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716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9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992968"/>
            <a:ext cx="11658600" cy="636693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605435"/>
            <a:ext cx="10287000" cy="441536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73667"/>
            <a:ext cx="2957513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73667"/>
            <a:ext cx="8701088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5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559305"/>
            <a:ext cx="11830050" cy="7607299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2238572"/>
            <a:ext cx="11830050" cy="400049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868333"/>
            <a:ext cx="582930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868333"/>
            <a:ext cx="582930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73671"/>
            <a:ext cx="11830050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483101"/>
            <a:ext cx="5802510" cy="219709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680200"/>
            <a:ext cx="5802510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483101"/>
            <a:ext cx="5831087" cy="219709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680200"/>
            <a:ext cx="5831087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0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19200"/>
            <a:ext cx="4423767" cy="42672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633138"/>
            <a:ext cx="6943725" cy="1299633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486400"/>
            <a:ext cx="4423767" cy="1016423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19200"/>
            <a:ext cx="4423767" cy="42672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633138"/>
            <a:ext cx="6943725" cy="1299633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486400"/>
            <a:ext cx="4423767" cy="1016423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73671"/>
            <a:ext cx="1183005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868333"/>
            <a:ext cx="1183005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6950271"/>
            <a:ext cx="30861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28D9-BA7E-4624-9342-7265A0C5567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6950271"/>
            <a:ext cx="462915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6950271"/>
            <a:ext cx="30861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3F07-707A-41F0-89A5-F1A555D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36D5F26-C58D-D1CA-BEF8-FBEC1BED8DF0}"/>
              </a:ext>
            </a:extLst>
          </p:cNvPr>
          <p:cNvGrpSpPr/>
          <p:nvPr/>
        </p:nvGrpSpPr>
        <p:grpSpPr>
          <a:xfrm>
            <a:off x="2237768" y="370811"/>
            <a:ext cx="8757560" cy="15790887"/>
            <a:chOff x="2237768" y="370811"/>
            <a:chExt cx="8757560" cy="1579088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5C7DE5-46F1-0400-2E1E-1C2FF075AE40}"/>
                </a:ext>
              </a:extLst>
            </p:cNvPr>
            <p:cNvSpPr txBox="1"/>
            <p:nvPr/>
          </p:nvSpPr>
          <p:spPr>
            <a:xfrm>
              <a:off x="2237768" y="647810"/>
              <a:ext cx="1567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True Label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31BAC8-8102-CF59-7836-F851F36D693C}"/>
                </a:ext>
              </a:extLst>
            </p:cNvPr>
            <p:cNvSpPr txBox="1"/>
            <p:nvPr/>
          </p:nvSpPr>
          <p:spPr>
            <a:xfrm>
              <a:off x="4050694" y="647810"/>
              <a:ext cx="1567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ResNet-50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AEB6D4-AE98-3443-6F6A-0BB635D0BC20}"/>
                </a:ext>
              </a:extLst>
            </p:cNvPr>
            <p:cNvSpPr txBox="1"/>
            <p:nvPr/>
          </p:nvSpPr>
          <p:spPr>
            <a:xfrm>
              <a:off x="5904289" y="370811"/>
              <a:ext cx="2561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Inception-</a:t>
              </a: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ResNet-v2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AF8593-BC68-C950-551E-9375DCA5A3F6}"/>
                </a:ext>
              </a:extLst>
            </p:cNvPr>
            <p:cNvSpPr txBox="1"/>
            <p:nvPr/>
          </p:nvSpPr>
          <p:spPr>
            <a:xfrm>
              <a:off x="8596086" y="647810"/>
              <a:ext cx="1879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EfficientNet-B4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83801F9-D2E8-3FDD-E0B8-15D21A5200F5}"/>
                </a:ext>
              </a:extLst>
            </p:cNvPr>
            <p:cNvCxnSpPr>
              <a:cxnSpLocks/>
            </p:cNvCxnSpPr>
            <p:nvPr/>
          </p:nvCxnSpPr>
          <p:spPr>
            <a:xfrm>
              <a:off x="3691465" y="693976"/>
              <a:ext cx="0" cy="1539413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726A5AA-0E98-C40B-3D0D-CF5FB3CA9409}"/>
                </a:ext>
              </a:extLst>
            </p:cNvPr>
            <p:cNvGrpSpPr/>
            <p:nvPr/>
          </p:nvGrpSpPr>
          <p:grpSpPr>
            <a:xfrm>
              <a:off x="2237768" y="1171044"/>
              <a:ext cx="8757560" cy="2548818"/>
              <a:chOff x="2237768" y="1679044"/>
              <a:chExt cx="8757560" cy="254881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5B79115-1841-DCFF-093E-83744E865BB3}"/>
                  </a:ext>
                </a:extLst>
              </p:cNvPr>
              <p:cNvGrpSpPr/>
              <p:nvPr/>
            </p:nvGrpSpPr>
            <p:grpSpPr>
              <a:xfrm>
                <a:off x="2237768" y="1679044"/>
                <a:ext cx="8455326" cy="2548818"/>
                <a:chOff x="2237768" y="1679044"/>
                <a:chExt cx="8455326" cy="2548818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36ADE1-F708-642C-6EA5-FF5D9F5754FF}"/>
                    </a:ext>
                  </a:extLst>
                </p:cNvPr>
                <p:cNvSpPr txBox="1"/>
                <p:nvPr/>
              </p:nvSpPr>
              <p:spPr>
                <a:xfrm>
                  <a:off x="2237768" y="2630288"/>
                  <a:ext cx="15675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#1</a:t>
                  </a:r>
                </a:p>
                <a:p>
                  <a:pPr algn="ctr"/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nneo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D1400F45-DE84-363A-5A26-41A6DAB088C9}"/>
                    </a:ext>
                  </a:extLst>
                </p:cNvPr>
                <p:cNvGrpSpPr/>
                <p:nvPr/>
              </p:nvGrpSpPr>
              <p:grpSpPr>
                <a:xfrm>
                  <a:off x="3705674" y="1679044"/>
                  <a:ext cx="6987420" cy="2548818"/>
                  <a:chOff x="3705674" y="1679044"/>
                  <a:chExt cx="6987420" cy="2548818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3E3AB90B-7C2C-4A0C-36C5-40CBC573A7E1}"/>
                      </a:ext>
                    </a:extLst>
                  </p:cNvPr>
                  <p:cNvGrpSpPr/>
                  <p:nvPr/>
                </p:nvGrpSpPr>
                <p:grpSpPr>
                  <a:xfrm>
                    <a:off x="3705674" y="1679044"/>
                    <a:ext cx="6987420" cy="2286000"/>
                    <a:chOff x="3705674" y="1679044"/>
                    <a:chExt cx="6987420" cy="2286000"/>
                  </a:xfrm>
                </p:grpSpPr>
                <p:pic>
                  <p:nvPicPr>
                    <p:cNvPr id="19" name="Picture 18" descr="A picture containing purple, colorful&#10;&#10;Description automatically generated">
                      <a:extLst>
                        <a:ext uri="{FF2B5EF4-FFF2-40B4-BE49-F238E27FC236}">
                          <a16:creationId xmlns:a16="http://schemas.microsoft.com/office/drawing/2014/main" id="{AF13AC0E-C9AE-BEA4-1166-A91F99BD03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0567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21" name="Picture 20" descr="Map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A6318118-0D13-C7E2-2C64-4E68C85A8D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05638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23" name="Picture 22" descr="A picture containing coelenterate, jellyfish, hydrozoan&#10;&#10;Description automatically generated">
                      <a:extLst>
                        <a:ext uri="{FF2B5EF4-FFF2-40B4-BE49-F238E27FC236}">
                          <a16:creationId xmlns:a16="http://schemas.microsoft.com/office/drawing/2014/main" id="{FD6E2336-5BBE-40A7-4152-BDEFE663B65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40709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A1BA2990-0E4D-4837-5B16-675A6230CE89}"/>
                      </a:ext>
                    </a:extLst>
                  </p:cNvPr>
                  <p:cNvGrpSpPr/>
                  <p:nvPr/>
                </p:nvGrpSpPr>
                <p:grpSpPr>
                  <a:xfrm>
                    <a:off x="4064903" y="3858530"/>
                    <a:ext cx="6268963" cy="369332"/>
                    <a:chOff x="4064903" y="3858530"/>
                    <a:chExt cx="6268963" cy="369332"/>
                  </a:xfrm>
                </p:grpSpPr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FE7C5A7-860B-1C60-BDA0-921E313CAB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6490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nneo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30AC6462-5359-EEAC-1CFA-87DB647B8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561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nneo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50DF5C2E-32BD-E6AF-0E0C-A8C681F8AF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632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nneo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AA21186-A9CD-57D1-5C1D-8596746A31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6735" y="4154270"/>
                <a:ext cx="8558593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01345A-BCAF-947E-6C5C-FEE873A8D9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4767" y="1152533"/>
              <a:ext cx="855859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297F007-AE74-40E7-7687-64B540BBB372}"/>
                </a:ext>
              </a:extLst>
            </p:cNvPr>
            <p:cNvGrpSpPr/>
            <p:nvPr/>
          </p:nvGrpSpPr>
          <p:grpSpPr>
            <a:xfrm>
              <a:off x="2237768" y="3673696"/>
              <a:ext cx="8757560" cy="2548818"/>
              <a:chOff x="2237768" y="1679044"/>
              <a:chExt cx="8757560" cy="2548818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D14D74C-79C2-2D63-2D7B-16FEF308B56C}"/>
                  </a:ext>
                </a:extLst>
              </p:cNvPr>
              <p:cNvGrpSpPr/>
              <p:nvPr/>
            </p:nvGrpSpPr>
            <p:grpSpPr>
              <a:xfrm>
                <a:off x="2237768" y="1679044"/>
                <a:ext cx="8455326" cy="2548818"/>
                <a:chOff x="2237768" y="1679044"/>
                <a:chExt cx="8455326" cy="2548818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B9F740-42ED-4E8B-9651-906B585E6C6A}"/>
                    </a:ext>
                  </a:extLst>
                </p:cNvPr>
                <p:cNvSpPr txBox="1"/>
                <p:nvPr/>
              </p:nvSpPr>
              <p:spPr>
                <a:xfrm>
                  <a:off x="2237768" y="2630288"/>
                  <a:ext cx="15675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#2</a:t>
                  </a:r>
                </a:p>
                <a:p>
                  <a:pPr algn="ctr"/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nneo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5AB4356A-CBA5-B3E7-2256-2D08E54D44E0}"/>
                    </a:ext>
                  </a:extLst>
                </p:cNvPr>
                <p:cNvGrpSpPr/>
                <p:nvPr/>
              </p:nvGrpSpPr>
              <p:grpSpPr>
                <a:xfrm>
                  <a:off x="3705674" y="1679044"/>
                  <a:ext cx="6987420" cy="2548818"/>
                  <a:chOff x="3705674" y="1679044"/>
                  <a:chExt cx="6987420" cy="2548818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7D59321F-30F2-1212-F5BA-086BE71DACEE}"/>
                      </a:ext>
                    </a:extLst>
                  </p:cNvPr>
                  <p:cNvGrpSpPr/>
                  <p:nvPr/>
                </p:nvGrpSpPr>
                <p:grpSpPr>
                  <a:xfrm>
                    <a:off x="3705674" y="1679044"/>
                    <a:ext cx="6987420" cy="2286000"/>
                    <a:chOff x="3705674" y="1679044"/>
                    <a:chExt cx="6987420" cy="2286000"/>
                  </a:xfrm>
                </p:grpSpPr>
                <p:pic>
                  <p:nvPicPr>
                    <p:cNvPr id="65" name="Picture 64">
                      <a:extLst>
                        <a:ext uri="{FF2B5EF4-FFF2-40B4-BE49-F238E27FC236}">
                          <a16:creationId xmlns:a16="http://schemas.microsoft.com/office/drawing/2014/main" id="{10B3B7C2-1BDB-C54A-37BF-BE9597E24F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70567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66" name="Picture 65">
                      <a:extLst>
                        <a:ext uri="{FF2B5EF4-FFF2-40B4-BE49-F238E27FC236}">
                          <a16:creationId xmlns:a16="http://schemas.microsoft.com/office/drawing/2014/main" id="{F43ED369-1914-1779-C49E-61B3A6AC95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05638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39801A09-9076-6357-5184-B7F7A00EF9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40709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5E855900-73BB-BD1A-DD72-56E634EF8854}"/>
                      </a:ext>
                    </a:extLst>
                  </p:cNvPr>
                  <p:cNvGrpSpPr/>
                  <p:nvPr/>
                </p:nvGrpSpPr>
                <p:grpSpPr>
                  <a:xfrm>
                    <a:off x="4064903" y="3858530"/>
                    <a:ext cx="6268963" cy="369332"/>
                    <a:chOff x="4064903" y="3858530"/>
                    <a:chExt cx="6268963" cy="369332"/>
                  </a:xfrm>
                </p:grpSpPr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30194C54-2FD3-1FD3-E4E1-CEB4C90CAC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6490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dcis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53285B0C-A7E6-3DB2-CB44-505707F5A5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561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dcis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73FD118-4997-4B03-7B11-0E33D21356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632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dcis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CF7E40A-57A7-C98C-E2B8-4F980D07D4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6735" y="4154270"/>
                <a:ext cx="8558593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34FF39F-9869-98CF-DE5E-E71EFC690C4E}"/>
                </a:ext>
              </a:extLst>
            </p:cNvPr>
            <p:cNvGrpSpPr/>
            <p:nvPr/>
          </p:nvGrpSpPr>
          <p:grpSpPr>
            <a:xfrm>
              <a:off x="2237768" y="6168063"/>
              <a:ext cx="8757560" cy="2548818"/>
              <a:chOff x="2237768" y="1679044"/>
              <a:chExt cx="8757560" cy="254881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5248C30-1ED6-EFA0-B9D4-4E37CDB6A86C}"/>
                  </a:ext>
                </a:extLst>
              </p:cNvPr>
              <p:cNvGrpSpPr/>
              <p:nvPr/>
            </p:nvGrpSpPr>
            <p:grpSpPr>
              <a:xfrm>
                <a:off x="2237768" y="1679044"/>
                <a:ext cx="8455326" cy="2548818"/>
                <a:chOff x="2237768" y="1679044"/>
                <a:chExt cx="8455326" cy="2548818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1D96FF2-DBBD-D155-CC61-1098A8531A12}"/>
                    </a:ext>
                  </a:extLst>
                </p:cNvPr>
                <p:cNvSpPr txBox="1"/>
                <p:nvPr/>
              </p:nvSpPr>
              <p:spPr>
                <a:xfrm>
                  <a:off x="2237768" y="2630288"/>
                  <a:ext cx="15675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#3</a:t>
                  </a:r>
                </a:p>
                <a:p>
                  <a:pPr algn="ctr"/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dcis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7440DF48-2B22-3293-8DEA-802DDAC1B51D}"/>
                    </a:ext>
                  </a:extLst>
                </p:cNvPr>
                <p:cNvGrpSpPr/>
                <p:nvPr/>
              </p:nvGrpSpPr>
              <p:grpSpPr>
                <a:xfrm>
                  <a:off x="3705674" y="1679044"/>
                  <a:ext cx="6987420" cy="2548818"/>
                  <a:chOff x="3705674" y="1679044"/>
                  <a:chExt cx="6987420" cy="2548818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66BC0026-7FF7-C15C-9157-70408D6633BB}"/>
                      </a:ext>
                    </a:extLst>
                  </p:cNvPr>
                  <p:cNvGrpSpPr/>
                  <p:nvPr/>
                </p:nvGrpSpPr>
                <p:grpSpPr>
                  <a:xfrm>
                    <a:off x="3705674" y="1679044"/>
                    <a:ext cx="6987420" cy="2286000"/>
                    <a:chOff x="3705674" y="1679044"/>
                    <a:chExt cx="6987420" cy="2286000"/>
                  </a:xfrm>
                </p:grpSpPr>
                <p:pic>
                  <p:nvPicPr>
                    <p:cNvPr id="78" name="Picture 77">
                      <a:extLst>
                        <a:ext uri="{FF2B5EF4-FFF2-40B4-BE49-F238E27FC236}">
                          <a16:creationId xmlns:a16="http://schemas.microsoft.com/office/drawing/2014/main" id="{8AA6E0F9-31E3-0564-31D2-7711A1B9FA9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70567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79" name="Picture 78">
                      <a:extLst>
                        <a:ext uri="{FF2B5EF4-FFF2-40B4-BE49-F238E27FC236}">
                          <a16:creationId xmlns:a16="http://schemas.microsoft.com/office/drawing/2014/main" id="{DB4EA9D8-5F05-BC49-FA56-9E3F3A4D3A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05638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80" name="Picture 79">
                      <a:extLst>
                        <a:ext uri="{FF2B5EF4-FFF2-40B4-BE49-F238E27FC236}">
                          <a16:creationId xmlns:a16="http://schemas.microsoft.com/office/drawing/2014/main" id="{F478B52D-6661-BC9D-04DF-B7A04157762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40709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AC30B8C4-B175-9E1C-EC30-B98E79D351DF}"/>
                      </a:ext>
                    </a:extLst>
                  </p:cNvPr>
                  <p:cNvGrpSpPr/>
                  <p:nvPr/>
                </p:nvGrpSpPr>
                <p:grpSpPr>
                  <a:xfrm>
                    <a:off x="4064903" y="3858530"/>
                    <a:ext cx="6268963" cy="369332"/>
                    <a:chOff x="4064903" y="3858530"/>
                    <a:chExt cx="6268963" cy="369332"/>
                  </a:xfrm>
                </p:grpSpPr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CF0AF4E1-6E0F-4A9E-EE13-9D98E01ED1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6490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dcis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C1504504-775D-CE65-21B0-775207FFCF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561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dcis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7A3F484E-8917-9676-E0A3-4D7E3E2190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632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dcis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49A564F-8AE3-77A3-2254-071B7A60E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6735" y="4154270"/>
                <a:ext cx="8558593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BA71252-651B-0C3D-EA9B-4343902AD5D9}"/>
                </a:ext>
              </a:extLst>
            </p:cNvPr>
            <p:cNvGrpSpPr/>
            <p:nvPr/>
          </p:nvGrpSpPr>
          <p:grpSpPr>
            <a:xfrm>
              <a:off x="2237768" y="8662429"/>
              <a:ext cx="8757560" cy="2548818"/>
              <a:chOff x="2237768" y="1679044"/>
              <a:chExt cx="8757560" cy="254881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C4A8A270-6ACA-075A-42A4-1E5B28FF636D}"/>
                  </a:ext>
                </a:extLst>
              </p:cNvPr>
              <p:cNvGrpSpPr/>
              <p:nvPr/>
            </p:nvGrpSpPr>
            <p:grpSpPr>
              <a:xfrm>
                <a:off x="2237768" y="1679044"/>
                <a:ext cx="8455326" cy="2548818"/>
                <a:chOff x="2237768" y="1679044"/>
                <a:chExt cx="8455326" cy="2548818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DEC5920-7449-FB23-2163-905DEB2D3C7F}"/>
                    </a:ext>
                  </a:extLst>
                </p:cNvPr>
                <p:cNvSpPr txBox="1"/>
                <p:nvPr/>
              </p:nvSpPr>
              <p:spPr>
                <a:xfrm>
                  <a:off x="2237768" y="2630288"/>
                  <a:ext cx="15675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#4</a:t>
                  </a:r>
                </a:p>
                <a:p>
                  <a:pPr algn="ctr"/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dcis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D5DC35B0-BC01-D560-D381-9C62CF5B7D35}"/>
                    </a:ext>
                  </a:extLst>
                </p:cNvPr>
                <p:cNvGrpSpPr/>
                <p:nvPr/>
              </p:nvGrpSpPr>
              <p:grpSpPr>
                <a:xfrm>
                  <a:off x="3705674" y="1679044"/>
                  <a:ext cx="6987420" cy="2548818"/>
                  <a:chOff x="3705674" y="1679044"/>
                  <a:chExt cx="6987420" cy="2548818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414FCB07-1775-7EA6-A20B-8EB891A637B0}"/>
                      </a:ext>
                    </a:extLst>
                  </p:cNvPr>
                  <p:cNvGrpSpPr/>
                  <p:nvPr/>
                </p:nvGrpSpPr>
                <p:grpSpPr>
                  <a:xfrm>
                    <a:off x="3705674" y="1679044"/>
                    <a:ext cx="6987420" cy="2286000"/>
                    <a:chOff x="3705674" y="1679044"/>
                    <a:chExt cx="6987420" cy="2286000"/>
                  </a:xfrm>
                </p:grpSpPr>
                <p:pic>
                  <p:nvPicPr>
                    <p:cNvPr id="91" name="Picture 90">
                      <a:extLst>
                        <a:ext uri="{FF2B5EF4-FFF2-40B4-BE49-F238E27FC236}">
                          <a16:creationId xmlns:a16="http://schemas.microsoft.com/office/drawing/2014/main" id="{C39CC096-9B40-978D-7799-14DBCAA02AD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70567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92" name="Picture 91">
                      <a:extLst>
                        <a:ext uri="{FF2B5EF4-FFF2-40B4-BE49-F238E27FC236}">
                          <a16:creationId xmlns:a16="http://schemas.microsoft.com/office/drawing/2014/main" id="{88691631-041A-D9D9-07C2-27FB7C7CA12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05638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93" name="Picture 92">
                      <a:extLst>
                        <a:ext uri="{FF2B5EF4-FFF2-40B4-BE49-F238E27FC236}">
                          <a16:creationId xmlns:a16="http://schemas.microsoft.com/office/drawing/2014/main" id="{BE1A6DB4-F467-39A6-63C6-E5856C0AB5C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40709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34A7951D-D102-C3F8-4FE1-4A428FE49631}"/>
                      </a:ext>
                    </a:extLst>
                  </p:cNvPr>
                  <p:cNvGrpSpPr/>
                  <p:nvPr/>
                </p:nvGrpSpPr>
                <p:grpSpPr>
                  <a:xfrm>
                    <a:off x="4064903" y="3858530"/>
                    <a:ext cx="6268963" cy="369332"/>
                    <a:chOff x="4064903" y="3858530"/>
                    <a:chExt cx="6268963" cy="369332"/>
                  </a:xfrm>
                </p:grpSpPr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15E93525-7FA5-2C39-48F8-B364DDA299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6490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55918F35-0F3C-3F96-C9CC-548AF72C7B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561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DF0049D1-8C8E-3378-8166-4863590A10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632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nneo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5299089-1157-7A71-B0D3-5C64E78921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6735" y="4154270"/>
                <a:ext cx="8558593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C7741AB-A08F-93A3-DA52-01FF63672A89}"/>
                </a:ext>
              </a:extLst>
            </p:cNvPr>
            <p:cNvGrpSpPr/>
            <p:nvPr/>
          </p:nvGrpSpPr>
          <p:grpSpPr>
            <a:xfrm>
              <a:off x="2237768" y="11137655"/>
              <a:ext cx="8757560" cy="2548818"/>
              <a:chOff x="2237768" y="1679044"/>
              <a:chExt cx="8757560" cy="254881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BAF932A-0990-D069-A435-7DEEC1659D47}"/>
                  </a:ext>
                </a:extLst>
              </p:cNvPr>
              <p:cNvGrpSpPr/>
              <p:nvPr/>
            </p:nvGrpSpPr>
            <p:grpSpPr>
              <a:xfrm>
                <a:off x="2237768" y="1679044"/>
                <a:ext cx="8455326" cy="2548818"/>
                <a:chOff x="2237768" y="1679044"/>
                <a:chExt cx="8455326" cy="2548818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785D00A-1346-F7CE-1CA8-8385A60E91D1}"/>
                    </a:ext>
                  </a:extLst>
                </p:cNvPr>
                <p:cNvSpPr txBox="1"/>
                <p:nvPr/>
              </p:nvSpPr>
              <p:spPr>
                <a:xfrm>
                  <a:off x="2237768" y="2630288"/>
                  <a:ext cx="15675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#5</a:t>
                  </a:r>
                </a:p>
                <a:p>
                  <a:pPr algn="ctr"/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indc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C558C1DE-E6F8-61B9-233B-C3818D6B6973}"/>
                    </a:ext>
                  </a:extLst>
                </p:cNvPr>
                <p:cNvGrpSpPr/>
                <p:nvPr/>
              </p:nvGrpSpPr>
              <p:grpSpPr>
                <a:xfrm>
                  <a:off x="3705674" y="1679044"/>
                  <a:ext cx="6987420" cy="2548818"/>
                  <a:chOff x="3705674" y="1679044"/>
                  <a:chExt cx="6987420" cy="2548818"/>
                </a:xfrm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31F2F662-3BA9-8661-B314-06DD67A16318}"/>
                      </a:ext>
                    </a:extLst>
                  </p:cNvPr>
                  <p:cNvGrpSpPr/>
                  <p:nvPr/>
                </p:nvGrpSpPr>
                <p:grpSpPr>
                  <a:xfrm>
                    <a:off x="3705674" y="1679044"/>
                    <a:ext cx="6987420" cy="2286000"/>
                    <a:chOff x="3705674" y="1679044"/>
                    <a:chExt cx="6987420" cy="2286000"/>
                  </a:xfrm>
                </p:grpSpPr>
                <p:pic>
                  <p:nvPicPr>
                    <p:cNvPr id="105" name="Picture 104">
                      <a:extLst>
                        <a:ext uri="{FF2B5EF4-FFF2-40B4-BE49-F238E27FC236}">
                          <a16:creationId xmlns:a16="http://schemas.microsoft.com/office/drawing/2014/main" id="{B47A0337-C952-5891-1E04-669FDEA464A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70567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106" name="Picture 105">
                      <a:extLst>
                        <a:ext uri="{FF2B5EF4-FFF2-40B4-BE49-F238E27FC236}">
                          <a16:creationId xmlns:a16="http://schemas.microsoft.com/office/drawing/2014/main" id="{A84EDFB7-9D71-C8E7-8F04-D6337E1529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05638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107" name="Picture 106">
                      <a:extLst>
                        <a:ext uri="{FF2B5EF4-FFF2-40B4-BE49-F238E27FC236}">
                          <a16:creationId xmlns:a16="http://schemas.microsoft.com/office/drawing/2014/main" id="{E36364CE-8E8D-9AB6-489E-7A36144846E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40709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6A59D8F2-5CFF-CACC-B07F-D85E9F3C2955}"/>
                      </a:ext>
                    </a:extLst>
                  </p:cNvPr>
                  <p:cNvGrpSpPr/>
                  <p:nvPr/>
                </p:nvGrpSpPr>
                <p:grpSpPr>
                  <a:xfrm>
                    <a:off x="4064903" y="3858530"/>
                    <a:ext cx="6268963" cy="369332"/>
                    <a:chOff x="4064903" y="3858530"/>
                    <a:chExt cx="6268963" cy="369332"/>
                  </a:xfrm>
                </p:grpSpPr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8F6D077-2D16-C18E-F737-8D0FB84822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6490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FF80C841-0E4A-002D-053E-44DB5A6D68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561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A4C32CA3-B6F5-0102-E093-4E77D138AC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632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3F527DC-F571-F58C-FD67-658A0E4DA9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6735" y="4154270"/>
                <a:ext cx="8558593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7FA0016-86A6-63F9-06BB-B7843665E605}"/>
                </a:ext>
              </a:extLst>
            </p:cNvPr>
            <p:cNvGrpSpPr/>
            <p:nvPr/>
          </p:nvGrpSpPr>
          <p:grpSpPr>
            <a:xfrm>
              <a:off x="2237768" y="13612880"/>
              <a:ext cx="8757560" cy="2548818"/>
              <a:chOff x="2237768" y="1679044"/>
              <a:chExt cx="8757560" cy="2548818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270BD582-5681-A6A7-DBC4-B4F8B06C13FB}"/>
                  </a:ext>
                </a:extLst>
              </p:cNvPr>
              <p:cNvGrpSpPr/>
              <p:nvPr/>
            </p:nvGrpSpPr>
            <p:grpSpPr>
              <a:xfrm>
                <a:off x="2237768" y="1679044"/>
                <a:ext cx="8455326" cy="2548818"/>
                <a:chOff x="2237768" y="1679044"/>
                <a:chExt cx="8455326" cy="2548818"/>
              </a:xfrm>
            </p:grpSpPr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6E024CB-F6A8-0A67-399C-622D2F68DC14}"/>
                    </a:ext>
                  </a:extLst>
                </p:cNvPr>
                <p:cNvSpPr txBox="1"/>
                <p:nvPr/>
              </p:nvSpPr>
              <p:spPr>
                <a:xfrm>
                  <a:off x="2237768" y="2630288"/>
                  <a:ext cx="15675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#6</a:t>
                  </a:r>
                </a:p>
                <a:p>
                  <a:pPr algn="ctr"/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indc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3C2FAEC5-94B6-6083-C473-4DC6BC054F29}"/>
                    </a:ext>
                  </a:extLst>
                </p:cNvPr>
                <p:cNvGrpSpPr/>
                <p:nvPr/>
              </p:nvGrpSpPr>
              <p:grpSpPr>
                <a:xfrm>
                  <a:off x="3705674" y="1679044"/>
                  <a:ext cx="6987420" cy="2548818"/>
                  <a:chOff x="3705674" y="1679044"/>
                  <a:chExt cx="6987420" cy="2548818"/>
                </a:xfrm>
              </p:grpSpPr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F1A3AEED-8BF6-FA93-87FA-E7FB7F0BC481}"/>
                      </a:ext>
                    </a:extLst>
                  </p:cNvPr>
                  <p:cNvGrpSpPr/>
                  <p:nvPr/>
                </p:nvGrpSpPr>
                <p:grpSpPr>
                  <a:xfrm>
                    <a:off x="3705674" y="1679044"/>
                    <a:ext cx="6987420" cy="2286000"/>
                    <a:chOff x="3705674" y="1679044"/>
                    <a:chExt cx="6987420" cy="2286000"/>
                  </a:xfrm>
                </p:grpSpPr>
                <p:pic>
                  <p:nvPicPr>
                    <p:cNvPr id="119" name="Picture 118">
                      <a:extLst>
                        <a:ext uri="{FF2B5EF4-FFF2-40B4-BE49-F238E27FC236}">
                          <a16:creationId xmlns:a16="http://schemas.microsoft.com/office/drawing/2014/main" id="{CFCC20C8-A08C-93EB-75F6-683A23F51CD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70567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120" name="Picture 119">
                      <a:extLst>
                        <a:ext uri="{FF2B5EF4-FFF2-40B4-BE49-F238E27FC236}">
                          <a16:creationId xmlns:a16="http://schemas.microsoft.com/office/drawing/2014/main" id="{562B1159-540C-73DC-BAA7-D8865239DE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05638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  <p:pic>
                  <p:nvPicPr>
                    <p:cNvPr id="121" name="Picture 120">
                      <a:extLst>
                        <a:ext uri="{FF2B5EF4-FFF2-40B4-BE49-F238E27FC236}">
                          <a16:creationId xmlns:a16="http://schemas.microsoft.com/office/drawing/2014/main" id="{E3F20050-D979-0313-5DDD-3D1E6AA8DB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407094" y="1679044"/>
                      <a:ext cx="2286000" cy="2286000"/>
                    </a:xfrm>
                    <a:prstGeom prst="rect">
                      <a:avLst/>
                    </a:pr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</p:pic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150C8D91-BFD7-32D1-86F6-D769AA1A87A0}"/>
                      </a:ext>
                    </a:extLst>
                  </p:cNvPr>
                  <p:cNvGrpSpPr/>
                  <p:nvPr/>
                </p:nvGrpSpPr>
                <p:grpSpPr>
                  <a:xfrm>
                    <a:off x="4064903" y="3858530"/>
                    <a:ext cx="6268963" cy="369332"/>
                    <a:chOff x="4064903" y="3858530"/>
                    <a:chExt cx="6268963" cy="369332"/>
                  </a:xfrm>
                </p:grpSpPr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B81A49F8-7B0B-7BC5-B55E-2E65175B7B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6490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nneo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FD693C17-FD9F-8FB1-E704-E9C658863B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561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dcis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0A33FD9D-4E63-B4F8-65F3-A04B433534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6323" y="3858530"/>
                      <a:ext cx="1567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nneo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0FAA747-F0BD-B6C6-78A6-24126B73FA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6735" y="4154270"/>
                <a:ext cx="8558593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381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Shawki</dc:creator>
  <cp:lastModifiedBy>Nabila Shawki</cp:lastModifiedBy>
  <cp:revision>5</cp:revision>
  <dcterms:created xsi:type="dcterms:W3CDTF">2022-10-09T23:00:15Z</dcterms:created>
  <dcterms:modified xsi:type="dcterms:W3CDTF">2022-10-10T00:51:11Z</dcterms:modified>
</cp:coreProperties>
</file>