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8" d="100"/>
          <a:sy n="78" d="100"/>
        </p:scale>
        <p:origin x="77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bila Shawki" userId="3813953e-cabf-4f0f-b277-8bf11e8fd251" providerId="ADAL" clId="{12055F4D-A143-4EF6-B3C8-3F4453989707}"/>
    <pc:docChg chg="custSel addSld modSld">
      <pc:chgData name="Nabila Shawki" userId="3813953e-cabf-4f0f-b277-8bf11e8fd251" providerId="ADAL" clId="{12055F4D-A143-4EF6-B3C8-3F4453989707}" dt="2022-01-22T05:40:41.138" v="10" actId="14100"/>
      <pc:docMkLst>
        <pc:docMk/>
      </pc:docMkLst>
      <pc:sldChg chg="addSp delSp modSp new mod">
        <pc:chgData name="Nabila Shawki" userId="3813953e-cabf-4f0f-b277-8bf11e8fd251" providerId="ADAL" clId="{12055F4D-A143-4EF6-B3C8-3F4453989707}" dt="2022-01-22T05:40:41.138" v="10" actId="14100"/>
        <pc:sldMkLst>
          <pc:docMk/>
          <pc:sldMk cId="1125641067" sldId="256"/>
        </pc:sldMkLst>
        <pc:spChg chg="add mod">
          <ac:chgData name="Nabila Shawki" userId="3813953e-cabf-4f0f-b277-8bf11e8fd251" providerId="ADAL" clId="{12055F4D-A143-4EF6-B3C8-3F4453989707}" dt="2022-01-22T05:40:41.138" v="10" actId="14100"/>
          <ac:spMkLst>
            <pc:docMk/>
            <pc:sldMk cId="1125641067" sldId="256"/>
            <ac:spMk id="2" creationId="{96B51A07-F2DB-4B83-B6B5-23252E23828A}"/>
          </ac:spMkLst>
        </pc:spChg>
        <pc:spChg chg="del">
          <ac:chgData name="Nabila Shawki" userId="3813953e-cabf-4f0f-b277-8bf11e8fd251" providerId="ADAL" clId="{12055F4D-A143-4EF6-B3C8-3F4453989707}" dt="2022-01-21T21:07:15.629" v="1" actId="478"/>
          <ac:spMkLst>
            <pc:docMk/>
            <pc:sldMk cId="1125641067" sldId="256"/>
            <ac:spMk id="2" creationId="{B720CDBE-5337-4822-B4F8-14CC0F2453F2}"/>
          </ac:spMkLst>
        </pc:spChg>
        <pc:spChg chg="del">
          <ac:chgData name="Nabila Shawki" userId="3813953e-cabf-4f0f-b277-8bf11e8fd251" providerId="ADAL" clId="{12055F4D-A143-4EF6-B3C8-3F4453989707}" dt="2022-01-21T21:07:16.937" v="2" actId="478"/>
          <ac:spMkLst>
            <pc:docMk/>
            <pc:sldMk cId="1125641067" sldId="256"/>
            <ac:spMk id="3" creationId="{7A84198E-A6A6-49B5-9404-FBB6FA583C38}"/>
          </ac:spMkLst>
        </pc:spChg>
      </pc:sldChg>
      <pc:sldChg chg="addSp delSp modSp new mod">
        <pc:chgData name="Nabila Shawki" userId="3813953e-cabf-4f0f-b277-8bf11e8fd251" providerId="ADAL" clId="{12055F4D-A143-4EF6-B3C8-3F4453989707}" dt="2022-01-22T05:39:44.530" v="8" actId="962"/>
        <pc:sldMkLst>
          <pc:docMk/>
          <pc:sldMk cId="3352008401" sldId="257"/>
        </pc:sldMkLst>
        <pc:spChg chg="del">
          <ac:chgData name="Nabila Shawki" userId="3813953e-cabf-4f0f-b277-8bf11e8fd251" providerId="ADAL" clId="{12055F4D-A143-4EF6-B3C8-3F4453989707}" dt="2022-01-22T05:39:24.183" v="4" actId="478"/>
          <ac:spMkLst>
            <pc:docMk/>
            <pc:sldMk cId="3352008401" sldId="257"/>
            <ac:spMk id="2" creationId="{55223CC2-8BA4-4B6B-ADBD-4451F18866C7}"/>
          </ac:spMkLst>
        </pc:spChg>
        <pc:spChg chg="del">
          <ac:chgData name="Nabila Shawki" userId="3813953e-cabf-4f0f-b277-8bf11e8fd251" providerId="ADAL" clId="{12055F4D-A143-4EF6-B3C8-3F4453989707}" dt="2022-01-22T05:39:25.279" v="5" actId="478"/>
          <ac:spMkLst>
            <pc:docMk/>
            <pc:sldMk cId="3352008401" sldId="257"/>
            <ac:spMk id="3" creationId="{219C54D4-79D3-49ED-9777-86B7EA65E1DD}"/>
          </ac:spMkLst>
        </pc:spChg>
        <pc:picChg chg="add mod">
          <ac:chgData name="Nabila Shawki" userId="3813953e-cabf-4f0f-b277-8bf11e8fd251" providerId="ADAL" clId="{12055F4D-A143-4EF6-B3C8-3F4453989707}" dt="2022-01-22T05:39:44.530" v="8" actId="962"/>
          <ac:picMkLst>
            <pc:docMk/>
            <pc:sldMk cId="3352008401" sldId="257"/>
            <ac:picMk id="5" creationId="{07DB35EF-6532-44C8-9090-9DAA63BDD9F2}"/>
          </ac:picMkLst>
        </pc:picChg>
      </pc:sldChg>
      <pc:sldMasterChg chg="addSldLayout">
        <pc:chgData name="Nabila Shawki" userId="3813953e-cabf-4f0f-b277-8bf11e8fd251" providerId="ADAL" clId="{12055F4D-A143-4EF6-B3C8-3F4453989707}" dt="2022-01-21T21:07:12.273" v="0" actId="680"/>
        <pc:sldMasterMkLst>
          <pc:docMk/>
          <pc:sldMasterMk cId="3908177571" sldId="2147483648"/>
        </pc:sldMasterMkLst>
        <pc:sldLayoutChg chg="add">
          <pc:chgData name="Nabila Shawki" userId="3813953e-cabf-4f0f-b277-8bf11e8fd251" providerId="ADAL" clId="{12055F4D-A143-4EF6-B3C8-3F4453989707}" dt="2022-01-21T21:07:12.273" v="0" actId="680"/>
          <pc:sldLayoutMkLst>
            <pc:docMk/>
            <pc:sldMasterMk cId="3908177571" sldId="2147483648"/>
            <pc:sldLayoutMk cId="2482142208" sldId="2147483649"/>
          </pc:sldLayoutMkLst>
        </pc:sldLayoutChg>
      </pc:sldMasterChg>
    </pc:docChg>
  </pc:docChgLst>
  <pc:docChgLst>
    <pc:chgData name="Nabila Shawki" userId="3813953e-cabf-4f0f-b277-8bf11e8fd251" providerId="ADAL" clId="{119A5AB0-5A2D-4F89-90D9-FCB78DB61203}"/>
    <pc:docChg chg="delSld">
      <pc:chgData name="Nabila Shawki" userId="3813953e-cabf-4f0f-b277-8bf11e8fd251" providerId="ADAL" clId="{119A5AB0-5A2D-4F89-90D9-FCB78DB61203}" dt="2022-08-27T19:20:04.376" v="0" actId="2696"/>
      <pc:docMkLst>
        <pc:docMk/>
      </pc:docMkLst>
      <pc:sldChg chg="del">
        <pc:chgData name="Nabila Shawki" userId="3813953e-cabf-4f0f-b277-8bf11e8fd251" providerId="ADAL" clId="{119A5AB0-5A2D-4F89-90D9-FCB78DB61203}" dt="2022-08-27T19:20:04.376" v="0" actId="2696"/>
        <pc:sldMkLst>
          <pc:docMk/>
          <pc:sldMk cId="1125641067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84160-77D0-444B-9273-70AA18B42F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3CC2FA-7D28-4883-BC62-3918A416BB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8214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8177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07DB35EF-6532-44C8-9090-9DAA63BDD9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477" y="1257112"/>
            <a:ext cx="6287045" cy="434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08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Nabila Shawki</dc:creator>
  <cp:lastModifiedBy>Nabila Shawki</cp:lastModifiedBy>
  <cp:revision>1</cp:revision>
  <dcterms:created xsi:type="dcterms:W3CDTF">2022-01-21T21:07:10Z</dcterms:created>
  <dcterms:modified xsi:type="dcterms:W3CDTF">2022-08-27T19:20:05Z</dcterms:modified>
</cp:coreProperties>
</file>