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36576000" cy="27432000"/>
  <p:notesSz cx="6858000" cy="9144000"/>
  <p:defaultTextStyle>
    <a:defPPr>
      <a:defRPr lang="en-US"/>
    </a:defPPr>
    <a:lvl1pPr marL="0" algn="l" defTabSz="3072077" rtl="0" eaLnBrk="1" latinLnBrk="0" hangingPunct="1">
      <a:defRPr sz="6047" kern="1200">
        <a:solidFill>
          <a:schemeClr val="tx1"/>
        </a:solidFill>
        <a:latin typeface="+mn-lt"/>
        <a:ea typeface="+mn-ea"/>
        <a:cs typeface="+mn-cs"/>
      </a:defRPr>
    </a:lvl1pPr>
    <a:lvl2pPr marL="1536038" algn="l" defTabSz="3072077" rtl="0" eaLnBrk="1" latinLnBrk="0" hangingPunct="1">
      <a:defRPr sz="6047" kern="1200">
        <a:solidFill>
          <a:schemeClr val="tx1"/>
        </a:solidFill>
        <a:latin typeface="+mn-lt"/>
        <a:ea typeface="+mn-ea"/>
        <a:cs typeface="+mn-cs"/>
      </a:defRPr>
    </a:lvl2pPr>
    <a:lvl3pPr marL="3072077" algn="l" defTabSz="3072077" rtl="0" eaLnBrk="1" latinLnBrk="0" hangingPunct="1">
      <a:defRPr sz="6047" kern="1200">
        <a:solidFill>
          <a:schemeClr val="tx1"/>
        </a:solidFill>
        <a:latin typeface="+mn-lt"/>
        <a:ea typeface="+mn-ea"/>
        <a:cs typeface="+mn-cs"/>
      </a:defRPr>
    </a:lvl3pPr>
    <a:lvl4pPr marL="4608115" algn="l" defTabSz="3072077" rtl="0" eaLnBrk="1" latinLnBrk="0" hangingPunct="1">
      <a:defRPr sz="6047" kern="1200">
        <a:solidFill>
          <a:schemeClr val="tx1"/>
        </a:solidFill>
        <a:latin typeface="+mn-lt"/>
        <a:ea typeface="+mn-ea"/>
        <a:cs typeface="+mn-cs"/>
      </a:defRPr>
    </a:lvl4pPr>
    <a:lvl5pPr marL="6144154" algn="l" defTabSz="3072077" rtl="0" eaLnBrk="1" latinLnBrk="0" hangingPunct="1">
      <a:defRPr sz="6047" kern="1200">
        <a:solidFill>
          <a:schemeClr val="tx1"/>
        </a:solidFill>
        <a:latin typeface="+mn-lt"/>
        <a:ea typeface="+mn-ea"/>
        <a:cs typeface="+mn-cs"/>
      </a:defRPr>
    </a:lvl5pPr>
    <a:lvl6pPr marL="7680192" algn="l" defTabSz="3072077" rtl="0" eaLnBrk="1" latinLnBrk="0" hangingPunct="1">
      <a:defRPr sz="6047" kern="1200">
        <a:solidFill>
          <a:schemeClr val="tx1"/>
        </a:solidFill>
        <a:latin typeface="+mn-lt"/>
        <a:ea typeface="+mn-ea"/>
        <a:cs typeface="+mn-cs"/>
      </a:defRPr>
    </a:lvl6pPr>
    <a:lvl7pPr marL="9216230" algn="l" defTabSz="3072077" rtl="0" eaLnBrk="1" latinLnBrk="0" hangingPunct="1">
      <a:defRPr sz="6047" kern="1200">
        <a:solidFill>
          <a:schemeClr val="tx1"/>
        </a:solidFill>
        <a:latin typeface="+mn-lt"/>
        <a:ea typeface="+mn-ea"/>
        <a:cs typeface="+mn-cs"/>
      </a:defRPr>
    </a:lvl7pPr>
    <a:lvl8pPr marL="10752269" algn="l" defTabSz="3072077" rtl="0" eaLnBrk="1" latinLnBrk="0" hangingPunct="1">
      <a:defRPr sz="6047" kern="1200">
        <a:solidFill>
          <a:schemeClr val="tx1"/>
        </a:solidFill>
        <a:latin typeface="+mn-lt"/>
        <a:ea typeface="+mn-ea"/>
        <a:cs typeface="+mn-cs"/>
      </a:defRPr>
    </a:lvl8pPr>
    <a:lvl9pPr marL="12288307" algn="l" defTabSz="3072077" rtl="0" eaLnBrk="1" latinLnBrk="0" hangingPunct="1">
      <a:defRPr sz="604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640" userDrawn="1">
          <p15:clr>
            <a:srgbClr val="A4A3A4"/>
          </p15:clr>
        </p15:guide>
        <p15:guide id="2" pos="11520" userDrawn="1">
          <p15:clr>
            <a:srgbClr val="A4A3A4"/>
          </p15:clr>
        </p15:guide>
        <p15:guide id="3" pos="11620" userDrawn="1">
          <p15:clr>
            <a:srgbClr val="A4A3A4"/>
          </p15:clr>
        </p15:guide>
        <p15:guide id="4" pos="117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0738"/>
    <a:srgbClr val="333385"/>
    <a:srgbClr val="9A2B33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8656" autoAdjust="0"/>
    <p:restoredTop sz="95222" autoAdjust="0"/>
  </p:normalViewPr>
  <p:slideViewPr>
    <p:cSldViewPr snapToGrid="0">
      <p:cViewPr>
        <p:scale>
          <a:sx n="40" d="100"/>
          <a:sy n="40" d="100"/>
        </p:scale>
        <p:origin x="272" y="144"/>
      </p:cViewPr>
      <p:guideLst>
        <p:guide orient="horz" pos="8640"/>
        <p:guide pos="11520"/>
        <p:guide pos="11620"/>
        <p:guide pos="117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7200" cy="457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77275B-EEFF-4120-B8CB-6C04AC8D2B24}" type="datetimeFigureOut">
              <a:rPr lang="en-US" smtClean="0"/>
              <a:t>8/7/15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098D4A-D07E-4626-A9DE-9C06E88D4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888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1129" rtl="0" eaLnBrk="1" latinLnBrk="0" hangingPunct="1">
      <a:defRPr sz="933" kern="1200">
        <a:solidFill>
          <a:schemeClr val="tx1"/>
        </a:solidFill>
        <a:latin typeface="+mn-lt"/>
        <a:ea typeface="+mn-ea"/>
        <a:cs typeface="+mn-cs"/>
      </a:defRPr>
    </a:lvl1pPr>
    <a:lvl2pPr marL="355564" algn="l" defTabSz="711129" rtl="0" eaLnBrk="1" latinLnBrk="0" hangingPunct="1">
      <a:defRPr sz="933" kern="1200">
        <a:solidFill>
          <a:schemeClr val="tx1"/>
        </a:solidFill>
        <a:latin typeface="+mn-lt"/>
        <a:ea typeface="+mn-ea"/>
        <a:cs typeface="+mn-cs"/>
      </a:defRPr>
    </a:lvl2pPr>
    <a:lvl3pPr marL="711129" algn="l" defTabSz="711129" rtl="0" eaLnBrk="1" latinLnBrk="0" hangingPunct="1">
      <a:defRPr sz="933" kern="1200">
        <a:solidFill>
          <a:schemeClr val="tx1"/>
        </a:solidFill>
        <a:latin typeface="+mn-lt"/>
        <a:ea typeface="+mn-ea"/>
        <a:cs typeface="+mn-cs"/>
      </a:defRPr>
    </a:lvl3pPr>
    <a:lvl4pPr marL="1066693" algn="l" defTabSz="711129" rtl="0" eaLnBrk="1" latinLnBrk="0" hangingPunct="1">
      <a:defRPr sz="933" kern="1200">
        <a:solidFill>
          <a:schemeClr val="tx1"/>
        </a:solidFill>
        <a:latin typeface="+mn-lt"/>
        <a:ea typeface="+mn-ea"/>
        <a:cs typeface="+mn-cs"/>
      </a:defRPr>
    </a:lvl4pPr>
    <a:lvl5pPr marL="1422258" algn="l" defTabSz="711129" rtl="0" eaLnBrk="1" latinLnBrk="0" hangingPunct="1">
      <a:defRPr sz="933" kern="1200">
        <a:solidFill>
          <a:schemeClr val="tx1"/>
        </a:solidFill>
        <a:latin typeface="+mn-lt"/>
        <a:ea typeface="+mn-ea"/>
        <a:cs typeface="+mn-cs"/>
      </a:defRPr>
    </a:lvl5pPr>
    <a:lvl6pPr marL="1777822" algn="l" defTabSz="711129" rtl="0" eaLnBrk="1" latinLnBrk="0" hangingPunct="1">
      <a:defRPr sz="933" kern="1200">
        <a:solidFill>
          <a:schemeClr val="tx1"/>
        </a:solidFill>
        <a:latin typeface="+mn-lt"/>
        <a:ea typeface="+mn-ea"/>
        <a:cs typeface="+mn-cs"/>
      </a:defRPr>
    </a:lvl6pPr>
    <a:lvl7pPr marL="2133387" algn="l" defTabSz="711129" rtl="0" eaLnBrk="1" latinLnBrk="0" hangingPunct="1">
      <a:defRPr sz="933" kern="1200">
        <a:solidFill>
          <a:schemeClr val="tx1"/>
        </a:solidFill>
        <a:latin typeface="+mn-lt"/>
        <a:ea typeface="+mn-ea"/>
        <a:cs typeface="+mn-cs"/>
      </a:defRPr>
    </a:lvl7pPr>
    <a:lvl8pPr marL="2488951" algn="l" defTabSz="711129" rtl="0" eaLnBrk="1" latinLnBrk="0" hangingPunct="1">
      <a:defRPr sz="933" kern="1200">
        <a:solidFill>
          <a:schemeClr val="tx1"/>
        </a:solidFill>
        <a:latin typeface="+mn-lt"/>
        <a:ea typeface="+mn-ea"/>
        <a:cs typeface="+mn-cs"/>
      </a:defRPr>
    </a:lvl8pPr>
    <a:lvl9pPr marL="2844516" algn="l" defTabSz="711129" rtl="0" eaLnBrk="1" latinLnBrk="0" hangingPunct="1">
      <a:defRPr sz="93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98D4A-D07E-4626-A9DE-9C06E88D438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116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4489453"/>
            <a:ext cx="31089600" cy="9550400"/>
          </a:xfrm>
        </p:spPr>
        <p:txBody>
          <a:bodyPr anchor="b"/>
          <a:lstStyle>
            <a:lvl1pPr algn="ctr">
              <a:defRPr sz="2399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14408152"/>
            <a:ext cx="27432000" cy="6623048"/>
          </a:xfrm>
        </p:spPr>
        <p:txBody>
          <a:bodyPr/>
          <a:lstStyle>
            <a:lvl1pPr marL="0" indent="0" algn="ctr">
              <a:buNone/>
              <a:defRPr sz="9600"/>
            </a:lvl1pPr>
            <a:lvl2pPr marL="1828709" indent="0" algn="ctr">
              <a:buNone/>
              <a:defRPr sz="8000"/>
            </a:lvl2pPr>
            <a:lvl3pPr marL="3657418" indent="0" algn="ctr">
              <a:buNone/>
              <a:defRPr sz="7200"/>
            </a:lvl3pPr>
            <a:lvl4pPr marL="5486126" indent="0" algn="ctr">
              <a:buNone/>
              <a:defRPr sz="6400"/>
            </a:lvl4pPr>
            <a:lvl5pPr marL="7314834" indent="0" algn="ctr">
              <a:buNone/>
              <a:defRPr sz="6400"/>
            </a:lvl5pPr>
            <a:lvl6pPr marL="9143542" indent="0" algn="ctr">
              <a:buNone/>
              <a:defRPr sz="6400"/>
            </a:lvl6pPr>
            <a:lvl7pPr marL="10972252" indent="0" algn="ctr">
              <a:buNone/>
              <a:defRPr sz="6400"/>
            </a:lvl7pPr>
            <a:lvl8pPr marL="12800960" indent="0" algn="ctr">
              <a:buNone/>
              <a:defRPr sz="6400"/>
            </a:lvl8pPr>
            <a:lvl9pPr marL="14629669" indent="0" algn="ctr">
              <a:buNone/>
              <a:defRPr sz="64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93A3-B0EC-45CA-8EE9-8D805B615558}" type="datetimeFigureOut">
              <a:rPr lang="en-US" smtClean="0"/>
              <a:t>8/7/15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F42AD-0DCE-45C2-9C4E-612477E87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772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93A3-B0EC-45CA-8EE9-8D805B615558}" type="datetimeFigureOut">
              <a:rPr lang="en-US" smtClean="0"/>
              <a:t>8/7/15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F42AD-0DCE-45C2-9C4E-612477E87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106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174703" y="1460502"/>
            <a:ext cx="7886700" cy="2324735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14603" y="1460502"/>
            <a:ext cx="23202900" cy="2324735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93A3-B0EC-45CA-8EE9-8D805B615558}" type="datetimeFigureOut">
              <a:rPr lang="en-US" smtClean="0"/>
              <a:t>8/7/15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F42AD-0DCE-45C2-9C4E-612477E87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507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93A3-B0EC-45CA-8EE9-8D805B615558}" type="datetimeFigureOut">
              <a:rPr lang="en-US" smtClean="0"/>
              <a:t>8/7/15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F42AD-0DCE-45C2-9C4E-612477E87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887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5552" y="6838959"/>
            <a:ext cx="31546800" cy="11410948"/>
          </a:xfrm>
        </p:spPr>
        <p:txBody>
          <a:bodyPr anchor="b"/>
          <a:lstStyle>
            <a:lvl1pPr>
              <a:defRPr sz="2399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95552" y="18357858"/>
            <a:ext cx="31546800" cy="6000748"/>
          </a:xfrm>
        </p:spPr>
        <p:txBody>
          <a:bodyPr/>
          <a:lstStyle>
            <a:lvl1pPr marL="0" indent="0">
              <a:buNone/>
              <a:defRPr sz="9600">
                <a:solidFill>
                  <a:schemeClr val="tx1"/>
                </a:solidFill>
              </a:defRPr>
            </a:lvl1pPr>
            <a:lvl2pPr marL="1828709" indent="0"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2pPr>
            <a:lvl3pPr marL="3657418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548612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7314834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914354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097225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280096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4629669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93A3-B0EC-45CA-8EE9-8D805B615558}" type="datetimeFigureOut">
              <a:rPr lang="en-US" smtClean="0"/>
              <a:t>8/7/15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F42AD-0DCE-45C2-9C4E-612477E87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707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4600" y="7302500"/>
            <a:ext cx="15544800" cy="174053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516600" y="7302500"/>
            <a:ext cx="15544800" cy="174053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93A3-B0EC-45CA-8EE9-8D805B615558}" type="datetimeFigureOut">
              <a:rPr lang="en-US" smtClean="0"/>
              <a:t>8/7/15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F42AD-0DCE-45C2-9C4E-612477E87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012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4" y="1460507"/>
            <a:ext cx="31546800" cy="53022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9368" y="6724653"/>
            <a:ext cx="15473360" cy="3295648"/>
          </a:xfrm>
        </p:spPr>
        <p:txBody>
          <a:bodyPr anchor="b"/>
          <a:lstStyle>
            <a:lvl1pPr marL="0" indent="0">
              <a:buNone/>
              <a:defRPr sz="9600" b="1"/>
            </a:lvl1pPr>
            <a:lvl2pPr marL="1828709" indent="0">
              <a:buNone/>
              <a:defRPr sz="8000" b="1"/>
            </a:lvl2pPr>
            <a:lvl3pPr marL="3657418" indent="0">
              <a:buNone/>
              <a:defRPr sz="7200" b="1"/>
            </a:lvl3pPr>
            <a:lvl4pPr marL="5486126" indent="0">
              <a:buNone/>
              <a:defRPr sz="6400" b="1"/>
            </a:lvl4pPr>
            <a:lvl5pPr marL="7314834" indent="0">
              <a:buNone/>
              <a:defRPr sz="6400" b="1"/>
            </a:lvl5pPr>
            <a:lvl6pPr marL="9143542" indent="0">
              <a:buNone/>
              <a:defRPr sz="6400" b="1"/>
            </a:lvl6pPr>
            <a:lvl7pPr marL="10972252" indent="0">
              <a:buNone/>
              <a:defRPr sz="6400" b="1"/>
            </a:lvl7pPr>
            <a:lvl8pPr marL="12800960" indent="0">
              <a:buNone/>
              <a:defRPr sz="6400" b="1"/>
            </a:lvl8pPr>
            <a:lvl9pPr marL="14629669" indent="0">
              <a:buNone/>
              <a:defRPr sz="6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9368" y="10020300"/>
            <a:ext cx="15473360" cy="147383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16603" y="6724653"/>
            <a:ext cx="15549564" cy="3295648"/>
          </a:xfrm>
        </p:spPr>
        <p:txBody>
          <a:bodyPr anchor="b"/>
          <a:lstStyle>
            <a:lvl1pPr marL="0" indent="0">
              <a:buNone/>
              <a:defRPr sz="9600" b="1"/>
            </a:lvl1pPr>
            <a:lvl2pPr marL="1828709" indent="0">
              <a:buNone/>
              <a:defRPr sz="8000" b="1"/>
            </a:lvl2pPr>
            <a:lvl3pPr marL="3657418" indent="0">
              <a:buNone/>
              <a:defRPr sz="7200" b="1"/>
            </a:lvl3pPr>
            <a:lvl4pPr marL="5486126" indent="0">
              <a:buNone/>
              <a:defRPr sz="6400" b="1"/>
            </a:lvl4pPr>
            <a:lvl5pPr marL="7314834" indent="0">
              <a:buNone/>
              <a:defRPr sz="6400" b="1"/>
            </a:lvl5pPr>
            <a:lvl6pPr marL="9143542" indent="0">
              <a:buNone/>
              <a:defRPr sz="6400" b="1"/>
            </a:lvl6pPr>
            <a:lvl7pPr marL="10972252" indent="0">
              <a:buNone/>
              <a:defRPr sz="6400" b="1"/>
            </a:lvl7pPr>
            <a:lvl8pPr marL="12800960" indent="0">
              <a:buNone/>
              <a:defRPr sz="6400" b="1"/>
            </a:lvl8pPr>
            <a:lvl9pPr marL="14629669" indent="0">
              <a:buNone/>
              <a:defRPr sz="6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16603" y="10020300"/>
            <a:ext cx="15549564" cy="147383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93A3-B0EC-45CA-8EE9-8D805B615558}" type="datetimeFigureOut">
              <a:rPr lang="en-US" smtClean="0"/>
              <a:t>8/7/15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F42AD-0DCE-45C2-9C4E-612477E87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23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93A3-B0EC-45CA-8EE9-8D805B615558}" type="datetimeFigureOut">
              <a:rPr lang="en-US" smtClean="0"/>
              <a:t>8/7/15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F42AD-0DCE-45C2-9C4E-612477E87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777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93A3-B0EC-45CA-8EE9-8D805B615558}" type="datetimeFigureOut">
              <a:rPr lang="en-US" smtClean="0"/>
              <a:t>8/7/15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F42AD-0DCE-45C2-9C4E-612477E87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807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4" y="1828800"/>
            <a:ext cx="11796712" cy="6400800"/>
          </a:xfrm>
        </p:spPr>
        <p:txBody>
          <a:bodyPr anchor="b"/>
          <a:lstStyle>
            <a:lvl1pPr>
              <a:defRPr sz="1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49564" y="3949708"/>
            <a:ext cx="18516600" cy="19494500"/>
          </a:xfrm>
        </p:spPr>
        <p:txBody>
          <a:bodyPr/>
          <a:lstStyle>
            <a:lvl1pPr>
              <a:defRPr sz="12800"/>
            </a:lvl1pPr>
            <a:lvl2pPr>
              <a:defRPr sz="11200"/>
            </a:lvl2pPr>
            <a:lvl3pPr>
              <a:defRPr sz="96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64" y="8229600"/>
            <a:ext cx="11796712" cy="15246352"/>
          </a:xfrm>
        </p:spPr>
        <p:txBody>
          <a:bodyPr/>
          <a:lstStyle>
            <a:lvl1pPr marL="0" indent="0">
              <a:buNone/>
              <a:defRPr sz="6400"/>
            </a:lvl1pPr>
            <a:lvl2pPr marL="1828709" indent="0">
              <a:buNone/>
              <a:defRPr sz="5600"/>
            </a:lvl2pPr>
            <a:lvl3pPr marL="3657418" indent="0">
              <a:buNone/>
              <a:defRPr sz="4800"/>
            </a:lvl3pPr>
            <a:lvl4pPr marL="5486126" indent="0">
              <a:buNone/>
              <a:defRPr sz="4000"/>
            </a:lvl4pPr>
            <a:lvl5pPr marL="7314834" indent="0">
              <a:buNone/>
              <a:defRPr sz="4000"/>
            </a:lvl5pPr>
            <a:lvl6pPr marL="9143542" indent="0">
              <a:buNone/>
              <a:defRPr sz="4000"/>
            </a:lvl6pPr>
            <a:lvl7pPr marL="10972252" indent="0">
              <a:buNone/>
              <a:defRPr sz="4000"/>
            </a:lvl7pPr>
            <a:lvl8pPr marL="12800960" indent="0">
              <a:buNone/>
              <a:defRPr sz="4000"/>
            </a:lvl8pPr>
            <a:lvl9pPr marL="14629669" indent="0">
              <a:buNone/>
              <a:defRPr sz="4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93A3-B0EC-45CA-8EE9-8D805B615558}" type="datetimeFigureOut">
              <a:rPr lang="en-US" smtClean="0"/>
              <a:t>8/7/15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F42AD-0DCE-45C2-9C4E-612477E87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300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4" y="1828800"/>
            <a:ext cx="11796712" cy="6400800"/>
          </a:xfrm>
        </p:spPr>
        <p:txBody>
          <a:bodyPr anchor="b"/>
          <a:lstStyle>
            <a:lvl1pPr>
              <a:defRPr sz="1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549564" y="3949708"/>
            <a:ext cx="18516600" cy="19494500"/>
          </a:xfrm>
        </p:spPr>
        <p:txBody>
          <a:bodyPr anchor="t"/>
          <a:lstStyle>
            <a:lvl1pPr marL="0" indent="0">
              <a:buNone/>
              <a:defRPr sz="12800"/>
            </a:lvl1pPr>
            <a:lvl2pPr marL="1828709" indent="0">
              <a:buNone/>
              <a:defRPr sz="11200"/>
            </a:lvl2pPr>
            <a:lvl3pPr marL="3657418" indent="0">
              <a:buNone/>
              <a:defRPr sz="9600"/>
            </a:lvl3pPr>
            <a:lvl4pPr marL="5486126" indent="0">
              <a:buNone/>
              <a:defRPr sz="8000"/>
            </a:lvl4pPr>
            <a:lvl5pPr marL="7314834" indent="0">
              <a:buNone/>
              <a:defRPr sz="8000"/>
            </a:lvl5pPr>
            <a:lvl6pPr marL="9143542" indent="0">
              <a:buNone/>
              <a:defRPr sz="8000"/>
            </a:lvl6pPr>
            <a:lvl7pPr marL="10972252" indent="0">
              <a:buNone/>
              <a:defRPr sz="8000"/>
            </a:lvl7pPr>
            <a:lvl8pPr marL="12800960" indent="0">
              <a:buNone/>
              <a:defRPr sz="8000"/>
            </a:lvl8pPr>
            <a:lvl9pPr marL="14629669" indent="0">
              <a:buNone/>
              <a:defRPr sz="8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64" y="8229600"/>
            <a:ext cx="11796712" cy="15246352"/>
          </a:xfrm>
        </p:spPr>
        <p:txBody>
          <a:bodyPr/>
          <a:lstStyle>
            <a:lvl1pPr marL="0" indent="0">
              <a:buNone/>
              <a:defRPr sz="6400"/>
            </a:lvl1pPr>
            <a:lvl2pPr marL="1828709" indent="0">
              <a:buNone/>
              <a:defRPr sz="5600"/>
            </a:lvl2pPr>
            <a:lvl3pPr marL="3657418" indent="0">
              <a:buNone/>
              <a:defRPr sz="4800"/>
            </a:lvl3pPr>
            <a:lvl4pPr marL="5486126" indent="0">
              <a:buNone/>
              <a:defRPr sz="4000"/>
            </a:lvl4pPr>
            <a:lvl5pPr marL="7314834" indent="0">
              <a:buNone/>
              <a:defRPr sz="4000"/>
            </a:lvl5pPr>
            <a:lvl6pPr marL="9143542" indent="0">
              <a:buNone/>
              <a:defRPr sz="4000"/>
            </a:lvl6pPr>
            <a:lvl7pPr marL="10972252" indent="0">
              <a:buNone/>
              <a:defRPr sz="4000"/>
            </a:lvl7pPr>
            <a:lvl8pPr marL="12800960" indent="0">
              <a:buNone/>
              <a:defRPr sz="4000"/>
            </a:lvl8pPr>
            <a:lvl9pPr marL="14629669" indent="0">
              <a:buNone/>
              <a:defRPr sz="4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93A3-B0EC-45CA-8EE9-8D805B615558}" type="datetimeFigureOut">
              <a:rPr lang="en-US" smtClean="0"/>
              <a:t>8/7/15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F42AD-0DCE-45C2-9C4E-612477E87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379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1460507"/>
            <a:ext cx="31546800" cy="53022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4600" y="7302500"/>
            <a:ext cx="31546800" cy="17405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14600" y="25425408"/>
            <a:ext cx="822960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C93A3-B0EC-45CA-8EE9-8D805B615558}" type="datetimeFigureOut">
              <a:rPr lang="en-US" smtClean="0"/>
              <a:t>8/7/15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15800" y="25425408"/>
            <a:ext cx="1234440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831800" y="25425408"/>
            <a:ext cx="822960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F42AD-0DCE-45C2-9C4E-612477E87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178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657418" rtl="0" eaLnBrk="1" latinLnBrk="0" hangingPunct="1">
        <a:lnSpc>
          <a:spcPct val="90000"/>
        </a:lnSpc>
        <a:spcBef>
          <a:spcPct val="0"/>
        </a:spcBef>
        <a:buNone/>
        <a:defRPr sz="17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14356" indent="-914356" algn="l" defTabSz="3657418" rtl="0" eaLnBrk="1" latinLnBrk="0" hangingPunct="1">
        <a:lnSpc>
          <a:spcPct val="90000"/>
        </a:lnSpc>
        <a:spcBef>
          <a:spcPts val="4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063" indent="-914356" algn="l" defTabSz="3657418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2pPr>
      <a:lvl3pPr marL="4571772" indent="-914356" algn="l" defTabSz="3657418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480" indent="-914356" algn="l" defTabSz="3657418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189" indent="-914356" algn="l" defTabSz="3657418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10057898" indent="-914356" algn="l" defTabSz="3657418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1886605" indent="-914356" algn="l" defTabSz="3657418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3715314" indent="-914356" algn="l" defTabSz="3657418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5544023" indent="-914356" algn="l" defTabSz="3657418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57418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1pPr>
      <a:lvl2pPr marL="1828709" algn="l" defTabSz="3657418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657418" algn="l" defTabSz="3657418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126" algn="l" defTabSz="3657418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7314834" algn="l" defTabSz="3657418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3542" algn="l" defTabSz="3657418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252" algn="l" defTabSz="3657418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2800960" algn="l" defTabSz="3657418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4629669" algn="l" defTabSz="3657418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gif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 Box 7"/>
          <p:cNvSpPr txBox="1">
            <a:spLocks noChangeArrowheads="1"/>
          </p:cNvSpPr>
          <p:nvPr/>
        </p:nvSpPr>
        <p:spPr bwMode="auto">
          <a:xfrm>
            <a:off x="457198" y="3071836"/>
            <a:ext cx="8577072" cy="8217861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274320" tIns="118872" rIns="274320" bIns="118872"/>
          <a:lstStyle/>
          <a:p>
            <a:pPr defTabSz="695291">
              <a:spcAft>
                <a:spcPts val="1200"/>
              </a:spcAft>
              <a:tabLst>
                <a:tab pos="380981" algn="l"/>
              </a:tabLst>
              <a:defRPr/>
            </a:pPr>
            <a:r>
              <a:rPr lang="en-US" sz="32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Abstract</a:t>
            </a:r>
          </a:p>
          <a:p>
            <a:pPr marL="365760" indent="-365760" defTabSz="695291">
              <a:spcAft>
                <a:spcPts val="1200"/>
              </a:spcAft>
              <a:buFont typeface="Arial" charset="0"/>
              <a:buChar char="•"/>
              <a:tabLst>
                <a:tab pos="380981" algn="l"/>
              </a:tabLst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goal of this work is to develop an automated system to detect sleep events in EEGs. Three states were considered: sleep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, drowsy and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awake.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marL="365760" indent="-365760" defTabSz="695291">
              <a:spcAft>
                <a:spcPts val="1200"/>
              </a:spcAft>
              <a:buFont typeface="Arial" charset="0"/>
              <a:buChar char="•"/>
              <a:tabLst>
                <a:tab pos="380981" algn="l"/>
              </a:tabLst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 machine learning approach based on hidden Markov models, maximum likelihood decoding and big data was used to classify data.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marL="365760" indent="-365760" defTabSz="695291">
              <a:spcAft>
                <a:spcPts val="1200"/>
              </a:spcAft>
              <a:buFont typeface="Arial" charset="0"/>
              <a:buChar char="•"/>
              <a:tabLst>
                <a:tab pos="380981" algn="l"/>
              </a:tabLst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system was developed using the TUH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EEG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Corpus, which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consists of 12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years of clinical data collected at Temple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University Hospital.</a:t>
            </a:r>
          </a:p>
          <a:p>
            <a:pPr marL="365760" indent="-365760" defTabSz="893979"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… state something about how much of the data was manually annotated …</a:t>
            </a:r>
          </a:p>
          <a:p>
            <a:pPr marL="365760" indent="-365760" defTabSz="893979"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… state something about your baseline results …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marL="457200" indent="-457200" defTabSz="695291">
              <a:spcAft>
                <a:spcPts val="1200"/>
              </a:spcAft>
              <a:buFont typeface="Arial" charset="0"/>
              <a:buChar char="•"/>
              <a:tabLst>
                <a:tab pos="380981" algn="l"/>
              </a:tabLst>
              <a:defRPr/>
            </a:pPr>
            <a:endParaRPr lang="en-US" sz="24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defTabSz="695291">
              <a:spcAft>
                <a:spcPts val="1200"/>
              </a:spcAft>
              <a:buFont typeface="Arial" charset="0"/>
              <a:buChar char="•"/>
              <a:tabLst>
                <a:tab pos="380981" algn="l"/>
              </a:tabLst>
              <a:defRPr/>
            </a:pPr>
            <a:endParaRPr lang="en-US" sz="3200" b="1" dirty="0" smtClean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defTabSz="695291">
              <a:spcAft>
                <a:spcPts val="1200"/>
              </a:spcAft>
              <a:buFont typeface="Arial" charset="0"/>
              <a:buChar char="•"/>
              <a:tabLst>
                <a:tab pos="380981" algn="l"/>
              </a:tabLst>
              <a:defRPr/>
            </a:pPr>
            <a:endParaRPr lang="en-US" sz="32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6737" y="343383"/>
            <a:ext cx="35582065" cy="2371269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lIns="274320" tIns="118872" rIns="274320" bIns="118872"/>
          <a:lstStyle>
            <a:defPPr>
              <a:defRPr lang="en-US"/>
            </a:defPPr>
            <a:lvl1pPr defTabSz="695325">
              <a:spcAft>
                <a:spcPts val="1200"/>
              </a:spcAft>
              <a:tabLst>
                <a:tab pos="381000" algn="l"/>
              </a:tabLst>
              <a:defRPr sz="4000" b="1">
                <a:solidFill>
                  <a:srgbClr val="333399"/>
                </a:solidFill>
                <a:latin typeface="Arial" pitchFamily="34" charset="0"/>
                <a:cs typeface="Arial" pitchFamily="34" charset="0"/>
              </a:defRPr>
            </a:lvl1pPr>
            <a:lvl2pPr marL="1306312" lvl="1" indent="-489867">
              <a:buFont typeface="Courier New" panose="02070309020205020404" pitchFamily="49" charset="0"/>
              <a:buChar char="o"/>
              <a:defRPr sz="3200" b="1">
                <a:ln w="0"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2pPr>
          </a:lstStyle>
          <a:p>
            <a:pPr algn="ctr"/>
            <a:r>
              <a:rPr lang="en-US" sz="4400" dirty="0" smtClean="0"/>
              <a:t>CLASSIFICATION OF SLEEP EVENTS </a:t>
            </a:r>
            <a:r>
              <a:rPr lang="en-US" sz="4400" smtClean="0"/>
              <a:t>IN </a:t>
            </a:r>
            <a:r>
              <a:rPr lang="en-US" sz="4400" smtClean="0"/>
              <a:t>EEGS </a:t>
            </a:r>
            <a:r>
              <a:rPr lang="en-US" sz="4400" dirty="0" smtClean="0"/>
              <a:t>USING HIDDEN MARKOV MODELS </a:t>
            </a:r>
            <a:endParaRPr lang="en-US" sz="4400" dirty="0"/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Lucas Santana, Francisco </a:t>
            </a:r>
            <a:r>
              <a:rPr lang="en-US" sz="3200" dirty="0" err="1" smtClean="0">
                <a:solidFill>
                  <a:schemeClr val="tx1"/>
                </a:solidFill>
              </a:rPr>
              <a:t>Parente</a:t>
            </a:r>
            <a:r>
              <a:rPr lang="en-US" sz="3200" dirty="0" smtClean="0">
                <a:solidFill>
                  <a:schemeClr val="tx1"/>
                </a:solidFill>
              </a:rPr>
              <a:t>, David </a:t>
            </a:r>
            <a:r>
              <a:rPr lang="en-US" sz="3200" dirty="0" err="1" smtClean="0">
                <a:solidFill>
                  <a:schemeClr val="tx1"/>
                </a:solidFill>
              </a:rPr>
              <a:t>Jungrais</a:t>
            </a:r>
            <a:r>
              <a:rPr lang="en-US" sz="3200" dirty="0" smtClean="0">
                <a:solidFill>
                  <a:schemeClr val="tx1"/>
                </a:solidFill>
              </a:rPr>
              <a:t>, </a:t>
            </a:r>
            <a:r>
              <a:rPr lang="en-US" sz="3200" dirty="0">
                <a:solidFill>
                  <a:schemeClr val="tx1"/>
                </a:solidFill>
              </a:rPr>
              <a:t>Dr. Iyad Obeid and Dr. Joseph Picone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</a:rPr>
              <a:t>The Neural Engineering Data Consortium, Temple University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735" y="496336"/>
            <a:ext cx="5805867" cy="890157"/>
          </a:xfrm>
          <a:prstGeom prst="rect">
            <a:avLst/>
          </a:prstGeom>
        </p:spPr>
      </p:pic>
      <p:sp>
        <p:nvSpPr>
          <p:cNvPr id="40" name="TextBox 39"/>
          <p:cNvSpPr txBox="1">
            <a:spLocks/>
          </p:cNvSpPr>
          <p:nvPr/>
        </p:nvSpPr>
        <p:spPr>
          <a:xfrm>
            <a:off x="464545" y="11629291"/>
            <a:ext cx="8577072" cy="15320109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274320" tIns="118872" rIns="274320" bIns="118872"/>
          <a:lstStyle>
            <a:defPPr>
              <a:defRPr lang="en-US"/>
            </a:defPPr>
            <a:lvl1pPr defTabSz="695325">
              <a:spcAft>
                <a:spcPts val="1200"/>
              </a:spcAft>
              <a:tabLst>
                <a:tab pos="381000" algn="l"/>
              </a:tabLst>
              <a:defRPr sz="4000" b="1">
                <a:solidFill>
                  <a:srgbClr val="333399"/>
                </a:solidFill>
                <a:latin typeface="Arial" pitchFamily="34" charset="0"/>
                <a:cs typeface="Arial" pitchFamily="34" charset="0"/>
              </a:defRPr>
            </a:lvl1pPr>
            <a:lvl2pPr marL="1306312" lvl="1" indent="-489867">
              <a:buFont typeface="Courier New" panose="02070309020205020404" pitchFamily="49" charset="0"/>
              <a:buChar char="o"/>
              <a:defRPr sz="3200" b="1">
                <a:ln w="0"/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n-US" sz="3200" dirty="0" smtClean="0"/>
              <a:t>Introduction</a:t>
            </a:r>
          </a:p>
          <a:p>
            <a:pPr marL="342900" lvl="0" indent="-342900">
              <a:buFont typeface="Arial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The </a:t>
            </a:r>
            <a:r>
              <a:rPr lang="en-US" sz="2400" dirty="0">
                <a:solidFill>
                  <a:schemeClr val="tx1"/>
                </a:solidFill>
              </a:rPr>
              <a:t>electroencephalogram (EEG) is responsible for measuring electrical brain activity. Complicated statistical and mathematical analysis are the primary tools in neuroscience. </a:t>
            </a:r>
          </a:p>
          <a:p>
            <a:pPr marL="342900" lvl="0" indent="-342900">
              <a:buFont typeface="Arial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There are to many kinds of patterns presents in a electroencephalographic (EEG) activity. We must be able to identify them with appropriate accuracy </a:t>
            </a:r>
          </a:p>
          <a:p>
            <a:pPr marL="342900" lvl="0" indent="-342900">
              <a:buFont typeface="Arial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Some patterns are just background, we have to discard them and analyze what is our own interest.</a:t>
            </a:r>
          </a:p>
          <a:p>
            <a:pPr marL="342900" lvl="0" indent="-342900">
              <a:buFont typeface="Arial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During a EEG exam, electrodes are displaced on the scalp to monitor, the patient, brain activity (brain waves). </a:t>
            </a:r>
          </a:p>
          <a:p>
            <a:pPr marL="342900" lvl="0" indent="-342900">
              <a:buFont typeface="Arial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The 10-20 system is an international method used to describe the position of electrodes on the scalp.</a:t>
            </a:r>
          </a:p>
          <a:p>
            <a:pPr marL="342900" lvl="0" indent="-342900">
              <a:buFont typeface="Arial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The letter present on the </a:t>
            </a:r>
            <a:r>
              <a:rPr lang="en-US" sz="2400" dirty="0" smtClean="0">
                <a:solidFill>
                  <a:schemeClr val="tx1"/>
                </a:solidFill>
              </a:rPr>
              <a:t>Fig.1 </a:t>
            </a:r>
            <a:r>
              <a:rPr lang="en-US" sz="2400" dirty="0">
                <a:solidFill>
                  <a:schemeClr val="tx1"/>
                </a:solidFill>
              </a:rPr>
              <a:t>(F,T,C and P) represents frontal, temporal, central and parietal lobes respectively.</a:t>
            </a:r>
          </a:p>
          <a:p>
            <a:pPr>
              <a:spcBef>
                <a:spcPts val="0"/>
              </a:spcBef>
              <a:defRPr/>
            </a:pPr>
            <a:endParaRPr lang="pt-BR" sz="2400" dirty="0">
              <a:solidFill>
                <a:schemeClr val="tx1"/>
              </a:solidFill>
            </a:endParaRPr>
          </a:p>
          <a:p>
            <a:pPr marL="440867" indent="-440867">
              <a:spcBef>
                <a:spcPts val="0"/>
              </a:spcBef>
              <a:buFont typeface="Arial" pitchFamily="34" charset="0"/>
              <a:buChar char="•"/>
              <a:defRPr/>
            </a:pPr>
            <a:endParaRPr lang="pt-BR" sz="2400" dirty="0" smtClean="0">
              <a:solidFill>
                <a:schemeClr val="tx1"/>
              </a:solidFill>
            </a:endParaRPr>
          </a:p>
          <a:p>
            <a:pPr marL="440867" indent="-440867">
              <a:spcBef>
                <a:spcPts val="0"/>
              </a:spcBef>
              <a:buFont typeface="Arial" pitchFamily="34" charset="0"/>
              <a:buChar char="•"/>
              <a:defRPr/>
            </a:pPr>
            <a:endParaRPr lang="pt-BR" sz="2400" dirty="0" smtClean="0">
              <a:solidFill>
                <a:schemeClr val="tx1"/>
              </a:solidFill>
            </a:endParaRPr>
          </a:p>
          <a:p>
            <a:pPr marL="440867" indent="-440867">
              <a:spcBef>
                <a:spcPts val="0"/>
              </a:spcBef>
              <a:buFont typeface="Arial" pitchFamily="34" charset="0"/>
              <a:buChar char="•"/>
              <a:defRPr/>
            </a:pPr>
            <a:endParaRPr lang="pt-BR" sz="2400" dirty="0">
              <a:solidFill>
                <a:schemeClr val="tx1"/>
              </a:solidFill>
            </a:endParaRPr>
          </a:p>
          <a:p>
            <a:pPr marL="440867" indent="-440867">
              <a:spcBef>
                <a:spcPts val="0"/>
              </a:spcBef>
              <a:buFont typeface="Arial" pitchFamily="34" charset="0"/>
              <a:buChar char="•"/>
              <a:defRPr/>
            </a:pPr>
            <a:endParaRPr lang="pt-BR" sz="2400" dirty="0" smtClean="0">
              <a:solidFill>
                <a:schemeClr val="tx1"/>
              </a:solidFill>
            </a:endParaRPr>
          </a:p>
          <a:p>
            <a:pPr marL="440867" indent="-440867">
              <a:spcBef>
                <a:spcPts val="0"/>
              </a:spcBef>
              <a:buFont typeface="Arial" pitchFamily="34" charset="0"/>
              <a:buChar char="•"/>
              <a:defRPr/>
            </a:pPr>
            <a:endParaRPr lang="pt-BR" sz="2400" dirty="0">
              <a:solidFill>
                <a:schemeClr val="tx1"/>
              </a:solidFill>
            </a:endParaRPr>
          </a:p>
          <a:p>
            <a:pPr marL="440867" indent="-440867">
              <a:spcBef>
                <a:spcPts val="0"/>
              </a:spcBef>
              <a:buFont typeface="Arial" pitchFamily="34" charset="0"/>
              <a:buChar char="•"/>
              <a:defRPr/>
            </a:pPr>
            <a:endParaRPr lang="pt-BR" sz="2400" dirty="0" smtClean="0">
              <a:solidFill>
                <a:schemeClr val="tx1"/>
              </a:solidFill>
            </a:endParaRPr>
          </a:p>
          <a:p>
            <a:pPr marL="440867" indent="-440867">
              <a:spcBef>
                <a:spcPts val="0"/>
              </a:spcBef>
              <a:buFont typeface="Arial" pitchFamily="34" charset="0"/>
              <a:buChar char="•"/>
              <a:defRPr/>
            </a:pPr>
            <a:endParaRPr lang="pt-BR" sz="2400" dirty="0">
              <a:solidFill>
                <a:schemeClr val="tx1"/>
              </a:solidFill>
            </a:endParaRPr>
          </a:p>
          <a:p>
            <a:pPr marL="440867" indent="-440867">
              <a:spcBef>
                <a:spcPts val="0"/>
              </a:spcBef>
              <a:buFont typeface="Arial" pitchFamily="34" charset="0"/>
              <a:buChar char="•"/>
              <a:defRPr/>
            </a:pPr>
            <a:endParaRPr lang="pt-BR" sz="2400" dirty="0" smtClean="0">
              <a:solidFill>
                <a:schemeClr val="tx1"/>
              </a:solidFill>
            </a:endParaRPr>
          </a:p>
          <a:p>
            <a:pPr marL="440867" indent="-440867">
              <a:spcBef>
                <a:spcPts val="0"/>
              </a:spcBef>
              <a:buFont typeface="Arial" pitchFamily="34" charset="0"/>
              <a:buChar char="•"/>
              <a:defRPr/>
            </a:pPr>
            <a:endParaRPr lang="pt-BR" sz="2400" dirty="0">
              <a:solidFill>
                <a:schemeClr val="tx1"/>
              </a:solidFill>
            </a:endParaRPr>
          </a:p>
          <a:p>
            <a:pPr marL="440867" indent="-440867">
              <a:spcBef>
                <a:spcPts val="0"/>
              </a:spcBef>
              <a:buFont typeface="Arial" pitchFamily="34" charset="0"/>
              <a:buChar char="•"/>
              <a:defRPr/>
            </a:pPr>
            <a:endParaRPr lang="pt-BR" sz="2400" dirty="0" smtClean="0">
              <a:solidFill>
                <a:schemeClr val="tx1"/>
              </a:solidFill>
            </a:endParaRPr>
          </a:p>
          <a:p>
            <a:pPr marL="440867" indent="-440867">
              <a:spcBef>
                <a:spcPts val="0"/>
              </a:spcBef>
              <a:buFont typeface="Arial" pitchFamily="34" charset="0"/>
              <a:buChar char="•"/>
              <a:defRPr/>
            </a:pPr>
            <a:endParaRPr lang="pt-BR" sz="2400" dirty="0">
              <a:solidFill>
                <a:schemeClr val="tx1"/>
              </a:solidFill>
            </a:endParaRPr>
          </a:p>
          <a:p>
            <a:pPr marL="440867" indent="-440867">
              <a:spcBef>
                <a:spcPts val="0"/>
              </a:spcBef>
              <a:buFont typeface="Arial" pitchFamily="34" charset="0"/>
              <a:buChar char="•"/>
              <a:defRPr/>
            </a:pPr>
            <a:endParaRPr lang="pt-BR" sz="2400" dirty="0" smtClean="0">
              <a:solidFill>
                <a:schemeClr val="tx1"/>
              </a:solidFill>
            </a:endParaRPr>
          </a:p>
          <a:p>
            <a:pPr marL="440867" indent="-440867">
              <a:spcBef>
                <a:spcPts val="0"/>
              </a:spcBef>
              <a:buFont typeface="Arial" pitchFamily="34" charset="0"/>
              <a:buChar char="•"/>
              <a:defRPr/>
            </a:pPr>
            <a:endParaRPr lang="pt-BR" sz="2400" dirty="0">
              <a:solidFill>
                <a:schemeClr val="tx1"/>
              </a:solidFill>
            </a:endParaRPr>
          </a:p>
          <a:p>
            <a:pPr marL="440867" indent="-440867">
              <a:spcBef>
                <a:spcPts val="0"/>
              </a:spcBef>
              <a:buFont typeface="Arial" pitchFamily="34" charset="0"/>
              <a:buChar char="•"/>
              <a:defRPr/>
            </a:pPr>
            <a:endParaRPr lang="pt-BR" sz="24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defRPr/>
            </a:pPr>
            <a:endParaRPr lang="pt-BR" sz="2400" dirty="0">
              <a:solidFill>
                <a:schemeClr val="tx1"/>
              </a:solidFill>
            </a:endParaRPr>
          </a:p>
          <a:p>
            <a:pPr marL="440867" indent="-440867">
              <a:spcBef>
                <a:spcPts val="0"/>
              </a:spcBef>
              <a:buFont typeface="Arial" pitchFamily="34" charset="0"/>
              <a:buChar char="•"/>
              <a:defRPr/>
            </a:pPr>
            <a:endParaRPr lang="pt-BR" sz="2400" dirty="0" smtClean="0">
              <a:solidFill>
                <a:schemeClr val="tx1"/>
              </a:solidFill>
            </a:endParaRPr>
          </a:p>
          <a:p>
            <a:pPr marL="440867" indent="-440867">
              <a:spcBef>
                <a:spcPts val="0"/>
              </a:spcBef>
              <a:buFont typeface="Arial" pitchFamily="34" charset="0"/>
              <a:buChar char="•"/>
              <a:defRPr/>
            </a:pPr>
            <a:endParaRPr lang="pt-BR" sz="2400" dirty="0">
              <a:solidFill>
                <a:schemeClr val="tx1"/>
              </a:solidFill>
            </a:endParaRPr>
          </a:p>
          <a:p>
            <a:pPr marL="440867" indent="-440867">
              <a:spcBef>
                <a:spcPts val="0"/>
              </a:spcBef>
              <a:buFont typeface="Arial" pitchFamily="34" charset="0"/>
              <a:buChar char="•"/>
              <a:defRPr/>
            </a:pPr>
            <a:endParaRPr lang="pt-BR" sz="24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defRPr/>
            </a:pPr>
            <a:r>
              <a:rPr lang="pt-BR" sz="2400" dirty="0" smtClean="0">
                <a:solidFill>
                  <a:schemeClr val="tx1"/>
                </a:solidFill>
              </a:rPr>
              <a:t>                    </a:t>
            </a:r>
          </a:p>
          <a:p>
            <a:pPr>
              <a:spcBef>
                <a:spcPts val="0"/>
              </a:spcBef>
              <a:defRPr/>
            </a:pPr>
            <a:endParaRPr lang="pt-BR" sz="2400" dirty="0">
              <a:solidFill>
                <a:schemeClr val="tx1"/>
              </a:solidFill>
            </a:endParaRPr>
          </a:p>
        </p:txBody>
      </p:sp>
      <p:sp>
        <p:nvSpPr>
          <p:cNvPr id="41" name="Text Box 176"/>
          <p:cNvSpPr txBox="1">
            <a:spLocks noChangeArrowheads="1"/>
          </p:cNvSpPr>
          <p:nvPr/>
        </p:nvSpPr>
        <p:spPr bwMode="auto">
          <a:xfrm>
            <a:off x="30540961" y="570754"/>
            <a:ext cx="4428911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0" tIns="0" rIns="0" bIns="0">
            <a:spAutoFit/>
          </a:bodyPr>
          <a:lstStyle/>
          <a:p>
            <a:pPr algn="r" defTabSz="695291">
              <a:tabLst>
                <a:tab pos="3657418" algn="ctr"/>
              </a:tabLst>
              <a:defRPr/>
            </a:pPr>
            <a:r>
              <a:rPr lang="en-US" sz="2800" b="1" dirty="0">
                <a:solidFill>
                  <a:srgbClr val="B30738"/>
                </a:solidFill>
                <a:latin typeface="Arial" pitchFamily="34" charset="0"/>
                <a:cs typeface="Arial" pitchFamily="34" charset="0"/>
              </a:rPr>
              <a:t>College of Engineering</a:t>
            </a:r>
          </a:p>
          <a:p>
            <a:pPr algn="r" defTabSz="695291">
              <a:tabLst>
                <a:tab pos="3657418" algn="ctr"/>
              </a:tabLst>
              <a:defRPr/>
            </a:pPr>
            <a:r>
              <a:rPr lang="en-US" sz="2800" b="1" dirty="0">
                <a:solidFill>
                  <a:srgbClr val="B30738"/>
                </a:solidFill>
                <a:latin typeface="Arial" pitchFamily="34" charset="0"/>
                <a:cs typeface="Arial" pitchFamily="34" charset="0"/>
              </a:rPr>
              <a:t>Temple </a:t>
            </a:r>
            <a:r>
              <a:rPr lang="en-US" sz="2800" b="1" dirty="0" smtClean="0">
                <a:solidFill>
                  <a:srgbClr val="B30738"/>
                </a:solidFill>
                <a:latin typeface="Arial" pitchFamily="34" charset="0"/>
                <a:cs typeface="Arial" pitchFamily="34" charset="0"/>
              </a:rPr>
              <a:t>University</a:t>
            </a:r>
            <a:endParaRPr lang="en-US" sz="2800" b="1" dirty="0">
              <a:solidFill>
                <a:srgbClr val="B30738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6" name="Picture 45" descr="logo_temple_basic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91493" y="315751"/>
            <a:ext cx="1310187" cy="1371600"/>
          </a:xfrm>
          <a:prstGeom prst="rect">
            <a:avLst/>
          </a:prstGeom>
        </p:spPr>
      </p:pic>
      <p:sp>
        <p:nvSpPr>
          <p:cNvPr id="50" name="TextBox 49"/>
          <p:cNvSpPr txBox="1"/>
          <p:nvPr/>
        </p:nvSpPr>
        <p:spPr>
          <a:xfrm>
            <a:off x="1871069" y="1210047"/>
            <a:ext cx="4090820" cy="492443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pPr algn="ctr"/>
            <a:r>
              <a:rPr lang="en-US" sz="3200" i="1" dirty="0" err="1">
                <a:latin typeface="Monotype Corsiva"/>
                <a:cs typeface="Monotype Corsiva"/>
              </a:rPr>
              <a:t>www.isip.piconepress.com</a:t>
            </a:r>
            <a:endParaRPr lang="en-US" sz="3200" i="1" dirty="0">
              <a:solidFill>
                <a:srgbClr val="000000"/>
              </a:solidFill>
              <a:latin typeface="Monotype Corsiva"/>
              <a:cs typeface="Monotype Corsiva"/>
            </a:endParaRPr>
          </a:p>
        </p:txBody>
      </p:sp>
      <p:sp>
        <p:nvSpPr>
          <p:cNvPr id="39" name="Text Box 7"/>
          <p:cNvSpPr txBox="1">
            <a:spLocks noChangeArrowheads="1"/>
          </p:cNvSpPr>
          <p:nvPr/>
        </p:nvSpPr>
        <p:spPr bwMode="auto">
          <a:xfrm>
            <a:off x="27509373" y="3101530"/>
            <a:ext cx="8577072" cy="14069786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274320" tIns="118872" rIns="274320" bIns="118872"/>
          <a:lstStyle/>
          <a:p>
            <a:pPr defTabSz="695291">
              <a:spcAft>
                <a:spcPts val="1200"/>
              </a:spcAft>
              <a:tabLst>
                <a:tab pos="380981" algn="l"/>
              </a:tabLst>
              <a:defRPr/>
            </a:pPr>
            <a:r>
              <a:rPr lang="en-US" sz="32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Results</a:t>
            </a:r>
          </a:p>
          <a:p>
            <a:pPr defTabSz="695291">
              <a:spcAft>
                <a:spcPts val="1200"/>
              </a:spcAft>
              <a:tabLst>
                <a:tab pos="380981" algn="l"/>
              </a:tabLst>
              <a:defRPr/>
            </a:pPr>
            <a:endParaRPr lang="en-US" sz="32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defTabSz="695291">
              <a:spcAft>
                <a:spcPts val="1200"/>
              </a:spcAft>
              <a:tabLst>
                <a:tab pos="380981" algn="l"/>
              </a:tabLst>
              <a:defRPr/>
            </a:pPr>
            <a:endParaRPr lang="en-US" sz="3200" b="1" dirty="0" smtClean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defTabSz="695291">
              <a:spcAft>
                <a:spcPts val="1200"/>
              </a:spcAft>
              <a:tabLst>
                <a:tab pos="380981" algn="l"/>
              </a:tabLst>
              <a:defRPr/>
            </a:pPr>
            <a:endParaRPr lang="en-US" sz="32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defTabSz="695291">
              <a:spcAft>
                <a:spcPts val="1200"/>
              </a:spcAft>
              <a:tabLst>
                <a:tab pos="380981" algn="l"/>
              </a:tabLst>
              <a:defRPr/>
            </a:pPr>
            <a:endParaRPr lang="en-US" sz="3200" b="1" dirty="0" smtClean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defTabSz="695291">
              <a:spcAft>
                <a:spcPts val="1200"/>
              </a:spcAft>
              <a:tabLst>
                <a:tab pos="380981" algn="l"/>
              </a:tabLst>
              <a:defRPr/>
            </a:pPr>
            <a:endParaRPr lang="en-US" sz="32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defTabSz="695291">
              <a:spcAft>
                <a:spcPts val="1200"/>
              </a:spcAft>
              <a:tabLst>
                <a:tab pos="380981" algn="l"/>
              </a:tabLst>
              <a:defRPr/>
            </a:pPr>
            <a:endParaRPr lang="en-US" sz="3200" b="1" dirty="0" smtClean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defTabSz="695291">
              <a:spcAft>
                <a:spcPts val="1200"/>
              </a:spcAft>
              <a:tabLst>
                <a:tab pos="380981" algn="l"/>
              </a:tabLst>
              <a:defRPr/>
            </a:pPr>
            <a:endParaRPr lang="en-US" sz="32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defTabSz="695291">
              <a:spcAft>
                <a:spcPts val="1200"/>
              </a:spcAft>
              <a:tabLst>
                <a:tab pos="380981" algn="l"/>
              </a:tabLst>
              <a:defRPr/>
            </a:pPr>
            <a:endParaRPr lang="en-US" sz="3200" b="1" dirty="0" smtClean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defTabSz="695291">
              <a:spcAft>
                <a:spcPts val="1200"/>
              </a:spcAft>
              <a:tabLst>
                <a:tab pos="380981" algn="l"/>
              </a:tabLst>
              <a:defRPr/>
            </a:pPr>
            <a:endParaRPr lang="en-US" sz="32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defTabSz="695291">
              <a:spcAft>
                <a:spcPts val="1200"/>
              </a:spcAft>
              <a:tabLst>
                <a:tab pos="380981" algn="l"/>
              </a:tabLst>
              <a:defRPr/>
            </a:pPr>
            <a:endParaRPr lang="en-US" sz="3200" b="1" dirty="0" smtClean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defTabSz="695291">
              <a:spcAft>
                <a:spcPts val="1200"/>
              </a:spcAft>
              <a:tabLst>
                <a:tab pos="380981" algn="l"/>
              </a:tabLst>
              <a:defRPr/>
            </a:pPr>
            <a:endParaRPr lang="en-US" sz="32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marL="489842" indent="-489842">
              <a:buFont typeface="Arial" panose="020B0604020202020204" pitchFamily="34" charset="0"/>
              <a:buChar char="•"/>
            </a:pPr>
            <a:endParaRPr lang="en-US" sz="2400" b="1" dirty="0">
              <a:ln w="0"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 Box 7"/>
          <p:cNvSpPr txBox="1">
            <a:spLocks noChangeArrowheads="1"/>
          </p:cNvSpPr>
          <p:nvPr/>
        </p:nvSpPr>
        <p:spPr bwMode="auto">
          <a:xfrm>
            <a:off x="27509373" y="17494321"/>
            <a:ext cx="8609427" cy="9455080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274320" tIns="118872" rIns="274320" bIns="118872"/>
          <a:lstStyle/>
          <a:p>
            <a:pPr defTabSz="695291">
              <a:spcAft>
                <a:spcPts val="1200"/>
              </a:spcAft>
              <a:tabLst>
                <a:tab pos="380981" algn="l"/>
              </a:tabLst>
              <a:defRPr/>
            </a:pPr>
            <a:r>
              <a:rPr lang="en-US" sz="3200" b="1" dirty="0" smtClean="0">
                <a:solidFill>
                  <a:srgbClr val="333399"/>
                </a:solidFill>
                <a:latin typeface="Arial" charset="0"/>
                <a:ea typeface="Arial" charset="0"/>
                <a:cs typeface="Arial" charset="0"/>
              </a:rPr>
              <a:t>Summary</a:t>
            </a:r>
            <a:endParaRPr lang="en-US" sz="3200" b="1" dirty="0" smtClean="0">
              <a:solidFill>
                <a:srgbClr val="333399"/>
              </a:solidFill>
              <a:latin typeface="Arial" charset="0"/>
              <a:ea typeface="Arial" charset="0"/>
              <a:cs typeface="Arial" charset="0"/>
            </a:endParaRPr>
          </a:p>
          <a:p>
            <a:pPr marL="571511" indent="-571511" defTabSz="894015">
              <a:spcAft>
                <a:spcPts val="1800"/>
              </a:spcAft>
              <a:buFont typeface="Arial" panose="020B0604020202020204" pitchFamily="34" charset="0"/>
              <a:buChar char="•"/>
              <a:tabLst>
                <a:tab pos="489871" algn="l"/>
              </a:tabLst>
              <a:defRPr/>
            </a:pPr>
            <a:r>
              <a:rPr lang="pt-BR" sz="2400" b="1" dirty="0">
                <a:latin typeface="Arial" charset="0"/>
                <a:ea typeface="Arial" charset="0"/>
                <a:cs typeface="Arial" charset="0"/>
              </a:rPr>
              <a:t>The TUH EEG Corpus </a:t>
            </a:r>
            <a:r>
              <a:rPr lang="pt-BR" sz="2400" b="1" dirty="0" err="1">
                <a:latin typeface="Arial" charset="0"/>
                <a:ea typeface="Arial" charset="0"/>
                <a:cs typeface="Arial" charset="0"/>
              </a:rPr>
              <a:t>is</a:t>
            </a:r>
            <a:r>
              <a:rPr lang="pt-BR" sz="2400" b="1" dirty="0">
                <a:latin typeface="Arial" charset="0"/>
                <a:ea typeface="Arial" charset="0"/>
                <a:cs typeface="Arial" charset="0"/>
              </a:rPr>
              <a:t> a </a:t>
            </a:r>
            <a:r>
              <a:rPr lang="pt-BR" sz="2400" b="1" dirty="0" err="1">
                <a:latin typeface="Arial" charset="0"/>
                <a:ea typeface="Arial" charset="0"/>
                <a:cs typeface="Arial" charset="0"/>
              </a:rPr>
              <a:t>huge</a:t>
            </a:r>
            <a:r>
              <a:rPr lang="pt-BR" sz="2400" b="1" dirty="0">
                <a:latin typeface="Arial" charset="0"/>
                <a:ea typeface="Arial" charset="0"/>
                <a:cs typeface="Arial" charset="0"/>
              </a:rPr>
              <a:t> EEG </a:t>
            </a:r>
            <a:r>
              <a:rPr lang="pt-BR" sz="2400" b="1" dirty="0" err="1">
                <a:latin typeface="Arial" charset="0"/>
                <a:ea typeface="Arial" charset="0"/>
                <a:cs typeface="Arial" charset="0"/>
              </a:rPr>
              <a:t>database</a:t>
            </a:r>
            <a:r>
              <a:rPr lang="pt-BR" sz="2400" b="1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pt-BR" sz="2400" b="1" dirty="0" err="1">
                <a:latin typeface="Arial" charset="0"/>
                <a:ea typeface="Arial" charset="0"/>
                <a:cs typeface="Arial" charset="0"/>
              </a:rPr>
              <a:t>which</a:t>
            </a:r>
            <a:r>
              <a:rPr lang="pt-BR" sz="2400" b="1" dirty="0">
                <a:latin typeface="Arial" charset="0"/>
                <a:ea typeface="Arial" charset="0"/>
                <a:cs typeface="Arial" charset="0"/>
              </a:rPr>
              <a:t> improves </a:t>
            </a:r>
            <a:r>
              <a:rPr lang="pt-BR" sz="2400" b="1" dirty="0" err="1">
                <a:latin typeface="Arial" charset="0"/>
                <a:ea typeface="Arial" charset="0"/>
                <a:cs typeface="Arial" charset="0"/>
              </a:rPr>
              <a:t>the</a:t>
            </a:r>
            <a:r>
              <a:rPr lang="pt-BR" sz="2400" b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pt-BR" sz="2400" b="1" dirty="0" err="1">
                <a:latin typeface="Arial" charset="0"/>
                <a:ea typeface="Arial" charset="0"/>
                <a:cs typeface="Arial" charset="0"/>
              </a:rPr>
              <a:t>accuracy</a:t>
            </a:r>
            <a:r>
              <a:rPr lang="pt-BR" sz="2400" b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pt-BR" sz="2400" b="1" dirty="0" err="1">
                <a:latin typeface="Arial" charset="0"/>
                <a:ea typeface="Arial" charset="0"/>
                <a:cs typeface="Arial" charset="0"/>
              </a:rPr>
              <a:t>of</a:t>
            </a:r>
            <a:r>
              <a:rPr lang="pt-BR" sz="2400" b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pt-BR" sz="2400" b="1" dirty="0" err="1">
                <a:latin typeface="Arial" charset="0"/>
                <a:ea typeface="Arial" charset="0"/>
                <a:cs typeface="Arial" charset="0"/>
              </a:rPr>
              <a:t>our</a:t>
            </a:r>
            <a:r>
              <a:rPr lang="pt-BR" sz="2400" b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pt-BR" sz="2400" b="1" dirty="0" err="1">
                <a:latin typeface="Arial" charset="0"/>
                <a:ea typeface="Arial" charset="0"/>
                <a:cs typeface="Arial" charset="0"/>
              </a:rPr>
              <a:t>stastical</a:t>
            </a:r>
            <a:r>
              <a:rPr lang="pt-BR" sz="2400" b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pt-BR" sz="2400" b="1" dirty="0" err="1">
                <a:latin typeface="Arial" charset="0"/>
                <a:ea typeface="Arial" charset="0"/>
                <a:cs typeface="Arial" charset="0"/>
              </a:rPr>
              <a:t>models</a:t>
            </a:r>
            <a:r>
              <a:rPr lang="pt-BR" sz="2400" b="1" dirty="0">
                <a:latin typeface="Arial" charset="0"/>
                <a:ea typeface="Arial" charset="0"/>
                <a:cs typeface="Arial" charset="0"/>
              </a:rPr>
              <a:t>.</a:t>
            </a:r>
          </a:p>
          <a:p>
            <a:pPr marL="571511" indent="-571511" defTabSz="894015">
              <a:spcAft>
                <a:spcPts val="1800"/>
              </a:spcAft>
              <a:buFont typeface="Arial" panose="020B0604020202020204" pitchFamily="34" charset="0"/>
              <a:buChar char="•"/>
              <a:tabLst>
                <a:tab pos="489871" algn="l"/>
              </a:tabLst>
              <a:defRPr/>
            </a:pPr>
            <a:r>
              <a:rPr lang="pt-BR" sz="2400" b="1" dirty="0">
                <a:latin typeface="Arial" charset="0"/>
                <a:ea typeface="Arial" charset="0"/>
                <a:cs typeface="Arial" charset="0"/>
              </a:rPr>
              <a:t>Medical </a:t>
            </a:r>
            <a:r>
              <a:rPr lang="pt-BR" sz="2400" b="1" dirty="0" err="1">
                <a:latin typeface="Arial" charset="0"/>
                <a:ea typeface="Arial" charset="0"/>
                <a:cs typeface="Arial" charset="0"/>
              </a:rPr>
              <a:t>analysis</a:t>
            </a:r>
            <a:r>
              <a:rPr lang="pt-BR" sz="2400" b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pt-BR" sz="2400" b="1" dirty="0" err="1">
                <a:latin typeface="Arial" charset="0"/>
                <a:ea typeface="Arial" charset="0"/>
                <a:cs typeface="Arial" charset="0"/>
              </a:rPr>
              <a:t>of</a:t>
            </a:r>
            <a:r>
              <a:rPr lang="pt-BR" sz="2400" b="1" dirty="0">
                <a:latin typeface="Arial" charset="0"/>
                <a:ea typeface="Arial" charset="0"/>
                <a:cs typeface="Arial" charset="0"/>
              </a:rPr>
              <a:t> EEG </a:t>
            </a:r>
            <a:r>
              <a:rPr lang="pt-BR" sz="2400" b="1" dirty="0" err="1">
                <a:latin typeface="Arial" charset="0"/>
                <a:ea typeface="Arial" charset="0"/>
                <a:cs typeface="Arial" charset="0"/>
              </a:rPr>
              <a:t>is</a:t>
            </a:r>
            <a:r>
              <a:rPr lang="pt-BR" sz="2400" b="1" dirty="0">
                <a:latin typeface="Arial" charset="0"/>
                <a:ea typeface="Arial" charset="0"/>
                <a:cs typeface="Arial" charset="0"/>
              </a:rPr>
              <a:t> time-</a:t>
            </a:r>
            <a:r>
              <a:rPr lang="pt-BR" sz="2400" b="1" dirty="0" err="1">
                <a:latin typeface="Arial" charset="0"/>
                <a:ea typeface="Arial" charset="0"/>
                <a:cs typeface="Arial" charset="0"/>
              </a:rPr>
              <a:t>consuming</a:t>
            </a:r>
            <a:r>
              <a:rPr lang="pt-BR" sz="2400" b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pt-BR" sz="2400" b="1" dirty="0" err="1">
                <a:latin typeface="Arial" charset="0"/>
                <a:ea typeface="Arial" charset="0"/>
                <a:cs typeface="Arial" charset="0"/>
              </a:rPr>
              <a:t>and</a:t>
            </a:r>
            <a:r>
              <a:rPr lang="pt-BR" sz="2400" b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pt-BR" sz="2400" b="1" dirty="0" err="1">
                <a:latin typeface="Arial" charset="0"/>
                <a:ea typeface="Arial" charset="0"/>
                <a:cs typeface="Arial" charset="0"/>
              </a:rPr>
              <a:t>subjective</a:t>
            </a:r>
            <a:r>
              <a:rPr lang="pt-BR" sz="2400" b="1" dirty="0">
                <a:latin typeface="Arial" charset="0"/>
                <a:ea typeface="Arial" charset="0"/>
                <a:cs typeface="Arial" charset="0"/>
              </a:rPr>
              <a:t>.</a:t>
            </a:r>
          </a:p>
          <a:p>
            <a:pPr marL="571511" indent="-571511" defTabSz="894015">
              <a:spcAft>
                <a:spcPts val="1800"/>
              </a:spcAft>
              <a:buFont typeface="Arial" panose="020B0604020202020204" pitchFamily="34" charset="0"/>
              <a:buChar char="•"/>
              <a:tabLst>
                <a:tab pos="489871" algn="l"/>
              </a:tabLst>
              <a:defRPr/>
            </a:pPr>
            <a:r>
              <a:rPr lang="pt-BR" sz="2400" b="1" dirty="0" err="1">
                <a:latin typeface="Arial" charset="0"/>
                <a:ea typeface="Arial" charset="0"/>
                <a:cs typeface="Arial" charset="0"/>
              </a:rPr>
              <a:t>This</a:t>
            </a:r>
            <a:r>
              <a:rPr lang="pt-BR" sz="2400" b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pt-BR" sz="2400" b="1" dirty="0" err="1">
                <a:latin typeface="Arial" charset="0"/>
                <a:ea typeface="Arial" charset="0"/>
                <a:cs typeface="Arial" charset="0"/>
              </a:rPr>
              <a:t>work</a:t>
            </a:r>
            <a:r>
              <a:rPr lang="pt-BR" sz="2400" b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pt-BR" sz="2400" b="1" dirty="0" err="1">
                <a:latin typeface="Arial" charset="0"/>
                <a:ea typeface="Arial" charset="0"/>
                <a:cs typeface="Arial" charset="0"/>
              </a:rPr>
              <a:t>can</a:t>
            </a:r>
            <a:r>
              <a:rPr lang="pt-BR" sz="2400" b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pt-BR" sz="2400" b="1" dirty="0" err="1">
                <a:latin typeface="Arial" charset="0"/>
                <a:ea typeface="Arial" charset="0"/>
                <a:cs typeface="Arial" charset="0"/>
              </a:rPr>
              <a:t>be</a:t>
            </a:r>
            <a:r>
              <a:rPr lang="pt-BR" sz="2400" b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pt-BR" sz="2400" b="1" dirty="0" err="1">
                <a:latin typeface="Arial" charset="0"/>
                <a:ea typeface="Arial" charset="0"/>
                <a:cs typeface="Arial" charset="0"/>
              </a:rPr>
              <a:t>used</a:t>
            </a:r>
            <a:r>
              <a:rPr lang="pt-BR" sz="2400" b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pt-BR" sz="2400" b="1" dirty="0" err="1">
                <a:latin typeface="Arial" charset="0"/>
                <a:ea typeface="Arial" charset="0"/>
                <a:cs typeface="Arial" charset="0"/>
              </a:rPr>
              <a:t>to</a:t>
            </a:r>
            <a:r>
              <a:rPr lang="pt-BR" sz="2400" b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pt-BR" sz="2400" b="1" dirty="0" err="1">
                <a:latin typeface="Arial" charset="0"/>
                <a:ea typeface="Arial" charset="0"/>
                <a:cs typeface="Arial" charset="0"/>
              </a:rPr>
              <a:t>reduce</a:t>
            </a:r>
            <a:r>
              <a:rPr lang="pt-BR" sz="2400" b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pt-BR" sz="2400" b="1" dirty="0" err="1">
                <a:latin typeface="Arial" charset="0"/>
                <a:ea typeface="Arial" charset="0"/>
                <a:cs typeface="Arial" charset="0"/>
              </a:rPr>
              <a:t>the</a:t>
            </a:r>
            <a:r>
              <a:rPr lang="pt-BR" sz="2400" b="1" dirty="0">
                <a:latin typeface="Arial" charset="0"/>
                <a:ea typeface="Arial" charset="0"/>
                <a:cs typeface="Arial" charset="0"/>
              </a:rPr>
              <a:t> time </a:t>
            </a:r>
            <a:r>
              <a:rPr lang="pt-BR" sz="2400" b="1" dirty="0" err="1">
                <a:latin typeface="Arial" charset="0"/>
                <a:ea typeface="Arial" charset="0"/>
                <a:cs typeface="Arial" charset="0"/>
              </a:rPr>
              <a:t>of</a:t>
            </a:r>
            <a:r>
              <a:rPr lang="pt-BR" sz="2400" b="1" dirty="0">
                <a:latin typeface="Arial" charset="0"/>
                <a:ea typeface="Arial" charset="0"/>
                <a:cs typeface="Arial" charset="0"/>
              </a:rPr>
              <a:t> EEG </a:t>
            </a:r>
            <a:r>
              <a:rPr lang="pt-BR" sz="2400" b="1" dirty="0" err="1">
                <a:latin typeface="Arial" charset="0"/>
                <a:ea typeface="Arial" charset="0"/>
                <a:cs typeface="Arial" charset="0"/>
              </a:rPr>
              <a:t>analysis</a:t>
            </a:r>
            <a:endParaRPr lang="en-US" sz="2400" b="1" dirty="0">
              <a:solidFill>
                <a:srgbClr val="333399"/>
              </a:solidFill>
              <a:latin typeface="Arial" charset="0"/>
              <a:ea typeface="Arial" charset="0"/>
              <a:cs typeface="Arial" charset="0"/>
            </a:endParaRPr>
          </a:p>
          <a:p>
            <a:pPr marL="457200" indent="-457200">
              <a:buFont typeface="Arial" charset="0"/>
              <a:buChar char="•"/>
            </a:pPr>
            <a:r>
              <a:rPr lang="en-US" sz="2400" b="1" dirty="0" smtClean="0">
                <a:latin typeface="Arial" charset="0"/>
                <a:ea typeface="Arial" charset="0"/>
                <a:cs typeface="Arial" charset="0"/>
              </a:rPr>
              <a:t>Big </a:t>
            </a:r>
            <a:r>
              <a:rPr lang="en-US" sz="2400" b="1" dirty="0">
                <a:latin typeface="Arial" charset="0"/>
                <a:ea typeface="Arial" charset="0"/>
                <a:cs typeface="Arial" charset="0"/>
              </a:rPr>
              <a:t>data and machine learning offer the potential to deliver much higher performance solutions. </a:t>
            </a:r>
          </a:p>
          <a:p>
            <a:endParaRPr lang="en-US" sz="2400" dirty="0">
              <a:latin typeface="Arial" charset="0"/>
              <a:ea typeface="Arial" charset="0"/>
              <a:cs typeface="Arial" charset="0"/>
            </a:endParaRP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2400" b="1" dirty="0">
                <a:latin typeface="Arial" charset="0"/>
                <a:ea typeface="Arial" charset="0"/>
                <a:cs typeface="Arial" charset="0"/>
              </a:rPr>
              <a:t>Classification of sleep events  can be used in the future to detect Sleep Spindles</a:t>
            </a:r>
            <a:r>
              <a:rPr lang="en-US" sz="2400" b="1" dirty="0" smtClean="0">
                <a:latin typeface="Arial" charset="0"/>
                <a:ea typeface="Arial" charset="0"/>
                <a:cs typeface="Arial" charset="0"/>
              </a:rPr>
              <a:t>.</a:t>
            </a:r>
            <a:endParaRPr lang="en-US" sz="3200" b="1" dirty="0" smtClean="0">
              <a:solidFill>
                <a:srgbClr val="333399"/>
              </a:solidFill>
              <a:latin typeface="Arial" charset="0"/>
              <a:ea typeface="Arial" charset="0"/>
              <a:cs typeface="Arial" charset="0"/>
            </a:endParaRPr>
          </a:p>
          <a:p>
            <a:pPr defTabSz="695291">
              <a:spcAft>
                <a:spcPts val="1200"/>
              </a:spcAft>
              <a:tabLst>
                <a:tab pos="380981" algn="l"/>
              </a:tabLst>
              <a:defRPr/>
            </a:pPr>
            <a:r>
              <a:rPr lang="en-US" sz="3200" b="1" dirty="0" smtClean="0">
                <a:solidFill>
                  <a:srgbClr val="333399"/>
                </a:solidFill>
                <a:latin typeface="Arial" charset="0"/>
                <a:ea typeface="Arial" charset="0"/>
                <a:cs typeface="Arial" charset="0"/>
              </a:rPr>
              <a:t>Acknowledgements</a:t>
            </a:r>
            <a:endParaRPr lang="en-US" sz="3200" b="1" dirty="0">
              <a:solidFill>
                <a:srgbClr val="333399"/>
              </a:solidFill>
              <a:latin typeface="Arial" charset="0"/>
              <a:ea typeface="Arial" charset="0"/>
              <a:cs typeface="Arial" charset="0"/>
            </a:endParaRPr>
          </a:p>
          <a:p>
            <a:pPr marL="365760" indent="-365760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81000" algn="l"/>
              </a:tabLst>
            </a:pPr>
            <a:r>
              <a:rPr lang="en-US" sz="2400" b="1" dirty="0" smtClean="0">
                <a:latin typeface="Arial" charset="0"/>
                <a:ea typeface="Arial" charset="0"/>
                <a:cs typeface="Arial" charset="0"/>
              </a:rPr>
              <a:t>This </a:t>
            </a:r>
            <a:r>
              <a:rPr lang="en-US" sz="2400" b="1" dirty="0">
                <a:latin typeface="Arial" charset="0"/>
                <a:ea typeface="Arial" charset="0"/>
                <a:cs typeface="Arial" charset="0"/>
              </a:rPr>
              <a:t>research was supported by the Brazil Scientific Mobility Program (BSMP) and the Institute of International Education (IIE</a:t>
            </a:r>
            <a:r>
              <a:rPr lang="en-US" sz="2400" b="1" dirty="0" smtClean="0">
                <a:latin typeface="Arial" charset="0"/>
                <a:ea typeface="Arial" charset="0"/>
                <a:cs typeface="Arial" charset="0"/>
              </a:rPr>
              <a:t>).</a:t>
            </a:r>
            <a:endParaRPr lang="en-US" sz="2400" b="1" dirty="0">
              <a:latin typeface="Arial" charset="0"/>
              <a:ea typeface="Arial" charset="0"/>
              <a:cs typeface="Arial" charset="0"/>
            </a:endParaRPr>
          </a:p>
          <a:p>
            <a:pPr marL="365760" indent="-365760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81000" algn="l"/>
              </a:tabLst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365760" indent="-365760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81000" algn="l"/>
              </a:tabLst>
            </a:pP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  <a:tabLst>
                <a:tab pos="381000" algn="l"/>
              </a:tabLst>
            </a:pPr>
            <a:endParaRPr lang="en-US" sz="2400" b="1" i="1" dirty="0" smtClean="0">
              <a:ln w="0"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en-US" sz="1800" b="1" dirty="0">
              <a:ln w="0"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 Box 7"/>
          <p:cNvSpPr txBox="1">
            <a:spLocks noChangeArrowheads="1"/>
          </p:cNvSpPr>
          <p:nvPr/>
        </p:nvSpPr>
        <p:spPr bwMode="auto">
          <a:xfrm>
            <a:off x="9474590" y="3101530"/>
            <a:ext cx="8577072" cy="23847869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274320" tIns="118872" rIns="274320" bIns="118872"/>
          <a:lstStyle/>
          <a:p>
            <a:pPr defTabSz="695291">
              <a:spcAft>
                <a:spcPts val="1200"/>
              </a:spcAft>
              <a:tabLst>
                <a:tab pos="380981" algn="l"/>
              </a:tabLst>
              <a:defRPr/>
            </a:pPr>
            <a:r>
              <a:rPr lang="en-US" sz="32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Methods</a:t>
            </a: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first step were select EEGs from the TUH EEG Corpus.</a:t>
            </a: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Based on the reports on each EEG we got a previous idea about exam.</a:t>
            </a: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To visualize the EEG we used the EDF Browser Software. A free license software to read EEG signals.</a:t>
            </a: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894015">
              <a:spcBef>
                <a:spcPts val="0"/>
              </a:spcBef>
              <a:spcAft>
                <a:spcPts val="1800"/>
              </a:spcAft>
              <a:tabLst>
                <a:tab pos="489871" algn="l"/>
              </a:tabLst>
              <a:defRPr/>
            </a:pP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Our software tool called annotator were used to mark and select the evens that we were looking for: awake, sleep and drowsy.</a:t>
            </a: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The final steps were convert the files generated by annotator(.rec) to .lab, start an training to o evaluate a model. </a:t>
            </a: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In the end 300 EDF files were used on the training.</a:t>
            </a: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All events in the EDF files were annotated by hand using our tool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For each EDF files were generates one .rec file with the time position of each event(sleep, drowsy and awake)</a:t>
            </a: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Each .rec file were converted to 22 .lab files. Each .lab file represent the 22 channels during the </a:t>
            </a:r>
            <a:r>
              <a:rPr lang="en-US" sz="2400" b="1" dirty="0">
                <a:latin typeface="Arial" charset="0"/>
                <a:ea typeface="Arial" charset="0"/>
                <a:cs typeface="Arial" charset="0"/>
              </a:rPr>
              <a:t>electroencephalogram </a:t>
            </a:r>
            <a:endParaRPr lang="en-US" sz="2400" b="1" dirty="0" smtClean="0">
              <a:latin typeface="Arial" charset="0"/>
              <a:ea typeface="Arial" charset="0"/>
              <a:cs typeface="Arial" charset="0"/>
            </a:endParaRP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695291">
              <a:spcAft>
                <a:spcPts val="1200"/>
              </a:spcAft>
              <a:tabLst>
                <a:tab pos="380981" algn="l"/>
              </a:tabLst>
              <a:defRPr/>
            </a:pPr>
            <a:endParaRPr lang="en-US" sz="3200" b="1" dirty="0" smtClean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defTabSz="695291">
              <a:spcAft>
                <a:spcPts val="1200"/>
              </a:spcAft>
              <a:tabLst>
                <a:tab pos="380981" algn="l"/>
              </a:tabLst>
              <a:defRPr/>
            </a:pPr>
            <a:endParaRPr lang="en-US" sz="3200" b="1" dirty="0" smtClean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marL="489842" indent="-489842">
              <a:buFont typeface="Arial" panose="020B0604020202020204" pitchFamily="34" charset="0"/>
              <a:buChar char="•"/>
            </a:pPr>
            <a:endParaRPr lang="en-US" sz="2400" b="1" dirty="0">
              <a:ln w="0"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31" name="Picture 2" descr="https://encrypted-tbn3.gstatic.com/images?q=tbn:ANd9GcSwVz0S1b2yUOqkC7Ww69Ii5gUraUXic7-FjMQSyqebA1DU1kCx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8538" y="19756779"/>
            <a:ext cx="6028086" cy="5391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439668" y="25487784"/>
            <a:ext cx="68660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charset="0"/>
                <a:ea typeface="Arial" charset="0"/>
                <a:cs typeface="Arial" charset="0"/>
              </a:rPr>
              <a:t>Fig.1: 10-20 System</a:t>
            </a:r>
            <a:endParaRPr lang="en-US" sz="2400" b="1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137109" y="7716214"/>
            <a:ext cx="7082015" cy="3357640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9431242" y="11460732"/>
            <a:ext cx="8455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pt-BR" sz="2400" b="1" dirty="0">
                <a:latin typeface="Arial" charset="0"/>
                <a:ea typeface="Arial" charset="0"/>
                <a:cs typeface="Arial" charset="0"/>
              </a:rPr>
              <a:t>Fig. 2</a:t>
            </a:r>
            <a:r>
              <a:rPr lang="pt-BR" sz="2400" b="1" dirty="0" smtClean="0">
                <a:latin typeface="Arial" charset="0"/>
                <a:ea typeface="Arial" charset="0"/>
                <a:cs typeface="Arial" charset="0"/>
              </a:rPr>
              <a:t>: EDF Browser</a:t>
            </a:r>
            <a:endParaRPr lang="pt-BR" sz="2400" b="1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35" name="Imagen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112182" y="20642147"/>
            <a:ext cx="7093746" cy="4064299"/>
          </a:xfrm>
          <a:prstGeom prst="rect">
            <a:avLst/>
          </a:prstGeom>
          <a:ln w="25400">
            <a:solidFill>
              <a:srgbClr val="CD1E26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6" name="TextBox 35"/>
          <p:cNvSpPr txBox="1"/>
          <p:nvPr/>
        </p:nvSpPr>
        <p:spPr>
          <a:xfrm>
            <a:off x="10557229" y="25395196"/>
            <a:ext cx="62417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pt-BR" sz="2400" b="1" dirty="0">
                <a:latin typeface="Arial" charset="0"/>
                <a:ea typeface="Arial" charset="0"/>
                <a:cs typeface="Arial" charset="0"/>
              </a:rPr>
              <a:t>Fig. </a:t>
            </a:r>
            <a:r>
              <a:rPr lang="pt-BR" sz="2400" b="1" dirty="0" smtClean="0">
                <a:latin typeface="Arial" charset="0"/>
                <a:ea typeface="Arial" charset="0"/>
                <a:cs typeface="Arial" charset="0"/>
              </a:rPr>
              <a:t>3: </a:t>
            </a:r>
            <a:r>
              <a:rPr lang="pt-BR" sz="2400" b="1" dirty="0" err="1" smtClean="0">
                <a:latin typeface="Arial" charset="0"/>
                <a:ea typeface="Arial" charset="0"/>
                <a:cs typeface="Arial" charset="0"/>
              </a:rPr>
              <a:t>Annotator</a:t>
            </a:r>
            <a:r>
              <a:rPr lang="pt-BR" sz="2400" b="1" dirty="0" smtClean="0">
                <a:latin typeface="Arial" charset="0"/>
                <a:ea typeface="Arial" charset="0"/>
                <a:cs typeface="Arial" charset="0"/>
              </a:rPr>
              <a:t> Software  </a:t>
            </a:r>
            <a:endParaRPr lang="pt-BR" sz="2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7" name="Text Box 7"/>
          <p:cNvSpPr txBox="1">
            <a:spLocks noChangeArrowheads="1"/>
          </p:cNvSpPr>
          <p:nvPr/>
        </p:nvSpPr>
        <p:spPr bwMode="auto">
          <a:xfrm>
            <a:off x="18453616" y="3071836"/>
            <a:ext cx="8577072" cy="23847869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274320" tIns="118872" rIns="274320" bIns="118872"/>
          <a:lstStyle/>
          <a:p>
            <a:pPr defTabSz="695291">
              <a:spcAft>
                <a:spcPts val="1200"/>
              </a:spcAft>
              <a:tabLst>
                <a:tab pos="380981" algn="l"/>
              </a:tabLst>
              <a:defRPr/>
            </a:pPr>
            <a:r>
              <a:rPr lang="en-US" sz="32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Corpus Statistics </a:t>
            </a:r>
          </a:p>
          <a:p>
            <a:pPr marL="342900" indent="-342900" defTabSz="894015">
              <a:spcAft>
                <a:spcPts val="2400"/>
              </a:spcAft>
              <a:buFont typeface="Arial" charset="0"/>
              <a:buChar char="•"/>
              <a:tabLst>
                <a:tab pos="489871" algn="l"/>
              </a:tabLst>
              <a:defRPr/>
            </a:pPr>
            <a:r>
              <a:rPr lang="pt-BR" sz="2400" b="1" dirty="0" err="1">
                <a:latin typeface="Arial" pitchFamily="34" charset="0"/>
                <a:cs typeface="Arial" pitchFamily="34" charset="0"/>
              </a:rPr>
              <a:t>Were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 err="1">
                <a:latin typeface="Arial" pitchFamily="34" charset="0"/>
                <a:cs typeface="Arial" pitchFamily="34" charset="0"/>
              </a:rPr>
              <a:t>analized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 426 EEG. </a:t>
            </a:r>
            <a:r>
              <a:rPr lang="pt-BR" sz="2400" b="1" dirty="0" err="1">
                <a:latin typeface="Arial" pitchFamily="34" charset="0"/>
                <a:cs typeface="Arial" pitchFamily="34" charset="0"/>
              </a:rPr>
              <a:t>From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 err="1">
                <a:latin typeface="Arial" pitchFamily="34" charset="0"/>
                <a:cs typeface="Arial" pitchFamily="34" charset="0"/>
              </a:rPr>
              <a:t>Those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 200 </a:t>
            </a:r>
            <a:r>
              <a:rPr lang="pt-BR" sz="2400" b="1" dirty="0" err="1">
                <a:latin typeface="Arial" pitchFamily="34" charset="0"/>
                <a:cs typeface="Arial" pitchFamily="34" charset="0"/>
              </a:rPr>
              <a:t>sessions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 err="1">
                <a:latin typeface="Arial" pitchFamily="34" charset="0"/>
                <a:cs typeface="Arial" pitchFamily="34" charset="0"/>
              </a:rPr>
              <a:t>were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 err="1">
                <a:latin typeface="Arial" pitchFamily="34" charset="0"/>
                <a:cs typeface="Arial" pitchFamily="34" charset="0"/>
              </a:rPr>
              <a:t>used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 err="1">
                <a:latin typeface="Arial" pitchFamily="34" charset="0"/>
                <a:cs typeface="Arial" pitchFamily="34" charset="0"/>
              </a:rPr>
              <a:t>to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 err="1">
                <a:latin typeface="Arial" pitchFamily="34" charset="0"/>
                <a:cs typeface="Arial" pitchFamily="34" charset="0"/>
              </a:rPr>
              <a:t>mark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 err="1">
                <a:latin typeface="Arial" pitchFamily="34" charset="0"/>
                <a:cs typeface="Arial" pitchFamily="34" charset="0"/>
              </a:rPr>
              <a:t>sleep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 err="1">
                <a:latin typeface="Arial" pitchFamily="34" charset="0"/>
                <a:cs typeface="Arial" pitchFamily="34" charset="0"/>
              </a:rPr>
              <a:t>states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 defTabSz="894015">
              <a:spcAft>
                <a:spcPts val="2400"/>
              </a:spcAft>
              <a:buFont typeface="Arial" charset="0"/>
              <a:buChar char="•"/>
              <a:tabLst>
                <a:tab pos="489871" algn="l"/>
              </a:tabLst>
              <a:defRPr/>
            </a:pPr>
            <a:r>
              <a:rPr lang="pt-BR" sz="2400" b="1" dirty="0" err="1">
                <a:latin typeface="Arial" pitchFamily="34" charset="0"/>
                <a:cs typeface="Arial" pitchFamily="34" charset="0"/>
              </a:rPr>
              <a:t>All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 err="1">
                <a:latin typeface="Arial" pitchFamily="34" charset="0"/>
                <a:cs typeface="Arial" pitchFamily="34" charset="0"/>
              </a:rPr>
              <a:t>EEGs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 err="1">
                <a:latin typeface="Arial" pitchFamily="34" charset="0"/>
                <a:cs typeface="Arial" pitchFamily="34" charset="0"/>
              </a:rPr>
              <a:t>were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 err="1">
                <a:latin typeface="Arial" pitchFamily="34" charset="0"/>
                <a:cs typeface="Arial" pitchFamily="34" charset="0"/>
              </a:rPr>
              <a:t>obtained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 err="1">
                <a:latin typeface="Arial" pitchFamily="34" charset="0"/>
                <a:cs typeface="Arial" pitchFamily="34" charset="0"/>
              </a:rPr>
              <a:t>from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 Corpus </a:t>
            </a:r>
            <a:r>
              <a:rPr lang="pt-BR" sz="2400" b="1" dirty="0" err="1">
                <a:latin typeface="Arial" pitchFamily="34" charset="0"/>
                <a:cs typeface="Arial" pitchFamily="34" charset="0"/>
              </a:rPr>
              <a:t>randomly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 err="1">
                <a:latin typeface="Arial" pitchFamily="34" charset="0"/>
                <a:cs typeface="Arial" pitchFamily="34" charset="0"/>
              </a:rPr>
              <a:t>based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 err="1">
                <a:latin typeface="Arial" pitchFamily="34" charset="0"/>
                <a:cs typeface="Arial" pitchFamily="34" charset="0"/>
              </a:rPr>
              <a:t>on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 medical </a:t>
            </a:r>
            <a:r>
              <a:rPr lang="pt-BR" sz="2400" b="1" dirty="0" err="1">
                <a:latin typeface="Arial" pitchFamily="34" charset="0"/>
                <a:cs typeface="Arial" pitchFamily="34" charset="0"/>
              </a:rPr>
              <a:t>reports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 defTabSz="894015">
              <a:spcAft>
                <a:spcPts val="2400"/>
              </a:spcAft>
              <a:buFont typeface="Arial" charset="0"/>
              <a:buChar char="•"/>
              <a:tabLst>
                <a:tab pos="489871" algn="l"/>
              </a:tabLst>
              <a:defRPr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 defTabSz="894015">
              <a:spcAft>
                <a:spcPts val="2400"/>
              </a:spcAft>
              <a:buFont typeface="Arial" charset="0"/>
              <a:buChar char="•"/>
              <a:tabLst>
                <a:tab pos="489871" algn="l"/>
              </a:tabLst>
              <a:defRPr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 defTabSz="894015">
              <a:spcAft>
                <a:spcPts val="2400"/>
              </a:spcAft>
              <a:buFont typeface="Arial" charset="0"/>
              <a:buChar char="•"/>
              <a:tabLst>
                <a:tab pos="489871" algn="l"/>
              </a:tabLst>
              <a:defRPr/>
            </a:pPr>
            <a:endParaRPr lang="pt-BR" sz="2400" b="1" dirty="0">
              <a:latin typeface="Arial" pitchFamily="34" charset="0"/>
              <a:cs typeface="Arial" pitchFamily="34" charset="0"/>
            </a:endParaRPr>
          </a:p>
          <a:p>
            <a:pPr marL="342900" indent="-342900" defTabSz="894015">
              <a:spcAft>
                <a:spcPts val="2400"/>
              </a:spcAft>
              <a:buFont typeface="Arial" charset="0"/>
              <a:buChar char="•"/>
              <a:tabLst>
                <a:tab pos="489871" algn="l"/>
              </a:tabLst>
              <a:defRPr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 defTabSz="894015">
              <a:spcAft>
                <a:spcPts val="2400"/>
              </a:spcAft>
              <a:buFont typeface="Arial" charset="0"/>
              <a:buChar char="•"/>
              <a:tabLst>
                <a:tab pos="489871" algn="l"/>
              </a:tabLst>
              <a:defRPr/>
            </a:pPr>
            <a:endParaRPr lang="pt-BR" sz="2400" b="1" dirty="0">
              <a:latin typeface="Arial" pitchFamily="34" charset="0"/>
              <a:cs typeface="Arial" pitchFamily="34" charset="0"/>
            </a:endParaRPr>
          </a:p>
          <a:p>
            <a:pPr marL="342900" indent="-342900" defTabSz="894015">
              <a:spcAft>
                <a:spcPts val="2400"/>
              </a:spcAft>
              <a:buFont typeface="Arial" charset="0"/>
              <a:buChar char="•"/>
              <a:tabLst>
                <a:tab pos="489871" algn="l"/>
              </a:tabLst>
              <a:defRPr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 defTabSz="894015">
              <a:spcAft>
                <a:spcPts val="2400"/>
              </a:spcAft>
              <a:buFont typeface="Arial" charset="0"/>
              <a:buChar char="•"/>
              <a:tabLst>
                <a:tab pos="489871" algn="l"/>
              </a:tabLst>
              <a:defRPr/>
            </a:pPr>
            <a:endParaRPr lang="pt-BR" sz="2400" b="1" dirty="0">
              <a:latin typeface="Arial" pitchFamily="34" charset="0"/>
              <a:cs typeface="Arial" pitchFamily="34" charset="0"/>
            </a:endParaRPr>
          </a:p>
          <a:p>
            <a:pPr marL="342900" indent="-342900" defTabSz="894015">
              <a:spcAft>
                <a:spcPts val="2400"/>
              </a:spcAft>
              <a:buFont typeface="Arial" charset="0"/>
              <a:buChar char="•"/>
              <a:tabLst>
                <a:tab pos="489871" algn="l"/>
              </a:tabLst>
              <a:defRPr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defTabSz="894015">
              <a:spcAft>
                <a:spcPts val="2400"/>
              </a:spcAft>
              <a:tabLst>
                <a:tab pos="489871" algn="l"/>
              </a:tabLst>
              <a:defRPr/>
            </a:pPr>
            <a:endParaRPr lang="pt-BR" sz="2400" b="1" dirty="0">
              <a:latin typeface="Arial" pitchFamily="34" charset="0"/>
              <a:cs typeface="Arial" pitchFamily="34" charset="0"/>
            </a:endParaRPr>
          </a:p>
          <a:p>
            <a:pPr marL="342900" indent="-342900" defTabSz="894015">
              <a:spcAft>
                <a:spcPts val="2400"/>
              </a:spcAft>
              <a:buFont typeface="Arial" charset="0"/>
              <a:buChar char="•"/>
              <a:tabLst>
                <a:tab pos="489871" algn="l"/>
              </a:tabLst>
              <a:defRPr/>
            </a:pPr>
            <a:r>
              <a:rPr lang="pt-BR" sz="2400" b="1" dirty="0">
                <a:latin typeface="Arial" pitchFamily="34" charset="0"/>
                <a:cs typeface="Arial" pitchFamily="34" charset="0"/>
              </a:rPr>
              <a:t>For </a:t>
            </a:r>
            <a:r>
              <a:rPr lang="pt-BR" sz="2400" b="1" dirty="0" err="1">
                <a:latin typeface="Arial" pitchFamily="34" charset="0"/>
                <a:cs typeface="Arial" pitchFamily="34" charset="0"/>
              </a:rPr>
              <a:t>each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 EDF file </a:t>
            </a:r>
            <a:r>
              <a:rPr lang="pt-BR" sz="2400" b="1" dirty="0" err="1">
                <a:latin typeface="Arial" pitchFamily="34" charset="0"/>
                <a:cs typeface="Arial" pitchFamily="34" charset="0"/>
              </a:rPr>
              <a:t>were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 err="1">
                <a:latin typeface="Arial" pitchFamily="34" charset="0"/>
                <a:cs typeface="Arial" pitchFamily="34" charset="0"/>
              </a:rPr>
              <a:t>genereted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 22 .</a:t>
            </a:r>
            <a:r>
              <a:rPr lang="pt-BR" sz="2400" b="1" dirty="0" err="1">
                <a:latin typeface="Arial" pitchFamily="34" charset="0"/>
                <a:cs typeface="Arial" pitchFamily="34" charset="0"/>
              </a:rPr>
              <a:t>lab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 files. </a:t>
            </a:r>
            <a:r>
              <a:rPr lang="pt-BR" sz="2400" b="1" dirty="0" err="1">
                <a:latin typeface="Arial" pitchFamily="34" charset="0"/>
                <a:cs typeface="Arial" pitchFamily="34" charset="0"/>
              </a:rPr>
              <a:t>Each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 err="1">
                <a:latin typeface="Arial" pitchFamily="34" charset="0"/>
                <a:cs typeface="Arial" pitchFamily="34" charset="0"/>
              </a:rPr>
              <a:t>one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 err="1">
                <a:latin typeface="Arial" pitchFamily="34" charset="0"/>
                <a:cs typeface="Arial" pitchFamily="34" charset="0"/>
              </a:rPr>
              <a:t>represents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 err="1">
                <a:latin typeface="Arial" pitchFamily="34" charset="0"/>
                <a:cs typeface="Arial" pitchFamily="34" charset="0"/>
              </a:rPr>
              <a:t>all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 22 </a:t>
            </a:r>
            <a:r>
              <a:rPr lang="pt-BR" sz="2400" b="1" dirty="0" err="1">
                <a:latin typeface="Arial" pitchFamily="34" charset="0"/>
                <a:cs typeface="Arial" pitchFamily="34" charset="0"/>
              </a:rPr>
              <a:t>channels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 in </a:t>
            </a:r>
            <a:r>
              <a:rPr lang="pt-BR" sz="2400" b="1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 EEG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 TCP Montage were used in displace all the channels. The 22 channels, and the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rellations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between then are shown on the Fig.5.</a:t>
            </a:r>
          </a:p>
          <a:p>
            <a:pPr defTabSz="894015">
              <a:spcBef>
                <a:spcPts val="0"/>
              </a:spcBef>
              <a:spcAft>
                <a:spcPts val="1800"/>
              </a:spcAft>
              <a:tabLst>
                <a:tab pos="489871" algn="l"/>
              </a:tabLst>
              <a:defRPr/>
            </a:pP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defTabSz="894015">
              <a:spcBef>
                <a:spcPts val="0"/>
              </a:spcBef>
              <a:spcAft>
                <a:spcPts val="1800"/>
              </a:spcAft>
              <a:tabLst>
                <a:tab pos="489871" algn="l"/>
              </a:tabLst>
              <a:defRPr/>
            </a:pP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defTabSz="894015">
              <a:spcBef>
                <a:spcPts val="0"/>
              </a:spcBef>
              <a:spcAft>
                <a:spcPts val="1800"/>
              </a:spcAft>
              <a:tabLst>
                <a:tab pos="489871" algn="l"/>
              </a:tabLst>
              <a:defRPr/>
            </a:pP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defTabSz="894015">
              <a:spcBef>
                <a:spcPts val="0"/>
              </a:spcBef>
              <a:spcAft>
                <a:spcPts val="1800"/>
              </a:spcAft>
              <a:tabLst>
                <a:tab pos="489871" algn="l"/>
              </a:tabLst>
              <a:defRPr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571511" indent="-571511" defTabSz="894015">
              <a:spcAft>
                <a:spcPts val="1800"/>
              </a:spcAft>
              <a:buFont typeface="Arial" panose="020B0604020202020204" pitchFamily="34" charset="0"/>
              <a:buChar char="•"/>
              <a:tabLst>
                <a:tab pos="489871" algn="l"/>
              </a:tabLst>
              <a:defRPr/>
            </a:pPr>
            <a:endParaRPr lang="pt-BR" sz="2400" b="1" dirty="0" smtClean="0">
              <a:latin typeface="Arial" charset="0"/>
              <a:ea typeface="Arial" charset="0"/>
              <a:cs typeface="Arial" charset="0"/>
            </a:endParaRPr>
          </a:p>
          <a:p>
            <a:pPr defTabSz="894015">
              <a:spcAft>
                <a:spcPts val="1800"/>
              </a:spcAft>
              <a:tabLst>
                <a:tab pos="489871" algn="l"/>
              </a:tabLst>
              <a:defRPr/>
            </a:pPr>
            <a:endParaRPr lang="pt-BR" sz="2400" b="1" dirty="0">
              <a:latin typeface="Arial" charset="0"/>
              <a:ea typeface="Arial" charset="0"/>
              <a:cs typeface="Arial" charset="0"/>
            </a:endParaRPr>
          </a:p>
          <a:p>
            <a:pPr defTabSz="894015">
              <a:spcAft>
                <a:spcPts val="1800"/>
              </a:spcAft>
              <a:tabLst>
                <a:tab pos="489871" algn="l"/>
              </a:tabLst>
              <a:defRPr/>
            </a:pPr>
            <a:r>
              <a:rPr lang="en-US" sz="3200" b="1" dirty="0" smtClean="0">
                <a:solidFill>
                  <a:srgbClr val="333399"/>
                </a:solidFill>
                <a:latin typeface="Arial" charset="0"/>
                <a:ea typeface="Arial" charset="0"/>
                <a:cs typeface="Arial" charset="0"/>
              </a:rPr>
              <a:t>Future work </a:t>
            </a:r>
          </a:p>
          <a:p>
            <a:pPr marL="571511" indent="-571511" defTabSz="894015">
              <a:spcAft>
                <a:spcPts val="1800"/>
              </a:spcAft>
              <a:buFont typeface="Arial" panose="020B0604020202020204" pitchFamily="34" charset="0"/>
              <a:buChar char="•"/>
              <a:tabLst>
                <a:tab pos="489871" algn="l"/>
              </a:tabLst>
              <a:defRPr/>
            </a:pPr>
            <a:r>
              <a:rPr lang="pt-BR" sz="2400" b="1" dirty="0" smtClean="0">
                <a:latin typeface="Arial" charset="0"/>
                <a:ea typeface="Arial" charset="0"/>
                <a:cs typeface="Arial" charset="0"/>
              </a:rPr>
              <a:t>In </a:t>
            </a:r>
            <a:r>
              <a:rPr lang="pt-BR" sz="2400" b="1" dirty="0" err="1" smtClean="0">
                <a:latin typeface="Arial" charset="0"/>
                <a:ea typeface="Arial" charset="0"/>
                <a:cs typeface="Arial" charset="0"/>
              </a:rPr>
              <a:t>the</a:t>
            </a:r>
            <a:r>
              <a:rPr lang="pt-BR" sz="2400" b="1" dirty="0" smtClean="0">
                <a:latin typeface="Arial" charset="0"/>
                <a:ea typeface="Arial" charset="0"/>
                <a:cs typeface="Arial" charset="0"/>
              </a:rPr>
              <a:t> future </a:t>
            </a:r>
            <a:r>
              <a:rPr lang="pt-BR" sz="2400" b="1" dirty="0" err="1" smtClean="0">
                <a:latin typeface="Arial" charset="0"/>
                <a:ea typeface="Arial" charset="0"/>
                <a:cs typeface="Arial" charset="0"/>
              </a:rPr>
              <a:t>reduce</a:t>
            </a:r>
            <a:r>
              <a:rPr lang="pt-BR" sz="2400" b="1" dirty="0" smtClean="0">
                <a:latin typeface="Arial" charset="0"/>
                <a:ea typeface="Arial" charset="0"/>
                <a:cs typeface="Arial" charset="0"/>
              </a:rPr>
              <a:t> false-positive </a:t>
            </a:r>
            <a:r>
              <a:rPr lang="pt-BR" sz="2400" b="1" dirty="0" err="1" smtClean="0">
                <a:latin typeface="Arial" charset="0"/>
                <a:ea typeface="Arial" charset="0"/>
                <a:cs typeface="Arial" charset="0"/>
              </a:rPr>
              <a:t>indentifications</a:t>
            </a:r>
            <a:r>
              <a:rPr lang="pt-BR" sz="2400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pt-BR" sz="2400" b="1" dirty="0" err="1" smtClean="0">
                <a:latin typeface="Arial" charset="0"/>
                <a:ea typeface="Arial" charset="0"/>
                <a:cs typeface="Arial" charset="0"/>
              </a:rPr>
              <a:t>of</a:t>
            </a:r>
            <a:r>
              <a:rPr lang="pt-BR" sz="2400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pt-BR" sz="2400" b="1" dirty="0" err="1" smtClean="0">
                <a:latin typeface="Arial" charset="0"/>
                <a:ea typeface="Arial" charset="0"/>
                <a:cs typeface="Arial" charset="0"/>
              </a:rPr>
              <a:t>pathological</a:t>
            </a:r>
            <a:r>
              <a:rPr lang="pt-BR" sz="2400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pt-BR" sz="2400" b="1" dirty="0" err="1" smtClean="0">
                <a:latin typeface="Arial" charset="0"/>
                <a:ea typeface="Arial" charset="0"/>
                <a:cs typeface="Arial" charset="0"/>
              </a:rPr>
              <a:t>events</a:t>
            </a:r>
            <a:r>
              <a:rPr lang="pt-BR" sz="2400" b="1" dirty="0" smtClean="0">
                <a:latin typeface="Arial" charset="0"/>
                <a:ea typeface="Arial" charset="0"/>
                <a:cs typeface="Arial" charset="0"/>
              </a:rPr>
              <a:t>.</a:t>
            </a:r>
          </a:p>
          <a:p>
            <a:pPr marL="571511" indent="-571511" defTabSz="894015">
              <a:spcAft>
                <a:spcPts val="1800"/>
              </a:spcAft>
              <a:buFont typeface="Arial" panose="020B0604020202020204" pitchFamily="34" charset="0"/>
              <a:buChar char="•"/>
              <a:tabLst>
                <a:tab pos="489871" algn="l"/>
              </a:tabLst>
              <a:defRPr/>
            </a:pPr>
            <a:r>
              <a:rPr lang="pt-BR" sz="2400" b="1" dirty="0" smtClean="0">
                <a:latin typeface="Arial" charset="0"/>
                <a:ea typeface="Arial" charset="0"/>
                <a:cs typeface="Arial" charset="0"/>
              </a:rPr>
              <a:t>Improve </a:t>
            </a:r>
            <a:r>
              <a:rPr lang="pt-BR" sz="2400" b="1" dirty="0" err="1" smtClean="0">
                <a:latin typeface="Arial" charset="0"/>
                <a:ea typeface="Arial" charset="0"/>
                <a:cs typeface="Arial" charset="0"/>
              </a:rPr>
              <a:t>this</a:t>
            </a:r>
            <a:r>
              <a:rPr lang="pt-BR" sz="2400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pt-BR" sz="2400" b="1" dirty="0" err="1" smtClean="0">
                <a:latin typeface="Arial" charset="0"/>
                <a:ea typeface="Arial" charset="0"/>
                <a:cs typeface="Arial" charset="0"/>
              </a:rPr>
              <a:t>model</a:t>
            </a:r>
            <a:r>
              <a:rPr lang="pt-BR" sz="2400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pt-BR" sz="2400" b="1" dirty="0" err="1" smtClean="0">
                <a:latin typeface="Arial" charset="0"/>
                <a:ea typeface="Arial" charset="0"/>
                <a:cs typeface="Arial" charset="0"/>
              </a:rPr>
              <a:t>to</a:t>
            </a:r>
            <a:r>
              <a:rPr lang="pt-BR" sz="2400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pt-BR" sz="2400" b="1" dirty="0" err="1" smtClean="0">
                <a:latin typeface="Arial" charset="0"/>
                <a:ea typeface="Arial" charset="0"/>
                <a:cs typeface="Arial" charset="0"/>
              </a:rPr>
              <a:t>make</a:t>
            </a:r>
            <a:r>
              <a:rPr lang="pt-BR" sz="2400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pt-BR" sz="2400" b="1" dirty="0" err="1" smtClean="0">
                <a:latin typeface="Arial" charset="0"/>
                <a:ea typeface="Arial" charset="0"/>
                <a:cs typeface="Arial" charset="0"/>
              </a:rPr>
              <a:t>other</a:t>
            </a:r>
            <a:r>
              <a:rPr lang="pt-BR" sz="2400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pt-BR" sz="2400" b="1" dirty="0" err="1" smtClean="0">
                <a:latin typeface="Arial" charset="0"/>
                <a:ea typeface="Arial" charset="0"/>
                <a:cs typeface="Arial" charset="0"/>
              </a:rPr>
              <a:t>detections</a:t>
            </a:r>
            <a:r>
              <a:rPr lang="pt-BR" sz="2400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pt-BR" sz="2400" b="1" dirty="0" err="1" smtClean="0">
                <a:latin typeface="Arial" charset="0"/>
                <a:ea typeface="Arial" charset="0"/>
                <a:cs typeface="Arial" charset="0"/>
              </a:rPr>
              <a:t>of</a:t>
            </a:r>
            <a:r>
              <a:rPr lang="pt-BR" sz="2400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pt-BR" sz="2400" b="1" dirty="0" err="1" smtClean="0">
                <a:latin typeface="Arial" charset="0"/>
                <a:ea typeface="Arial" charset="0"/>
                <a:cs typeface="Arial" charset="0"/>
              </a:rPr>
              <a:t>sleep</a:t>
            </a:r>
            <a:r>
              <a:rPr lang="pt-BR" sz="2400" b="1" dirty="0" smtClean="0">
                <a:latin typeface="Arial" charset="0"/>
                <a:ea typeface="Arial" charset="0"/>
                <a:cs typeface="Arial" charset="0"/>
              </a:rPr>
              <a:t>.</a:t>
            </a:r>
          </a:p>
          <a:p>
            <a:pPr defTabSz="894015">
              <a:spcAft>
                <a:spcPts val="1800"/>
              </a:spcAft>
              <a:tabLst>
                <a:tab pos="489871" algn="l"/>
              </a:tabLst>
              <a:defRPr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defTabSz="894015">
              <a:spcBef>
                <a:spcPts val="0"/>
              </a:spcBef>
              <a:spcAft>
                <a:spcPts val="1800"/>
              </a:spcAft>
              <a:tabLst>
                <a:tab pos="489871" algn="l"/>
              </a:tabLst>
              <a:defRPr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894015">
              <a:spcBef>
                <a:spcPts val="0"/>
              </a:spcBef>
              <a:spcAft>
                <a:spcPts val="1800"/>
              </a:spcAft>
              <a:tabLst>
                <a:tab pos="489871" algn="l"/>
              </a:tabLst>
              <a:defRPr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695291">
              <a:spcAft>
                <a:spcPts val="1200"/>
              </a:spcAft>
              <a:tabLst>
                <a:tab pos="380981" algn="l"/>
              </a:tabLst>
              <a:defRPr/>
            </a:pPr>
            <a:endParaRPr lang="en-US" sz="3200" b="1" dirty="0" smtClean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defTabSz="695291">
              <a:spcAft>
                <a:spcPts val="1200"/>
              </a:spcAft>
              <a:tabLst>
                <a:tab pos="380981" algn="l"/>
              </a:tabLst>
              <a:defRPr/>
            </a:pPr>
            <a:endParaRPr lang="en-US" sz="3200" b="1" dirty="0" smtClean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marL="489842" indent="-489842">
              <a:buFont typeface="Arial" panose="020B0604020202020204" pitchFamily="34" charset="0"/>
              <a:buChar char="•"/>
            </a:pPr>
            <a:endParaRPr lang="en-US" sz="2400" b="1" dirty="0">
              <a:ln w="0"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114447"/>
              </p:ext>
            </p:extLst>
          </p:nvPr>
        </p:nvGraphicFramePr>
        <p:xfrm>
          <a:off x="19043380" y="7025308"/>
          <a:ext cx="7082118" cy="281801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541059"/>
                <a:gridCol w="3541059"/>
              </a:tblGrid>
              <a:tr h="525152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Number Label</a:t>
                      </a:r>
                      <a:r>
                        <a:rPr lang="en-US" sz="3200" baseline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endParaRPr lang="en-US" sz="3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Stage</a:t>
                      </a:r>
                      <a:endParaRPr lang="en-US" sz="3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</a:tr>
              <a:tr h="74629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Sleep </a:t>
                      </a:r>
                      <a:endParaRPr lang="en-US" sz="2400" dirty="0"/>
                    </a:p>
                  </a:txBody>
                  <a:tcPr/>
                </a:tc>
              </a:tr>
              <a:tr h="74629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Awake</a:t>
                      </a:r>
                      <a:endParaRPr lang="en-US" sz="2400" dirty="0"/>
                    </a:p>
                  </a:txBody>
                  <a:tcPr/>
                </a:tc>
              </a:tr>
              <a:tr h="74629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Drowsy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2" name="TextBox 41"/>
          <p:cNvSpPr txBox="1"/>
          <p:nvPr/>
        </p:nvSpPr>
        <p:spPr>
          <a:xfrm>
            <a:off x="17848537" y="10096579"/>
            <a:ext cx="96608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pt-BR" sz="2400" b="1" dirty="0">
                <a:latin typeface="Arial" charset="0"/>
                <a:ea typeface="Arial" charset="0"/>
                <a:cs typeface="Arial" charset="0"/>
              </a:rPr>
              <a:t>Fig. 4</a:t>
            </a:r>
            <a:r>
              <a:rPr lang="pt-BR" sz="2400" b="1" dirty="0" smtClean="0">
                <a:latin typeface="Arial" charset="0"/>
                <a:ea typeface="Arial" charset="0"/>
                <a:cs typeface="Arial" charset="0"/>
              </a:rPr>
              <a:t>: </a:t>
            </a:r>
            <a:r>
              <a:rPr lang="pt-BR" sz="2400" b="1" dirty="0" err="1" smtClean="0">
                <a:latin typeface="Arial" charset="0"/>
                <a:ea typeface="Arial" charset="0"/>
                <a:cs typeface="Arial" charset="0"/>
              </a:rPr>
              <a:t>Table</a:t>
            </a:r>
            <a:r>
              <a:rPr lang="pt-BR" sz="2400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pt-BR" sz="2400" b="1" dirty="0" err="1" smtClean="0">
                <a:latin typeface="Arial" charset="0"/>
                <a:ea typeface="Arial" charset="0"/>
                <a:cs typeface="Arial" charset="0"/>
              </a:rPr>
              <a:t>of</a:t>
            </a:r>
            <a:r>
              <a:rPr lang="pt-BR" sz="2400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pt-BR" sz="2400" b="1" dirty="0" err="1" smtClean="0">
                <a:latin typeface="Arial" charset="0"/>
                <a:ea typeface="Arial" charset="0"/>
                <a:cs typeface="Arial" charset="0"/>
              </a:rPr>
              <a:t>events</a:t>
            </a:r>
            <a:r>
              <a:rPr lang="pt-BR" sz="2400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pt-BR" sz="2400" b="1" dirty="0" err="1" smtClean="0">
                <a:latin typeface="Arial" charset="0"/>
                <a:ea typeface="Arial" charset="0"/>
                <a:cs typeface="Arial" charset="0"/>
              </a:rPr>
              <a:t>used</a:t>
            </a:r>
            <a:r>
              <a:rPr lang="pt-BR" sz="2400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pt-BR" sz="2400" b="1" dirty="0" err="1" smtClean="0">
                <a:latin typeface="Arial" charset="0"/>
                <a:ea typeface="Arial" charset="0"/>
                <a:cs typeface="Arial" charset="0"/>
              </a:rPr>
              <a:t>to</a:t>
            </a:r>
            <a:r>
              <a:rPr lang="pt-BR" sz="2400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pt-BR" sz="2400" b="1" dirty="0" err="1" smtClean="0">
                <a:latin typeface="Arial" charset="0"/>
                <a:ea typeface="Arial" charset="0"/>
                <a:cs typeface="Arial" charset="0"/>
              </a:rPr>
              <a:t>mark</a:t>
            </a:r>
            <a:r>
              <a:rPr lang="pt-BR" sz="2400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pt-BR" sz="2400" b="1" dirty="0" err="1" smtClean="0">
                <a:latin typeface="Arial" charset="0"/>
                <a:ea typeface="Arial" charset="0"/>
                <a:cs typeface="Arial" charset="0"/>
              </a:rPr>
              <a:t>on</a:t>
            </a:r>
            <a:r>
              <a:rPr lang="pt-BR" sz="2400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pt-BR" sz="2400" b="1" dirty="0" err="1" smtClean="0">
                <a:latin typeface="Arial" charset="0"/>
                <a:ea typeface="Arial" charset="0"/>
                <a:cs typeface="Arial" charset="0"/>
              </a:rPr>
              <a:t>annotator</a:t>
            </a:r>
            <a:r>
              <a:rPr lang="pt-BR" sz="2400" b="1" dirty="0" smtClean="0">
                <a:latin typeface="Arial" charset="0"/>
                <a:ea typeface="Arial" charset="0"/>
                <a:cs typeface="Arial" charset="0"/>
              </a:rPr>
              <a:t>  </a:t>
            </a:r>
            <a:endParaRPr lang="pt-BR" sz="2400" b="1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43" name="Picture 2" descr="https://encrypted-tbn3.gstatic.com/images?q=tbn:ANd9GcSwVz0S1b2yUOqkC7Ww69Ii5gUraUXic7-FjMQSyqebA1DU1kCx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70396" y="15672610"/>
            <a:ext cx="6028086" cy="5391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ight Arrow 11"/>
          <p:cNvSpPr/>
          <p:nvPr/>
        </p:nvSpPr>
        <p:spPr>
          <a:xfrm rot="7324859">
            <a:off x="20397165" y="17682349"/>
            <a:ext cx="650081" cy="3000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ight Arrow 44"/>
          <p:cNvSpPr/>
          <p:nvPr/>
        </p:nvSpPr>
        <p:spPr>
          <a:xfrm rot="8375183">
            <a:off x="21079991" y="16696351"/>
            <a:ext cx="650081" cy="3000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ight Arrow 47"/>
          <p:cNvSpPr/>
          <p:nvPr/>
        </p:nvSpPr>
        <p:spPr>
          <a:xfrm rot="4664814">
            <a:off x="20478407" y="18857797"/>
            <a:ext cx="650081" cy="3000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ight Arrow 48"/>
          <p:cNvSpPr/>
          <p:nvPr/>
        </p:nvSpPr>
        <p:spPr>
          <a:xfrm rot="2585113">
            <a:off x="21127955" y="19782472"/>
            <a:ext cx="650081" cy="3000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ight Arrow 52"/>
          <p:cNvSpPr/>
          <p:nvPr/>
        </p:nvSpPr>
        <p:spPr>
          <a:xfrm rot="2061812">
            <a:off x="23416593" y="16731798"/>
            <a:ext cx="650081" cy="3000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ight Arrow 53"/>
          <p:cNvSpPr/>
          <p:nvPr/>
        </p:nvSpPr>
        <p:spPr>
          <a:xfrm rot="4397874">
            <a:off x="24006687" y="17698745"/>
            <a:ext cx="650081" cy="3000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ight Arrow 54"/>
          <p:cNvSpPr/>
          <p:nvPr/>
        </p:nvSpPr>
        <p:spPr>
          <a:xfrm rot="6903539">
            <a:off x="24043151" y="18857796"/>
            <a:ext cx="650081" cy="3000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ight Arrow 55"/>
          <p:cNvSpPr/>
          <p:nvPr/>
        </p:nvSpPr>
        <p:spPr>
          <a:xfrm rot="8423293">
            <a:off x="23386690" y="19791255"/>
            <a:ext cx="650081" cy="3000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ight Arrow 57"/>
          <p:cNvSpPr/>
          <p:nvPr/>
        </p:nvSpPr>
        <p:spPr>
          <a:xfrm>
            <a:off x="20858515" y="18268480"/>
            <a:ext cx="565231" cy="2496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ight Arrow 62"/>
          <p:cNvSpPr/>
          <p:nvPr/>
        </p:nvSpPr>
        <p:spPr>
          <a:xfrm>
            <a:off x="24720677" y="18287216"/>
            <a:ext cx="453667" cy="1992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ight Arrow 63"/>
          <p:cNvSpPr/>
          <p:nvPr/>
        </p:nvSpPr>
        <p:spPr>
          <a:xfrm>
            <a:off x="20002266" y="18291210"/>
            <a:ext cx="453667" cy="1992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ight Arrow 64"/>
          <p:cNvSpPr/>
          <p:nvPr/>
        </p:nvSpPr>
        <p:spPr>
          <a:xfrm rot="6537560">
            <a:off x="21466663" y="17793908"/>
            <a:ext cx="421320" cy="2577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ight Arrow 65"/>
          <p:cNvSpPr/>
          <p:nvPr/>
        </p:nvSpPr>
        <p:spPr>
          <a:xfrm rot="5100520">
            <a:off x="20972227" y="18775995"/>
            <a:ext cx="485090" cy="2529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ight Arrow 66"/>
          <p:cNvSpPr/>
          <p:nvPr/>
        </p:nvSpPr>
        <p:spPr>
          <a:xfrm rot="4375599">
            <a:off x="21700032" y="19727441"/>
            <a:ext cx="372493" cy="2379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Right Arrow 67"/>
          <p:cNvSpPr/>
          <p:nvPr/>
        </p:nvSpPr>
        <p:spPr>
          <a:xfrm rot="6037660">
            <a:off x="23010896" y="19663265"/>
            <a:ext cx="372493" cy="2379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ight Arrow 68"/>
          <p:cNvSpPr/>
          <p:nvPr/>
        </p:nvSpPr>
        <p:spPr>
          <a:xfrm rot="5650657">
            <a:off x="23249668" y="18770925"/>
            <a:ext cx="485090" cy="2529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ight Arrow 69"/>
          <p:cNvSpPr/>
          <p:nvPr/>
        </p:nvSpPr>
        <p:spPr>
          <a:xfrm rot="4018376">
            <a:off x="23315259" y="17788824"/>
            <a:ext cx="421320" cy="2577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ight Arrow 70"/>
          <p:cNvSpPr/>
          <p:nvPr/>
        </p:nvSpPr>
        <p:spPr>
          <a:xfrm rot="4018376">
            <a:off x="23109298" y="16871495"/>
            <a:ext cx="421320" cy="2577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ight Arrow 71"/>
          <p:cNvSpPr/>
          <p:nvPr/>
        </p:nvSpPr>
        <p:spPr>
          <a:xfrm rot="6938159">
            <a:off x="21584141" y="16895670"/>
            <a:ext cx="421320" cy="2577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/>
          <p:cNvSpPr txBox="1"/>
          <p:nvPr/>
        </p:nvSpPr>
        <p:spPr>
          <a:xfrm>
            <a:off x="21208756" y="21397361"/>
            <a:ext cx="68660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charset="0"/>
                <a:ea typeface="Arial" charset="0"/>
                <a:cs typeface="Arial" charset="0"/>
              </a:rPr>
              <a:t>Fig.5: 10-20 System</a:t>
            </a:r>
            <a:endParaRPr lang="en-US" sz="2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4" name="Right Arrow 73"/>
          <p:cNvSpPr/>
          <p:nvPr/>
        </p:nvSpPr>
        <p:spPr>
          <a:xfrm>
            <a:off x="21834163" y="18291210"/>
            <a:ext cx="565231" cy="2496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ight Arrow 75"/>
          <p:cNvSpPr/>
          <p:nvPr/>
        </p:nvSpPr>
        <p:spPr>
          <a:xfrm>
            <a:off x="22789084" y="18281017"/>
            <a:ext cx="565231" cy="2496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ight Arrow 76"/>
          <p:cNvSpPr/>
          <p:nvPr/>
        </p:nvSpPr>
        <p:spPr>
          <a:xfrm>
            <a:off x="23752864" y="18272797"/>
            <a:ext cx="565231" cy="2496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007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3446</TotalTime>
  <Words>683</Words>
  <Application>Microsoft Macintosh PowerPoint</Application>
  <PresentationFormat>Custom</PresentationFormat>
  <Paragraphs>151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Calibri Light</vt:lpstr>
      <vt:lpstr>Monotype Corsiva</vt:lpstr>
      <vt:lpstr>Verdana</vt:lpstr>
      <vt:lpstr>Arial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Devin Trejo</dc:creator>
  <cp:lastModifiedBy>Joseph Picone</cp:lastModifiedBy>
  <cp:revision>130</cp:revision>
  <dcterms:created xsi:type="dcterms:W3CDTF">2015-07-15T21:31:39Z</dcterms:created>
  <dcterms:modified xsi:type="dcterms:W3CDTF">2015-08-07T21:02:12Z</dcterms:modified>
</cp:coreProperties>
</file>