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79300" cy="9134475" type="ledger"/>
  <p:notesSz cx="6858000" cy="91440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828" y="-72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8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1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0637" y="486327"/>
            <a:ext cx="3649561" cy="10382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1954" y="486327"/>
            <a:ext cx="10745695" cy="10382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5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53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2570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7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4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0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420B-8A90-4EDB-97EB-EFD22E5DBF37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E0B6-2A8E-410E-9DF8-6F23AB518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val 149"/>
          <p:cNvSpPr/>
          <p:nvPr/>
        </p:nvSpPr>
        <p:spPr>
          <a:xfrm>
            <a:off x="4572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1498666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2540132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81598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4623064" y="3581400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5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664530" y="3581400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6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705996" y="3581400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7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747462" y="3581400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8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1143000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2184466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3225932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4" idx="6"/>
            <a:endCxn id="155" idx="2"/>
          </p:cNvCxnSpPr>
          <p:nvPr/>
        </p:nvCxnSpPr>
        <p:spPr>
          <a:xfrm>
            <a:off x="5308864" y="3924300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/>
          <p:nvPr/>
        </p:nvCxnSpPr>
        <p:spPr>
          <a:xfrm rot="5400000" flipH="1" flipV="1">
            <a:off x="800101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/>
          <p:nvPr/>
        </p:nvCxnSpPr>
        <p:spPr>
          <a:xfrm rot="5400000" flipH="1" flipV="1">
            <a:off x="1835217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/>
          <p:nvPr/>
        </p:nvCxnSpPr>
        <p:spPr>
          <a:xfrm rot="5400000" flipH="1" flipV="1">
            <a:off x="2876683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/>
          <p:nvPr/>
        </p:nvCxnSpPr>
        <p:spPr>
          <a:xfrm rot="5400000" flipH="1" flipV="1">
            <a:off x="3942183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/>
          <p:nvPr/>
        </p:nvCxnSpPr>
        <p:spPr>
          <a:xfrm rot="5400000" flipH="1" flipV="1">
            <a:off x="4932784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/>
          <p:nvPr/>
        </p:nvCxnSpPr>
        <p:spPr>
          <a:xfrm rot="5400000" flipH="1" flipV="1">
            <a:off x="5951118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5400000" flipH="1" flipV="1">
            <a:off x="7017918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urved Connector 168"/>
          <p:cNvCxnSpPr/>
          <p:nvPr/>
        </p:nvCxnSpPr>
        <p:spPr>
          <a:xfrm rot="5400000" flipH="1" flipV="1">
            <a:off x="8056983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urved Connector 169"/>
          <p:cNvCxnSpPr>
            <a:stCxn id="150" idx="0"/>
            <a:endCxn id="156" idx="0"/>
          </p:cNvCxnSpPr>
          <p:nvPr/>
        </p:nvCxnSpPr>
        <p:spPr>
          <a:xfrm rot="16200000" flipH="1">
            <a:off x="3915841" y="448343"/>
            <a:ext cx="17319" cy="6248796"/>
          </a:xfrm>
          <a:prstGeom prst="curvedConnector3">
            <a:avLst>
              <a:gd name="adj1" fmla="val -732007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170"/>
          <p:cNvCxnSpPr>
            <a:stCxn id="152" idx="4"/>
            <a:endCxn id="154" idx="4"/>
          </p:cNvCxnSpPr>
          <p:nvPr/>
        </p:nvCxnSpPr>
        <p:spPr>
          <a:xfrm rot="16200000" flipH="1">
            <a:off x="3915841" y="3217075"/>
            <a:ext cx="17319" cy="2082932"/>
          </a:xfrm>
          <a:prstGeom prst="curvedConnector3">
            <a:avLst>
              <a:gd name="adj1" fmla="val 31000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/>
          <p:cNvCxnSpPr>
            <a:stCxn id="153" idx="4"/>
            <a:endCxn id="157" idx="4"/>
          </p:cNvCxnSpPr>
          <p:nvPr/>
        </p:nvCxnSpPr>
        <p:spPr>
          <a:xfrm rot="16200000" flipH="1">
            <a:off x="5998773" y="2175609"/>
            <a:ext cx="17319" cy="4165864"/>
          </a:xfrm>
          <a:prstGeom prst="curvedConnector3">
            <a:avLst>
              <a:gd name="adj1" fmla="val 478005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/>
          <p:nvPr/>
        </p:nvCxnSpPr>
        <p:spPr>
          <a:xfrm rot="16200000" flipH="1">
            <a:off x="6028803" y="3202065"/>
            <a:ext cx="12700" cy="2082932"/>
          </a:xfrm>
          <a:prstGeom prst="curvedConnector3">
            <a:avLst>
              <a:gd name="adj1" fmla="val 485454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>
            <a:stCxn id="155" idx="0"/>
            <a:endCxn id="157" idx="0"/>
          </p:cNvCxnSpPr>
          <p:nvPr/>
        </p:nvCxnSpPr>
        <p:spPr>
          <a:xfrm rot="5400000" flipH="1" flipV="1">
            <a:off x="7048897" y="2539934"/>
            <a:ext cx="12700" cy="2082932"/>
          </a:xfrm>
          <a:prstGeom prst="curvedConnector3">
            <a:avLst>
              <a:gd name="adj1" fmla="val 747272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62380" y="8072437"/>
            <a:ext cx="13730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SH- 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8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baseline="-25000" dirty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908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5400000" flipH="1" flipV="1">
            <a:off x="800101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 flipH="1" flipV="1">
            <a:off x="1835217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 flipH="1" flipV="1">
            <a:off x="2876683" y="3408632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6576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912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6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244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>
                <a:solidFill>
                  <a:schemeClr val="tx1"/>
                </a:solidFill>
              </a:rPr>
              <a:t>5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9248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8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858000" y="3564083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7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01934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68734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569134" y="3906983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800" y="3886200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 flipH="1" flipV="1">
            <a:off x="3969918" y="34087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5036718" y="34087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6103518" y="34087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5400000" flipH="1" flipV="1">
            <a:off x="7170318" y="34087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 flipH="1" flipV="1">
            <a:off x="8237118" y="34087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4" idx="0"/>
            <a:endCxn id="6" idx="0"/>
          </p:cNvCxnSpPr>
          <p:nvPr/>
        </p:nvCxnSpPr>
        <p:spPr>
          <a:xfrm rot="5400000" flipH="1" flipV="1">
            <a:off x="1866901" y="2497283"/>
            <a:ext cx="12700" cy="2133600"/>
          </a:xfrm>
          <a:prstGeom prst="curvedConnector3">
            <a:avLst>
              <a:gd name="adj1" fmla="val 7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4" idx="4"/>
            <a:endCxn id="16" idx="4"/>
          </p:cNvCxnSpPr>
          <p:nvPr/>
        </p:nvCxnSpPr>
        <p:spPr>
          <a:xfrm rot="16200000" flipH="1">
            <a:off x="2400301" y="2649683"/>
            <a:ext cx="12700" cy="3200400"/>
          </a:xfrm>
          <a:prstGeom prst="curvedConnector3">
            <a:avLst>
              <a:gd name="adj1" fmla="val 518181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4" idx="4"/>
            <a:endCxn id="20" idx="4"/>
          </p:cNvCxnSpPr>
          <p:nvPr/>
        </p:nvCxnSpPr>
        <p:spPr>
          <a:xfrm rot="16200000" flipH="1">
            <a:off x="4000501" y="1049483"/>
            <a:ext cx="12700" cy="6400800"/>
          </a:xfrm>
          <a:prstGeom prst="curvedConnector3">
            <a:avLst>
              <a:gd name="adj1" fmla="val 976363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16200000" flipH="1">
            <a:off x="2913308" y="3183083"/>
            <a:ext cx="12700" cy="2133600"/>
          </a:xfrm>
          <a:prstGeom prst="curvedConnector3">
            <a:avLst>
              <a:gd name="adj1" fmla="val 321818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5" idx="0"/>
            <a:endCxn id="20" idx="0"/>
          </p:cNvCxnSpPr>
          <p:nvPr/>
        </p:nvCxnSpPr>
        <p:spPr>
          <a:xfrm rot="5400000" flipH="1" flipV="1">
            <a:off x="4533901" y="897083"/>
            <a:ext cx="12700" cy="5334000"/>
          </a:xfrm>
          <a:prstGeom prst="curvedConnector3">
            <a:avLst>
              <a:gd name="adj1" fmla="val 889091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" idx="4"/>
            <a:endCxn id="17" idx="4"/>
          </p:cNvCxnSpPr>
          <p:nvPr/>
        </p:nvCxnSpPr>
        <p:spPr>
          <a:xfrm rot="16200000" flipH="1">
            <a:off x="4000501" y="2116283"/>
            <a:ext cx="12700" cy="4267200"/>
          </a:xfrm>
          <a:prstGeom prst="curvedConnector3">
            <a:avLst>
              <a:gd name="adj1" fmla="val 66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6" idx="4"/>
            <a:endCxn id="20" idx="4"/>
          </p:cNvCxnSpPr>
          <p:nvPr/>
        </p:nvCxnSpPr>
        <p:spPr>
          <a:xfrm rot="16200000" flipH="1">
            <a:off x="5067301" y="2116283"/>
            <a:ext cx="12700" cy="4267200"/>
          </a:xfrm>
          <a:prstGeom prst="curvedConnector3">
            <a:avLst>
              <a:gd name="adj1" fmla="val 430908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6" idx="0"/>
            <a:endCxn id="17" idx="0"/>
          </p:cNvCxnSpPr>
          <p:nvPr/>
        </p:nvCxnSpPr>
        <p:spPr>
          <a:xfrm rot="5400000" flipH="1" flipV="1">
            <a:off x="4533901" y="1963883"/>
            <a:ext cx="12700" cy="3200400"/>
          </a:xfrm>
          <a:prstGeom prst="curvedConnector3">
            <a:avLst>
              <a:gd name="adj1" fmla="val 561818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6" idx="4"/>
            <a:endCxn id="17" idx="4"/>
          </p:cNvCxnSpPr>
          <p:nvPr/>
        </p:nvCxnSpPr>
        <p:spPr>
          <a:xfrm rot="16200000" flipH="1">
            <a:off x="5067301" y="3183083"/>
            <a:ext cx="12700" cy="2133600"/>
          </a:xfrm>
          <a:prstGeom prst="curvedConnector3">
            <a:avLst>
              <a:gd name="adj1" fmla="val 245455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16" idx="0"/>
            <a:endCxn id="19" idx="0"/>
          </p:cNvCxnSpPr>
          <p:nvPr/>
        </p:nvCxnSpPr>
        <p:spPr>
          <a:xfrm rot="5400000" flipH="1" flipV="1">
            <a:off x="6134100" y="1430483"/>
            <a:ext cx="12700" cy="4267200"/>
          </a:xfrm>
          <a:prstGeom prst="curvedConnector3">
            <a:avLst>
              <a:gd name="adj1" fmla="val 867272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3562" y="8301037"/>
            <a:ext cx="137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SH-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0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94609" y="2839879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baseline="-25000" dirty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839879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38600" y="2839879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05400" y="2839879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72200" y="2839879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5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90800" y="3200400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24400" y="3200400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1200" y="3200400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 flipH="1" flipV="1">
            <a:off x="2217318" y="27229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 flipH="1" flipV="1">
            <a:off x="3284118" y="26594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 flipH="1" flipV="1">
            <a:off x="4350918" y="26594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 flipH="1" flipV="1">
            <a:off x="5417718" y="26594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 flipH="1" flipV="1">
            <a:off x="6484518" y="265948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4" idx="4"/>
            <a:endCxn id="7" idx="4"/>
          </p:cNvCxnSpPr>
          <p:nvPr/>
        </p:nvCxnSpPr>
        <p:spPr>
          <a:xfrm rot="16200000" flipH="1">
            <a:off x="3309505" y="2453687"/>
            <a:ext cx="12700" cy="2143991"/>
          </a:xfrm>
          <a:prstGeom prst="curvedConnector3">
            <a:avLst>
              <a:gd name="adj1" fmla="val 496363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6" idx="4"/>
            <a:endCxn id="8" idx="4"/>
          </p:cNvCxnSpPr>
          <p:nvPr/>
        </p:nvCxnSpPr>
        <p:spPr>
          <a:xfrm rot="16200000" flipH="1">
            <a:off x="4381501" y="2458879"/>
            <a:ext cx="12700" cy="2133600"/>
          </a:xfrm>
          <a:prstGeom prst="curvedConnector3">
            <a:avLst>
              <a:gd name="adj1" fmla="val 496363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6" idx="0"/>
            <a:endCxn id="9" idx="0"/>
          </p:cNvCxnSpPr>
          <p:nvPr/>
        </p:nvCxnSpPr>
        <p:spPr>
          <a:xfrm rot="5400000" flipH="1" flipV="1">
            <a:off x="4914901" y="1239679"/>
            <a:ext cx="12700" cy="3200400"/>
          </a:xfrm>
          <a:prstGeom prst="curvedConnector3">
            <a:avLst>
              <a:gd name="adj1" fmla="val 769090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7" idx="4"/>
            <a:endCxn id="9" idx="4"/>
          </p:cNvCxnSpPr>
          <p:nvPr/>
        </p:nvCxnSpPr>
        <p:spPr>
          <a:xfrm rot="16200000" flipH="1">
            <a:off x="5448301" y="2458879"/>
            <a:ext cx="12700" cy="2133600"/>
          </a:xfrm>
          <a:prstGeom prst="curvedConnector3">
            <a:avLst>
              <a:gd name="adj1" fmla="val 507273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8126" y="7996237"/>
            <a:ext cx="137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AA- 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6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baseline="-25000" dirty="0">
                <a:solidFill>
                  <a:schemeClr val="tx1"/>
                </a:solidFill>
              </a:rPr>
              <a:t>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3914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2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0385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6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7065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7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67105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10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53745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8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31628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3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60425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9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712516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11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11716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5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80124" y="3424237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70250" y="3035266"/>
            <a:ext cx="685800" cy="685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4</a:t>
            </a:r>
            <a:endParaRPr lang="en-US" sz="1800" baseline="-25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223250" y="3424237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356850" y="3424237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290050" y="3424237"/>
            <a:ext cx="3556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5400000" flipH="1" flipV="1">
            <a:off x="412750" y="2883320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 flipH="1" flipV="1">
            <a:off x="4648266" y="2904603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3582567" y="2883320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 flipH="1" flipV="1">
            <a:off x="2566551" y="2883320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490464" y="292080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5400000" flipH="1" flipV="1">
            <a:off x="5740400" y="2889670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 flipH="1" flipV="1">
            <a:off x="6807200" y="290810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7874000" y="2910953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8940800" y="2883320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5400000" flipH="1" flipV="1">
            <a:off x="10007600" y="291445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 flipH="1" flipV="1">
            <a:off x="11049066" y="2933504"/>
            <a:ext cx="12700" cy="484934"/>
          </a:xfrm>
          <a:prstGeom prst="curvedConnector3">
            <a:avLst>
              <a:gd name="adj1" fmla="val 466353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496814" y="2656053"/>
            <a:ext cx="12700" cy="215542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4" idx="4"/>
            <a:endCxn id="15" idx="4"/>
          </p:cNvCxnSpPr>
          <p:nvPr/>
        </p:nvCxnSpPr>
        <p:spPr>
          <a:xfrm rot="16200000" flipH="1">
            <a:off x="2016125" y="2124041"/>
            <a:ext cx="12700" cy="3194050"/>
          </a:xfrm>
          <a:prstGeom prst="curvedConnector3">
            <a:avLst>
              <a:gd name="adj1" fmla="val 591428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4" idx="4"/>
            <a:endCxn id="13" idx="4"/>
          </p:cNvCxnSpPr>
          <p:nvPr/>
        </p:nvCxnSpPr>
        <p:spPr>
          <a:xfrm rot="16200000" flipH="1">
            <a:off x="2536858" y="1603308"/>
            <a:ext cx="12700" cy="4235516"/>
          </a:xfrm>
          <a:prstGeom prst="curvedConnector3">
            <a:avLst>
              <a:gd name="adj1" fmla="val 107632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4" idx="0"/>
            <a:endCxn id="6" idx="0"/>
          </p:cNvCxnSpPr>
          <p:nvPr/>
        </p:nvCxnSpPr>
        <p:spPr>
          <a:xfrm rot="5400000" flipH="1" flipV="1">
            <a:off x="3082925" y="371441"/>
            <a:ext cx="12700" cy="5327650"/>
          </a:xfrm>
          <a:prstGeom prst="curvedConnector3">
            <a:avLst>
              <a:gd name="adj1" fmla="val 782448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4" idx="0"/>
            <a:endCxn id="7" idx="0"/>
          </p:cNvCxnSpPr>
          <p:nvPr/>
        </p:nvCxnSpPr>
        <p:spPr>
          <a:xfrm rot="5400000" flipH="1" flipV="1">
            <a:off x="3616325" y="-161959"/>
            <a:ext cx="12700" cy="6394450"/>
          </a:xfrm>
          <a:prstGeom prst="curvedConnector3">
            <a:avLst>
              <a:gd name="adj1" fmla="val 1208570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" idx="4"/>
            <a:endCxn id="15" idx="4"/>
          </p:cNvCxnSpPr>
          <p:nvPr/>
        </p:nvCxnSpPr>
        <p:spPr>
          <a:xfrm rot="16200000" flipH="1">
            <a:off x="2554982" y="2662898"/>
            <a:ext cx="12700" cy="2116336"/>
          </a:xfrm>
          <a:prstGeom prst="curvedConnector3">
            <a:avLst>
              <a:gd name="adj1" fmla="val 35632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5" idx="4"/>
            <a:endCxn id="7" idx="4"/>
          </p:cNvCxnSpPr>
          <p:nvPr/>
        </p:nvCxnSpPr>
        <p:spPr>
          <a:xfrm rot="16200000" flipH="1">
            <a:off x="4155182" y="1062698"/>
            <a:ext cx="12700" cy="5316736"/>
          </a:xfrm>
          <a:prstGeom prst="curvedConnector3">
            <a:avLst>
              <a:gd name="adj1" fmla="val 1120408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5227439" y="1107455"/>
            <a:ext cx="12700" cy="5305822"/>
          </a:xfrm>
          <a:prstGeom prst="curvedConnector3">
            <a:avLst>
              <a:gd name="adj1" fmla="val 1531837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0" idx="0"/>
            <a:endCxn id="8" idx="0"/>
          </p:cNvCxnSpPr>
          <p:nvPr/>
        </p:nvCxnSpPr>
        <p:spPr>
          <a:xfrm rot="5400000" flipH="1" flipV="1">
            <a:off x="6294239" y="-684445"/>
            <a:ext cx="12700" cy="7439422"/>
          </a:xfrm>
          <a:prstGeom prst="curvedConnector3">
            <a:avLst>
              <a:gd name="adj1" fmla="val 179632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0" idx="4"/>
            <a:endCxn id="11" idx="4"/>
          </p:cNvCxnSpPr>
          <p:nvPr/>
        </p:nvCxnSpPr>
        <p:spPr>
          <a:xfrm rot="16200000" flipH="1">
            <a:off x="5760839" y="534755"/>
            <a:ext cx="12700" cy="6372622"/>
          </a:xfrm>
          <a:prstGeom prst="curvedConnector3">
            <a:avLst>
              <a:gd name="adj1" fmla="val 958774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3" idx="0"/>
            <a:endCxn id="9" idx="0"/>
          </p:cNvCxnSpPr>
          <p:nvPr/>
        </p:nvCxnSpPr>
        <p:spPr>
          <a:xfrm rot="5400000" flipH="1" flipV="1">
            <a:off x="6267483" y="1422399"/>
            <a:ext cx="12700" cy="3225734"/>
          </a:xfrm>
          <a:prstGeom prst="curvedConnector3">
            <a:avLst>
              <a:gd name="adj1" fmla="val 811836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3" idx="0"/>
            <a:endCxn id="8" idx="0"/>
          </p:cNvCxnSpPr>
          <p:nvPr/>
        </p:nvCxnSpPr>
        <p:spPr>
          <a:xfrm rot="5400000" flipH="1" flipV="1">
            <a:off x="7334283" y="355599"/>
            <a:ext cx="12700" cy="5359334"/>
          </a:xfrm>
          <a:prstGeom prst="curvedConnector3">
            <a:avLst>
              <a:gd name="adj1" fmla="val 1091019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13" idx="4"/>
            <a:endCxn id="11" idx="4"/>
          </p:cNvCxnSpPr>
          <p:nvPr/>
        </p:nvCxnSpPr>
        <p:spPr>
          <a:xfrm rot="16200000" flipH="1">
            <a:off x="6800883" y="1574799"/>
            <a:ext cx="12700" cy="4292534"/>
          </a:xfrm>
          <a:prstGeom prst="curvedConnector3">
            <a:avLst>
              <a:gd name="adj1" fmla="val 415101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6" idx="0"/>
            <a:endCxn id="9" idx="0"/>
          </p:cNvCxnSpPr>
          <p:nvPr/>
        </p:nvCxnSpPr>
        <p:spPr>
          <a:xfrm rot="5400000" flipH="1" flipV="1">
            <a:off x="6813550" y="1968466"/>
            <a:ext cx="12700" cy="2133600"/>
          </a:xfrm>
          <a:prstGeom prst="curvedConnector3">
            <a:avLst>
              <a:gd name="adj1" fmla="val 488570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6" idx="4"/>
            <a:endCxn id="11" idx="4"/>
          </p:cNvCxnSpPr>
          <p:nvPr/>
        </p:nvCxnSpPr>
        <p:spPr>
          <a:xfrm rot="16200000" flipH="1">
            <a:off x="7346950" y="2120866"/>
            <a:ext cx="12700" cy="320040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6" idx="0"/>
            <a:endCxn id="8" idx="0"/>
          </p:cNvCxnSpPr>
          <p:nvPr/>
        </p:nvCxnSpPr>
        <p:spPr>
          <a:xfrm rot="5400000" flipH="1" flipV="1">
            <a:off x="7880350" y="901666"/>
            <a:ext cx="12700" cy="4267200"/>
          </a:xfrm>
          <a:prstGeom prst="curvedConnector3">
            <a:avLst>
              <a:gd name="adj1" fmla="val 753061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7" idx="4"/>
            <a:endCxn id="8" idx="4"/>
          </p:cNvCxnSpPr>
          <p:nvPr/>
        </p:nvCxnSpPr>
        <p:spPr>
          <a:xfrm rot="16200000" flipH="1">
            <a:off x="8413750" y="2120866"/>
            <a:ext cx="12700" cy="3200400"/>
          </a:xfrm>
          <a:prstGeom prst="curvedConnector3">
            <a:avLst>
              <a:gd name="adj1" fmla="val 1135102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7" idx="0"/>
            <a:endCxn id="12" idx="0"/>
          </p:cNvCxnSpPr>
          <p:nvPr/>
        </p:nvCxnSpPr>
        <p:spPr>
          <a:xfrm rot="5400000" flipH="1" flipV="1">
            <a:off x="8934483" y="914333"/>
            <a:ext cx="12700" cy="4241866"/>
          </a:xfrm>
          <a:prstGeom prst="curvedConnector3">
            <a:avLst>
              <a:gd name="adj1" fmla="val 1649388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1" idx="4"/>
            <a:endCxn id="12" idx="4"/>
          </p:cNvCxnSpPr>
          <p:nvPr/>
        </p:nvCxnSpPr>
        <p:spPr>
          <a:xfrm rot="16200000" flipH="1">
            <a:off x="10001283" y="2666933"/>
            <a:ext cx="12700" cy="2108266"/>
          </a:xfrm>
          <a:prstGeom prst="curvedConnector3">
            <a:avLst>
              <a:gd name="adj1" fmla="val 8412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0340" y="8224837"/>
            <a:ext cx="13730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AA-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7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</Words>
  <Application>Microsoft Office PowerPoint</Application>
  <PresentationFormat>Ledger Paper (11x17 in)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</dc:creator>
  <cp:lastModifiedBy>amir</cp:lastModifiedBy>
  <cp:revision>11</cp:revision>
  <dcterms:created xsi:type="dcterms:W3CDTF">2013-04-03T00:13:21Z</dcterms:created>
  <dcterms:modified xsi:type="dcterms:W3CDTF">2013-05-26T02:09:42Z</dcterms:modified>
</cp:coreProperties>
</file>