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64" r:id="rId5"/>
    <p:sldId id="284" r:id="rId6"/>
    <p:sldId id="283" r:id="rId7"/>
    <p:sldId id="268" r:id="rId8"/>
    <p:sldId id="269" r:id="rId9"/>
    <p:sldId id="271" r:id="rId10"/>
    <p:sldId id="273"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E35"/>
    <a:srgbClr val="990937"/>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107" d="100"/>
          <a:sy n="107" d="100"/>
        </p:scale>
        <p:origin x="200" y="512"/>
      </p:cViewPr>
      <p:guideLst>
        <p:guide pos="3840"/>
        <p:guide orient="horz" pos="216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tx1"/>
        </a:solidFill>
        <a:effectLst/>
      </p:bgPr>
    </p:bg>
    <p:spTree>
      <p:nvGrpSpPr>
        <p:cNvPr id="1" name=""/>
        <p:cNvGrpSpPr/>
        <p:nvPr/>
      </p:nvGrpSpPr>
      <p:grpSpPr>
        <a:xfrm>
          <a:off x="0" y="0"/>
          <a:ext cx="0" cy="0"/>
          <a:chOff x="0" y="0"/>
          <a:chExt cx="0" cy="0"/>
        </a:xfrm>
      </p:grpSpPr>
      <p:pic>
        <p:nvPicPr>
          <p:cNvPr id="7" name="Picture 6" descr="A picture containing tree, outdoor, street, plant&#10;&#10;Description automatically generated">
            <a:extLst>
              <a:ext uri="{FF2B5EF4-FFF2-40B4-BE49-F238E27FC236}">
                <a16:creationId xmlns:a16="http://schemas.microsoft.com/office/drawing/2014/main" id="{4B3001F0-53A0-E2F3-FCB1-42A053B3AF9A}"/>
              </a:ext>
            </a:extLst>
          </p:cNvPr>
          <p:cNvPicPr>
            <a:picLocks noChangeAspect="1"/>
          </p:cNvPicPr>
          <p:nvPr userDrawn="1"/>
        </p:nvPicPr>
        <p:blipFill rotWithShape="1">
          <a:blip r:embed="rId2" cstate="screen">
            <a:alphaModFix amt="85000"/>
            <a:extLst>
              <a:ext uri="{28A0092B-C50C-407E-A947-70E740481C1C}">
                <a14:useLocalDpi xmlns:a14="http://schemas.microsoft.com/office/drawing/2010/main" val="0"/>
              </a:ext>
            </a:extLst>
          </a:blip>
          <a:srcRect/>
          <a:stretch/>
        </p:blipFill>
        <p:spPr>
          <a:xfrm>
            <a:off x="0" y="0"/>
            <a:ext cx="12192000" cy="2594114"/>
          </a:xfrm>
          <a:prstGeom prst="rect">
            <a:avLst/>
          </a:prstGeom>
        </p:spPr>
      </p:pic>
      <p:pic>
        <p:nvPicPr>
          <p:cNvPr id="8" name="Picture 7" descr="A picture containing tree, outdoor, street, plant&#10;&#10;Description automatically generated">
            <a:extLst>
              <a:ext uri="{FF2B5EF4-FFF2-40B4-BE49-F238E27FC236}">
                <a16:creationId xmlns:a16="http://schemas.microsoft.com/office/drawing/2014/main" id="{C24B27D1-DFDF-74C7-3BD0-536C958E78C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4706937"/>
            <a:ext cx="12192000" cy="2151063"/>
          </a:xfrm>
          <a:prstGeom prst="rect">
            <a:avLst/>
          </a:prstGeom>
        </p:spPr>
      </p:pic>
      <p:sp>
        <p:nvSpPr>
          <p:cNvPr id="2" name="Title 1">
            <a:extLst>
              <a:ext uri="{FF2B5EF4-FFF2-40B4-BE49-F238E27FC236}">
                <a16:creationId xmlns:a16="http://schemas.microsoft.com/office/drawing/2014/main" id="{F68AA75A-20E3-9C1A-5C91-B539BFE13F7C}"/>
              </a:ext>
            </a:extLst>
          </p:cNvPr>
          <p:cNvSpPr>
            <a:spLocks noGrp="1"/>
          </p:cNvSpPr>
          <p:nvPr>
            <p:ph type="ctrTitle"/>
          </p:nvPr>
        </p:nvSpPr>
        <p:spPr>
          <a:xfrm>
            <a:off x="1386582" y="2813847"/>
            <a:ext cx="9144000" cy="915849"/>
          </a:xfrm>
        </p:spPr>
        <p:txBody>
          <a:bodyPr anchor="b">
            <a:normAutofit/>
          </a:bodyPr>
          <a:lstStyle>
            <a:lvl1pPr algn="ctr">
              <a:defRPr sz="4400">
                <a:solidFill>
                  <a:schemeClr val="bg1"/>
                </a:solidFill>
                <a:latin typeface="Harfang Bold" panose="02000000000000000000" pitchFamily="50"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05A59E8-B692-8010-C557-6135109ABFBA}"/>
              </a:ext>
            </a:extLst>
          </p:cNvPr>
          <p:cNvSpPr>
            <a:spLocks noGrp="1"/>
          </p:cNvSpPr>
          <p:nvPr>
            <p:ph type="subTitle" idx="1"/>
          </p:nvPr>
        </p:nvSpPr>
        <p:spPr>
          <a:xfrm>
            <a:off x="1386582" y="4021576"/>
            <a:ext cx="9144000" cy="583760"/>
          </a:xfrm>
        </p:spPr>
        <p:txBody>
          <a:bodyPr>
            <a:normAutofit/>
          </a:bodyPr>
          <a:lstStyle>
            <a:lvl1pPr marL="0" indent="0" algn="ctr">
              <a:buNone/>
              <a:defRPr sz="2000">
                <a:solidFill>
                  <a:schemeClr val="bg1"/>
                </a:solidFill>
                <a:latin typeface="URW DIN" panose="00000500000000000000" pitchFamily="50"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Text&#10;&#10;Description automatically generated">
            <a:extLst>
              <a:ext uri="{FF2B5EF4-FFF2-40B4-BE49-F238E27FC236}">
                <a16:creationId xmlns:a16="http://schemas.microsoft.com/office/drawing/2014/main" id="{71173C3F-8D7E-F5DC-1C34-81BA4A4874D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516634" y="987724"/>
            <a:ext cx="3158732" cy="1489903"/>
          </a:xfrm>
          <a:prstGeom prst="rect">
            <a:avLst/>
          </a:prstGeom>
        </p:spPr>
      </p:pic>
    </p:spTree>
    <p:extLst>
      <p:ext uri="{BB962C8B-B14F-4D97-AF65-F5344CB8AC3E}">
        <p14:creationId xmlns:p14="http://schemas.microsoft.com/office/powerpoint/2010/main" val="128947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 + Image 4">
    <p:spTree>
      <p:nvGrpSpPr>
        <p:cNvPr id="1" name=""/>
        <p:cNvGrpSpPr/>
        <p:nvPr/>
      </p:nvGrpSpPr>
      <p:grpSpPr>
        <a:xfrm>
          <a:off x="0" y="0"/>
          <a:ext cx="0" cy="0"/>
          <a:chOff x="0" y="0"/>
          <a:chExt cx="0" cy="0"/>
        </a:xfrm>
      </p:grpSpPr>
      <p:pic>
        <p:nvPicPr>
          <p:cNvPr id="6" name="Picture 5" descr="A picture containing person, indoor, vegetable&#10;&#10;Description automatically generated">
            <a:extLst>
              <a:ext uri="{FF2B5EF4-FFF2-40B4-BE49-F238E27FC236}">
                <a16:creationId xmlns:a16="http://schemas.microsoft.com/office/drawing/2014/main" id="{165F1229-074E-25A3-D0D0-6098154723C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6493" y="0"/>
            <a:ext cx="4826001" cy="6858000"/>
          </a:xfrm>
          <a:prstGeom prst="rect">
            <a:avLst/>
          </a:prstGeom>
        </p:spPr>
      </p:pic>
      <p:sp>
        <p:nvSpPr>
          <p:cNvPr id="2" name="Title 1">
            <a:extLst>
              <a:ext uri="{FF2B5EF4-FFF2-40B4-BE49-F238E27FC236}">
                <a16:creationId xmlns:a16="http://schemas.microsoft.com/office/drawing/2014/main" id="{0156025C-0D55-6295-242B-E404BFEF079A}"/>
              </a:ext>
            </a:extLst>
          </p:cNvPr>
          <p:cNvSpPr>
            <a:spLocks noGrp="1"/>
          </p:cNvSpPr>
          <p:nvPr>
            <p:ph type="title" hasCustomPrompt="1"/>
          </p:nvPr>
        </p:nvSpPr>
        <p:spPr>
          <a:xfrm>
            <a:off x="5105400" y="365125"/>
            <a:ext cx="6248400" cy="1249363"/>
          </a:xfrm>
        </p:spPr>
        <p:txBody>
          <a:bodyPr>
            <a:normAutofit/>
          </a:bodyPr>
          <a:lstStyle>
            <a:lvl1pPr>
              <a:defRPr sz="3600">
                <a:latin typeface="URW DIN Demi" panose="00000700000000000000" pitchFamily="50" charset="0"/>
                <a:cs typeface="Arial" panose="020B0604020202020204" pitchFamily="34" charset="0"/>
              </a:defRPr>
            </a:lvl1pPr>
          </a:lstStyle>
          <a:p>
            <a:r>
              <a:rPr lang="en-US" dirty="0"/>
              <a:t>Click to Edit Slide Title</a:t>
            </a:r>
          </a:p>
        </p:txBody>
      </p:sp>
      <p:sp>
        <p:nvSpPr>
          <p:cNvPr id="3" name="Content Placeholder 2">
            <a:extLst>
              <a:ext uri="{FF2B5EF4-FFF2-40B4-BE49-F238E27FC236}">
                <a16:creationId xmlns:a16="http://schemas.microsoft.com/office/drawing/2014/main" id="{A2CF27FF-1539-4F3D-3F8F-F2CA0DB1C4DB}"/>
              </a:ext>
            </a:extLst>
          </p:cNvPr>
          <p:cNvSpPr>
            <a:spLocks noGrp="1"/>
          </p:cNvSpPr>
          <p:nvPr>
            <p:ph idx="1"/>
          </p:nvPr>
        </p:nvSpPr>
        <p:spPr>
          <a:xfrm>
            <a:off x="5105398" y="1825625"/>
            <a:ext cx="6248401" cy="4351338"/>
          </a:xfrm>
        </p:spPr>
        <p:txBody>
          <a:bodyPr/>
          <a:lstStyle>
            <a:lvl1pPr marL="228600" indent="-228600">
              <a:buFont typeface="Wingdings" panose="05000000000000000000" pitchFamily="2" charset="2"/>
              <a:buChar char="§"/>
              <a:defRPr>
                <a:latin typeface="URW DIN" panose="00000500000000000000" pitchFamily="50" charset="0"/>
                <a:cs typeface="Arial" panose="020B0604020202020204" pitchFamily="34" charset="0"/>
              </a:defRPr>
            </a:lvl1pPr>
            <a:lvl2pPr marL="685800" indent="-228600">
              <a:buFont typeface="Wingdings" panose="05000000000000000000" pitchFamily="2" charset="2"/>
              <a:buChar char="§"/>
              <a:defRPr>
                <a:latin typeface="URW DIN" panose="00000500000000000000" pitchFamily="50" charset="0"/>
                <a:cs typeface="Arial" panose="020B0604020202020204" pitchFamily="34" charset="0"/>
              </a:defRPr>
            </a:lvl2pPr>
            <a:lvl3pPr marL="1143000" indent="-228600">
              <a:buFont typeface="Wingdings" panose="05000000000000000000" pitchFamily="2" charset="2"/>
              <a:buChar char="§"/>
              <a:defRPr>
                <a:latin typeface="URW DIN" panose="00000500000000000000" pitchFamily="50" charset="0"/>
                <a:cs typeface="Arial" panose="020B0604020202020204" pitchFamily="34" charset="0"/>
              </a:defRPr>
            </a:lvl3pPr>
            <a:lvl4pPr marL="1600200" indent="-228600">
              <a:buFont typeface="Wingdings" panose="05000000000000000000" pitchFamily="2" charset="2"/>
              <a:buChar char="§"/>
              <a:defRPr>
                <a:latin typeface="URW DIN" panose="00000500000000000000" pitchFamily="50" charset="0"/>
                <a:cs typeface="Arial" panose="020B0604020202020204" pitchFamily="34" charset="0"/>
              </a:defRPr>
            </a:lvl4pPr>
            <a:lvl5pPr marL="2057400" indent="-228600">
              <a:buFont typeface="Wingdings" panose="05000000000000000000" pitchFamily="2" charset="2"/>
              <a:buChar char="§"/>
              <a:defRPr>
                <a:latin typeface="URW DIN" panose="00000500000000000000"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2F7FD8-B69F-254C-ADF6-5BED41153BAC}"/>
              </a:ext>
            </a:extLst>
          </p:cNvPr>
          <p:cNvSpPr>
            <a:spLocks noGrp="1"/>
          </p:cNvSpPr>
          <p:nvPr>
            <p:ph type="dt" sz="half" idx="10"/>
          </p:nvPr>
        </p:nvSpPr>
        <p:spPr>
          <a:xfrm>
            <a:off x="9334500" y="166688"/>
            <a:ext cx="2743200" cy="365125"/>
          </a:xfrm>
        </p:spPr>
        <p:txBody>
          <a:bodyPr/>
          <a:lstStyle>
            <a:lvl1pPr algn="r">
              <a:defRPr/>
            </a:lvl1pPr>
          </a:lstStyle>
          <a:p>
            <a:fld id="{FD56511A-5E3E-46E9-8E59-542EEFFE2CFD}" type="datetimeFigureOut">
              <a:rPr lang="en-US" smtClean="0"/>
              <a:pPr/>
              <a:t>6/1/26</a:t>
            </a:fld>
            <a:endParaRPr lang="en-US"/>
          </a:p>
        </p:txBody>
      </p:sp>
      <p:sp>
        <p:nvSpPr>
          <p:cNvPr id="9" name="Rectangle 8">
            <a:extLst>
              <a:ext uri="{FF2B5EF4-FFF2-40B4-BE49-F238E27FC236}">
                <a16:creationId xmlns:a16="http://schemas.microsoft.com/office/drawing/2014/main" id="{037A23ED-7398-9553-3E4E-06D57E9495BE}"/>
              </a:ext>
            </a:extLst>
          </p:cNvPr>
          <p:cNvSpPr/>
          <p:nvPr userDrawn="1"/>
        </p:nvSpPr>
        <p:spPr>
          <a:xfrm>
            <a:off x="3194050" y="6388100"/>
            <a:ext cx="5803900" cy="469900"/>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C5864093-18C4-D923-789C-D93C69354E3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69029" y="6109044"/>
            <a:ext cx="1089740" cy="514006"/>
          </a:xfrm>
          <a:prstGeom prst="rect">
            <a:avLst/>
          </a:prstGeom>
        </p:spPr>
      </p:pic>
      <p:sp>
        <p:nvSpPr>
          <p:cNvPr id="8" name="Slide Number Placeholder 5">
            <a:extLst>
              <a:ext uri="{FF2B5EF4-FFF2-40B4-BE49-F238E27FC236}">
                <a16:creationId xmlns:a16="http://schemas.microsoft.com/office/drawing/2014/main" id="{A8D37CC5-F27D-2021-8A89-BF0BE72A8A59}"/>
              </a:ext>
            </a:extLst>
          </p:cNvPr>
          <p:cNvSpPr>
            <a:spLocks noGrp="1"/>
          </p:cNvSpPr>
          <p:nvPr>
            <p:ph type="sldNum" sz="quarter" idx="12"/>
          </p:nvPr>
        </p:nvSpPr>
        <p:spPr>
          <a:xfrm>
            <a:off x="8610600"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733A42F1-06A0-4539-835F-970312322DCA}" type="slidenum">
              <a:rPr lang="en-US" smtClean="0"/>
              <a:pPr/>
              <a:t>‹#›</a:t>
            </a:fld>
            <a:endParaRPr lang="en-US" dirty="0"/>
          </a:p>
        </p:txBody>
      </p:sp>
    </p:spTree>
    <p:extLst>
      <p:ext uri="{BB962C8B-B14F-4D97-AF65-F5344CB8AC3E}">
        <p14:creationId xmlns:p14="http://schemas.microsoft.com/office/powerpoint/2010/main" val="235344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 Image 5">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0B22D62-3A3C-674B-2CD3-107F4F332D0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6493" y="0"/>
            <a:ext cx="4826001" cy="6858000"/>
          </a:xfrm>
          <a:prstGeom prst="rect">
            <a:avLst/>
          </a:prstGeom>
        </p:spPr>
      </p:pic>
      <p:sp>
        <p:nvSpPr>
          <p:cNvPr id="2" name="Title 1">
            <a:extLst>
              <a:ext uri="{FF2B5EF4-FFF2-40B4-BE49-F238E27FC236}">
                <a16:creationId xmlns:a16="http://schemas.microsoft.com/office/drawing/2014/main" id="{0156025C-0D55-6295-242B-E404BFEF079A}"/>
              </a:ext>
            </a:extLst>
          </p:cNvPr>
          <p:cNvSpPr>
            <a:spLocks noGrp="1"/>
          </p:cNvSpPr>
          <p:nvPr>
            <p:ph type="title" hasCustomPrompt="1"/>
          </p:nvPr>
        </p:nvSpPr>
        <p:spPr>
          <a:xfrm>
            <a:off x="5105400" y="365125"/>
            <a:ext cx="6248400" cy="1249363"/>
          </a:xfrm>
        </p:spPr>
        <p:txBody>
          <a:bodyPr>
            <a:normAutofit/>
          </a:bodyPr>
          <a:lstStyle>
            <a:lvl1pPr>
              <a:defRPr sz="3600">
                <a:latin typeface="URW DIN Demi" panose="00000700000000000000" pitchFamily="50" charset="0"/>
                <a:cs typeface="Arial" panose="020B0604020202020204" pitchFamily="34" charset="0"/>
              </a:defRPr>
            </a:lvl1pPr>
          </a:lstStyle>
          <a:p>
            <a:r>
              <a:rPr lang="en-US" dirty="0"/>
              <a:t>Click to Edit Slide Title</a:t>
            </a:r>
          </a:p>
        </p:txBody>
      </p:sp>
      <p:sp>
        <p:nvSpPr>
          <p:cNvPr id="3" name="Content Placeholder 2">
            <a:extLst>
              <a:ext uri="{FF2B5EF4-FFF2-40B4-BE49-F238E27FC236}">
                <a16:creationId xmlns:a16="http://schemas.microsoft.com/office/drawing/2014/main" id="{A2CF27FF-1539-4F3D-3F8F-F2CA0DB1C4DB}"/>
              </a:ext>
            </a:extLst>
          </p:cNvPr>
          <p:cNvSpPr>
            <a:spLocks noGrp="1"/>
          </p:cNvSpPr>
          <p:nvPr>
            <p:ph idx="1"/>
          </p:nvPr>
        </p:nvSpPr>
        <p:spPr>
          <a:xfrm>
            <a:off x="5105398" y="1825625"/>
            <a:ext cx="6248401" cy="4351338"/>
          </a:xfrm>
        </p:spPr>
        <p:txBody>
          <a:bodyPr/>
          <a:lstStyle>
            <a:lvl1pPr marL="228600" indent="-228600">
              <a:buFont typeface="Wingdings" panose="05000000000000000000" pitchFamily="2" charset="2"/>
              <a:buChar char="§"/>
              <a:defRPr>
                <a:latin typeface="URW DIN" panose="00000500000000000000" pitchFamily="50" charset="0"/>
                <a:cs typeface="Arial" panose="020B0604020202020204" pitchFamily="34" charset="0"/>
              </a:defRPr>
            </a:lvl1pPr>
            <a:lvl2pPr marL="685800" indent="-228600">
              <a:buFont typeface="Wingdings" panose="05000000000000000000" pitchFamily="2" charset="2"/>
              <a:buChar char="§"/>
              <a:defRPr>
                <a:latin typeface="URW DIN" panose="00000500000000000000" pitchFamily="50" charset="0"/>
                <a:cs typeface="Arial" panose="020B0604020202020204" pitchFamily="34" charset="0"/>
              </a:defRPr>
            </a:lvl2pPr>
            <a:lvl3pPr marL="1143000" indent="-228600">
              <a:buFont typeface="Wingdings" panose="05000000000000000000" pitchFamily="2" charset="2"/>
              <a:buChar char="§"/>
              <a:defRPr>
                <a:latin typeface="URW DIN" panose="00000500000000000000" pitchFamily="50" charset="0"/>
                <a:cs typeface="Arial" panose="020B0604020202020204" pitchFamily="34" charset="0"/>
              </a:defRPr>
            </a:lvl3pPr>
            <a:lvl4pPr marL="1600200" indent="-228600">
              <a:buFont typeface="Wingdings" panose="05000000000000000000" pitchFamily="2" charset="2"/>
              <a:buChar char="§"/>
              <a:defRPr>
                <a:latin typeface="URW DIN" panose="00000500000000000000" pitchFamily="50" charset="0"/>
                <a:cs typeface="Arial" panose="020B0604020202020204" pitchFamily="34" charset="0"/>
              </a:defRPr>
            </a:lvl4pPr>
            <a:lvl5pPr marL="2057400" indent="-228600">
              <a:buFont typeface="Wingdings" panose="05000000000000000000" pitchFamily="2" charset="2"/>
              <a:buChar char="§"/>
              <a:defRPr>
                <a:latin typeface="URW DIN" panose="00000500000000000000"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2F7FD8-B69F-254C-ADF6-5BED41153BAC}"/>
              </a:ext>
            </a:extLst>
          </p:cNvPr>
          <p:cNvSpPr>
            <a:spLocks noGrp="1"/>
          </p:cNvSpPr>
          <p:nvPr>
            <p:ph type="dt" sz="half" idx="10"/>
          </p:nvPr>
        </p:nvSpPr>
        <p:spPr>
          <a:xfrm>
            <a:off x="9334500" y="166688"/>
            <a:ext cx="2743200" cy="365125"/>
          </a:xfrm>
        </p:spPr>
        <p:txBody>
          <a:bodyPr/>
          <a:lstStyle>
            <a:lvl1pPr algn="r">
              <a:defRPr/>
            </a:lvl1pPr>
          </a:lstStyle>
          <a:p>
            <a:fld id="{FD56511A-5E3E-46E9-8E59-542EEFFE2CFD}" type="datetimeFigureOut">
              <a:rPr lang="en-US" smtClean="0"/>
              <a:pPr/>
              <a:t>6/1/26</a:t>
            </a:fld>
            <a:endParaRPr lang="en-US"/>
          </a:p>
        </p:txBody>
      </p:sp>
      <p:sp>
        <p:nvSpPr>
          <p:cNvPr id="9" name="Rectangle 8">
            <a:extLst>
              <a:ext uri="{FF2B5EF4-FFF2-40B4-BE49-F238E27FC236}">
                <a16:creationId xmlns:a16="http://schemas.microsoft.com/office/drawing/2014/main" id="{037A23ED-7398-9553-3E4E-06D57E9495BE}"/>
              </a:ext>
            </a:extLst>
          </p:cNvPr>
          <p:cNvSpPr/>
          <p:nvPr userDrawn="1"/>
        </p:nvSpPr>
        <p:spPr>
          <a:xfrm>
            <a:off x="3194050" y="6388100"/>
            <a:ext cx="5803900" cy="469900"/>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C5864093-18C4-D923-789C-D93C69354E3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69029" y="6109044"/>
            <a:ext cx="1089740" cy="514006"/>
          </a:xfrm>
          <a:prstGeom prst="rect">
            <a:avLst/>
          </a:prstGeom>
        </p:spPr>
      </p:pic>
      <p:sp>
        <p:nvSpPr>
          <p:cNvPr id="8" name="Slide Number Placeholder 5">
            <a:extLst>
              <a:ext uri="{FF2B5EF4-FFF2-40B4-BE49-F238E27FC236}">
                <a16:creationId xmlns:a16="http://schemas.microsoft.com/office/drawing/2014/main" id="{A8D37CC5-F27D-2021-8A89-BF0BE72A8A59}"/>
              </a:ext>
            </a:extLst>
          </p:cNvPr>
          <p:cNvSpPr>
            <a:spLocks noGrp="1"/>
          </p:cNvSpPr>
          <p:nvPr>
            <p:ph type="sldNum" sz="quarter" idx="12"/>
          </p:nvPr>
        </p:nvSpPr>
        <p:spPr>
          <a:xfrm>
            <a:off x="8610600"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733A42F1-06A0-4539-835F-970312322DCA}" type="slidenum">
              <a:rPr lang="en-US" smtClean="0"/>
              <a:pPr/>
              <a:t>‹#›</a:t>
            </a:fld>
            <a:endParaRPr lang="en-US" dirty="0"/>
          </a:p>
        </p:txBody>
      </p:sp>
    </p:spTree>
    <p:extLst>
      <p:ext uri="{BB962C8B-B14F-4D97-AF65-F5344CB8AC3E}">
        <p14:creationId xmlns:p14="http://schemas.microsoft.com/office/powerpoint/2010/main" val="3057936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 + Image 6">
    <p:spTree>
      <p:nvGrpSpPr>
        <p:cNvPr id="1" name=""/>
        <p:cNvGrpSpPr/>
        <p:nvPr/>
      </p:nvGrpSpPr>
      <p:grpSpPr>
        <a:xfrm>
          <a:off x="0" y="0"/>
          <a:ext cx="0" cy="0"/>
          <a:chOff x="0" y="0"/>
          <a:chExt cx="0" cy="0"/>
        </a:xfrm>
      </p:grpSpPr>
      <p:pic>
        <p:nvPicPr>
          <p:cNvPr id="6" name="Picture 5" descr="A picture containing indoor&#10;&#10;Description automatically generated">
            <a:extLst>
              <a:ext uri="{FF2B5EF4-FFF2-40B4-BE49-F238E27FC236}">
                <a16:creationId xmlns:a16="http://schemas.microsoft.com/office/drawing/2014/main" id="{73D6D8CF-FA7F-96E2-4485-B081CAD3350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4809508" cy="6858000"/>
          </a:xfrm>
          <a:prstGeom prst="rect">
            <a:avLst/>
          </a:prstGeom>
        </p:spPr>
      </p:pic>
      <p:sp>
        <p:nvSpPr>
          <p:cNvPr id="2" name="Title 1">
            <a:extLst>
              <a:ext uri="{FF2B5EF4-FFF2-40B4-BE49-F238E27FC236}">
                <a16:creationId xmlns:a16="http://schemas.microsoft.com/office/drawing/2014/main" id="{0156025C-0D55-6295-242B-E404BFEF079A}"/>
              </a:ext>
            </a:extLst>
          </p:cNvPr>
          <p:cNvSpPr>
            <a:spLocks noGrp="1"/>
          </p:cNvSpPr>
          <p:nvPr>
            <p:ph type="title" hasCustomPrompt="1"/>
          </p:nvPr>
        </p:nvSpPr>
        <p:spPr>
          <a:xfrm>
            <a:off x="5105400" y="365125"/>
            <a:ext cx="6248400" cy="1249363"/>
          </a:xfrm>
        </p:spPr>
        <p:txBody>
          <a:bodyPr>
            <a:normAutofit/>
          </a:bodyPr>
          <a:lstStyle>
            <a:lvl1pPr>
              <a:defRPr sz="3600">
                <a:latin typeface="URW DIN Demi" panose="00000700000000000000" pitchFamily="50" charset="0"/>
                <a:cs typeface="Arial" panose="020B0604020202020204" pitchFamily="34" charset="0"/>
              </a:defRPr>
            </a:lvl1pPr>
          </a:lstStyle>
          <a:p>
            <a:r>
              <a:rPr lang="en-US" dirty="0"/>
              <a:t>Click to Edit Slide Title</a:t>
            </a:r>
          </a:p>
        </p:txBody>
      </p:sp>
      <p:sp>
        <p:nvSpPr>
          <p:cNvPr id="3" name="Content Placeholder 2">
            <a:extLst>
              <a:ext uri="{FF2B5EF4-FFF2-40B4-BE49-F238E27FC236}">
                <a16:creationId xmlns:a16="http://schemas.microsoft.com/office/drawing/2014/main" id="{A2CF27FF-1539-4F3D-3F8F-F2CA0DB1C4DB}"/>
              </a:ext>
            </a:extLst>
          </p:cNvPr>
          <p:cNvSpPr>
            <a:spLocks noGrp="1"/>
          </p:cNvSpPr>
          <p:nvPr>
            <p:ph idx="1"/>
          </p:nvPr>
        </p:nvSpPr>
        <p:spPr>
          <a:xfrm>
            <a:off x="5105398" y="1825625"/>
            <a:ext cx="6248401" cy="4351338"/>
          </a:xfrm>
        </p:spPr>
        <p:txBody>
          <a:bodyPr/>
          <a:lstStyle>
            <a:lvl1pPr marL="228600" indent="-228600">
              <a:buFont typeface="Wingdings" panose="05000000000000000000" pitchFamily="2" charset="2"/>
              <a:buChar char="§"/>
              <a:defRPr>
                <a:latin typeface="URW DIN" panose="00000500000000000000" pitchFamily="50" charset="0"/>
                <a:cs typeface="Arial" panose="020B0604020202020204" pitchFamily="34" charset="0"/>
              </a:defRPr>
            </a:lvl1pPr>
            <a:lvl2pPr marL="685800" indent="-228600">
              <a:buFont typeface="Wingdings" panose="05000000000000000000" pitchFamily="2" charset="2"/>
              <a:buChar char="§"/>
              <a:defRPr>
                <a:latin typeface="URW DIN" panose="00000500000000000000" pitchFamily="50" charset="0"/>
                <a:cs typeface="Arial" panose="020B0604020202020204" pitchFamily="34" charset="0"/>
              </a:defRPr>
            </a:lvl2pPr>
            <a:lvl3pPr marL="1143000" indent="-228600">
              <a:buFont typeface="Wingdings" panose="05000000000000000000" pitchFamily="2" charset="2"/>
              <a:buChar char="§"/>
              <a:defRPr>
                <a:latin typeface="URW DIN" panose="00000500000000000000" pitchFamily="50" charset="0"/>
                <a:cs typeface="Arial" panose="020B0604020202020204" pitchFamily="34" charset="0"/>
              </a:defRPr>
            </a:lvl3pPr>
            <a:lvl4pPr marL="1600200" indent="-228600">
              <a:buFont typeface="Wingdings" panose="05000000000000000000" pitchFamily="2" charset="2"/>
              <a:buChar char="§"/>
              <a:defRPr>
                <a:latin typeface="URW DIN" panose="00000500000000000000" pitchFamily="50" charset="0"/>
                <a:cs typeface="Arial" panose="020B0604020202020204" pitchFamily="34" charset="0"/>
              </a:defRPr>
            </a:lvl4pPr>
            <a:lvl5pPr marL="2057400" indent="-228600">
              <a:buFont typeface="Wingdings" panose="05000000000000000000" pitchFamily="2" charset="2"/>
              <a:buChar char="§"/>
              <a:defRPr>
                <a:latin typeface="URW DIN" panose="00000500000000000000"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2F7FD8-B69F-254C-ADF6-5BED41153BAC}"/>
              </a:ext>
            </a:extLst>
          </p:cNvPr>
          <p:cNvSpPr>
            <a:spLocks noGrp="1"/>
          </p:cNvSpPr>
          <p:nvPr>
            <p:ph type="dt" sz="half" idx="10"/>
          </p:nvPr>
        </p:nvSpPr>
        <p:spPr>
          <a:xfrm>
            <a:off x="9334500" y="166688"/>
            <a:ext cx="2743200" cy="365125"/>
          </a:xfrm>
        </p:spPr>
        <p:txBody>
          <a:bodyPr/>
          <a:lstStyle>
            <a:lvl1pPr algn="r">
              <a:defRPr/>
            </a:lvl1pPr>
          </a:lstStyle>
          <a:p>
            <a:fld id="{FD56511A-5E3E-46E9-8E59-542EEFFE2CFD}" type="datetimeFigureOut">
              <a:rPr lang="en-US" smtClean="0"/>
              <a:pPr/>
              <a:t>6/1/26</a:t>
            </a:fld>
            <a:endParaRPr lang="en-US"/>
          </a:p>
        </p:txBody>
      </p:sp>
      <p:sp>
        <p:nvSpPr>
          <p:cNvPr id="9" name="Rectangle 8">
            <a:extLst>
              <a:ext uri="{FF2B5EF4-FFF2-40B4-BE49-F238E27FC236}">
                <a16:creationId xmlns:a16="http://schemas.microsoft.com/office/drawing/2014/main" id="{037A23ED-7398-9553-3E4E-06D57E9495BE}"/>
              </a:ext>
            </a:extLst>
          </p:cNvPr>
          <p:cNvSpPr/>
          <p:nvPr userDrawn="1"/>
        </p:nvSpPr>
        <p:spPr>
          <a:xfrm>
            <a:off x="3194050" y="6388100"/>
            <a:ext cx="5803900" cy="469900"/>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C5864093-18C4-D923-789C-D93C69354E3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69029" y="6109044"/>
            <a:ext cx="1089740" cy="514006"/>
          </a:xfrm>
          <a:prstGeom prst="rect">
            <a:avLst/>
          </a:prstGeom>
        </p:spPr>
      </p:pic>
      <p:sp>
        <p:nvSpPr>
          <p:cNvPr id="8" name="Slide Number Placeholder 5">
            <a:extLst>
              <a:ext uri="{FF2B5EF4-FFF2-40B4-BE49-F238E27FC236}">
                <a16:creationId xmlns:a16="http://schemas.microsoft.com/office/drawing/2014/main" id="{A8D37CC5-F27D-2021-8A89-BF0BE72A8A59}"/>
              </a:ext>
            </a:extLst>
          </p:cNvPr>
          <p:cNvSpPr>
            <a:spLocks noGrp="1"/>
          </p:cNvSpPr>
          <p:nvPr>
            <p:ph type="sldNum" sz="quarter" idx="12"/>
          </p:nvPr>
        </p:nvSpPr>
        <p:spPr>
          <a:xfrm>
            <a:off x="8610600"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733A42F1-06A0-4539-835F-970312322DCA}" type="slidenum">
              <a:rPr lang="en-US" smtClean="0"/>
              <a:pPr/>
              <a:t>‹#›</a:t>
            </a:fld>
            <a:endParaRPr lang="en-US" dirty="0"/>
          </a:p>
        </p:txBody>
      </p:sp>
    </p:spTree>
    <p:extLst>
      <p:ext uri="{BB962C8B-B14F-4D97-AF65-F5344CB8AC3E}">
        <p14:creationId xmlns:p14="http://schemas.microsoft.com/office/powerpoint/2010/main" val="3919174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Image 7">
    <p:spTree>
      <p:nvGrpSpPr>
        <p:cNvPr id="1" name=""/>
        <p:cNvGrpSpPr/>
        <p:nvPr/>
      </p:nvGrpSpPr>
      <p:grpSpPr>
        <a:xfrm>
          <a:off x="0" y="0"/>
          <a:ext cx="0" cy="0"/>
          <a:chOff x="0" y="0"/>
          <a:chExt cx="0" cy="0"/>
        </a:xfrm>
      </p:grpSpPr>
      <p:pic>
        <p:nvPicPr>
          <p:cNvPr id="2" name="Picture 1" descr="A picture containing text, sky, outdoor&#10;&#10;Description automatically generated">
            <a:extLst>
              <a:ext uri="{FF2B5EF4-FFF2-40B4-BE49-F238E27FC236}">
                <a16:creationId xmlns:a16="http://schemas.microsoft.com/office/drawing/2014/main" id="{F9F41F7F-9567-39FE-CE07-BE077765435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9154"/>
            <a:ext cx="4809508" cy="6867154"/>
          </a:xfrm>
          <a:prstGeom prst="rect">
            <a:avLst/>
          </a:prstGeom>
        </p:spPr>
      </p:pic>
      <p:sp>
        <p:nvSpPr>
          <p:cNvPr id="4" name="Date Placeholder 3">
            <a:extLst>
              <a:ext uri="{FF2B5EF4-FFF2-40B4-BE49-F238E27FC236}">
                <a16:creationId xmlns:a16="http://schemas.microsoft.com/office/drawing/2014/main" id="{392F7FD8-B69F-254C-ADF6-5BED41153BAC}"/>
              </a:ext>
            </a:extLst>
          </p:cNvPr>
          <p:cNvSpPr>
            <a:spLocks noGrp="1"/>
          </p:cNvSpPr>
          <p:nvPr>
            <p:ph type="dt" sz="half" idx="10"/>
          </p:nvPr>
        </p:nvSpPr>
        <p:spPr>
          <a:xfrm>
            <a:off x="9334500" y="166688"/>
            <a:ext cx="2743200" cy="365125"/>
          </a:xfrm>
        </p:spPr>
        <p:txBody>
          <a:bodyPr/>
          <a:lstStyle>
            <a:lvl1pPr algn="r">
              <a:defRPr/>
            </a:lvl1pPr>
          </a:lstStyle>
          <a:p>
            <a:fld id="{FD56511A-5E3E-46E9-8E59-542EEFFE2CFD}" type="datetimeFigureOut">
              <a:rPr lang="en-US" smtClean="0"/>
              <a:pPr/>
              <a:t>6/1/26</a:t>
            </a:fld>
            <a:endParaRPr lang="en-US"/>
          </a:p>
        </p:txBody>
      </p:sp>
      <p:sp>
        <p:nvSpPr>
          <p:cNvPr id="6" name="Rectangle 5">
            <a:extLst>
              <a:ext uri="{FF2B5EF4-FFF2-40B4-BE49-F238E27FC236}">
                <a16:creationId xmlns:a16="http://schemas.microsoft.com/office/drawing/2014/main" id="{64035162-1768-D7A5-668E-0B90C93F9DEC}"/>
              </a:ext>
            </a:extLst>
          </p:cNvPr>
          <p:cNvSpPr/>
          <p:nvPr userDrawn="1"/>
        </p:nvSpPr>
        <p:spPr>
          <a:xfrm>
            <a:off x="3194050" y="6388100"/>
            <a:ext cx="5803900" cy="469900"/>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B3D09D1B-52F3-FD0E-0DB3-1E39D1D7CD3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69029" y="6109044"/>
            <a:ext cx="1089740" cy="514006"/>
          </a:xfrm>
          <a:prstGeom prst="rect">
            <a:avLst/>
          </a:prstGeom>
        </p:spPr>
      </p:pic>
      <p:sp>
        <p:nvSpPr>
          <p:cNvPr id="11" name="Title 1">
            <a:extLst>
              <a:ext uri="{FF2B5EF4-FFF2-40B4-BE49-F238E27FC236}">
                <a16:creationId xmlns:a16="http://schemas.microsoft.com/office/drawing/2014/main" id="{41985002-2C64-B2DA-400E-368694C3CE02}"/>
              </a:ext>
            </a:extLst>
          </p:cNvPr>
          <p:cNvSpPr>
            <a:spLocks noGrp="1"/>
          </p:cNvSpPr>
          <p:nvPr>
            <p:ph type="title" hasCustomPrompt="1"/>
          </p:nvPr>
        </p:nvSpPr>
        <p:spPr>
          <a:xfrm>
            <a:off x="5105401" y="365125"/>
            <a:ext cx="6198077" cy="1249363"/>
          </a:xfrm>
        </p:spPr>
        <p:txBody>
          <a:bodyPr>
            <a:normAutofit/>
          </a:bodyPr>
          <a:lstStyle>
            <a:lvl1pPr>
              <a:defRPr sz="3600">
                <a:latin typeface="URW DIN Demi" panose="00000700000000000000" pitchFamily="50" charset="0"/>
                <a:cs typeface="Arial" panose="020B0604020202020204" pitchFamily="34" charset="0"/>
              </a:defRPr>
            </a:lvl1pPr>
          </a:lstStyle>
          <a:p>
            <a:r>
              <a:rPr lang="en-US" dirty="0"/>
              <a:t>Click to Edit Slide Title</a:t>
            </a:r>
          </a:p>
        </p:txBody>
      </p:sp>
      <p:sp>
        <p:nvSpPr>
          <p:cNvPr id="12" name="Content Placeholder 2">
            <a:extLst>
              <a:ext uri="{FF2B5EF4-FFF2-40B4-BE49-F238E27FC236}">
                <a16:creationId xmlns:a16="http://schemas.microsoft.com/office/drawing/2014/main" id="{69698F47-2DF1-09F2-7501-AB0CAB191C63}"/>
              </a:ext>
            </a:extLst>
          </p:cNvPr>
          <p:cNvSpPr>
            <a:spLocks noGrp="1"/>
          </p:cNvSpPr>
          <p:nvPr>
            <p:ph idx="1"/>
          </p:nvPr>
        </p:nvSpPr>
        <p:spPr>
          <a:xfrm>
            <a:off x="5105399" y="1825625"/>
            <a:ext cx="6198077" cy="4351338"/>
          </a:xfrm>
        </p:spPr>
        <p:txBody>
          <a:bodyPr/>
          <a:lstStyle>
            <a:lvl1pPr marL="228600" indent="-228600">
              <a:buFont typeface="Wingdings" panose="05000000000000000000" pitchFamily="2" charset="2"/>
              <a:buChar char="§"/>
              <a:defRPr>
                <a:latin typeface="URW DIN" panose="00000500000000000000" pitchFamily="50" charset="0"/>
                <a:cs typeface="Arial" panose="020B0604020202020204" pitchFamily="34" charset="0"/>
              </a:defRPr>
            </a:lvl1pPr>
            <a:lvl2pPr marL="685800" indent="-228600">
              <a:buFont typeface="Wingdings" panose="05000000000000000000" pitchFamily="2" charset="2"/>
              <a:buChar char="§"/>
              <a:defRPr>
                <a:latin typeface="URW DIN" panose="00000500000000000000" pitchFamily="50" charset="0"/>
                <a:cs typeface="Arial" panose="020B0604020202020204" pitchFamily="34" charset="0"/>
              </a:defRPr>
            </a:lvl2pPr>
            <a:lvl3pPr marL="1143000" indent="-228600">
              <a:buFont typeface="Wingdings" panose="05000000000000000000" pitchFamily="2" charset="2"/>
              <a:buChar char="§"/>
              <a:defRPr>
                <a:latin typeface="URW DIN" panose="00000500000000000000" pitchFamily="50" charset="0"/>
                <a:cs typeface="Arial" panose="020B0604020202020204" pitchFamily="34" charset="0"/>
              </a:defRPr>
            </a:lvl3pPr>
            <a:lvl4pPr marL="1600200" indent="-228600">
              <a:buFont typeface="Wingdings" panose="05000000000000000000" pitchFamily="2" charset="2"/>
              <a:buChar char="§"/>
              <a:defRPr>
                <a:latin typeface="URW DIN" panose="00000500000000000000" pitchFamily="50" charset="0"/>
                <a:cs typeface="Arial" panose="020B0604020202020204" pitchFamily="34" charset="0"/>
              </a:defRPr>
            </a:lvl4pPr>
            <a:lvl5pPr marL="2057400" indent="-228600">
              <a:buFont typeface="Wingdings" panose="05000000000000000000" pitchFamily="2" charset="2"/>
              <a:buChar char="§"/>
              <a:defRPr>
                <a:latin typeface="URW DIN" panose="00000500000000000000"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A5972A9D-2AC7-43E8-8E06-9BFE34C8A86F}"/>
              </a:ext>
            </a:extLst>
          </p:cNvPr>
          <p:cNvSpPr>
            <a:spLocks noGrp="1"/>
          </p:cNvSpPr>
          <p:nvPr>
            <p:ph type="sldNum" sz="quarter" idx="12"/>
          </p:nvPr>
        </p:nvSpPr>
        <p:spPr>
          <a:xfrm>
            <a:off x="8610600"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733A42F1-06A0-4539-835F-970312322DCA}" type="slidenum">
              <a:rPr lang="en-US" smtClean="0"/>
              <a:pPr/>
              <a:t>‹#›</a:t>
            </a:fld>
            <a:endParaRPr lang="en-US" dirty="0"/>
          </a:p>
        </p:txBody>
      </p:sp>
    </p:spTree>
    <p:extLst>
      <p:ext uri="{BB962C8B-B14F-4D97-AF65-F5344CB8AC3E}">
        <p14:creationId xmlns:p14="http://schemas.microsoft.com/office/powerpoint/2010/main" val="173652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8">
    <p:spTree>
      <p:nvGrpSpPr>
        <p:cNvPr id="1" name=""/>
        <p:cNvGrpSpPr/>
        <p:nvPr/>
      </p:nvGrpSpPr>
      <p:grpSpPr>
        <a:xfrm>
          <a:off x="0" y="0"/>
          <a:ext cx="0" cy="0"/>
          <a:chOff x="0" y="0"/>
          <a:chExt cx="0" cy="0"/>
        </a:xfrm>
      </p:grpSpPr>
      <p:pic>
        <p:nvPicPr>
          <p:cNvPr id="2" name="Picture 1" descr="A flag on a building&#10;&#10;Description automatically generated with low confidence">
            <a:extLst>
              <a:ext uri="{FF2B5EF4-FFF2-40B4-BE49-F238E27FC236}">
                <a16:creationId xmlns:a16="http://schemas.microsoft.com/office/drawing/2014/main" id="{E0EEE2B1-36A7-5F50-ABB9-7030CF9B0FC5}"/>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4809508" cy="6858000"/>
          </a:xfrm>
          <a:prstGeom prst="rect">
            <a:avLst/>
          </a:prstGeom>
        </p:spPr>
      </p:pic>
      <p:sp>
        <p:nvSpPr>
          <p:cNvPr id="4" name="Date Placeholder 3">
            <a:extLst>
              <a:ext uri="{FF2B5EF4-FFF2-40B4-BE49-F238E27FC236}">
                <a16:creationId xmlns:a16="http://schemas.microsoft.com/office/drawing/2014/main" id="{392F7FD8-B69F-254C-ADF6-5BED41153BAC}"/>
              </a:ext>
            </a:extLst>
          </p:cNvPr>
          <p:cNvSpPr>
            <a:spLocks noGrp="1"/>
          </p:cNvSpPr>
          <p:nvPr>
            <p:ph type="dt" sz="half" idx="10"/>
          </p:nvPr>
        </p:nvSpPr>
        <p:spPr>
          <a:xfrm>
            <a:off x="9334500" y="166688"/>
            <a:ext cx="2743200" cy="365125"/>
          </a:xfrm>
        </p:spPr>
        <p:txBody>
          <a:bodyPr/>
          <a:lstStyle>
            <a:lvl1pPr algn="r">
              <a:defRPr/>
            </a:lvl1pPr>
          </a:lstStyle>
          <a:p>
            <a:fld id="{FD56511A-5E3E-46E9-8E59-542EEFFE2CFD}" type="datetimeFigureOut">
              <a:rPr lang="en-US" smtClean="0"/>
              <a:pPr/>
              <a:t>6/1/26</a:t>
            </a:fld>
            <a:endParaRPr lang="en-US"/>
          </a:p>
        </p:txBody>
      </p:sp>
      <p:sp>
        <p:nvSpPr>
          <p:cNvPr id="6" name="Rectangle 5">
            <a:extLst>
              <a:ext uri="{FF2B5EF4-FFF2-40B4-BE49-F238E27FC236}">
                <a16:creationId xmlns:a16="http://schemas.microsoft.com/office/drawing/2014/main" id="{64035162-1768-D7A5-668E-0B90C93F9DEC}"/>
              </a:ext>
            </a:extLst>
          </p:cNvPr>
          <p:cNvSpPr/>
          <p:nvPr userDrawn="1"/>
        </p:nvSpPr>
        <p:spPr>
          <a:xfrm>
            <a:off x="3194050" y="6388100"/>
            <a:ext cx="5803900" cy="469900"/>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B3D09D1B-52F3-FD0E-0DB3-1E39D1D7CD3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69029" y="6109044"/>
            <a:ext cx="1089740" cy="514006"/>
          </a:xfrm>
          <a:prstGeom prst="rect">
            <a:avLst/>
          </a:prstGeom>
        </p:spPr>
      </p:pic>
      <p:sp>
        <p:nvSpPr>
          <p:cNvPr id="11" name="Title 1">
            <a:extLst>
              <a:ext uri="{FF2B5EF4-FFF2-40B4-BE49-F238E27FC236}">
                <a16:creationId xmlns:a16="http://schemas.microsoft.com/office/drawing/2014/main" id="{41985002-2C64-B2DA-400E-368694C3CE02}"/>
              </a:ext>
            </a:extLst>
          </p:cNvPr>
          <p:cNvSpPr>
            <a:spLocks noGrp="1"/>
          </p:cNvSpPr>
          <p:nvPr>
            <p:ph type="title" hasCustomPrompt="1"/>
          </p:nvPr>
        </p:nvSpPr>
        <p:spPr>
          <a:xfrm>
            <a:off x="5105402" y="365125"/>
            <a:ext cx="6206704" cy="1249363"/>
          </a:xfrm>
        </p:spPr>
        <p:txBody>
          <a:bodyPr>
            <a:normAutofit/>
          </a:bodyPr>
          <a:lstStyle>
            <a:lvl1pPr>
              <a:defRPr sz="3600">
                <a:latin typeface="URW DIN Demi" panose="00000700000000000000" pitchFamily="50" charset="0"/>
                <a:cs typeface="Arial" panose="020B0604020202020204" pitchFamily="34" charset="0"/>
              </a:defRPr>
            </a:lvl1pPr>
          </a:lstStyle>
          <a:p>
            <a:r>
              <a:rPr lang="en-US" dirty="0"/>
              <a:t>Click to Edit Slide Title</a:t>
            </a:r>
          </a:p>
        </p:txBody>
      </p:sp>
      <p:sp>
        <p:nvSpPr>
          <p:cNvPr id="12" name="Content Placeholder 2">
            <a:extLst>
              <a:ext uri="{FF2B5EF4-FFF2-40B4-BE49-F238E27FC236}">
                <a16:creationId xmlns:a16="http://schemas.microsoft.com/office/drawing/2014/main" id="{69698F47-2DF1-09F2-7501-AB0CAB191C63}"/>
              </a:ext>
            </a:extLst>
          </p:cNvPr>
          <p:cNvSpPr>
            <a:spLocks noGrp="1"/>
          </p:cNvSpPr>
          <p:nvPr>
            <p:ph idx="1"/>
          </p:nvPr>
        </p:nvSpPr>
        <p:spPr>
          <a:xfrm>
            <a:off x="5105399" y="1825625"/>
            <a:ext cx="6206703" cy="4351338"/>
          </a:xfrm>
        </p:spPr>
        <p:txBody>
          <a:bodyPr/>
          <a:lstStyle>
            <a:lvl1pPr marL="228600" indent="-228600">
              <a:buFont typeface="Wingdings" panose="05000000000000000000" pitchFamily="2" charset="2"/>
              <a:buChar char="§"/>
              <a:defRPr>
                <a:latin typeface="URW DIN" panose="00000500000000000000" pitchFamily="50" charset="0"/>
                <a:cs typeface="Arial" panose="020B0604020202020204" pitchFamily="34" charset="0"/>
              </a:defRPr>
            </a:lvl1pPr>
            <a:lvl2pPr marL="685800" indent="-228600">
              <a:buFont typeface="Wingdings" panose="05000000000000000000" pitchFamily="2" charset="2"/>
              <a:buChar char="§"/>
              <a:defRPr>
                <a:latin typeface="URW DIN" panose="00000500000000000000" pitchFamily="50" charset="0"/>
                <a:cs typeface="Arial" panose="020B0604020202020204" pitchFamily="34" charset="0"/>
              </a:defRPr>
            </a:lvl2pPr>
            <a:lvl3pPr marL="1143000" indent="-228600">
              <a:buFont typeface="Wingdings" panose="05000000000000000000" pitchFamily="2" charset="2"/>
              <a:buChar char="§"/>
              <a:defRPr>
                <a:latin typeface="URW DIN" panose="00000500000000000000" pitchFamily="50" charset="0"/>
                <a:cs typeface="Arial" panose="020B0604020202020204" pitchFamily="34" charset="0"/>
              </a:defRPr>
            </a:lvl3pPr>
            <a:lvl4pPr marL="1600200" indent="-228600">
              <a:buFont typeface="Wingdings" panose="05000000000000000000" pitchFamily="2" charset="2"/>
              <a:buChar char="§"/>
              <a:defRPr>
                <a:latin typeface="URW DIN" panose="00000500000000000000" pitchFamily="50" charset="0"/>
                <a:cs typeface="Arial" panose="020B0604020202020204" pitchFamily="34" charset="0"/>
              </a:defRPr>
            </a:lvl4pPr>
            <a:lvl5pPr marL="2057400" indent="-228600">
              <a:buFont typeface="Wingdings" panose="05000000000000000000" pitchFamily="2" charset="2"/>
              <a:buChar char="§"/>
              <a:defRPr>
                <a:latin typeface="URW DIN" panose="00000500000000000000"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869B6CCA-5798-1945-FD9B-B8229C3E3099}"/>
              </a:ext>
            </a:extLst>
          </p:cNvPr>
          <p:cNvSpPr>
            <a:spLocks noGrp="1"/>
          </p:cNvSpPr>
          <p:nvPr>
            <p:ph type="sldNum" sz="quarter" idx="12"/>
          </p:nvPr>
        </p:nvSpPr>
        <p:spPr>
          <a:xfrm>
            <a:off x="8610600"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733A42F1-06A0-4539-835F-970312322DCA}" type="slidenum">
              <a:rPr lang="en-US" smtClean="0"/>
              <a:pPr/>
              <a:t>‹#›</a:t>
            </a:fld>
            <a:endParaRPr lang="en-US" dirty="0"/>
          </a:p>
        </p:txBody>
      </p:sp>
    </p:spTree>
    <p:extLst>
      <p:ext uri="{BB962C8B-B14F-4D97-AF65-F5344CB8AC3E}">
        <p14:creationId xmlns:p14="http://schemas.microsoft.com/office/powerpoint/2010/main" val="3995081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List of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8A8BF0-71C6-9D8B-3829-8798C4950B85}"/>
              </a:ext>
            </a:extLst>
          </p:cNvPr>
          <p:cNvSpPr/>
          <p:nvPr userDrawn="1"/>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56025C-0D55-6295-242B-E404BFEF079A}"/>
              </a:ext>
            </a:extLst>
          </p:cNvPr>
          <p:cNvSpPr>
            <a:spLocks noGrp="1"/>
          </p:cNvSpPr>
          <p:nvPr>
            <p:ph type="title" hasCustomPrompt="1"/>
          </p:nvPr>
        </p:nvSpPr>
        <p:spPr/>
        <p:txBody>
          <a:bodyPr>
            <a:normAutofit/>
          </a:bodyPr>
          <a:lstStyle>
            <a:lvl1pPr>
              <a:defRPr sz="4000">
                <a:solidFill>
                  <a:schemeClr val="bg1"/>
                </a:solidFill>
                <a:latin typeface="URW DIN Demi" panose="00000700000000000000" pitchFamily="50" charset="0"/>
                <a:cs typeface="Arial" panose="020B0604020202020204" pitchFamily="34" charset="0"/>
              </a:defRPr>
            </a:lvl1pPr>
          </a:lstStyle>
          <a:p>
            <a:r>
              <a:rPr lang="en-US" dirty="0"/>
              <a:t>Click to Edit Slide Title</a:t>
            </a:r>
          </a:p>
        </p:txBody>
      </p:sp>
      <p:sp>
        <p:nvSpPr>
          <p:cNvPr id="4" name="Date Placeholder 3">
            <a:extLst>
              <a:ext uri="{FF2B5EF4-FFF2-40B4-BE49-F238E27FC236}">
                <a16:creationId xmlns:a16="http://schemas.microsoft.com/office/drawing/2014/main" id="{392F7FD8-B69F-254C-ADF6-5BED41153BAC}"/>
              </a:ext>
            </a:extLst>
          </p:cNvPr>
          <p:cNvSpPr>
            <a:spLocks noGrp="1"/>
          </p:cNvSpPr>
          <p:nvPr>
            <p:ph type="dt" sz="half" idx="10"/>
          </p:nvPr>
        </p:nvSpPr>
        <p:spPr>
          <a:xfrm>
            <a:off x="9207500" y="230188"/>
            <a:ext cx="2743200" cy="365125"/>
          </a:xfrm>
        </p:spPr>
        <p:txBody>
          <a:bodyPr/>
          <a:lstStyle>
            <a:lvl1pPr algn="r">
              <a:defRPr/>
            </a:lvl1pPr>
          </a:lstStyle>
          <a:p>
            <a:fld id="{FD56511A-5E3E-46E9-8E59-542EEFFE2CFD}" type="datetimeFigureOut">
              <a:rPr lang="en-US" smtClean="0"/>
              <a:pPr/>
              <a:t>6/1/26</a:t>
            </a:fld>
            <a:endParaRPr lang="en-US"/>
          </a:p>
        </p:txBody>
      </p:sp>
      <p:sp>
        <p:nvSpPr>
          <p:cNvPr id="6" name="Slide Number Placeholder 5">
            <a:extLst>
              <a:ext uri="{FF2B5EF4-FFF2-40B4-BE49-F238E27FC236}">
                <a16:creationId xmlns:a16="http://schemas.microsoft.com/office/drawing/2014/main" id="{354554EE-A79B-ED8D-F41E-0BAE052C121C}"/>
              </a:ext>
            </a:extLst>
          </p:cNvPr>
          <p:cNvSpPr>
            <a:spLocks noGrp="1"/>
          </p:cNvSpPr>
          <p:nvPr>
            <p:ph type="sldNum" sz="quarter" idx="12"/>
          </p:nvPr>
        </p:nvSpPr>
        <p:spPr/>
        <p:txBody>
          <a:bodyPr/>
          <a:lstStyle>
            <a:lvl1pPr>
              <a:defRPr sz="1050">
                <a:solidFill>
                  <a:schemeClr val="tx1"/>
                </a:solidFill>
                <a:latin typeface="Arial" panose="020B0604020202020204" pitchFamily="34" charset="0"/>
                <a:cs typeface="Arial" panose="020B0604020202020204" pitchFamily="34" charset="0"/>
              </a:defRPr>
            </a:lvl1pPr>
          </a:lstStyle>
          <a:p>
            <a:fld id="{733A42F1-06A0-4539-835F-970312322DCA}"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66EB5795-2ADB-F55B-B97E-EC4021671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38200" y="6286145"/>
            <a:ext cx="1064775" cy="505534"/>
          </a:xfrm>
          <a:prstGeom prst="rect">
            <a:avLst/>
          </a:prstGeom>
        </p:spPr>
      </p:pic>
      <p:cxnSp>
        <p:nvCxnSpPr>
          <p:cNvPr id="11" name="Straight Connector 10">
            <a:extLst>
              <a:ext uri="{FF2B5EF4-FFF2-40B4-BE49-F238E27FC236}">
                <a16:creationId xmlns:a16="http://schemas.microsoft.com/office/drawing/2014/main" id="{1E7D22C5-0EBE-9A9E-809E-A730E311A002}"/>
              </a:ext>
            </a:extLst>
          </p:cNvPr>
          <p:cNvCxnSpPr/>
          <p:nvPr userDrawn="1"/>
        </p:nvCxnSpPr>
        <p:spPr>
          <a:xfrm>
            <a:off x="838200" y="6176963"/>
            <a:ext cx="10515600" cy="0"/>
          </a:xfrm>
          <a:prstGeom prst="line">
            <a:avLst/>
          </a:prstGeom>
          <a:ln w="12700">
            <a:solidFill>
              <a:srgbClr val="A41E3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C96E82-C6C9-24C3-AE7D-72E147C1B775}"/>
              </a:ext>
            </a:extLst>
          </p:cNvPr>
          <p:cNvCxnSpPr>
            <a:cxnSpLocks/>
          </p:cNvCxnSpPr>
          <p:nvPr userDrawn="1"/>
        </p:nvCxnSpPr>
        <p:spPr>
          <a:xfrm>
            <a:off x="10296525" y="2882900"/>
            <a:ext cx="1895475" cy="0"/>
          </a:xfrm>
          <a:prstGeom prst="line">
            <a:avLst/>
          </a:prstGeom>
          <a:ln w="12700">
            <a:solidFill>
              <a:srgbClr val="99093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E2213C-4BB4-5500-4F22-35D87E2977A2}"/>
              </a:ext>
            </a:extLst>
          </p:cNvPr>
          <p:cNvCxnSpPr>
            <a:cxnSpLocks/>
          </p:cNvCxnSpPr>
          <p:nvPr userDrawn="1"/>
        </p:nvCxnSpPr>
        <p:spPr>
          <a:xfrm>
            <a:off x="2686050" y="2868707"/>
            <a:ext cx="2984500" cy="0"/>
          </a:xfrm>
          <a:prstGeom prst="line">
            <a:avLst/>
          </a:prstGeom>
          <a:ln w="12700">
            <a:solidFill>
              <a:srgbClr val="990937"/>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FFAAC307-4135-9084-0E1E-D2F19EA236B4}"/>
              </a:ext>
            </a:extLst>
          </p:cNvPr>
          <p:cNvGrpSpPr/>
          <p:nvPr userDrawn="1"/>
        </p:nvGrpSpPr>
        <p:grpSpPr>
          <a:xfrm>
            <a:off x="2082800" y="2673352"/>
            <a:ext cx="444500" cy="419096"/>
            <a:chOff x="2038350" y="2673352"/>
            <a:chExt cx="444500" cy="419096"/>
          </a:xfrm>
        </p:grpSpPr>
        <p:sp>
          <p:nvSpPr>
            <p:cNvPr id="16" name="Rectangle 15">
              <a:extLst>
                <a:ext uri="{FF2B5EF4-FFF2-40B4-BE49-F238E27FC236}">
                  <a16:creationId xmlns:a16="http://schemas.microsoft.com/office/drawing/2014/main" id="{7AC696F4-9C8A-1189-EA7E-65142D85CD6B}"/>
                </a:ext>
              </a:extLst>
            </p:cNvPr>
            <p:cNvSpPr/>
            <p:nvPr userDrawn="1"/>
          </p:nvSpPr>
          <p:spPr>
            <a:xfrm>
              <a:off x="2038350" y="2673352"/>
              <a:ext cx="444500" cy="419096"/>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5">
              <a:extLst>
                <a:ext uri="{FF2B5EF4-FFF2-40B4-BE49-F238E27FC236}">
                  <a16:creationId xmlns:a16="http://schemas.microsoft.com/office/drawing/2014/main" id="{7F208E6C-3E2A-12A0-2B3F-9EE947940258}"/>
                </a:ext>
              </a:extLst>
            </p:cNvPr>
            <p:cNvSpPr/>
            <p:nvPr userDrawn="1"/>
          </p:nvSpPr>
          <p:spPr>
            <a:xfrm>
              <a:off x="2112486" y="2727623"/>
              <a:ext cx="296228" cy="310553"/>
            </a:xfrm>
            <a:custGeom>
              <a:avLst/>
              <a:gdLst/>
              <a:ahLst/>
              <a:cxnLst/>
              <a:rect l="l" t="t" r="r" b="b"/>
              <a:pathLst>
                <a:path w="528954" h="419735">
                  <a:moveTo>
                    <a:pt x="181802" y="419585"/>
                  </a:moveTo>
                  <a:lnTo>
                    <a:pt x="0" y="237796"/>
                  </a:lnTo>
                  <a:lnTo>
                    <a:pt x="72435" y="165353"/>
                  </a:lnTo>
                  <a:lnTo>
                    <a:pt x="181802" y="274700"/>
                  </a:lnTo>
                  <a:lnTo>
                    <a:pt x="456477" y="0"/>
                  </a:lnTo>
                  <a:lnTo>
                    <a:pt x="528939" y="72429"/>
                  </a:lnTo>
                  <a:lnTo>
                    <a:pt x="181802" y="419585"/>
                  </a:lnTo>
                  <a:close/>
                </a:path>
              </a:pathLst>
            </a:custGeom>
            <a:solidFill>
              <a:srgbClr val="FFFFFF"/>
            </a:solidFill>
          </p:spPr>
          <p:txBody>
            <a:bodyPr wrap="square" lIns="0" tIns="0" rIns="0" bIns="0" rtlCol="0"/>
            <a:lstStyle/>
            <a:p>
              <a:endParaRPr dirty="0"/>
            </a:p>
          </p:txBody>
        </p:sp>
      </p:grpSp>
      <p:grpSp>
        <p:nvGrpSpPr>
          <p:cNvPr id="32" name="Group 31">
            <a:extLst>
              <a:ext uri="{FF2B5EF4-FFF2-40B4-BE49-F238E27FC236}">
                <a16:creationId xmlns:a16="http://schemas.microsoft.com/office/drawing/2014/main" id="{0A36DDAC-2617-B3F4-C8D7-B2C8702F5352}"/>
              </a:ext>
            </a:extLst>
          </p:cNvPr>
          <p:cNvGrpSpPr/>
          <p:nvPr userDrawn="1"/>
        </p:nvGrpSpPr>
        <p:grpSpPr>
          <a:xfrm>
            <a:off x="5854700" y="2673352"/>
            <a:ext cx="444500" cy="419096"/>
            <a:chOff x="5683250" y="2673352"/>
            <a:chExt cx="444500" cy="419096"/>
          </a:xfrm>
        </p:grpSpPr>
        <p:sp>
          <p:nvSpPr>
            <p:cNvPr id="17" name="Rectangle 16">
              <a:extLst>
                <a:ext uri="{FF2B5EF4-FFF2-40B4-BE49-F238E27FC236}">
                  <a16:creationId xmlns:a16="http://schemas.microsoft.com/office/drawing/2014/main" id="{B1165860-FB39-2D02-34D2-552BEA0E9BDF}"/>
                </a:ext>
              </a:extLst>
            </p:cNvPr>
            <p:cNvSpPr/>
            <p:nvPr userDrawn="1"/>
          </p:nvSpPr>
          <p:spPr>
            <a:xfrm>
              <a:off x="5683250" y="2673352"/>
              <a:ext cx="444500" cy="419096"/>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bject 5">
              <a:extLst>
                <a:ext uri="{FF2B5EF4-FFF2-40B4-BE49-F238E27FC236}">
                  <a16:creationId xmlns:a16="http://schemas.microsoft.com/office/drawing/2014/main" id="{43604A83-C1A7-288F-14FE-EBA4530350E5}"/>
                </a:ext>
              </a:extLst>
            </p:cNvPr>
            <p:cNvSpPr/>
            <p:nvPr userDrawn="1"/>
          </p:nvSpPr>
          <p:spPr>
            <a:xfrm>
              <a:off x="5757386" y="2727623"/>
              <a:ext cx="296228" cy="310553"/>
            </a:xfrm>
            <a:custGeom>
              <a:avLst/>
              <a:gdLst/>
              <a:ahLst/>
              <a:cxnLst/>
              <a:rect l="l" t="t" r="r" b="b"/>
              <a:pathLst>
                <a:path w="528954" h="419735">
                  <a:moveTo>
                    <a:pt x="181802" y="419585"/>
                  </a:moveTo>
                  <a:lnTo>
                    <a:pt x="0" y="237796"/>
                  </a:lnTo>
                  <a:lnTo>
                    <a:pt x="72435" y="165353"/>
                  </a:lnTo>
                  <a:lnTo>
                    <a:pt x="181802" y="274700"/>
                  </a:lnTo>
                  <a:lnTo>
                    <a:pt x="456477" y="0"/>
                  </a:lnTo>
                  <a:lnTo>
                    <a:pt x="528939" y="72429"/>
                  </a:lnTo>
                  <a:lnTo>
                    <a:pt x="181802" y="419585"/>
                  </a:lnTo>
                  <a:close/>
                </a:path>
              </a:pathLst>
            </a:custGeom>
            <a:solidFill>
              <a:srgbClr val="FFFFFF"/>
            </a:solidFill>
          </p:spPr>
          <p:txBody>
            <a:bodyPr wrap="square" lIns="0" tIns="0" rIns="0" bIns="0" rtlCol="0"/>
            <a:lstStyle/>
            <a:p>
              <a:endParaRPr dirty="0"/>
            </a:p>
          </p:txBody>
        </p:sp>
      </p:grpSp>
      <p:grpSp>
        <p:nvGrpSpPr>
          <p:cNvPr id="29" name="Group 28">
            <a:extLst>
              <a:ext uri="{FF2B5EF4-FFF2-40B4-BE49-F238E27FC236}">
                <a16:creationId xmlns:a16="http://schemas.microsoft.com/office/drawing/2014/main" id="{21F6871B-3814-9356-E95D-6ED019122C3F}"/>
              </a:ext>
            </a:extLst>
          </p:cNvPr>
          <p:cNvGrpSpPr/>
          <p:nvPr userDrawn="1"/>
        </p:nvGrpSpPr>
        <p:grpSpPr>
          <a:xfrm>
            <a:off x="9664700" y="2673352"/>
            <a:ext cx="444500" cy="419096"/>
            <a:chOff x="9559925" y="2673352"/>
            <a:chExt cx="444500" cy="419096"/>
          </a:xfrm>
        </p:grpSpPr>
        <p:sp>
          <p:nvSpPr>
            <p:cNvPr id="18" name="Rectangle 17">
              <a:extLst>
                <a:ext uri="{FF2B5EF4-FFF2-40B4-BE49-F238E27FC236}">
                  <a16:creationId xmlns:a16="http://schemas.microsoft.com/office/drawing/2014/main" id="{44659771-14F6-9B07-E227-6318FACA1823}"/>
                </a:ext>
              </a:extLst>
            </p:cNvPr>
            <p:cNvSpPr/>
            <p:nvPr userDrawn="1"/>
          </p:nvSpPr>
          <p:spPr>
            <a:xfrm>
              <a:off x="9559925" y="2673352"/>
              <a:ext cx="444500" cy="419096"/>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bject 5">
              <a:extLst>
                <a:ext uri="{FF2B5EF4-FFF2-40B4-BE49-F238E27FC236}">
                  <a16:creationId xmlns:a16="http://schemas.microsoft.com/office/drawing/2014/main" id="{FC492B48-401B-3336-7CC1-7BD2678DBD16}"/>
                </a:ext>
              </a:extLst>
            </p:cNvPr>
            <p:cNvSpPr/>
            <p:nvPr userDrawn="1"/>
          </p:nvSpPr>
          <p:spPr>
            <a:xfrm>
              <a:off x="9634061" y="2713431"/>
              <a:ext cx="296228" cy="310553"/>
            </a:xfrm>
            <a:custGeom>
              <a:avLst/>
              <a:gdLst/>
              <a:ahLst/>
              <a:cxnLst/>
              <a:rect l="l" t="t" r="r" b="b"/>
              <a:pathLst>
                <a:path w="528954" h="419735">
                  <a:moveTo>
                    <a:pt x="181802" y="419585"/>
                  </a:moveTo>
                  <a:lnTo>
                    <a:pt x="0" y="237796"/>
                  </a:lnTo>
                  <a:lnTo>
                    <a:pt x="72435" y="165353"/>
                  </a:lnTo>
                  <a:lnTo>
                    <a:pt x="181802" y="274700"/>
                  </a:lnTo>
                  <a:lnTo>
                    <a:pt x="456477" y="0"/>
                  </a:lnTo>
                  <a:lnTo>
                    <a:pt x="528939" y="72429"/>
                  </a:lnTo>
                  <a:lnTo>
                    <a:pt x="181802" y="419585"/>
                  </a:lnTo>
                  <a:close/>
                </a:path>
              </a:pathLst>
            </a:custGeom>
            <a:solidFill>
              <a:srgbClr val="FFFFFF"/>
            </a:solidFill>
          </p:spPr>
          <p:txBody>
            <a:bodyPr wrap="square" lIns="0" tIns="0" rIns="0" bIns="0" rtlCol="0"/>
            <a:lstStyle/>
            <a:p>
              <a:endParaRPr dirty="0"/>
            </a:p>
          </p:txBody>
        </p:sp>
      </p:grpSp>
      <p:cxnSp>
        <p:nvCxnSpPr>
          <p:cNvPr id="28" name="Straight Connector 27">
            <a:extLst>
              <a:ext uri="{FF2B5EF4-FFF2-40B4-BE49-F238E27FC236}">
                <a16:creationId xmlns:a16="http://schemas.microsoft.com/office/drawing/2014/main" id="{D3F746FE-0210-3A64-EA5E-5DBDDD547786}"/>
              </a:ext>
            </a:extLst>
          </p:cNvPr>
          <p:cNvCxnSpPr>
            <a:cxnSpLocks/>
          </p:cNvCxnSpPr>
          <p:nvPr userDrawn="1"/>
        </p:nvCxnSpPr>
        <p:spPr>
          <a:xfrm>
            <a:off x="6483350" y="2882899"/>
            <a:ext cx="2984500" cy="0"/>
          </a:xfrm>
          <a:prstGeom prst="line">
            <a:avLst/>
          </a:prstGeom>
          <a:ln w="12700">
            <a:solidFill>
              <a:srgbClr val="99093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455D40D-FF86-300F-4F10-A32D268B6532}"/>
              </a:ext>
            </a:extLst>
          </p:cNvPr>
          <p:cNvCxnSpPr>
            <a:cxnSpLocks/>
          </p:cNvCxnSpPr>
          <p:nvPr userDrawn="1"/>
        </p:nvCxnSpPr>
        <p:spPr>
          <a:xfrm>
            <a:off x="7500" y="2868707"/>
            <a:ext cx="1895475" cy="0"/>
          </a:xfrm>
          <a:prstGeom prst="line">
            <a:avLst/>
          </a:prstGeom>
          <a:ln w="12700">
            <a:solidFill>
              <a:srgbClr val="990937"/>
            </a:solidFill>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a16="http://schemas.microsoft.com/office/drawing/2014/main" id="{E4C573A5-8F90-83F6-FC01-91D372D1D5DB}"/>
              </a:ext>
            </a:extLst>
          </p:cNvPr>
          <p:cNvSpPr txBox="1">
            <a:spLocks/>
          </p:cNvSpPr>
          <p:nvPr userDrawn="1"/>
        </p:nvSpPr>
        <p:spPr>
          <a:xfrm>
            <a:off x="504826" y="3280568"/>
            <a:ext cx="3600448" cy="21963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ctr"/>
            <a:r>
              <a:rPr lang="en-US" sz="2400" dirty="0">
                <a:latin typeface="URW DIN" panose="00000500000000000000" pitchFamily="50" charset="0"/>
              </a:rPr>
              <a:t>Click to edit text</a:t>
            </a:r>
          </a:p>
        </p:txBody>
      </p:sp>
      <p:sp>
        <p:nvSpPr>
          <p:cNvPr id="35" name="Title 1">
            <a:extLst>
              <a:ext uri="{FF2B5EF4-FFF2-40B4-BE49-F238E27FC236}">
                <a16:creationId xmlns:a16="http://schemas.microsoft.com/office/drawing/2014/main" id="{C36128B7-EB4E-790A-61BE-9DC2044A46FC}"/>
              </a:ext>
            </a:extLst>
          </p:cNvPr>
          <p:cNvSpPr txBox="1">
            <a:spLocks/>
          </p:cNvSpPr>
          <p:nvPr userDrawn="1"/>
        </p:nvSpPr>
        <p:spPr>
          <a:xfrm>
            <a:off x="4276726" y="3296539"/>
            <a:ext cx="3600448" cy="21963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ctr"/>
            <a:r>
              <a:rPr lang="en-US" sz="2400" dirty="0">
                <a:latin typeface="URW DIN" panose="00000500000000000000" pitchFamily="50" charset="0"/>
              </a:rPr>
              <a:t>Click to edit text</a:t>
            </a:r>
          </a:p>
        </p:txBody>
      </p:sp>
      <p:sp>
        <p:nvSpPr>
          <p:cNvPr id="36" name="Title 1">
            <a:extLst>
              <a:ext uri="{FF2B5EF4-FFF2-40B4-BE49-F238E27FC236}">
                <a16:creationId xmlns:a16="http://schemas.microsoft.com/office/drawing/2014/main" id="{320EDCA4-E6CF-39F0-B4F4-A734F878F6DE}"/>
              </a:ext>
            </a:extLst>
          </p:cNvPr>
          <p:cNvSpPr txBox="1">
            <a:spLocks/>
          </p:cNvSpPr>
          <p:nvPr userDrawn="1"/>
        </p:nvSpPr>
        <p:spPr>
          <a:xfrm>
            <a:off x="8086726" y="3301746"/>
            <a:ext cx="3600448" cy="21963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ctr"/>
            <a:r>
              <a:rPr lang="en-US" sz="2400" dirty="0">
                <a:latin typeface="URW DIN" panose="00000500000000000000" pitchFamily="50" charset="0"/>
              </a:rPr>
              <a:t>Click to edit text</a:t>
            </a:r>
          </a:p>
        </p:txBody>
      </p:sp>
    </p:spTree>
    <p:extLst>
      <p:ext uri="{BB962C8B-B14F-4D97-AF65-F5344CB8AC3E}">
        <p14:creationId xmlns:p14="http://schemas.microsoft.com/office/powerpoint/2010/main" val="2206489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pli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DA3EC35-BEFB-336D-89E7-5A5C6E513AA9}"/>
              </a:ext>
            </a:extLst>
          </p:cNvPr>
          <p:cNvSpPr/>
          <p:nvPr userDrawn="1"/>
        </p:nvSpPr>
        <p:spPr>
          <a:xfrm>
            <a:off x="0" y="0"/>
            <a:ext cx="5511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392F7FD8-B69F-254C-ADF6-5BED41153BAC}"/>
              </a:ext>
            </a:extLst>
          </p:cNvPr>
          <p:cNvSpPr>
            <a:spLocks noGrp="1"/>
          </p:cNvSpPr>
          <p:nvPr>
            <p:ph type="dt" sz="half" idx="10"/>
          </p:nvPr>
        </p:nvSpPr>
        <p:spPr>
          <a:xfrm>
            <a:off x="9334500" y="166688"/>
            <a:ext cx="2743200" cy="365125"/>
          </a:xfrm>
        </p:spPr>
        <p:txBody>
          <a:bodyPr/>
          <a:lstStyle>
            <a:lvl1pPr algn="r">
              <a:defRPr/>
            </a:lvl1pPr>
          </a:lstStyle>
          <a:p>
            <a:fld id="{FD56511A-5E3E-46E9-8E59-542EEFFE2CFD}" type="datetimeFigureOut">
              <a:rPr lang="en-US" smtClean="0"/>
              <a:pPr/>
              <a:t>6/1/26</a:t>
            </a:fld>
            <a:endParaRPr lang="en-US"/>
          </a:p>
        </p:txBody>
      </p:sp>
      <p:sp>
        <p:nvSpPr>
          <p:cNvPr id="9" name="Rectangle 8">
            <a:extLst>
              <a:ext uri="{FF2B5EF4-FFF2-40B4-BE49-F238E27FC236}">
                <a16:creationId xmlns:a16="http://schemas.microsoft.com/office/drawing/2014/main" id="{037A23ED-7398-9553-3E4E-06D57E9495BE}"/>
              </a:ext>
            </a:extLst>
          </p:cNvPr>
          <p:cNvSpPr/>
          <p:nvPr userDrawn="1"/>
        </p:nvSpPr>
        <p:spPr>
          <a:xfrm>
            <a:off x="3194050" y="6388100"/>
            <a:ext cx="5803900" cy="469900"/>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C5864093-18C4-D923-789C-D93C69354E3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69029" y="6109044"/>
            <a:ext cx="1089740" cy="514006"/>
          </a:xfrm>
          <a:prstGeom prst="rect">
            <a:avLst/>
          </a:prstGeom>
        </p:spPr>
      </p:pic>
      <p:sp>
        <p:nvSpPr>
          <p:cNvPr id="12" name="Rectangle 11">
            <a:extLst>
              <a:ext uri="{FF2B5EF4-FFF2-40B4-BE49-F238E27FC236}">
                <a16:creationId xmlns:a16="http://schemas.microsoft.com/office/drawing/2014/main" id="{8D2924A8-77AB-B285-8A90-ACC40BA21482}"/>
              </a:ext>
            </a:extLst>
          </p:cNvPr>
          <p:cNvSpPr/>
          <p:nvPr userDrawn="1"/>
        </p:nvSpPr>
        <p:spPr>
          <a:xfrm>
            <a:off x="3194050" y="6388100"/>
            <a:ext cx="5803900" cy="469900"/>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F454EEE5-FF1D-C506-DCA3-19DFEE4072C9}"/>
              </a:ext>
            </a:extLst>
          </p:cNvPr>
          <p:cNvSpPr>
            <a:spLocks noGrp="1"/>
          </p:cNvSpPr>
          <p:nvPr>
            <p:ph idx="11" hasCustomPrompt="1"/>
          </p:nvPr>
        </p:nvSpPr>
        <p:spPr>
          <a:xfrm>
            <a:off x="369029" y="1906438"/>
            <a:ext cx="4686301" cy="2713186"/>
          </a:xfrm>
        </p:spPr>
        <p:txBody>
          <a:bodyPr>
            <a:normAutofit/>
          </a:bodyPr>
          <a:lstStyle>
            <a:lvl1pPr marL="0" indent="0">
              <a:buNone/>
              <a:defRPr sz="2000">
                <a:solidFill>
                  <a:schemeClr val="bg1"/>
                </a:solidFill>
                <a:latin typeface="URW DIN" panose="00000500000000000000" pitchFamily="50"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dirty="0"/>
              <a:t>Click to edit slide text</a:t>
            </a:r>
          </a:p>
        </p:txBody>
      </p:sp>
      <p:sp>
        <p:nvSpPr>
          <p:cNvPr id="15" name="Content Placeholder 2">
            <a:extLst>
              <a:ext uri="{FF2B5EF4-FFF2-40B4-BE49-F238E27FC236}">
                <a16:creationId xmlns:a16="http://schemas.microsoft.com/office/drawing/2014/main" id="{57175DA8-0CC0-A8C1-E476-8B229898F28D}"/>
              </a:ext>
            </a:extLst>
          </p:cNvPr>
          <p:cNvSpPr>
            <a:spLocks noGrp="1"/>
          </p:cNvSpPr>
          <p:nvPr>
            <p:ph idx="12" hasCustomPrompt="1"/>
          </p:nvPr>
        </p:nvSpPr>
        <p:spPr>
          <a:xfrm>
            <a:off x="6019799" y="787398"/>
            <a:ext cx="5511800" cy="3832225"/>
          </a:xfrm>
        </p:spPr>
        <p:txBody>
          <a:bodyPr>
            <a:normAutofit/>
          </a:bodyPr>
          <a:lstStyle>
            <a:lvl1pPr marL="0" indent="0">
              <a:buNone/>
              <a:defRPr sz="2000">
                <a:solidFill>
                  <a:schemeClr val="tx1"/>
                </a:solidFill>
                <a:latin typeface="URW DIN" panose="00000500000000000000" pitchFamily="50"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dirty="0"/>
              <a:t>Click to edit slide text</a:t>
            </a:r>
          </a:p>
        </p:txBody>
      </p:sp>
      <p:sp>
        <p:nvSpPr>
          <p:cNvPr id="19" name="Slide Number Placeholder 5">
            <a:extLst>
              <a:ext uri="{FF2B5EF4-FFF2-40B4-BE49-F238E27FC236}">
                <a16:creationId xmlns:a16="http://schemas.microsoft.com/office/drawing/2014/main" id="{810F65FD-E63E-C52B-3F00-3252937806B6}"/>
              </a:ext>
            </a:extLst>
          </p:cNvPr>
          <p:cNvSpPr>
            <a:spLocks noGrp="1"/>
          </p:cNvSpPr>
          <p:nvPr>
            <p:ph type="sldNum" sz="quarter" idx="13"/>
          </p:nvPr>
        </p:nvSpPr>
        <p:spPr>
          <a:xfrm>
            <a:off x="8610600"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733A42F1-06A0-4539-835F-970312322DCA}" type="slidenum">
              <a:rPr lang="en-US" smtClean="0"/>
              <a:pPr/>
              <a:t>‹#›</a:t>
            </a:fld>
            <a:endParaRPr lang="en-US" dirty="0"/>
          </a:p>
        </p:txBody>
      </p:sp>
      <p:sp>
        <p:nvSpPr>
          <p:cNvPr id="20" name="Title 1">
            <a:extLst>
              <a:ext uri="{FF2B5EF4-FFF2-40B4-BE49-F238E27FC236}">
                <a16:creationId xmlns:a16="http://schemas.microsoft.com/office/drawing/2014/main" id="{5E3A0621-32D0-D054-7342-CC661955CC14}"/>
              </a:ext>
            </a:extLst>
          </p:cNvPr>
          <p:cNvSpPr>
            <a:spLocks noGrp="1"/>
          </p:cNvSpPr>
          <p:nvPr>
            <p:ph type="title" hasCustomPrompt="1"/>
          </p:nvPr>
        </p:nvSpPr>
        <p:spPr>
          <a:xfrm>
            <a:off x="369029" y="787398"/>
            <a:ext cx="4686301" cy="951930"/>
          </a:xfrm>
        </p:spPr>
        <p:txBody>
          <a:bodyPr>
            <a:noAutofit/>
          </a:bodyPr>
          <a:lstStyle>
            <a:lvl1pPr>
              <a:defRPr sz="2400">
                <a:solidFill>
                  <a:schemeClr val="bg1"/>
                </a:solidFill>
                <a:latin typeface="URW DIN Demi" panose="00000700000000000000" pitchFamily="50" charset="0"/>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2618490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ext Only (2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7AD094-3E18-4B75-C0D2-D87BD7AFE008}"/>
              </a:ext>
            </a:extLst>
          </p:cNvPr>
          <p:cNvSpPr/>
          <p:nvPr userDrawn="1"/>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9C536E-98CC-4034-8442-0F7FE9D12FC3}"/>
              </a:ext>
            </a:extLst>
          </p:cNvPr>
          <p:cNvSpPr>
            <a:spLocks noGrp="1"/>
          </p:cNvSpPr>
          <p:nvPr>
            <p:ph type="title" hasCustomPrompt="1"/>
          </p:nvPr>
        </p:nvSpPr>
        <p:spPr/>
        <p:txBody>
          <a:bodyPr>
            <a:normAutofit/>
          </a:bodyPr>
          <a:lstStyle>
            <a:lvl1pPr>
              <a:defRPr sz="4000">
                <a:solidFill>
                  <a:schemeClr val="bg1"/>
                </a:solidFill>
                <a:latin typeface="URW DIN Demi" panose="00000700000000000000" pitchFamily="50" charset="0"/>
                <a:cs typeface="Arial" panose="020B0604020202020204" pitchFamily="34" charset="0"/>
              </a:defRPr>
            </a:lvl1pPr>
          </a:lstStyle>
          <a:p>
            <a:r>
              <a:rPr lang="en-US" dirty="0"/>
              <a:t>Click to Edit Slide Title</a:t>
            </a:r>
          </a:p>
        </p:txBody>
      </p:sp>
      <p:sp>
        <p:nvSpPr>
          <p:cNvPr id="3" name="Content Placeholder 2">
            <a:extLst>
              <a:ext uri="{FF2B5EF4-FFF2-40B4-BE49-F238E27FC236}">
                <a16:creationId xmlns:a16="http://schemas.microsoft.com/office/drawing/2014/main" id="{7ACA5979-676A-7291-70F6-052716E935B8}"/>
              </a:ext>
            </a:extLst>
          </p:cNvPr>
          <p:cNvSpPr>
            <a:spLocks noGrp="1"/>
          </p:cNvSpPr>
          <p:nvPr>
            <p:ph sz="half" idx="1"/>
          </p:nvPr>
        </p:nvSpPr>
        <p:spPr>
          <a:xfrm>
            <a:off x="838201" y="1944688"/>
            <a:ext cx="5057776" cy="4052888"/>
          </a:xfrm>
        </p:spPr>
        <p:txBody>
          <a:bodyPr/>
          <a:lstStyle>
            <a:lvl1pPr marL="228600" indent="-228600">
              <a:buFont typeface="Wingdings" panose="05000000000000000000" pitchFamily="2" charset="2"/>
              <a:buChar char="§"/>
              <a:defRPr>
                <a:latin typeface="URW DIN" panose="00000500000000000000" pitchFamily="50" charset="0"/>
                <a:cs typeface="Arial" panose="020B0604020202020204" pitchFamily="34" charset="0"/>
              </a:defRPr>
            </a:lvl1pPr>
            <a:lvl2pPr marL="685800" indent="-228600">
              <a:buFont typeface="Wingdings" panose="05000000000000000000" pitchFamily="2" charset="2"/>
              <a:buChar char="§"/>
              <a:defRPr>
                <a:latin typeface="URW DIN" panose="00000500000000000000" pitchFamily="50" charset="0"/>
                <a:cs typeface="Arial" panose="020B0604020202020204" pitchFamily="34" charset="0"/>
              </a:defRPr>
            </a:lvl2pPr>
            <a:lvl3pPr marL="1143000" indent="-228600">
              <a:buFont typeface="Wingdings" panose="05000000000000000000" pitchFamily="2" charset="2"/>
              <a:buChar char="§"/>
              <a:defRPr>
                <a:latin typeface="URW DIN" panose="00000500000000000000" pitchFamily="50" charset="0"/>
                <a:cs typeface="Arial" panose="020B0604020202020204" pitchFamily="34" charset="0"/>
              </a:defRPr>
            </a:lvl3pPr>
            <a:lvl4pPr marL="1600200" indent="-228600">
              <a:buFont typeface="Wingdings" panose="05000000000000000000" pitchFamily="2" charset="2"/>
              <a:buChar char="§"/>
              <a:defRPr>
                <a:latin typeface="URW DIN" panose="00000500000000000000" pitchFamily="50" charset="0"/>
                <a:cs typeface="Arial" panose="020B0604020202020204" pitchFamily="34" charset="0"/>
              </a:defRPr>
            </a:lvl4pPr>
            <a:lvl5pPr marL="2057400" indent="-228600">
              <a:buFont typeface="Wingdings" panose="05000000000000000000" pitchFamily="2" charset="2"/>
              <a:buChar char="§"/>
              <a:defRPr>
                <a:latin typeface="URW DIN" panose="00000500000000000000"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3F360C9-4392-D1C7-D1EA-5C762EB27E11}"/>
              </a:ext>
            </a:extLst>
          </p:cNvPr>
          <p:cNvSpPr>
            <a:spLocks noGrp="1"/>
          </p:cNvSpPr>
          <p:nvPr>
            <p:ph sz="half" idx="2"/>
          </p:nvPr>
        </p:nvSpPr>
        <p:spPr>
          <a:xfrm>
            <a:off x="6391274" y="1944687"/>
            <a:ext cx="4962525" cy="4052889"/>
          </a:xfrm>
        </p:spPr>
        <p:txBody>
          <a:bodyPr/>
          <a:lstStyle>
            <a:lvl1pPr marL="228600" indent="-228600">
              <a:buFont typeface="Wingdings" panose="05000000000000000000" pitchFamily="2" charset="2"/>
              <a:buChar char="§"/>
              <a:defRPr>
                <a:latin typeface="URW DIN" panose="00000500000000000000" pitchFamily="50" charset="0"/>
                <a:cs typeface="Arial" panose="020B0604020202020204" pitchFamily="34" charset="0"/>
              </a:defRPr>
            </a:lvl1pPr>
            <a:lvl2pPr marL="685800" indent="-228600">
              <a:buFont typeface="Wingdings" panose="05000000000000000000" pitchFamily="2" charset="2"/>
              <a:buChar char="§"/>
              <a:defRPr>
                <a:latin typeface="URW DIN" panose="00000500000000000000" pitchFamily="50" charset="0"/>
                <a:cs typeface="Arial" panose="020B0604020202020204" pitchFamily="34" charset="0"/>
              </a:defRPr>
            </a:lvl2pPr>
            <a:lvl3pPr marL="1143000" indent="-228600">
              <a:buFont typeface="Wingdings" panose="05000000000000000000" pitchFamily="2" charset="2"/>
              <a:buChar char="§"/>
              <a:defRPr>
                <a:latin typeface="URW DIN" panose="00000500000000000000" pitchFamily="50" charset="0"/>
                <a:cs typeface="Arial" panose="020B0604020202020204" pitchFamily="34" charset="0"/>
              </a:defRPr>
            </a:lvl3pPr>
            <a:lvl4pPr marL="1600200" indent="-228600">
              <a:buFont typeface="Wingdings" panose="05000000000000000000" pitchFamily="2" charset="2"/>
              <a:buChar char="§"/>
              <a:defRPr>
                <a:latin typeface="URW DIN" panose="00000500000000000000" pitchFamily="50" charset="0"/>
                <a:cs typeface="Arial" panose="020B0604020202020204" pitchFamily="34" charset="0"/>
              </a:defRPr>
            </a:lvl4pPr>
            <a:lvl5pPr marL="2057400" indent="-228600">
              <a:buFont typeface="Wingdings" panose="05000000000000000000" pitchFamily="2" charset="2"/>
              <a:buChar char="§"/>
              <a:defRPr>
                <a:latin typeface="URW DIN" panose="00000500000000000000"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174F411-0BDD-D2E8-1305-479A22C63EDA}"/>
              </a:ext>
            </a:extLst>
          </p:cNvPr>
          <p:cNvSpPr>
            <a:spLocks noGrp="1"/>
          </p:cNvSpPr>
          <p:nvPr>
            <p:ph type="dt" sz="half" idx="10"/>
          </p:nvPr>
        </p:nvSpPr>
        <p:spPr>
          <a:xfrm>
            <a:off x="9344025" y="111125"/>
            <a:ext cx="2743200" cy="365125"/>
          </a:xfrm>
        </p:spPr>
        <p:txBody>
          <a:bodyPr/>
          <a:lstStyle>
            <a:lvl1pPr algn="r">
              <a:defRPr sz="1050">
                <a:latin typeface="Arial" panose="020B0604020202020204" pitchFamily="34" charset="0"/>
                <a:cs typeface="Arial" panose="020B0604020202020204" pitchFamily="34" charset="0"/>
              </a:defRPr>
            </a:lvl1pPr>
          </a:lstStyle>
          <a:p>
            <a:fld id="{FD56511A-5E3E-46E9-8E59-542EEFFE2CFD}" type="datetimeFigureOut">
              <a:rPr lang="en-US" smtClean="0"/>
              <a:pPr/>
              <a:t>6/1/26</a:t>
            </a:fld>
            <a:endParaRPr lang="en-US"/>
          </a:p>
        </p:txBody>
      </p:sp>
      <p:sp>
        <p:nvSpPr>
          <p:cNvPr id="8" name="Slide Number Placeholder 5">
            <a:extLst>
              <a:ext uri="{FF2B5EF4-FFF2-40B4-BE49-F238E27FC236}">
                <a16:creationId xmlns:a16="http://schemas.microsoft.com/office/drawing/2014/main" id="{4C7CE459-7CB0-5F98-C81A-27420DD84E82}"/>
              </a:ext>
            </a:extLst>
          </p:cNvPr>
          <p:cNvSpPr>
            <a:spLocks noGrp="1"/>
          </p:cNvSpPr>
          <p:nvPr>
            <p:ph type="sldNum" sz="quarter" idx="12"/>
          </p:nvPr>
        </p:nvSpPr>
        <p:spPr>
          <a:xfrm>
            <a:off x="8610600"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733A42F1-06A0-4539-835F-970312322DCA}" type="slidenum">
              <a:rPr lang="en-US" smtClean="0"/>
              <a:pPr/>
              <a:t>‹#›</a:t>
            </a:fld>
            <a:endParaRPr lang="en-US" dirty="0"/>
          </a:p>
        </p:txBody>
      </p:sp>
      <p:pic>
        <p:nvPicPr>
          <p:cNvPr id="14" name="Picture 13" descr="Text&#10;&#10;Description automatically generated">
            <a:extLst>
              <a:ext uri="{FF2B5EF4-FFF2-40B4-BE49-F238E27FC236}">
                <a16:creationId xmlns:a16="http://schemas.microsoft.com/office/drawing/2014/main" id="{FD59AFFE-9C1E-809E-3B36-DECEC1E429E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38200" y="6286145"/>
            <a:ext cx="1064775" cy="505534"/>
          </a:xfrm>
          <a:prstGeom prst="rect">
            <a:avLst/>
          </a:prstGeom>
        </p:spPr>
      </p:pic>
      <p:cxnSp>
        <p:nvCxnSpPr>
          <p:cNvPr id="15" name="Straight Connector 14">
            <a:extLst>
              <a:ext uri="{FF2B5EF4-FFF2-40B4-BE49-F238E27FC236}">
                <a16:creationId xmlns:a16="http://schemas.microsoft.com/office/drawing/2014/main" id="{DD9F2133-514F-525F-4CC4-3197DBAE06E3}"/>
              </a:ext>
            </a:extLst>
          </p:cNvPr>
          <p:cNvCxnSpPr/>
          <p:nvPr userDrawn="1"/>
        </p:nvCxnSpPr>
        <p:spPr>
          <a:xfrm>
            <a:off x="838200" y="6176963"/>
            <a:ext cx="10515600" cy="0"/>
          </a:xfrm>
          <a:prstGeom prst="line">
            <a:avLst/>
          </a:prstGeom>
          <a:ln w="12700">
            <a:solidFill>
              <a:srgbClr val="A41E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9272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8A8BF0-71C6-9D8B-3829-8798C4950B85}"/>
              </a:ext>
            </a:extLst>
          </p:cNvPr>
          <p:cNvSpPr/>
          <p:nvPr userDrawn="1"/>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56025C-0D55-6295-242B-E404BFEF079A}"/>
              </a:ext>
            </a:extLst>
          </p:cNvPr>
          <p:cNvSpPr>
            <a:spLocks noGrp="1"/>
          </p:cNvSpPr>
          <p:nvPr>
            <p:ph type="title" hasCustomPrompt="1"/>
          </p:nvPr>
        </p:nvSpPr>
        <p:spPr/>
        <p:txBody>
          <a:bodyPr>
            <a:normAutofit/>
          </a:bodyPr>
          <a:lstStyle>
            <a:lvl1pPr>
              <a:defRPr sz="4000">
                <a:solidFill>
                  <a:schemeClr val="bg1"/>
                </a:solidFill>
                <a:latin typeface="URW DIN Demi" panose="00000700000000000000" pitchFamily="50" charset="0"/>
                <a:cs typeface="Arial" panose="020B0604020202020204" pitchFamily="34" charset="0"/>
              </a:defRPr>
            </a:lvl1pPr>
          </a:lstStyle>
          <a:p>
            <a:r>
              <a:rPr lang="en-US" dirty="0"/>
              <a:t>Click to Edit Slide Title</a:t>
            </a:r>
          </a:p>
        </p:txBody>
      </p:sp>
      <p:sp>
        <p:nvSpPr>
          <p:cNvPr id="3" name="Content Placeholder 2">
            <a:extLst>
              <a:ext uri="{FF2B5EF4-FFF2-40B4-BE49-F238E27FC236}">
                <a16:creationId xmlns:a16="http://schemas.microsoft.com/office/drawing/2014/main" id="{A2CF27FF-1539-4F3D-3F8F-F2CA0DB1C4DB}"/>
              </a:ext>
            </a:extLst>
          </p:cNvPr>
          <p:cNvSpPr>
            <a:spLocks noGrp="1"/>
          </p:cNvSpPr>
          <p:nvPr>
            <p:ph idx="1"/>
          </p:nvPr>
        </p:nvSpPr>
        <p:spPr>
          <a:xfrm>
            <a:off x="838200" y="1939926"/>
            <a:ext cx="4743091" cy="4098924"/>
          </a:xfrm>
        </p:spPr>
        <p:txBody>
          <a:bodyPr/>
          <a:lstStyle>
            <a:lvl1pPr marL="228600" indent="-228600">
              <a:buFont typeface="Wingdings" panose="05000000000000000000" pitchFamily="2" charset="2"/>
              <a:buChar char="§"/>
              <a:defRPr>
                <a:latin typeface="URW DIN" panose="00000500000000000000" pitchFamily="50" charset="0"/>
                <a:cs typeface="Arial" panose="020B0604020202020204" pitchFamily="34" charset="0"/>
              </a:defRPr>
            </a:lvl1pPr>
            <a:lvl2pPr marL="685800" indent="-228600">
              <a:buFont typeface="Wingdings" panose="05000000000000000000" pitchFamily="2" charset="2"/>
              <a:buChar char="§"/>
              <a:defRPr>
                <a:latin typeface="URW DIN" panose="00000500000000000000" pitchFamily="50" charset="0"/>
                <a:cs typeface="Arial" panose="020B0604020202020204" pitchFamily="34" charset="0"/>
              </a:defRPr>
            </a:lvl2pPr>
            <a:lvl3pPr marL="1143000" indent="-228600">
              <a:buFont typeface="Wingdings" panose="05000000000000000000" pitchFamily="2" charset="2"/>
              <a:buChar char="§"/>
              <a:defRPr>
                <a:latin typeface="URW DIN" panose="00000500000000000000" pitchFamily="50" charset="0"/>
                <a:cs typeface="Arial" panose="020B0604020202020204" pitchFamily="34" charset="0"/>
              </a:defRPr>
            </a:lvl3pPr>
            <a:lvl4pPr marL="1600200" indent="-228600">
              <a:buFont typeface="Wingdings" panose="05000000000000000000" pitchFamily="2" charset="2"/>
              <a:buChar char="§"/>
              <a:defRPr>
                <a:latin typeface="URW DIN" panose="00000500000000000000" pitchFamily="50" charset="0"/>
                <a:cs typeface="Arial" panose="020B0604020202020204" pitchFamily="34" charset="0"/>
              </a:defRPr>
            </a:lvl4pPr>
            <a:lvl5pPr marL="2057400" indent="-228600">
              <a:buFont typeface="Wingdings" panose="05000000000000000000" pitchFamily="2" charset="2"/>
              <a:buChar char="§"/>
              <a:defRPr>
                <a:latin typeface="URW DIN" panose="00000500000000000000"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2F7FD8-B69F-254C-ADF6-5BED41153BAC}"/>
              </a:ext>
            </a:extLst>
          </p:cNvPr>
          <p:cNvSpPr>
            <a:spLocks noGrp="1"/>
          </p:cNvSpPr>
          <p:nvPr>
            <p:ph type="dt" sz="half" idx="10"/>
          </p:nvPr>
        </p:nvSpPr>
        <p:spPr>
          <a:xfrm>
            <a:off x="9207500" y="230188"/>
            <a:ext cx="2743200" cy="365125"/>
          </a:xfrm>
        </p:spPr>
        <p:txBody>
          <a:bodyPr/>
          <a:lstStyle>
            <a:lvl1pPr algn="r">
              <a:defRPr/>
            </a:lvl1pPr>
          </a:lstStyle>
          <a:p>
            <a:fld id="{FD56511A-5E3E-46E9-8E59-542EEFFE2CFD}" type="datetimeFigureOut">
              <a:rPr lang="en-US" smtClean="0"/>
              <a:pPr/>
              <a:t>6/1/26</a:t>
            </a:fld>
            <a:endParaRPr lang="en-US"/>
          </a:p>
        </p:txBody>
      </p:sp>
      <p:pic>
        <p:nvPicPr>
          <p:cNvPr id="8" name="Picture 7" descr="Text&#10;&#10;Description automatically generated">
            <a:extLst>
              <a:ext uri="{FF2B5EF4-FFF2-40B4-BE49-F238E27FC236}">
                <a16:creationId xmlns:a16="http://schemas.microsoft.com/office/drawing/2014/main" id="{66EB5795-2ADB-F55B-B97E-EC4021671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38200" y="6286145"/>
            <a:ext cx="1064775" cy="505534"/>
          </a:xfrm>
          <a:prstGeom prst="rect">
            <a:avLst/>
          </a:prstGeom>
        </p:spPr>
      </p:pic>
      <p:cxnSp>
        <p:nvCxnSpPr>
          <p:cNvPr id="11" name="Straight Connector 10">
            <a:extLst>
              <a:ext uri="{FF2B5EF4-FFF2-40B4-BE49-F238E27FC236}">
                <a16:creationId xmlns:a16="http://schemas.microsoft.com/office/drawing/2014/main" id="{1E7D22C5-0EBE-9A9E-809E-A730E311A002}"/>
              </a:ext>
            </a:extLst>
          </p:cNvPr>
          <p:cNvCxnSpPr/>
          <p:nvPr userDrawn="1"/>
        </p:nvCxnSpPr>
        <p:spPr>
          <a:xfrm>
            <a:off x="838200" y="6176963"/>
            <a:ext cx="10515600" cy="0"/>
          </a:xfrm>
          <a:prstGeom prst="line">
            <a:avLst/>
          </a:prstGeom>
          <a:ln w="12700">
            <a:solidFill>
              <a:srgbClr val="A41E3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8E3869F7-413E-BD83-A49D-8F5BBE179702}"/>
              </a:ext>
            </a:extLst>
          </p:cNvPr>
          <p:cNvSpPr>
            <a:spLocks noGrp="1"/>
          </p:cNvSpPr>
          <p:nvPr>
            <p:ph type="sldNum" sz="quarter" idx="12"/>
          </p:nvPr>
        </p:nvSpPr>
        <p:spPr>
          <a:xfrm>
            <a:off x="8610600"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733A42F1-06A0-4539-835F-970312322DCA}" type="slidenum">
              <a:rPr lang="en-US" smtClean="0"/>
              <a:pPr/>
              <a:t>‹#›</a:t>
            </a:fld>
            <a:endParaRPr lang="en-US" dirty="0"/>
          </a:p>
        </p:txBody>
      </p:sp>
      <p:sp>
        <p:nvSpPr>
          <p:cNvPr id="6" name="Chart Placeholder 5">
            <a:extLst>
              <a:ext uri="{FF2B5EF4-FFF2-40B4-BE49-F238E27FC236}">
                <a16:creationId xmlns:a16="http://schemas.microsoft.com/office/drawing/2014/main" id="{6CABB1C3-E67B-09C4-CD2F-801D349AF9E6}"/>
              </a:ext>
            </a:extLst>
          </p:cNvPr>
          <p:cNvSpPr>
            <a:spLocks noGrp="1"/>
          </p:cNvSpPr>
          <p:nvPr>
            <p:ph type="chart" sz="quarter" idx="13"/>
          </p:nvPr>
        </p:nvSpPr>
        <p:spPr>
          <a:xfrm>
            <a:off x="5986463" y="1958976"/>
            <a:ext cx="5367337" cy="4079874"/>
          </a:xfrm>
        </p:spPr>
        <p:txBody>
          <a:bodyPr/>
          <a:lstStyle>
            <a:lvl1pPr marL="0" indent="0">
              <a:buNone/>
              <a:defRPr>
                <a:latin typeface="URW DIN" panose="00000500000000000000" pitchFamily="50" charset="0"/>
              </a:defRPr>
            </a:lvl1pPr>
          </a:lstStyle>
          <a:p>
            <a:endParaRPr lang="en-US" dirty="0"/>
          </a:p>
        </p:txBody>
      </p:sp>
    </p:spTree>
    <p:extLst>
      <p:ext uri="{BB962C8B-B14F-4D97-AF65-F5344CB8AC3E}">
        <p14:creationId xmlns:p14="http://schemas.microsoft.com/office/powerpoint/2010/main" val="791009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Cherry)">
    <p:bg>
      <p:bgPr>
        <a:solidFill>
          <a:srgbClr val="A41E35"/>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8747152-E0F1-BF84-E18D-34A9EA112DE3}"/>
              </a:ext>
            </a:extLst>
          </p:cNvPr>
          <p:cNvSpPr>
            <a:spLocks noGrp="1"/>
          </p:cNvSpPr>
          <p:nvPr>
            <p:ph idx="1"/>
          </p:nvPr>
        </p:nvSpPr>
        <p:spPr>
          <a:xfrm>
            <a:off x="838200" y="1870073"/>
            <a:ext cx="10515600" cy="4306889"/>
          </a:xfrm>
        </p:spPr>
        <p:txBody>
          <a:bodyPr/>
          <a:lstStyle>
            <a:lvl1pPr marL="228600" indent="-228600">
              <a:buFont typeface="Wingdings" panose="05000000000000000000" pitchFamily="2" charset="2"/>
              <a:buChar char="§"/>
              <a:defRPr>
                <a:solidFill>
                  <a:schemeClr val="bg1"/>
                </a:solidFill>
                <a:latin typeface="URW DIN" panose="00000500000000000000" pitchFamily="50" charset="0"/>
                <a:cs typeface="Arial" panose="020B0604020202020204" pitchFamily="34" charset="0"/>
              </a:defRPr>
            </a:lvl1pPr>
            <a:lvl2pPr marL="685800" indent="-228600">
              <a:buFont typeface="Wingdings" panose="05000000000000000000" pitchFamily="2" charset="2"/>
              <a:buChar char="§"/>
              <a:defRPr>
                <a:solidFill>
                  <a:schemeClr val="bg1"/>
                </a:solidFill>
                <a:latin typeface="URW DIN" panose="00000500000000000000" pitchFamily="50" charset="0"/>
                <a:cs typeface="Arial" panose="020B0604020202020204" pitchFamily="34" charset="0"/>
              </a:defRPr>
            </a:lvl2pPr>
            <a:lvl3pPr marL="1143000" indent="-228600">
              <a:buFont typeface="Wingdings" panose="05000000000000000000" pitchFamily="2" charset="2"/>
              <a:buChar char="§"/>
              <a:defRPr>
                <a:solidFill>
                  <a:schemeClr val="bg1"/>
                </a:solidFill>
                <a:latin typeface="URW DIN" panose="00000500000000000000" pitchFamily="50" charset="0"/>
                <a:cs typeface="Arial" panose="020B0604020202020204" pitchFamily="34" charset="0"/>
              </a:defRPr>
            </a:lvl3pPr>
            <a:lvl4pPr marL="1600200" indent="-228600">
              <a:buFont typeface="Wingdings" panose="05000000000000000000" pitchFamily="2" charset="2"/>
              <a:buChar char="§"/>
              <a:defRPr>
                <a:solidFill>
                  <a:schemeClr val="bg1"/>
                </a:solidFill>
                <a:latin typeface="URW DIN" panose="00000500000000000000" pitchFamily="50" charset="0"/>
                <a:cs typeface="Arial" panose="020B0604020202020204" pitchFamily="34" charset="0"/>
              </a:defRPr>
            </a:lvl4pPr>
            <a:lvl5pPr marL="2057400" indent="-228600">
              <a:buFont typeface="Wingdings" panose="05000000000000000000" pitchFamily="2" charset="2"/>
              <a:buChar char="§"/>
              <a:defRPr>
                <a:solidFill>
                  <a:schemeClr val="bg1"/>
                </a:solidFill>
                <a:latin typeface="URW DIN" panose="00000500000000000000"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166C3131-F26A-4C94-0EC7-F15E9BF28179}"/>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A42F1-06A0-4539-835F-970312322DCA}" type="slidenum">
              <a:rPr lang="en-US" smtClean="0">
                <a:solidFill>
                  <a:schemeClr val="bg1"/>
                </a:solidFill>
              </a:rPr>
              <a:pPr/>
              <a:t>‹#›</a:t>
            </a:fld>
            <a:endParaRPr lang="en-US" dirty="0">
              <a:solidFill>
                <a:schemeClr val="bg1"/>
              </a:solidFill>
            </a:endParaRPr>
          </a:p>
        </p:txBody>
      </p:sp>
      <p:pic>
        <p:nvPicPr>
          <p:cNvPr id="6" name="Picture 5">
            <a:extLst>
              <a:ext uri="{FF2B5EF4-FFF2-40B4-BE49-F238E27FC236}">
                <a16:creationId xmlns:a16="http://schemas.microsoft.com/office/drawing/2014/main" id="{D0377EFF-6B05-8687-11D5-069490F836B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33089" y="6317204"/>
            <a:ext cx="922938" cy="411480"/>
          </a:xfrm>
          <a:prstGeom prst="rect">
            <a:avLst/>
          </a:prstGeom>
        </p:spPr>
      </p:pic>
      <p:cxnSp>
        <p:nvCxnSpPr>
          <p:cNvPr id="7" name="Straight Connector 6">
            <a:extLst>
              <a:ext uri="{FF2B5EF4-FFF2-40B4-BE49-F238E27FC236}">
                <a16:creationId xmlns:a16="http://schemas.microsoft.com/office/drawing/2014/main" id="{C9997AAF-4D24-B939-A84F-255C63B03F9F}"/>
              </a:ext>
            </a:extLst>
          </p:cNvPr>
          <p:cNvCxnSpPr>
            <a:cxnSpLocks/>
          </p:cNvCxnSpPr>
          <p:nvPr userDrawn="1"/>
        </p:nvCxnSpPr>
        <p:spPr>
          <a:xfrm>
            <a:off x="838200" y="6176963"/>
            <a:ext cx="1051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03092CD5-A1EF-AAC3-721B-67FC7C12C1A6}"/>
              </a:ext>
            </a:extLst>
          </p:cNvPr>
          <p:cNvSpPr>
            <a:spLocks noGrp="1"/>
          </p:cNvSpPr>
          <p:nvPr>
            <p:ph type="title" hasCustomPrompt="1"/>
          </p:nvPr>
        </p:nvSpPr>
        <p:spPr>
          <a:xfrm>
            <a:off x="838200" y="365125"/>
            <a:ext cx="10515600" cy="1325563"/>
          </a:xfrm>
        </p:spPr>
        <p:txBody>
          <a:bodyPr>
            <a:normAutofit/>
          </a:bodyPr>
          <a:lstStyle>
            <a:lvl1pPr>
              <a:defRPr sz="4000" b="1">
                <a:solidFill>
                  <a:schemeClr val="bg1"/>
                </a:solidFill>
                <a:latin typeface="URW DIN" panose="00000500000000000000" pitchFamily="50" charset="0"/>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319596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person, indoor&#10;&#10;Description automatically generated">
            <a:extLst>
              <a:ext uri="{FF2B5EF4-FFF2-40B4-BE49-F238E27FC236}">
                <a16:creationId xmlns:a16="http://schemas.microsoft.com/office/drawing/2014/main" id="{D5BB37C9-C14A-B226-8307-C72B642BABB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192000" cy="2594114"/>
          </a:xfrm>
          <a:prstGeom prst="rect">
            <a:avLst/>
          </a:prstGeom>
        </p:spPr>
      </p:pic>
      <p:pic>
        <p:nvPicPr>
          <p:cNvPr id="10" name="Picture 9" descr="A picture containing person, indoor&#10;&#10;Description automatically generated">
            <a:extLst>
              <a:ext uri="{FF2B5EF4-FFF2-40B4-BE49-F238E27FC236}">
                <a16:creationId xmlns:a16="http://schemas.microsoft.com/office/drawing/2014/main" id="{1062193A-AD55-6405-4350-A21DB0BB182A}"/>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4706937"/>
            <a:ext cx="12192000" cy="2151063"/>
          </a:xfrm>
          <a:prstGeom prst="rect">
            <a:avLst/>
          </a:prstGeom>
        </p:spPr>
      </p:pic>
      <p:sp>
        <p:nvSpPr>
          <p:cNvPr id="2" name="Title 1">
            <a:extLst>
              <a:ext uri="{FF2B5EF4-FFF2-40B4-BE49-F238E27FC236}">
                <a16:creationId xmlns:a16="http://schemas.microsoft.com/office/drawing/2014/main" id="{F68AA75A-20E3-9C1A-5C91-B539BFE13F7C}"/>
              </a:ext>
            </a:extLst>
          </p:cNvPr>
          <p:cNvSpPr>
            <a:spLocks noGrp="1"/>
          </p:cNvSpPr>
          <p:nvPr>
            <p:ph type="ctrTitle"/>
          </p:nvPr>
        </p:nvSpPr>
        <p:spPr>
          <a:xfrm>
            <a:off x="1386582" y="2813847"/>
            <a:ext cx="9144000" cy="915849"/>
          </a:xfrm>
        </p:spPr>
        <p:txBody>
          <a:bodyPr anchor="b">
            <a:normAutofit/>
          </a:bodyPr>
          <a:lstStyle>
            <a:lvl1pPr algn="ctr">
              <a:defRPr sz="4400">
                <a:solidFill>
                  <a:schemeClr val="bg1"/>
                </a:solidFill>
                <a:latin typeface="Harfang Bold" panose="02000000000000000000" pitchFamily="50"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05A59E8-B692-8010-C557-6135109ABFBA}"/>
              </a:ext>
            </a:extLst>
          </p:cNvPr>
          <p:cNvSpPr>
            <a:spLocks noGrp="1"/>
          </p:cNvSpPr>
          <p:nvPr>
            <p:ph type="subTitle" idx="1"/>
          </p:nvPr>
        </p:nvSpPr>
        <p:spPr>
          <a:xfrm>
            <a:off x="1386582" y="4021576"/>
            <a:ext cx="9144000" cy="583760"/>
          </a:xfrm>
        </p:spPr>
        <p:txBody>
          <a:bodyPr>
            <a:normAutofit/>
          </a:bodyPr>
          <a:lstStyle>
            <a:lvl1pPr marL="0" indent="0" algn="ctr">
              <a:buNone/>
              <a:defRPr sz="2000">
                <a:solidFill>
                  <a:schemeClr val="bg1"/>
                </a:solidFill>
                <a:latin typeface="URW DIN" panose="00000500000000000000" pitchFamily="50"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Text&#10;&#10;Description automatically generated">
            <a:extLst>
              <a:ext uri="{FF2B5EF4-FFF2-40B4-BE49-F238E27FC236}">
                <a16:creationId xmlns:a16="http://schemas.microsoft.com/office/drawing/2014/main" id="{71173C3F-8D7E-F5DC-1C34-81BA4A4874D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516634" y="987724"/>
            <a:ext cx="3158732" cy="1489903"/>
          </a:xfrm>
          <a:prstGeom prst="rect">
            <a:avLst/>
          </a:prstGeom>
        </p:spPr>
      </p:pic>
    </p:spTree>
    <p:extLst>
      <p:ext uri="{BB962C8B-B14F-4D97-AF65-F5344CB8AC3E}">
        <p14:creationId xmlns:p14="http://schemas.microsoft.com/office/powerpoint/2010/main" val="1684429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Black)">
    <p:bg>
      <p:bgPr>
        <a:solidFill>
          <a:schemeClr val="tx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66C3131-F26A-4C94-0EC7-F15E9BF28179}"/>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A42F1-06A0-4539-835F-970312322DCA}" type="slidenum">
              <a:rPr lang="en-US" smtClean="0">
                <a:solidFill>
                  <a:schemeClr val="bg1"/>
                </a:solidFill>
              </a:rPr>
              <a:pPr/>
              <a:t>‹#›</a:t>
            </a:fld>
            <a:endParaRPr lang="en-US" dirty="0">
              <a:solidFill>
                <a:schemeClr val="bg1"/>
              </a:solidFill>
            </a:endParaRPr>
          </a:p>
        </p:txBody>
      </p:sp>
      <p:pic>
        <p:nvPicPr>
          <p:cNvPr id="6" name="Picture 5">
            <a:extLst>
              <a:ext uri="{FF2B5EF4-FFF2-40B4-BE49-F238E27FC236}">
                <a16:creationId xmlns:a16="http://schemas.microsoft.com/office/drawing/2014/main" id="{D0377EFF-6B05-8687-11D5-069490F836B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838200" y="6287797"/>
            <a:ext cx="1064775" cy="502230"/>
          </a:xfrm>
          <a:prstGeom prst="rect">
            <a:avLst/>
          </a:prstGeom>
        </p:spPr>
      </p:pic>
      <p:cxnSp>
        <p:nvCxnSpPr>
          <p:cNvPr id="7" name="Straight Connector 6">
            <a:extLst>
              <a:ext uri="{FF2B5EF4-FFF2-40B4-BE49-F238E27FC236}">
                <a16:creationId xmlns:a16="http://schemas.microsoft.com/office/drawing/2014/main" id="{C9997AAF-4D24-B939-A84F-255C63B03F9F}"/>
              </a:ext>
            </a:extLst>
          </p:cNvPr>
          <p:cNvCxnSpPr/>
          <p:nvPr userDrawn="1"/>
        </p:nvCxnSpPr>
        <p:spPr>
          <a:xfrm>
            <a:off x="838200" y="6176963"/>
            <a:ext cx="1051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8256A30-26B6-2813-7149-77424798FF42}"/>
              </a:ext>
            </a:extLst>
          </p:cNvPr>
          <p:cNvSpPr>
            <a:spLocks noGrp="1"/>
          </p:cNvSpPr>
          <p:nvPr>
            <p:ph type="title" hasCustomPrompt="1"/>
          </p:nvPr>
        </p:nvSpPr>
        <p:spPr>
          <a:xfrm>
            <a:off x="838200" y="365125"/>
            <a:ext cx="10515600" cy="1325563"/>
          </a:xfrm>
        </p:spPr>
        <p:txBody>
          <a:bodyPr>
            <a:normAutofit/>
          </a:bodyPr>
          <a:lstStyle>
            <a:lvl1pPr>
              <a:defRPr sz="4000">
                <a:solidFill>
                  <a:schemeClr val="bg1"/>
                </a:solidFill>
                <a:latin typeface="URW DIN Demi" panose="00000700000000000000" pitchFamily="50" charset="0"/>
                <a:cs typeface="Arial" panose="020B0604020202020204" pitchFamily="34" charset="0"/>
              </a:defRPr>
            </a:lvl1pPr>
          </a:lstStyle>
          <a:p>
            <a:r>
              <a:rPr lang="en-US" dirty="0"/>
              <a:t>Click to Edit Slide Title</a:t>
            </a:r>
          </a:p>
        </p:txBody>
      </p:sp>
      <p:sp>
        <p:nvSpPr>
          <p:cNvPr id="3" name="Content Placeholder 2">
            <a:extLst>
              <a:ext uri="{FF2B5EF4-FFF2-40B4-BE49-F238E27FC236}">
                <a16:creationId xmlns:a16="http://schemas.microsoft.com/office/drawing/2014/main" id="{2FC7CB15-0B41-4BD7-92EE-240DAB0E52DB}"/>
              </a:ext>
            </a:extLst>
          </p:cNvPr>
          <p:cNvSpPr>
            <a:spLocks noGrp="1"/>
          </p:cNvSpPr>
          <p:nvPr>
            <p:ph idx="1"/>
          </p:nvPr>
        </p:nvSpPr>
        <p:spPr>
          <a:xfrm>
            <a:off x="838200" y="1870073"/>
            <a:ext cx="10515600" cy="4306889"/>
          </a:xfrm>
        </p:spPr>
        <p:txBody>
          <a:bodyPr/>
          <a:lstStyle>
            <a:lvl1pPr marL="228600" indent="-228600">
              <a:buFont typeface="Wingdings" panose="05000000000000000000" pitchFamily="2" charset="2"/>
              <a:buChar char="§"/>
              <a:defRPr>
                <a:solidFill>
                  <a:schemeClr val="bg1"/>
                </a:solidFill>
                <a:latin typeface="URW DIN" panose="00000500000000000000" pitchFamily="50" charset="0"/>
                <a:cs typeface="Arial" panose="020B0604020202020204" pitchFamily="34" charset="0"/>
              </a:defRPr>
            </a:lvl1pPr>
            <a:lvl2pPr marL="685800" indent="-228600">
              <a:buFont typeface="Wingdings" panose="05000000000000000000" pitchFamily="2" charset="2"/>
              <a:buChar char="§"/>
              <a:defRPr>
                <a:solidFill>
                  <a:schemeClr val="bg1"/>
                </a:solidFill>
                <a:latin typeface="URW DIN" panose="00000500000000000000" pitchFamily="50" charset="0"/>
                <a:cs typeface="Arial" panose="020B0604020202020204" pitchFamily="34" charset="0"/>
              </a:defRPr>
            </a:lvl2pPr>
            <a:lvl3pPr marL="1143000" indent="-228600">
              <a:buFont typeface="Wingdings" panose="05000000000000000000" pitchFamily="2" charset="2"/>
              <a:buChar char="§"/>
              <a:defRPr>
                <a:solidFill>
                  <a:schemeClr val="bg1"/>
                </a:solidFill>
                <a:latin typeface="URW DIN" panose="00000500000000000000" pitchFamily="50" charset="0"/>
                <a:cs typeface="Arial" panose="020B0604020202020204" pitchFamily="34" charset="0"/>
              </a:defRPr>
            </a:lvl3pPr>
            <a:lvl4pPr marL="1600200" indent="-228600">
              <a:buFont typeface="Wingdings" panose="05000000000000000000" pitchFamily="2" charset="2"/>
              <a:buChar char="§"/>
              <a:defRPr>
                <a:solidFill>
                  <a:schemeClr val="bg1"/>
                </a:solidFill>
                <a:latin typeface="URW DIN" panose="00000500000000000000" pitchFamily="50" charset="0"/>
                <a:cs typeface="Arial" panose="020B0604020202020204" pitchFamily="34" charset="0"/>
              </a:defRPr>
            </a:lvl4pPr>
            <a:lvl5pPr marL="2057400" indent="-228600">
              <a:buFont typeface="Wingdings" panose="05000000000000000000" pitchFamily="2" charset="2"/>
              <a:buChar char="§"/>
              <a:defRPr>
                <a:solidFill>
                  <a:schemeClr val="bg1"/>
                </a:solidFill>
                <a:latin typeface="URW DIN" panose="00000500000000000000"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6634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27" name="Picture 26" descr="A group of people walking&#10;&#10;Description automatically generated with low confidence">
            <a:extLst>
              <a:ext uri="{FF2B5EF4-FFF2-40B4-BE49-F238E27FC236}">
                <a16:creationId xmlns:a16="http://schemas.microsoft.com/office/drawing/2014/main" id="{584A80C6-5EF5-B76B-7775-CEBDAF9966E9}"/>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val="0"/>
              </a:ext>
            </a:extLst>
          </a:blip>
          <a:srcRect/>
          <a:stretch/>
        </p:blipFill>
        <p:spPr>
          <a:xfrm>
            <a:off x="0" y="0"/>
            <a:ext cx="12193082" cy="6858000"/>
          </a:xfrm>
          <a:prstGeom prst="rect">
            <a:avLst/>
          </a:prstGeom>
        </p:spPr>
      </p:pic>
      <p:pic>
        <p:nvPicPr>
          <p:cNvPr id="9" name="Picture 8">
            <a:extLst>
              <a:ext uri="{FF2B5EF4-FFF2-40B4-BE49-F238E27FC236}">
                <a16:creationId xmlns:a16="http://schemas.microsoft.com/office/drawing/2014/main" id="{71173C3F-8D7E-F5DC-1C34-81BA4A4874D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3847" y="1816042"/>
            <a:ext cx="5844306" cy="2756626"/>
          </a:xfrm>
          <a:prstGeom prst="rect">
            <a:avLst/>
          </a:prstGeom>
        </p:spPr>
      </p:pic>
      <p:sp>
        <p:nvSpPr>
          <p:cNvPr id="24" name="Rectangle 23">
            <a:extLst>
              <a:ext uri="{FF2B5EF4-FFF2-40B4-BE49-F238E27FC236}">
                <a16:creationId xmlns:a16="http://schemas.microsoft.com/office/drawing/2014/main" id="{C466E066-6CA3-BA2D-FDB6-8C9A7A49DCF2}"/>
              </a:ext>
            </a:extLst>
          </p:cNvPr>
          <p:cNvSpPr/>
          <p:nvPr userDrawn="1"/>
        </p:nvSpPr>
        <p:spPr>
          <a:xfrm>
            <a:off x="3194050" y="6388100"/>
            <a:ext cx="5803900" cy="469900"/>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114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Website + Social)">
    <p:bg>
      <p:bgPr>
        <a:solidFill>
          <a:schemeClr val="tx1"/>
        </a:solidFill>
        <a:effectLst/>
      </p:bgPr>
    </p:bg>
    <p:spTree>
      <p:nvGrpSpPr>
        <p:cNvPr id="1" name=""/>
        <p:cNvGrpSpPr/>
        <p:nvPr/>
      </p:nvGrpSpPr>
      <p:grpSpPr>
        <a:xfrm>
          <a:off x="0" y="0"/>
          <a:ext cx="0" cy="0"/>
          <a:chOff x="0" y="0"/>
          <a:chExt cx="0" cy="0"/>
        </a:xfrm>
      </p:grpSpPr>
      <p:pic>
        <p:nvPicPr>
          <p:cNvPr id="27" name="Picture 26" descr="A group of people walking&#10;&#10;Description automatically generated with low confidence">
            <a:extLst>
              <a:ext uri="{FF2B5EF4-FFF2-40B4-BE49-F238E27FC236}">
                <a16:creationId xmlns:a16="http://schemas.microsoft.com/office/drawing/2014/main" id="{584A80C6-5EF5-B76B-7775-CEBDAF9966E9}"/>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val="0"/>
              </a:ext>
            </a:extLst>
          </a:blip>
          <a:srcRect/>
          <a:stretch/>
        </p:blipFill>
        <p:spPr>
          <a:xfrm>
            <a:off x="0" y="0"/>
            <a:ext cx="12193082" cy="6858000"/>
          </a:xfrm>
          <a:prstGeom prst="rect">
            <a:avLst/>
          </a:prstGeom>
        </p:spPr>
      </p:pic>
      <p:sp>
        <p:nvSpPr>
          <p:cNvPr id="24" name="Rectangle 23">
            <a:extLst>
              <a:ext uri="{FF2B5EF4-FFF2-40B4-BE49-F238E27FC236}">
                <a16:creationId xmlns:a16="http://schemas.microsoft.com/office/drawing/2014/main" id="{C466E066-6CA3-BA2D-FDB6-8C9A7A49DCF2}"/>
              </a:ext>
            </a:extLst>
          </p:cNvPr>
          <p:cNvSpPr/>
          <p:nvPr userDrawn="1"/>
        </p:nvSpPr>
        <p:spPr>
          <a:xfrm>
            <a:off x="3194050" y="6388100"/>
            <a:ext cx="5803900" cy="469900"/>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AD04796-5452-1D0A-B221-648134CD8894}"/>
              </a:ext>
            </a:extLst>
          </p:cNvPr>
          <p:cNvGrpSpPr/>
          <p:nvPr userDrawn="1"/>
        </p:nvGrpSpPr>
        <p:grpSpPr>
          <a:xfrm>
            <a:off x="0" y="6388100"/>
            <a:ext cx="12192000" cy="469900"/>
            <a:chOff x="0" y="4651315"/>
            <a:chExt cx="12192000" cy="469900"/>
          </a:xfrm>
        </p:grpSpPr>
        <p:sp>
          <p:nvSpPr>
            <p:cNvPr id="2" name="Rectangle 1">
              <a:extLst>
                <a:ext uri="{FF2B5EF4-FFF2-40B4-BE49-F238E27FC236}">
                  <a16:creationId xmlns:a16="http://schemas.microsoft.com/office/drawing/2014/main" id="{D5D9B6F1-6678-400D-47F4-0F7212BFA206}"/>
                </a:ext>
              </a:extLst>
            </p:cNvPr>
            <p:cNvSpPr/>
            <p:nvPr userDrawn="1"/>
          </p:nvSpPr>
          <p:spPr>
            <a:xfrm>
              <a:off x="0" y="4651315"/>
              <a:ext cx="12192000" cy="469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URW DIN" panose="00000500000000000000" pitchFamily="50" charset="0"/>
                </a:rPr>
                <a:t>VISIT</a:t>
              </a:r>
              <a:r>
                <a:rPr lang="en-US" sz="1400" dirty="0">
                  <a:latin typeface="URW DIN" panose="00000500000000000000" pitchFamily="50" charset="0"/>
                </a:rPr>
                <a:t> research.temple.edu  |   </a:t>
              </a:r>
              <a:r>
                <a:rPr lang="en-US" sz="1400" b="1" dirty="0">
                  <a:latin typeface="URW DIN" panose="00000500000000000000" pitchFamily="50" charset="0"/>
                </a:rPr>
                <a:t>FOLLOW  </a:t>
              </a:r>
              <a:r>
                <a:rPr lang="en-US" sz="1400" dirty="0">
                  <a:latin typeface="URW DIN" panose="00000500000000000000" pitchFamily="50" charset="0"/>
                </a:rPr>
                <a:t>                  @TempleResearch</a:t>
              </a:r>
            </a:p>
          </p:txBody>
        </p:sp>
        <p:pic>
          <p:nvPicPr>
            <p:cNvPr id="13" name="Picture 12" descr="A picture containing clipart&#10;&#10;Description automatically generated">
              <a:extLst>
                <a:ext uri="{FF2B5EF4-FFF2-40B4-BE49-F238E27FC236}">
                  <a16:creationId xmlns:a16="http://schemas.microsoft.com/office/drawing/2014/main" id="{C72D529E-85C4-B84C-0F55-79E5438717C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15299" y="4751975"/>
              <a:ext cx="268579" cy="268579"/>
            </a:xfrm>
            <a:prstGeom prst="rect">
              <a:avLst/>
            </a:prstGeom>
            <a:ln>
              <a:noFill/>
            </a:ln>
          </p:spPr>
        </p:pic>
        <p:pic>
          <p:nvPicPr>
            <p:cNvPr id="15" name="Picture 14" descr="A picture containing text, clipart&#10;&#10;Description automatically generated">
              <a:extLst>
                <a:ext uri="{FF2B5EF4-FFF2-40B4-BE49-F238E27FC236}">
                  <a16:creationId xmlns:a16="http://schemas.microsoft.com/office/drawing/2014/main" id="{8D3FC6C8-4362-6F22-F4AB-DD23B92E2E7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918385" y="4742168"/>
              <a:ext cx="278386" cy="278386"/>
            </a:xfrm>
            <a:prstGeom prst="rect">
              <a:avLst/>
            </a:prstGeom>
            <a:ln>
              <a:noFill/>
            </a:ln>
          </p:spPr>
        </p:pic>
      </p:grpSp>
      <p:pic>
        <p:nvPicPr>
          <p:cNvPr id="18" name="Picture 17">
            <a:extLst>
              <a:ext uri="{FF2B5EF4-FFF2-40B4-BE49-F238E27FC236}">
                <a16:creationId xmlns:a16="http://schemas.microsoft.com/office/drawing/2014/main" id="{90C47681-A2AE-170E-D941-4721201DD1E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173847" y="1816042"/>
            <a:ext cx="5844306" cy="2756626"/>
          </a:xfrm>
          <a:prstGeom prst="rect">
            <a:avLst/>
          </a:prstGeom>
        </p:spPr>
      </p:pic>
    </p:spTree>
    <p:extLst>
      <p:ext uri="{BB962C8B-B14F-4D97-AF65-F5344CB8AC3E}">
        <p14:creationId xmlns:p14="http://schemas.microsoft.com/office/powerpoint/2010/main" val="387443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person, indoor, preparing, meal&#10;&#10;Description automatically generated">
            <a:extLst>
              <a:ext uri="{FF2B5EF4-FFF2-40B4-BE49-F238E27FC236}">
                <a16:creationId xmlns:a16="http://schemas.microsoft.com/office/drawing/2014/main" id="{DB6565F7-29A3-8DCC-D64E-9924025A89C5}"/>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12192000" cy="2594114"/>
          </a:xfrm>
          <a:prstGeom prst="rect">
            <a:avLst/>
          </a:prstGeom>
        </p:spPr>
      </p:pic>
      <p:pic>
        <p:nvPicPr>
          <p:cNvPr id="10" name="Picture 9" descr="A picture containing person, indoor, preparing, meal&#10;&#10;Description automatically generated">
            <a:extLst>
              <a:ext uri="{FF2B5EF4-FFF2-40B4-BE49-F238E27FC236}">
                <a16:creationId xmlns:a16="http://schemas.microsoft.com/office/drawing/2014/main" id="{92B24074-E3CA-BACC-50BB-1C8A3483CCF9}"/>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1" r="-1127"/>
          <a:stretch/>
        </p:blipFill>
        <p:spPr>
          <a:xfrm>
            <a:off x="0" y="4706936"/>
            <a:ext cx="12329418" cy="2151064"/>
          </a:xfrm>
          <a:prstGeom prst="rect">
            <a:avLst/>
          </a:prstGeom>
        </p:spPr>
      </p:pic>
      <p:sp>
        <p:nvSpPr>
          <p:cNvPr id="2" name="Title 1">
            <a:extLst>
              <a:ext uri="{FF2B5EF4-FFF2-40B4-BE49-F238E27FC236}">
                <a16:creationId xmlns:a16="http://schemas.microsoft.com/office/drawing/2014/main" id="{F68AA75A-20E3-9C1A-5C91-B539BFE13F7C}"/>
              </a:ext>
            </a:extLst>
          </p:cNvPr>
          <p:cNvSpPr>
            <a:spLocks noGrp="1"/>
          </p:cNvSpPr>
          <p:nvPr>
            <p:ph type="ctrTitle"/>
          </p:nvPr>
        </p:nvSpPr>
        <p:spPr>
          <a:xfrm>
            <a:off x="1386582" y="2813847"/>
            <a:ext cx="9144000" cy="915849"/>
          </a:xfrm>
        </p:spPr>
        <p:txBody>
          <a:bodyPr anchor="b">
            <a:normAutofit/>
          </a:bodyPr>
          <a:lstStyle>
            <a:lvl1pPr algn="ctr">
              <a:defRPr sz="4400">
                <a:solidFill>
                  <a:schemeClr val="bg1"/>
                </a:solidFill>
                <a:latin typeface="Harfang Bold" panose="02000000000000000000" pitchFamily="50"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05A59E8-B692-8010-C557-6135109ABFBA}"/>
              </a:ext>
            </a:extLst>
          </p:cNvPr>
          <p:cNvSpPr>
            <a:spLocks noGrp="1"/>
          </p:cNvSpPr>
          <p:nvPr>
            <p:ph type="subTitle" idx="1"/>
          </p:nvPr>
        </p:nvSpPr>
        <p:spPr>
          <a:xfrm>
            <a:off x="1386582" y="4021576"/>
            <a:ext cx="9144000" cy="583760"/>
          </a:xfrm>
        </p:spPr>
        <p:txBody>
          <a:bodyPr>
            <a:normAutofit/>
          </a:bodyPr>
          <a:lstStyle>
            <a:lvl1pPr marL="0" indent="0" algn="ctr">
              <a:buNone/>
              <a:defRPr sz="2000">
                <a:solidFill>
                  <a:schemeClr val="bg1"/>
                </a:solidFill>
                <a:latin typeface="URW DIN" panose="00000500000000000000" pitchFamily="50"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Text&#10;&#10;Description automatically generated">
            <a:extLst>
              <a:ext uri="{FF2B5EF4-FFF2-40B4-BE49-F238E27FC236}">
                <a16:creationId xmlns:a16="http://schemas.microsoft.com/office/drawing/2014/main" id="{71173C3F-8D7E-F5DC-1C34-81BA4A4874D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516634" y="987724"/>
            <a:ext cx="3158732" cy="1489903"/>
          </a:xfrm>
          <a:prstGeom prst="rect">
            <a:avLst/>
          </a:prstGeom>
        </p:spPr>
      </p:pic>
    </p:spTree>
    <p:extLst>
      <p:ext uri="{BB962C8B-B14F-4D97-AF65-F5344CB8AC3E}">
        <p14:creationId xmlns:p14="http://schemas.microsoft.com/office/powerpoint/2010/main" val="273716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4">
    <p:bg>
      <p:bgPr>
        <a:solidFill>
          <a:schemeClr val="tx1"/>
        </a:solidFill>
        <a:effectLst/>
      </p:bgPr>
    </p:bg>
    <p:spTree>
      <p:nvGrpSpPr>
        <p:cNvPr id="1" name=""/>
        <p:cNvGrpSpPr/>
        <p:nvPr/>
      </p:nvGrpSpPr>
      <p:grpSpPr>
        <a:xfrm>
          <a:off x="0" y="0"/>
          <a:ext cx="0" cy="0"/>
          <a:chOff x="0" y="0"/>
          <a:chExt cx="0" cy="0"/>
        </a:xfrm>
      </p:grpSpPr>
      <p:pic>
        <p:nvPicPr>
          <p:cNvPr id="19" name="Picture 18" descr="A picture containing indoor&#10;&#10;Description automatically generated">
            <a:extLst>
              <a:ext uri="{FF2B5EF4-FFF2-40B4-BE49-F238E27FC236}">
                <a16:creationId xmlns:a16="http://schemas.microsoft.com/office/drawing/2014/main" id="{22928E28-2CE8-D287-5367-017342C09051}"/>
              </a:ext>
            </a:extLst>
          </p:cNvPr>
          <p:cNvPicPr>
            <a:picLocks noChangeAspect="1"/>
          </p:cNvPicPr>
          <p:nvPr userDrawn="1"/>
        </p:nvPicPr>
        <p:blipFill rotWithShape="1">
          <a:blip r:embed="rId2" cstate="screen">
            <a:alphaModFix amt="85000"/>
            <a:extLst>
              <a:ext uri="{28A0092B-C50C-407E-A947-70E740481C1C}">
                <a14:useLocalDpi xmlns:a14="http://schemas.microsoft.com/office/drawing/2010/main" val="0"/>
              </a:ext>
            </a:extLst>
          </a:blip>
          <a:srcRect/>
          <a:stretch/>
        </p:blipFill>
        <p:spPr>
          <a:xfrm>
            <a:off x="-9290" y="4745883"/>
            <a:ext cx="12191999" cy="2112117"/>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46C895E4-DC6E-866F-C504-D0AA739E36A8}"/>
              </a:ext>
            </a:extLst>
          </p:cNvPr>
          <p:cNvPicPr>
            <a:picLocks noChangeAspect="1"/>
          </p:cNvPicPr>
          <p:nvPr userDrawn="1"/>
        </p:nvPicPr>
        <p:blipFill rotWithShape="1">
          <a:blip r:embed="rId3" cstate="screen">
            <a:alphaModFix amt="70000"/>
            <a:extLst>
              <a:ext uri="{28A0092B-C50C-407E-A947-70E740481C1C}">
                <a14:useLocalDpi xmlns:a14="http://schemas.microsoft.com/office/drawing/2010/main" val="0"/>
              </a:ext>
            </a:extLst>
          </a:blip>
          <a:srcRect/>
          <a:stretch/>
        </p:blipFill>
        <p:spPr>
          <a:xfrm>
            <a:off x="-9290" y="0"/>
            <a:ext cx="12201289" cy="2594115"/>
          </a:xfrm>
          <a:prstGeom prst="rect">
            <a:avLst/>
          </a:prstGeom>
        </p:spPr>
      </p:pic>
      <p:sp>
        <p:nvSpPr>
          <p:cNvPr id="2" name="Title 1">
            <a:extLst>
              <a:ext uri="{FF2B5EF4-FFF2-40B4-BE49-F238E27FC236}">
                <a16:creationId xmlns:a16="http://schemas.microsoft.com/office/drawing/2014/main" id="{F68AA75A-20E3-9C1A-5C91-B539BFE13F7C}"/>
              </a:ext>
            </a:extLst>
          </p:cNvPr>
          <p:cNvSpPr>
            <a:spLocks noGrp="1"/>
          </p:cNvSpPr>
          <p:nvPr>
            <p:ph type="ctrTitle"/>
          </p:nvPr>
        </p:nvSpPr>
        <p:spPr>
          <a:xfrm>
            <a:off x="1386582" y="2813847"/>
            <a:ext cx="9144000" cy="915849"/>
          </a:xfrm>
        </p:spPr>
        <p:txBody>
          <a:bodyPr anchor="b">
            <a:normAutofit/>
          </a:bodyPr>
          <a:lstStyle>
            <a:lvl1pPr algn="ctr">
              <a:defRPr sz="4400">
                <a:solidFill>
                  <a:schemeClr val="bg1"/>
                </a:solidFill>
                <a:latin typeface="Harfang Bold" panose="02000000000000000000" pitchFamily="50"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05A59E8-B692-8010-C557-6135109ABFBA}"/>
              </a:ext>
            </a:extLst>
          </p:cNvPr>
          <p:cNvSpPr>
            <a:spLocks noGrp="1"/>
          </p:cNvSpPr>
          <p:nvPr>
            <p:ph type="subTitle" idx="1"/>
          </p:nvPr>
        </p:nvSpPr>
        <p:spPr>
          <a:xfrm>
            <a:off x="1386582" y="4021576"/>
            <a:ext cx="9144000" cy="583760"/>
          </a:xfrm>
        </p:spPr>
        <p:txBody>
          <a:bodyPr>
            <a:normAutofit/>
          </a:bodyPr>
          <a:lstStyle>
            <a:lvl1pPr marL="0" indent="0" algn="ctr">
              <a:buNone/>
              <a:defRPr sz="2000">
                <a:solidFill>
                  <a:schemeClr val="bg1"/>
                </a:solidFill>
                <a:latin typeface="URW DIN" panose="00000500000000000000" pitchFamily="50"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Text&#10;&#10;Description automatically generated">
            <a:extLst>
              <a:ext uri="{FF2B5EF4-FFF2-40B4-BE49-F238E27FC236}">
                <a16:creationId xmlns:a16="http://schemas.microsoft.com/office/drawing/2014/main" id="{71173C3F-8D7E-F5DC-1C34-81BA4A4874D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516634" y="987724"/>
            <a:ext cx="3158732" cy="1489903"/>
          </a:xfrm>
          <a:prstGeom prst="rect">
            <a:avLst/>
          </a:prstGeom>
        </p:spPr>
      </p:pic>
    </p:spTree>
    <p:extLst>
      <p:ext uri="{BB962C8B-B14F-4D97-AF65-F5344CB8AC3E}">
        <p14:creationId xmlns:p14="http://schemas.microsoft.com/office/powerpoint/2010/main" val="317976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8A8BF0-71C6-9D8B-3829-8798C4950B85}"/>
              </a:ext>
            </a:extLst>
          </p:cNvPr>
          <p:cNvSpPr/>
          <p:nvPr userDrawn="1"/>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56025C-0D55-6295-242B-E404BFEF079A}"/>
              </a:ext>
            </a:extLst>
          </p:cNvPr>
          <p:cNvSpPr>
            <a:spLocks noGrp="1"/>
          </p:cNvSpPr>
          <p:nvPr>
            <p:ph type="title"/>
          </p:nvPr>
        </p:nvSpPr>
        <p:spPr/>
        <p:txBody>
          <a:bodyPr>
            <a:normAutofit/>
          </a:bodyPr>
          <a:lstStyle>
            <a:lvl1pPr>
              <a:defRPr sz="4000">
                <a:solidFill>
                  <a:schemeClr val="bg1"/>
                </a:solidFill>
                <a:latin typeface="URW DIN Demi" panose="00000700000000000000" pitchFamily="50"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2CF27FF-1539-4F3D-3F8F-F2CA0DB1C4DB}"/>
              </a:ext>
            </a:extLst>
          </p:cNvPr>
          <p:cNvSpPr>
            <a:spLocks noGrp="1"/>
          </p:cNvSpPr>
          <p:nvPr>
            <p:ph idx="1"/>
          </p:nvPr>
        </p:nvSpPr>
        <p:spPr>
          <a:xfrm>
            <a:off x="838200" y="1920875"/>
            <a:ext cx="10515600" cy="4256087"/>
          </a:xfrm>
        </p:spPr>
        <p:txBody>
          <a:bodyPr/>
          <a:lstStyle>
            <a:lvl1pPr marL="228600" indent="-228600">
              <a:buFont typeface="Wingdings" panose="05000000000000000000" pitchFamily="2" charset="2"/>
              <a:buChar char="§"/>
              <a:defRPr>
                <a:latin typeface="URW DIN" panose="00000500000000000000" pitchFamily="50" charset="0"/>
                <a:cs typeface="Arial" panose="020B0604020202020204" pitchFamily="34" charset="0"/>
              </a:defRPr>
            </a:lvl1pPr>
            <a:lvl2pPr marL="685800" indent="-228600">
              <a:buFont typeface="Wingdings" panose="05000000000000000000" pitchFamily="2" charset="2"/>
              <a:buChar char="§"/>
              <a:defRPr>
                <a:latin typeface="URW DIN" panose="00000500000000000000" pitchFamily="50" charset="0"/>
                <a:cs typeface="Arial" panose="020B0604020202020204" pitchFamily="34" charset="0"/>
              </a:defRPr>
            </a:lvl2pPr>
            <a:lvl3pPr marL="1143000" indent="-228600">
              <a:buFont typeface="Wingdings" panose="05000000000000000000" pitchFamily="2" charset="2"/>
              <a:buChar char="§"/>
              <a:defRPr>
                <a:latin typeface="URW DIN" panose="00000500000000000000" pitchFamily="50" charset="0"/>
                <a:cs typeface="Arial" panose="020B0604020202020204" pitchFamily="34" charset="0"/>
              </a:defRPr>
            </a:lvl3pPr>
            <a:lvl4pPr marL="1600200" indent="-228600">
              <a:buFont typeface="Wingdings" panose="05000000000000000000" pitchFamily="2" charset="2"/>
              <a:buChar char="§"/>
              <a:defRPr>
                <a:latin typeface="URW DIN" panose="00000500000000000000" pitchFamily="50" charset="0"/>
                <a:cs typeface="Arial" panose="020B0604020202020204" pitchFamily="34" charset="0"/>
              </a:defRPr>
            </a:lvl4pPr>
            <a:lvl5pPr marL="2057400" indent="-228600">
              <a:buFont typeface="Wingdings" panose="05000000000000000000" pitchFamily="2" charset="2"/>
              <a:buChar char="§"/>
              <a:defRPr>
                <a:latin typeface="URW DIN" panose="00000500000000000000"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2F7FD8-B69F-254C-ADF6-5BED41153BAC}"/>
              </a:ext>
            </a:extLst>
          </p:cNvPr>
          <p:cNvSpPr>
            <a:spLocks noGrp="1"/>
          </p:cNvSpPr>
          <p:nvPr>
            <p:ph type="dt" sz="half" idx="10"/>
          </p:nvPr>
        </p:nvSpPr>
        <p:spPr>
          <a:xfrm>
            <a:off x="9207500" y="230188"/>
            <a:ext cx="2743200" cy="365125"/>
          </a:xfrm>
        </p:spPr>
        <p:txBody>
          <a:bodyPr/>
          <a:lstStyle>
            <a:lvl1pPr algn="r">
              <a:defRPr/>
            </a:lvl1pPr>
          </a:lstStyle>
          <a:p>
            <a:fld id="{FD56511A-5E3E-46E9-8E59-542EEFFE2CFD}" type="datetimeFigureOut">
              <a:rPr lang="en-US" smtClean="0"/>
              <a:pPr/>
              <a:t>6/1/26</a:t>
            </a:fld>
            <a:endParaRPr lang="en-US"/>
          </a:p>
        </p:txBody>
      </p:sp>
      <p:pic>
        <p:nvPicPr>
          <p:cNvPr id="8" name="Picture 7" descr="Text&#10;&#10;Description automatically generated">
            <a:extLst>
              <a:ext uri="{FF2B5EF4-FFF2-40B4-BE49-F238E27FC236}">
                <a16:creationId xmlns:a16="http://schemas.microsoft.com/office/drawing/2014/main" id="{66EB5795-2ADB-F55B-B97E-EC4021671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38200" y="6286145"/>
            <a:ext cx="1064775" cy="505534"/>
          </a:xfrm>
          <a:prstGeom prst="rect">
            <a:avLst/>
          </a:prstGeom>
        </p:spPr>
      </p:pic>
      <p:cxnSp>
        <p:nvCxnSpPr>
          <p:cNvPr id="11" name="Straight Connector 10">
            <a:extLst>
              <a:ext uri="{FF2B5EF4-FFF2-40B4-BE49-F238E27FC236}">
                <a16:creationId xmlns:a16="http://schemas.microsoft.com/office/drawing/2014/main" id="{1E7D22C5-0EBE-9A9E-809E-A730E311A002}"/>
              </a:ext>
            </a:extLst>
          </p:cNvPr>
          <p:cNvCxnSpPr/>
          <p:nvPr userDrawn="1"/>
        </p:nvCxnSpPr>
        <p:spPr>
          <a:xfrm>
            <a:off x="838200" y="6176963"/>
            <a:ext cx="10515600" cy="0"/>
          </a:xfrm>
          <a:prstGeom prst="line">
            <a:avLst/>
          </a:prstGeom>
          <a:ln w="12700">
            <a:solidFill>
              <a:srgbClr val="A41E3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8E3869F7-413E-BD83-A49D-8F5BBE179702}"/>
              </a:ext>
            </a:extLst>
          </p:cNvPr>
          <p:cNvSpPr>
            <a:spLocks noGrp="1"/>
          </p:cNvSpPr>
          <p:nvPr>
            <p:ph type="sldNum" sz="quarter" idx="12"/>
          </p:nvPr>
        </p:nvSpPr>
        <p:spPr>
          <a:xfrm>
            <a:off x="8610600"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733A42F1-06A0-4539-835F-970312322DCA}" type="slidenum">
              <a:rPr lang="en-US" smtClean="0"/>
              <a:pPr/>
              <a:t>‹#›</a:t>
            </a:fld>
            <a:endParaRPr lang="en-US" dirty="0"/>
          </a:p>
        </p:txBody>
      </p:sp>
    </p:spTree>
    <p:extLst>
      <p:ext uri="{BB962C8B-B14F-4D97-AF65-F5344CB8AC3E}">
        <p14:creationId xmlns:p14="http://schemas.microsoft.com/office/powerpoint/2010/main" val="57256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8A8BF0-71C6-9D8B-3829-8798C4950B85}"/>
              </a:ext>
            </a:extLst>
          </p:cNvPr>
          <p:cNvSpPr/>
          <p:nvPr userDrawn="1"/>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56025C-0D55-6295-242B-E404BFEF079A}"/>
              </a:ext>
            </a:extLst>
          </p:cNvPr>
          <p:cNvSpPr>
            <a:spLocks noGrp="1"/>
          </p:cNvSpPr>
          <p:nvPr>
            <p:ph type="title"/>
          </p:nvPr>
        </p:nvSpPr>
        <p:spPr/>
        <p:txBody>
          <a:bodyPr>
            <a:normAutofit/>
          </a:bodyPr>
          <a:lstStyle>
            <a:lvl1pPr>
              <a:defRPr sz="4000">
                <a:solidFill>
                  <a:schemeClr val="bg1"/>
                </a:solidFill>
                <a:latin typeface="URW DIN Demi" panose="00000700000000000000" pitchFamily="50"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2CF27FF-1539-4F3D-3F8F-F2CA0DB1C4DB}"/>
              </a:ext>
            </a:extLst>
          </p:cNvPr>
          <p:cNvSpPr>
            <a:spLocks noGrp="1"/>
          </p:cNvSpPr>
          <p:nvPr>
            <p:ph idx="1"/>
          </p:nvPr>
        </p:nvSpPr>
        <p:spPr>
          <a:xfrm>
            <a:off x="838200" y="1920876"/>
            <a:ext cx="5795513" cy="4075112"/>
          </a:xfrm>
        </p:spPr>
        <p:txBody>
          <a:bodyPr/>
          <a:lstStyle>
            <a:lvl1pPr marL="228600" indent="-228600">
              <a:buFont typeface="Wingdings" panose="05000000000000000000" pitchFamily="2" charset="2"/>
              <a:buChar char="§"/>
              <a:defRPr>
                <a:latin typeface="URW DIN" panose="00000500000000000000" pitchFamily="50" charset="0"/>
                <a:cs typeface="Arial" panose="020B0604020202020204" pitchFamily="34" charset="0"/>
              </a:defRPr>
            </a:lvl1pPr>
            <a:lvl2pPr marL="685800" indent="-228600">
              <a:buFont typeface="Wingdings" panose="05000000000000000000" pitchFamily="2" charset="2"/>
              <a:buChar char="§"/>
              <a:defRPr>
                <a:latin typeface="URW DIN" panose="00000500000000000000" pitchFamily="50" charset="0"/>
                <a:cs typeface="Arial" panose="020B0604020202020204" pitchFamily="34" charset="0"/>
              </a:defRPr>
            </a:lvl2pPr>
            <a:lvl3pPr marL="1143000" indent="-228600">
              <a:buFont typeface="Wingdings" panose="05000000000000000000" pitchFamily="2" charset="2"/>
              <a:buChar char="§"/>
              <a:defRPr>
                <a:latin typeface="URW DIN" panose="00000500000000000000" pitchFamily="50" charset="0"/>
                <a:cs typeface="Arial" panose="020B0604020202020204" pitchFamily="34" charset="0"/>
              </a:defRPr>
            </a:lvl3pPr>
            <a:lvl4pPr marL="1600200" indent="-228600">
              <a:buFont typeface="Wingdings" panose="05000000000000000000" pitchFamily="2" charset="2"/>
              <a:buChar char="§"/>
              <a:defRPr>
                <a:latin typeface="URW DIN" panose="00000500000000000000" pitchFamily="50" charset="0"/>
                <a:cs typeface="Arial" panose="020B0604020202020204" pitchFamily="34" charset="0"/>
              </a:defRPr>
            </a:lvl4pPr>
            <a:lvl5pPr marL="2057400" indent="-228600">
              <a:buFont typeface="Wingdings" panose="05000000000000000000" pitchFamily="2" charset="2"/>
              <a:buChar char="§"/>
              <a:defRPr>
                <a:latin typeface="URW DIN" panose="00000500000000000000"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2F7FD8-B69F-254C-ADF6-5BED41153BAC}"/>
              </a:ext>
            </a:extLst>
          </p:cNvPr>
          <p:cNvSpPr>
            <a:spLocks noGrp="1"/>
          </p:cNvSpPr>
          <p:nvPr>
            <p:ph type="dt" sz="half" idx="10"/>
          </p:nvPr>
        </p:nvSpPr>
        <p:spPr>
          <a:xfrm>
            <a:off x="9207500" y="230188"/>
            <a:ext cx="2743200" cy="365125"/>
          </a:xfrm>
        </p:spPr>
        <p:txBody>
          <a:bodyPr/>
          <a:lstStyle>
            <a:lvl1pPr algn="r">
              <a:defRPr/>
            </a:lvl1pPr>
          </a:lstStyle>
          <a:p>
            <a:fld id="{FD56511A-5E3E-46E9-8E59-542EEFFE2CFD}" type="datetimeFigureOut">
              <a:rPr lang="en-US" smtClean="0"/>
              <a:pPr/>
              <a:t>6/1/26</a:t>
            </a:fld>
            <a:endParaRPr lang="en-US"/>
          </a:p>
        </p:txBody>
      </p:sp>
      <p:pic>
        <p:nvPicPr>
          <p:cNvPr id="8" name="Picture 7" descr="Text&#10;&#10;Description automatically generated">
            <a:extLst>
              <a:ext uri="{FF2B5EF4-FFF2-40B4-BE49-F238E27FC236}">
                <a16:creationId xmlns:a16="http://schemas.microsoft.com/office/drawing/2014/main" id="{66EB5795-2ADB-F55B-B97E-EC4021671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38200" y="6286145"/>
            <a:ext cx="1064775" cy="505534"/>
          </a:xfrm>
          <a:prstGeom prst="rect">
            <a:avLst/>
          </a:prstGeom>
        </p:spPr>
      </p:pic>
      <p:cxnSp>
        <p:nvCxnSpPr>
          <p:cNvPr id="11" name="Straight Connector 10">
            <a:extLst>
              <a:ext uri="{FF2B5EF4-FFF2-40B4-BE49-F238E27FC236}">
                <a16:creationId xmlns:a16="http://schemas.microsoft.com/office/drawing/2014/main" id="{1E7D22C5-0EBE-9A9E-809E-A730E311A002}"/>
              </a:ext>
            </a:extLst>
          </p:cNvPr>
          <p:cNvCxnSpPr/>
          <p:nvPr userDrawn="1"/>
        </p:nvCxnSpPr>
        <p:spPr>
          <a:xfrm>
            <a:off x="838200" y="6176963"/>
            <a:ext cx="10515600" cy="0"/>
          </a:xfrm>
          <a:prstGeom prst="line">
            <a:avLst/>
          </a:prstGeom>
          <a:ln w="12700">
            <a:solidFill>
              <a:srgbClr val="A41E3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8E3869F7-413E-BD83-A49D-8F5BBE179702}"/>
              </a:ext>
            </a:extLst>
          </p:cNvPr>
          <p:cNvSpPr>
            <a:spLocks noGrp="1"/>
          </p:cNvSpPr>
          <p:nvPr>
            <p:ph type="sldNum" sz="quarter" idx="12"/>
          </p:nvPr>
        </p:nvSpPr>
        <p:spPr>
          <a:xfrm>
            <a:off x="8610600"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733A42F1-06A0-4539-835F-970312322DCA}" type="slidenum">
              <a:rPr lang="en-US" smtClean="0"/>
              <a:pPr/>
              <a:t>‹#›</a:t>
            </a:fld>
            <a:endParaRPr lang="en-US" dirty="0"/>
          </a:p>
        </p:txBody>
      </p:sp>
      <p:sp>
        <p:nvSpPr>
          <p:cNvPr id="6" name="Picture Placeholder 5">
            <a:extLst>
              <a:ext uri="{FF2B5EF4-FFF2-40B4-BE49-F238E27FC236}">
                <a16:creationId xmlns:a16="http://schemas.microsoft.com/office/drawing/2014/main" id="{3259630D-3F70-B57D-60FB-2B48F0DD6762}"/>
              </a:ext>
            </a:extLst>
          </p:cNvPr>
          <p:cNvSpPr>
            <a:spLocks noGrp="1"/>
          </p:cNvSpPr>
          <p:nvPr>
            <p:ph type="pic" sz="quarter" idx="13"/>
          </p:nvPr>
        </p:nvSpPr>
        <p:spPr>
          <a:xfrm>
            <a:off x="6832600" y="1920876"/>
            <a:ext cx="4459288" cy="4075112"/>
          </a:xfrm>
        </p:spPr>
        <p:txBody>
          <a:bodyPr/>
          <a:lstStyle>
            <a:lvl1pPr marL="0" indent="0">
              <a:buNone/>
              <a:defRPr>
                <a:latin typeface="URW DIN" panose="00000500000000000000" pitchFamily="50" charset="0"/>
              </a:defRPr>
            </a:lvl1pPr>
          </a:lstStyle>
          <a:p>
            <a:endParaRPr lang="en-US" dirty="0"/>
          </a:p>
        </p:txBody>
      </p:sp>
    </p:spTree>
    <p:extLst>
      <p:ext uri="{BB962C8B-B14F-4D97-AF65-F5344CB8AC3E}">
        <p14:creationId xmlns:p14="http://schemas.microsoft.com/office/powerpoint/2010/main" val="140031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xt + Image 1">
    <p:spTree>
      <p:nvGrpSpPr>
        <p:cNvPr id="1" name=""/>
        <p:cNvGrpSpPr/>
        <p:nvPr/>
      </p:nvGrpSpPr>
      <p:grpSpPr>
        <a:xfrm>
          <a:off x="0" y="0"/>
          <a:ext cx="0" cy="0"/>
          <a:chOff x="0" y="0"/>
          <a:chExt cx="0" cy="0"/>
        </a:xfrm>
      </p:grpSpPr>
      <p:pic>
        <p:nvPicPr>
          <p:cNvPr id="8" name="Picture 7" descr="A person using a microscope&#10;&#10;Description automatically generated with low confidence">
            <a:extLst>
              <a:ext uri="{FF2B5EF4-FFF2-40B4-BE49-F238E27FC236}">
                <a16:creationId xmlns:a16="http://schemas.microsoft.com/office/drawing/2014/main" id="{576B8797-FC08-5B32-F344-3E83660E014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4826000" cy="6858000"/>
          </a:xfrm>
          <a:prstGeom prst="rect">
            <a:avLst/>
          </a:prstGeom>
        </p:spPr>
      </p:pic>
      <p:sp>
        <p:nvSpPr>
          <p:cNvPr id="2" name="Title 1">
            <a:extLst>
              <a:ext uri="{FF2B5EF4-FFF2-40B4-BE49-F238E27FC236}">
                <a16:creationId xmlns:a16="http://schemas.microsoft.com/office/drawing/2014/main" id="{0156025C-0D55-6295-242B-E404BFEF079A}"/>
              </a:ext>
            </a:extLst>
          </p:cNvPr>
          <p:cNvSpPr>
            <a:spLocks noGrp="1"/>
          </p:cNvSpPr>
          <p:nvPr>
            <p:ph type="title"/>
          </p:nvPr>
        </p:nvSpPr>
        <p:spPr>
          <a:xfrm>
            <a:off x="5105400" y="365125"/>
            <a:ext cx="6248400" cy="1249363"/>
          </a:xfrm>
        </p:spPr>
        <p:txBody>
          <a:bodyPr>
            <a:normAutofit/>
          </a:bodyPr>
          <a:lstStyle>
            <a:lvl1pPr>
              <a:defRPr sz="3600">
                <a:latin typeface="URW DIN Demi" panose="00000700000000000000" pitchFamily="50"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2CF27FF-1539-4F3D-3F8F-F2CA0DB1C4DB}"/>
              </a:ext>
            </a:extLst>
          </p:cNvPr>
          <p:cNvSpPr>
            <a:spLocks noGrp="1"/>
          </p:cNvSpPr>
          <p:nvPr>
            <p:ph idx="1"/>
          </p:nvPr>
        </p:nvSpPr>
        <p:spPr>
          <a:xfrm>
            <a:off x="5105398" y="1825625"/>
            <a:ext cx="6248401" cy="4351338"/>
          </a:xfrm>
        </p:spPr>
        <p:txBody>
          <a:bodyPr/>
          <a:lstStyle>
            <a:lvl1pPr marL="228600" indent="-228600">
              <a:buFont typeface="Wingdings" panose="05000000000000000000" pitchFamily="2" charset="2"/>
              <a:buChar char="§"/>
              <a:defRPr>
                <a:latin typeface="URW DIN" panose="00000500000000000000" pitchFamily="50" charset="0"/>
                <a:cs typeface="Arial" panose="020B0604020202020204" pitchFamily="34" charset="0"/>
              </a:defRPr>
            </a:lvl1pPr>
            <a:lvl2pPr marL="685800" indent="-228600">
              <a:buFont typeface="Wingdings" panose="05000000000000000000" pitchFamily="2" charset="2"/>
              <a:buChar char="§"/>
              <a:defRPr>
                <a:latin typeface="URW DIN" panose="00000500000000000000" pitchFamily="50" charset="0"/>
                <a:cs typeface="Arial" panose="020B0604020202020204" pitchFamily="34" charset="0"/>
              </a:defRPr>
            </a:lvl2pPr>
            <a:lvl3pPr marL="1143000" indent="-228600">
              <a:buFont typeface="Wingdings" panose="05000000000000000000" pitchFamily="2" charset="2"/>
              <a:buChar char="§"/>
              <a:defRPr>
                <a:latin typeface="URW DIN" panose="00000500000000000000" pitchFamily="50" charset="0"/>
                <a:cs typeface="Arial" panose="020B0604020202020204" pitchFamily="34" charset="0"/>
              </a:defRPr>
            </a:lvl3pPr>
            <a:lvl4pPr marL="1600200" indent="-228600">
              <a:buFont typeface="Wingdings" panose="05000000000000000000" pitchFamily="2" charset="2"/>
              <a:buChar char="§"/>
              <a:defRPr>
                <a:latin typeface="URW DIN" panose="00000500000000000000" pitchFamily="50" charset="0"/>
                <a:cs typeface="Arial" panose="020B0604020202020204" pitchFamily="34" charset="0"/>
              </a:defRPr>
            </a:lvl4pPr>
            <a:lvl5pPr marL="2057400" indent="-228600">
              <a:buFont typeface="Wingdings" panose="05000000000000000000" pitchFamily="2" charset="2"/>
              <a:buChar char="§"/>
              <a:defRPr>
                <a:latin typeface="URW DIN" panose="00000500000000000000"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2F7FD8-B69F-254C-ADF6-5BED41153BAC}"/>
              </a:ext>
            </a:extLst>
          </p:cNvPr>
          <p:cNvSpPr>
            <a:spLocks noGrp="1"/>
          </p:cNvSpPr>
          <p:nvPr>
            <p:ph type="dt" sz="half" idx="10"/>
          </p:nvPr>
        </p:nvSpPr>
        <p:spPr>
          <a:xfrm>
            <a:off x="9334500" y="166688"/>
            <a:ext cx="2743200" cy="365125"/>
          </a:xfrm>
        </p:spPr>
        <p:txBody>
          <a:bodyPr/>
          <a:lstStyle>
            <a:lvl1pPr algn="r">
              <a:defRPr/>
            </a:lvl1pPr>
          </a:lstStyle>
          <a:p>
            <a:fld id="{FD56511A-5E3E-46E9-8E59-542EEFFE2CFD}" type="datetimeFigureOut">
              <a:rPr lang="en-US" smtClean="0"/>
              <a:pPr/>
              <a:t>6/1/26</a:t>
            </a:fld>
            <a:endParaRPr lang="en-US"/>
          </a:p>
        </p:txBody>
      </p:sp>
      <p:sp>
        <p:nvSpPr>
          <p:cNvPr id="9" name="Rectangle 8">
            <a:extLst>
              <a:ext uri="{FF2B5EF4-FFF2-40B4-BE49-F238E27FC236}">
                <a16:creationId xmlns:a16="http://schemas.microsoft.com/office/drawing/2014/main" id="{037A23ED-7398-9553-3E4E-06D57E9495BE}"/>
              </a:ext>
            </a:extLst>
          </p:cNvPr>
          <p:cNvSpPr/>
          <p:nvPr userDrawn="1"/>
        </p:nvSpPr>
        <p:spPr>
          <a:xfrm>
            <a:off x="3194050" y="6388100"/>
            <a:ext cx="5803900" cy="469900"/>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C5864093-18C4-D923-789C-D93C69354E3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69029" y="6109044"/>
            <a:ext cx="1089740" cy="514006"/>
          </a:xfrm>
          <a:prstGeom prst="rect">
            <a:avLst/>
          </a:prstGeom>
        </p:spPr>
      </p:pic>
      <p:sp>
        <p:nvSpPr>
          <p:cNvPr id="5" name="Slide Number Placeholder 5">
            <a:extLst>
              <a:ext uri="{FF2B5EF4-FFF2-40B4-BE49-F238E27FC236}">
                <a16:creationId xmlns:a16="http://schemas.microsoft.com/office/drawing/2014/main" id="{D301FCC3-F056-4736-71DC-8751B274B961}"/>
              </a:ext>
            </a:extLst>
          </p:cNvPr>
          <p:cNvSpPr>
            <a:spLocks noGrp="1"/>
          </p:cNvSpPr>
          <p:nvPr>
            <p:ph type="sldNum" sz="quarter" idx="12"/>
          </p:nvPr>
        </p:nvSpPr>
        <p:spPr>
          <a:xfrm>
            <a:off x="8610600"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733A42F1-06A0-4539-835F-970312322DCA}" type="slidenum">
              <a:rPr lang="en-US" smtClean="0"/>
              <a:pPr/>
              <a:t>‹#›</a:t>
            </a:fld>
            <a:endParaRPr lang="en-US" dirty="0"/>
          </a:p>
        </p:txBody>
      </p:sp>
    </p:spTree>
    <p:extLst>
      <p:ext uri="{BB962C8B-B14F-4D97-AF65-F5344CB8AC3E}">
        <p14:creationId xmlns:p14="http://schemas.microsoft.com/office/powerpoint/2010/main" val="3396870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xt + Image 2">
    <p:spTree>
      <p:nvGrpSpPr>
        <p:cNvPr id="1" name=""/>
        <p:cNvGrpSpPr/>
        <p:nvPr/>
      </p:nvGrpSpPr>
      <p:grpSpPr>
        <a:xfrm>
          <a:off x="0" y="0"/>
          <a:ext cx="0" cy="0"/>
          <a:chOff x="0" y="0"/>
          <a:chExt cx="0" cy="0"/>
        </a:xfrm>
      </p:grpSpPr>
      <p:pic>
        <p:nvPicPr>
          <p:cNvPr id="11" name="Picture 10" descr="A picture containing indoor&#10;&#10;Description automatically generated">
            <a:extLst>
              <a:ext uri="{FF2B5EF4-FFF2-40B4-BE49-F238E27FC236}">
                <a16:creationId xmlns:a16="http://schemas.microsoft.com/office/drawing/2014/main" id="{418138FC-E1AB-9B63-FA86-38C381FB414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63519"/>
            <a:ext cx="4809510" cy="6921519"/>
          </a:xfrm>
          <a:prstGeom prst="rect">
            <a:avLst/>
          </a:prstGeom>
        </p:spPr>
      </p:pic>
      <p:sp>
        <p:nvSpPr>
          <p:cNvPr id="2" name="Title 1">
            <a:extLst>
              <a:ext uri="{FF2B5EF4-FFF2-40B4-BE49-F238E27FC236}">
                <a16:creationId xmlns:a16="http://schemas.microsoft.com/office/drawing/2014/main" id="{0156025C-0D55-6295-242B-E404BFEF079A}"/>
              </a:ext>
            </a:extLst>
          </p:cNvPr>
          <p:cNvSpPr>
            <a:spLocks noGrp="1"/>
          </p:cNvSpPr>
          <p:nvPr>
            <p:ph type="title"/>
          </p:nvPr>
        </p:nvSpPr>
        <p:spPr>
          <a:xfrm>
            <a:off x="5105400" y="365125"/>
            <a:ext cx="6248400" cy="1249363"/>
          </a:xfrm>
        </p:spPr>
        <p:txBody>
          <a:bodyPr>
            <a:normAutofit/>
          </a:bodyPr>
          <a:lstStyle>
            <a:lvl1pPr>
              <a:defRPr sz="3600">
                <a:latin typeface="URW DIN Demi" panose="00000700000000000000" pitchFamily="50"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2CF27FF-1539-4F3D-3F8F-F2CA0DB1C4DB}"/>
              </a:ext>
            </a:extLst>
          </p:cNvPr>
          <p:cNvSpPr>
            <a:spLocks noGrp="1"/>
          </p:cNvSpPr>
          <p:nvPr>
            <p:ph idx="1"/>
          </p:nvPr>
        </p:nvSpPr>
        <p:spPr>
          <a:xfrm>
            <a:off x="5105398" y="1825625"/>
            <a:ext cx="6248401" cy="4351338"/>
          </a:xfrm>
        </p:spPr>
        <p:txBody>
          <a:bodyPr/>
          <a:lstStyle>
            <a:lvl1pPr marL="228600" indent="-228600">
              <a:buFont typeface="Wingdings" panose="05000000000000000000" pitchFamily="2" charset="2"/>
              <a:buChar char="§"/>
              <a:defRPr>
                <a:latin typeface="URW DIN" panose="00000500000000000000" pitchFamily="50" charset="0"/>
                <a:cs typeface="Arial" panose="020B0604020202020204" pitchFamily="34" charset="0"/>
              </a:defRPr>
            </a:lvl1pPr>
            <a:lvl2pPr marL="685800" indent="-228600">
              <a:buFont typeface="Wingdings" panose="05000000000000000000" pitchFamily="2" charset="2"/>
              <a:buChar char="§"/>
              <a:defRPr>
                <a:latin typeface="URW DIN" panose="00000500000000000000" pitchFamily="50" charset="0"/>
                <a:cs typeface="Arial" panose="020B0604020202020204" pitchFamily="34" charset="0"/>
              </a:defRPr>
            </a:lvl2pPr>
            <a:lvl3pPr marL="1143000" indent="-228600">
              <a:buFont typeface="Wingdings" panose="05000000000000000000" pitchFamily="2" charset="2"/>
              <a:buChar char="§"/>
              <a:defRPr>
                <a:latin typeface="URW DIN" panose="00000500000000000000" pitchFamily="50" charset="0"/>
                <a:cs typeface="Arial" panose="020B0604020202020204" pitchFamily="34" charset="0"/>
              </a:defRPr>
            </a:lvl3pPr>
            <a:lvl4pPr marL="1600200" indent="-228600">
              <a:buFont typeface="Wingdings" panose="05000000000000000000" pitchFamily="2" charset="2"/>
              <a:buChar char="§"/>
              <a:defRPr>
                <a:latin typeface="URW DIN" panose="00000500000000000000" pitchFamily="50" charset="0"/>
                <a:cs typeface="Arial" panose="020B0604020202020204" pitchFamily="34" charset="0"/>
              </a:defRPr>
            </a:lvl4pPr>
            <a:lvl5pPr marL="2057400" indent="-228600">
              <a:buFont typeface="Wingdings" panose="05000000000000000000" pitchFamily="2" charset="2"/>
              <a:buChar char="§"/>
              <a:defRPr>
                <a:latin typeface="URW DIN" panose="00000500000000000000"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2F7FD8-B69F-254C-ADF6-5BED41153BAC}"/>
              </a:ext>
            </a:extLst>
          </p:cNvPr>
          <p:cNvSpPr>
            <a:spLocks noGrp="1"/>
          </p:cNvSpPr>
          <p:nvPr>
            <p:ph type="dt" sz="half" idx="10"/>
          </p:nvPr>
        </p:nvSpPr>
        <p:spPr>
          <a:xfrm>
            <a:off x="9334500" y="166688"/>
            <a:ext cx="2743200" cy="365125"/>
          </a:xfrm>
        </p:spPr>
        <p:txBody>
          <a:bodyPr/>
          <a:lstStyle>
            <a:lvl1pPr algn="r">
              <a:defRPr/>
            </a:lvl1pPr>
          </a:lstStyle>
          <a:p>
            <a:fld id="{FD56511A-5E3E-46E9-8E59-542EEFFE2CFD}" type="datetimeFigureOut">
              <a:rPr lang="en-US" smtClean="0"/>
              <a:pPr/>
              <a:t>6/1/26</a:t>
            </a:fld>
            <a:endParaRPr lang="en-US"/>
          </a:p>
        </p:txBody>
      </p:sp>
      <p:sp>
        <p:nvSpPr>
          <p:cNvPr id="9" name="Rectangle 8">
            <a:extLst>
              <a:ext uri="{FF2B5EF4-FFF2-40B4-BE49-F238E27FC236}">
                <a16:creationId xmlns:a16="http://schemas.microsoft.com/office/drawing/2014/main" id="{037A23ED-7398-9553-3E4E-06D57E9495BE}"/>
              </a:ext>
            </a:extLst>
          </p:cNvPr>
          <p:cNvSpPr/>
          <p:nvPr userDrawn="1"/>
        </p:nvSpPr>
        <p:spPr>
          <a:xfrm>
            <a:off x="3194050" y="6388100"/>
            <a:ext cx="5803900" cy="469900"/>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C5864093-18C4-D923-789C-D93C69354E3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69029" y="6109044"/>
            <a:ext cx="1089740" cy="514006"/>
          </a:xfrm>
          <a:prstGeom prst="rect">
            <a:avLst/>
          </a:prstGeom>
        </p:spPr>
      </p:pic>
      <p:sp>
        <p:nvSpPr>
          <p:cNvPr id="7" name="Slide Number Placeholder 5">
            <a:extLst>
              <a:ext uri="{FF2B5EF4-FFF2-40B4-BE49-F238E27FC236}">
                <a16:creationId xmlns:a16="http://schemas.microsoft.com/office/drawing/2014/main" id="{522716D7-51D6-BD88-2A9E-DB106A9CBEA4}"/>
              </a:ext>
            </a:extLst>
          </p:cNvPr>
          <p:cNvSpPr>
            <a:spLocks noGrp="1"/>
          </p:cNvSpPr>
          <p:nvPr>
            <p:ph type="sldNum" sz="quarter" idx="12"/>
          </p:nvPr>
        </p:nvSpPr>
        <p:spPr>
          <a:xfrm>
            <a:off x="8610600"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733A42F1-06A0-4539-835F-970312322DCA}" type="slidenum">
              <a:rPr lang="en-US" smtClean="0"/>
              <a:pPr/>
              <a:t>‹#›</a:t>
            </a:fld>
            <a:endParaRPr lang="en-US" dirty="0"/>
          </a:p>
        </p:txBody>
      </p:sp>
    </p:spTree>
    <p:extLst>
      <p:ext uri="{BB962C8B-B14F-4D97-AF65-F5344CB8AC3E}">
        <p14:creationId xmlns:p14="http://schemas.microsoft.com/office/powerpoint/2010/main" val="228986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 + Image 3">
    <p:spTree>
      <p:nvGrpSpPr>
        <p:cNvPr id="1" name=""/>
        <p:cNvGrpSpPr/>
        <p:nvPr/>
      </p:nvGrpSpPr>
      <p:grpSpPr>
        <a:xfrm>
          <a:off x="0" y="0"/>
          <a:ext cx="0" cy="0"/>
          <a:chOff x="0" y="0"/>
          <a:chExt cx="0" cy="0"/>
        </a:xfrm>
      </p:grpSpPr>
      <p:pic>
        <p:nvPicPr>
          <p:cNvPr id="7" name="Picture 6" descr="A picture containing person, sport&#10;&#10;Description automatically generated">
            <a:extLst>
              <a:ext uri="{FF2B5EF4-FFF2-40B4-BE49-F238E27FC236}">
                <a16:creationId xmlns:a16="http://schemas.microsoft.com/office/drawing/2014/main" id="{57195D33-BAC4-61A8-41F4-E1E64419C2E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6493" y="0"/>
            <a:ext cx="4826001" cy="6858000"/>
          </a:xfrm>
          <a:prstGeom prst="rect">
            <a:avLst/>
          </a:prstGeom>
        </p:spPr>
      </p:pic>
      <p:sp>
        <p:nvSpPr>
          <p:cNvPr id="2" name="Title 1">
            <a:extLst>
              <a:ext uri="{FF2B5EF4-FFF2-40B4-BE49-F238E27FC236}">
                <a16:creationId xmlns:a16="http://schemas.microsoft.com/office/drawing/2014/main" id="{0156025C-0D55-6295-242B-E404BFEF079A}"/>
              </a:ext>
            </a:extLst>
          </p:cNvPr>
          <p:cNvSpPr>
            <a:spLocks noGrp="1"/>
          </p:cNvSpPr>
          <p:nvPr>
            <p:ph type="title"/>
          </p:nvPr>
        </p:nvSpPr>
        <p:spPr>
          <a:xfrm>
            <a:off x="5105400" y="365125"/>
            <a:ext cx="6248400" cy="1249363"/>
          </a:xfrm>
        </p:spPr>
        <p:txBody>
          <a:bodyPr>
            <a:normAutofit/>
          </a:bodyPr>
          <a:lstStyle>
            <a:lvl1pPr>
              <a:defRPr sz="3600">
                <a:latin typeface="URW DIN Demi" panose="00000700000000000000" pitchFamily="50"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2CF27FF-1539-4F3D-3F8F-F2CA0DB1C4DB}"/>
              </a:ext>
            </a:extLst>
          </p:cNvPr>
          <p:cNvSpPr>
            <a:spLocks noGrp="1"/>
          </p:cNvSpPr>
          <p:nvPr>
            <p:ph idx="1"/>
          </p:nvPr>
        </p:nvSpPr>
        <p:spPr>
          <a:xfrm>
            <a:off x="5105398" y="1825625"/>
            <a:ext cx="6248401" cy="4351338"/>
          </a:xfrm>
        </p:spPr>
        <p:txBody>
          <a:bodyPr/>
          <a:lstStyle>
            <a:lvl1pPr marL="228600" indent="-228600">
              <a:buFont typeface="Wingdings" panose="05000000000000000000" pitchFamily="2" charset="2"/>
              <a:buChar char="§"/>
              <a:defRPr>
                <a:latin typeface="URW DIN" panose="00000500000000000000" pitchFamily="50" charset="0"/>
                <a:cs typeface="Arial" panose="020B0604020202020204" pitchFamily="34" charset="0"/>
              </a:defRPr>
            </a:lvl1pPr>
            <a:lvl2pPr marL="685800" indent="-228600">
              <a:buFont typeface="Wingdings" panose="05000000000000000000" pitchFamily="2" charset="2"/>
              <a:buChar char="§"/>
              <a:defRPr>
                <a:latin typeface="URW DIN" panose="00000500000000000000" pitchFamily="50" charset="0"/>
                <a:cs typeface="Arial" panose="020B0604020202020204" pitchFamily="34" charset="0"/>
              </a:defRPr>
            </a:lvl2pPr>
            <a:lvl3pPr marL="1143000" indent="-228600">
              <a:buFont typeface="Wingdings" panose="05000000000000000000" pitchFamily="2" charset="2"/>
              <a:buChar char="§"/>
              <a:defRPr>
                <a:latin typeface="URW DIN" panose="00000500000000000000" pitchFamily="50" charset="0"/>
                <a:cs typeface="Arial" panose="020B0604020202020204" pitchFamily="34" charset="0"/>
              </a:defRPr>
            </a:lvl3pPr>
            <a:lvl4pPr marL="1600200" indent="-228600">
              <a:buFont typeface="Wingdings" panose="05000000000000000000" pitchFamily="2" charset="2"/>
              <a:buChar char="§"/>
              <a:defRPr>
                <a:latin typeface="URW DIN" panose="00000500000000000000" pitchFamily="50" charset="0"/>
                <a:cs typeface="Arial" panose="020B0604020202020204" pitchFamily="34" charset="0"/>
              </a:defRPr>
            </a:lvl4pPr>
            <a:lvl5pPr marL="2057400" indent="-228600">
              <a:buFont typeface="Wingdings" panose="05000000000000000000" pitchFamily="2" charset="2"/>
              <a:buChar char="§"/>
              <a:defRPr>
                <a:latin typeface="URW DIN" panose="00000500000000000000"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2F7FD8-B69F-254C-ADF6-5BED41153BAC}"/>
              </a:ext>
            </a:extLst>
          </p:cNvPr>
          <p:cNvSpPr>
            <a:spLocks noGrp="1"/>
          </p:cNvSpPr>
          <p:nvPr>
            <p:ph type="dt" sz="half" idx="10"/>
          </p:nvPr>
        </p:nvSpPr>
        <p:spPr>
          <a:xfrm>
            <a:off x="9334500" y="166688"/>
            <a:ext cx="2743200" cy="365125"/>
          </a:xfrm>
        </p:spPr>
        <p:txBody>
          <a:bodyPr/>
          <a:lstStyle>
            <a:lvl1pPr algn="r">
              <a:defRPr/>
            </a:lvl1pPr>
          </a:lstStyle>
          <a:p>
            <a:fld id="{FD56511A-5E3E-46E9-8E59-542EEFFE2CFD}" type="datetimeFigureOut">
              <a:rPr lang="en-US" smtClean="0"/>
              <a:pPr/>
              <a:t>6/1/26</a:t>
            </a:fld>
            <a:endParaRPr lang="en-US"/>
          </a:p>
        </p:txBody>
      </p:sp>
      <p:sp>
        <p:nvSpPr>
          <p:cNvPr id="9" name="Rectangle 8">
            <a:extLst>
              <a:ext uri="{FF2B5EF4-FFF2-40B4-BE49-F238E27FC236}">
                <a16:creationId xmlns:a16="http://schemas.microsoft.com/office/drawing/2014/main" id="{037A23ED-7398-9553-3E4E-06D57E9495BE}"/>
              </a:ext>
            </a:extLst>
          </p:cNvPr>
          <p:cNvSpPr/>
          <p:nvPr userDrawn="1"/>
        </p:nvSpPr>
        <p:spPr>
          <a:xfrm>
            <a:off x="3194050" y="6388100"/>
            <a:ext cx="5803900" cy="469900"/>
          </a:xfrm>
          <a:prstGeom prst="rect">
            <a:avLst/>
          </a:prstGeom>
          <a:solidFill>
            <a:srgbClr val="A41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C5864093-18C4-D923-789C-D93C69354E3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69029" y="6109044"/>
            <a:ext cx="1089740" cy="514006"/>
          </a:xfrm>
          <a:prstGeom prst="rect">
            <a:avLst/>
          </a:prstGeom>
        </p:spPr>
      </p:pic>
      <p:sp>
        <p:nvSpPr>
          <p:cNvPr id="8" name="Slide Number Placeholder 5">
            <a:extLst>
              <a:ext uri="{FF2B5EF4-FFF2-40B4-BE49-F238E27FC236}">
                <a16:creationId xmlns:a16="http://schemas.microsoft.com/office/drawing/2014/main" id="{A8D37CC5-F27D-2021-8A89-BF0BE72A8A59}"/>
              </a:ext>
            </a:extLst>
          </p:cNvPr>
          <p:cNvSpPr>
            <a:spLocks noGrp="1"/>
          </p:cNvSpPr>
          <p:nvPr>
            <p:ph type="sldNum" sz="quarter" idx="12"/>
          </p:nvPr>
        </p:nvSpPr>
        <p:spPr>
          <a:xfrm>
            <a:off x="8610600"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733A42F1-06A0-4539-835F-970312322DCA}" type="slidenum">
              <a:rPr lang="en-US" smtClean="0"/>
              <a:pPr/>
              <a:t>‹#›</a:t>
            </a:fld>
            <a:endParaRPr lang="en-US" dirty="0"/>
          </a:p>
        </p:txBody>
      </p:sp>
    </p:spTree>
    <p:extLst>
      <p:ext uri="{BB962C8B-B14F-4D97-AF65-F5344CB8AC3E}">
        <p14:creationId xmlns:p14="http://schemas.microsoft.com/office/powerpoint/2010/main" val="173105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5F41F-AC5F-B50E-6F78-649455A93A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4A3F65-86B7-7532-8008-466FDC911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9C03FB-CD3B-4483-66E8-5CA2221AE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6511A-5E3E-46E9-8E59-542EEFFE2CFD}" type="datetimeFigureOut">
              <a:rPr lang="en-US" smtClean="0"/>
              <a:t>6/1/26</a:t>
            </a:fld>
            <a:endParaRPr lang="en-US"/>
          </a:p>
        </p:txBody>
      </p:sp>
      <p:sp>
        <p:nvSpPr>
          <p:cNvPr id="5" name="Footer Placeholder 4">
            <a:extLst>
              <a:ext uri="{FF2B5EF4-FFF2-40B4-BE49-F238E27FC236}">
                <a16:creationId xmlns:a16="http://schemas.microsoft.com/office/drawing/2014/main" id="{19129BC1-BA58-1D64-4031-F6C366024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9AF2F7-4DFF-4E70-AE1E-0D8FA1E7FD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A42F1-06A0-4539-835F-970312322DCA}" type="slidenum">
              <a:rPr lang="en-US" smtClean="0"/>
              <a:t>‹#›</a:t>
            </a:fld>
            <a:endParaRPr lang="en-US"/>
          </a:p>
        </p:txBody>
      </p:sp>
    </p:spTree>
    <p:extLst>
      <p:ext uri="{BB962C8B-B14F-4D97-AF65-F5344CB8AC3E}">
        <p14:creationId xmlns:p14="http://schemas.microsoft.com/office/powerpoint/2010/main" val="1747035655"/>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78" r:id="rId4"/>
    <p:sldLayoutId id="2147483660" r:id="rId5"/>
    <p:sldLayoutId id="2147483671" r:id="rId6"/>
    <p:sldLayoutId id="2147483665" r:id="rId7"/>
    <p:sldLayoutId id="2147483663" r:id="rId8"/>
    <p:sldLayoutId id="2147483664" r:id="rId9"/>
    <p:sldLayoutId id="2147483672" r:id="rId10"/>
    <p:sldLayoutId id="2147483679" r:id="rId11"/>
    <p:sldLayoutId id="2147483680" r:id="rId12"/>
    <p:sldLayoutId id="2147483661" r:id="rId13"/>
    <p:sldLayoutId id="2147483662" r:id="rId14"/>
    <p:sldLayoutId id="2147483666" r:id="rId15"/>
    <p:sldLayoutId id="2147483650" r:id="rId16"/>
    <p:sldLayoutId id="2147483652" r:id="rId17"/>
    <p:sldLayoutId id="2147483673" r:id="rId18"/>
    <p:sldLayoutId id="2147483655" r:id="rId19"/>
    <p:sldLayoutId id="2147483667" r:id="rId20"/>
    <p:sldLayoutId id="2147483670" r:id="rId21"/>
    <p:sldLayoutId id="2147483674" r:id="rId22"/>
  </p:sldLayoutIdLst>
  <p:txStyles>
    <p:titleStyle>
      <a:lvl1pPr algn="l" defTabSz="914400" rtl="0" eaLnBrk="1" latinLnBrk="0" hangingPunct="1">
        <a:lnSpc>
          <a:spcPct val="90000"/>
        </a:lnSpc>
        <a:spcBef>
          <a:spcPct val="0"/>
        </a:spcBef>
        <a:buNone/>
        <a:defRPr sz="3600" kern="1200">
          <a:solidFill>
            <a:schemeClr val="tx1"/>
          </a:solidFill>
          <a:latin typeface="URW DIN Demi" panose="00000700000000000000" pitchFamily="50"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URW DIN" panose="00000500000000000000" pitchFamily="50"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URW DIN" panose="00000500000000000000"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URW DIN" panose="00000500000000000000"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URW DIN" panose="00000500000000000000"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URW DIN" panose="00000500000000000000"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A09AE0-569B-A059-0F97-C399D781192D}"/>
              </a:ext>
            </a:extLst>
          </p:cNvPr>
          <p:cNvSpPr>
            <a:spLocks noGrp="1"/>
          </p:cNvSpPr>
          <p:nvPr>
            <p:ph idx="11"/>
          </p:nvPr>
        </p:nvSpPr>
        <p:spPr>
          <a:xfrm>
            <a:off x="369029" y="787398"/>
            <a:ext cx="4686301" cy="3832226"/>
          </a:xfrm>
        </p:spPr>
        <p:txBody>
          <a:bodyPr>
            <a:normAutofit/>
          </a:bodyPr>
          <a:lstStyle/>
          <a:p>
            <a:pPr marL="12700" algn="ctr">
              <a:spcBef>
                <a:spcPts val="110"/>
              </a:spcBef>
            </a:pPr>
            <a:r>
              <a:rPr lang="en-US" sz="3600" b="1" dirty="0"/>
              <a:t>Exploiting Quantum Entanglement in Machine Learning</a:t>
            </a:r>
            <a:r>
              <a:rPr lang="en-US" sz="3600" dirty="0"/>
              <a:t> </a:t>
            </a:r>
            <a:endParaRPr lang="en-US" sz="3600" b="1" i="0" dirty="0">
              <a:effectLst/>
            </a:endParaRPr>
          </a:p>
          <a:p>
            <a:pPr marL="12700">
              <a:spcBef>
                <a:spcPts val="110"/>
              </a:spcBef>
            </a:pPr>
            <a:endParaRPr lang="en-US" kern="0" spc="1340" dirty="0"/>
          </a:p>
          <a:p>
            <a:pPr marL="342900" indent="-342900" algn="l" fontAlgn="base">
              <a:buFont typeface="Arial" panose="020B0604020202020204" pitchFamily="34" charset="0"/>
              <a:buChar char="•"/>
            </a:pPr>
            <a:endParaRPr lang="en-US" sz="2000" b="0" i="0" dirty="0">
              <a:solidFill>
                <a:schemeClr val="bg1"/>
              </a:solidFill>
              <a:effectLst/>
              <a:latin typeface="Arial" panose="020B0604020202020204" pitchFamily="34" charset="0"/>
              <a:cs typeface="Arial" panose="020B0604020202020204" pitchFamily="34" charset="0"/>
            </a:endParaRPr>
          </a:p>
          <a:p>
            <a:pPr algn="l" fontAlgn="base"/>
            <a:endParaRPr lang="en-US" sz="2000" b="0" i="0" dirty="0">
              <a:solidFill>
                <a:schemeClr val="bg1"/>
              </a:solidFill>
              <a:effectLst/>
              <a:latin typeface="Arial" panose="020B0604020202020204" pitchFamily="34" charset="0"/>
              <a:cs typeface="Arial" panose="020B0604020202020204" pitchFamily="34" charset="0"/>
            </a:endParaRPr>
          </a:p>
          <a:p>
            <a:pPr marL="12700">
              <a:spcBef>
                <a:spcPts val="110"/>
              </a:spcBef>
            </a:pPr>
            <a:endParaRPr lang="en-US" sz="2800" kern="0" dirty="0">
              <a:solidFill>
                <a:schemeClr val="bg1"/>
              </a:solidFill>
              <a:latin typeface="Arial" panose="020B0604020202020204" pitchFamily="34" charset="0"/>
              <a:cs typeface="Arial" panose="020B0604020202020204" pitchFamily="34" charset="0"/>
            </a:endParaRPr>
          </a:p>
          <a:p>
            <a:endParaRPr lang="en-US" dirty="0"/>
          </a:p>
        </p:txBody>
      </p:sp>
      <p:sp>
        <p:nvSpPr>
          <p:cNvPr id="3" name="Content Placeholder 2">
            <a:extLst>
              <a:ext uri="{FF2B5EF4-FFF2-40B4-BE49-F238E27FC236}">
                <a16:creationId xmlns:a16="http://schemas.microsoft.com/office/drawing/2014/main" id="{090C3291-552A-982F-6EC4-FC8B186B4A9E}"/>
              </a:ext>
            </a:extLst>
          </p:cNvPr>
          <p:cNvSpPr>
            <a:spLocks noGrp="1"/>
          </p:cNvSpPr>
          <p:nvPr>
            <p:ph idx="12"/>
          </p:nvPr>
        </p:nvSpPr>
        <p:spPr>
          <a:xfrm>
            <a:off x="5798127" y="787398"/>
            <a:ext cx="5733472" cy="5156202"/>
          </a:xfrm>
        </p:spPr>
        <p:txBody>
          <a:bodyPr>
            <a:normAutofit/>
          </a:bodyPr>
          <a:lstStyle/>
          <a:p>
            <a:pPr marL="12700" algn="ctr">
              <a:lnSpc>
                <a:spcPct val="100000"/>
              </a:lnSpc>
              <a:spcBef>
                <a:spcPts val="105"/>
              </a:spcBef>
            </a:pPr>
            <a:r>
              <a:rPr lang="en-US" b="1" dirty="0">
                <a:solidFill>
                  <a:srgbClr val="000000"/>
                </a:solidFill>
              </a:rPr>
              <a:t>Joseph Picone and </a:t>
            </a:r>
            <a:r>
              <a:rPr lang="en-US" sz="2000" b="1" i="0" dirty="0">
                <a:solidFill>
                  <a:srgbClr val="000000"/>
                </a:solidFill>
                <a:effectLst/>
              </a:rPr>
              <a:t>Iyad Obeid</a:t>
            </a:r>
          </a:p>
          <a:p>
            <a:pPr marL="12700" algn="ctr">
              <a:lnSpc>
                <a:spcPct val="100000"/>
              </a:lnSpc>
              <a:spcBef>
                <a:spcPts val="105"/>
              </a:spcBef>
            </a:pPr>
            <a:endParaRPr lang="en-US" b="1" dirty="0">
              <a:solidFill>
                <a:srgbClr val="000000"/>
              </a:solidFill>
            </a:endParaRPr>
          </a:p>
          <a:p>
            <a:pPr marL="12700" algn="ctr">
              <a:lnSpc>
                <a:spcPct val="100000"/>
              </a:lnSpc>
              <a:spcBef>
                <a:spcPts val="105"/>
              </a:spcBef>
            </a:pPr>
            <a:r>
              <a:rPr lang="en-US" sz="2000" b="1" i="0" dirty="0">
                <a:solidFill>
                  <a:srgbClr val="000000"/>
                </a:solidFill>
                <a:effectLst/>
              </a:rPr>
              <a:t>Department </a:t>
            </a:r>
            <a:r>
              <a:rPr lang="en-US" b="1" dirty="0">
                <a:solidFill>
                  <a:srgbClr val="000000"/>
                </a:solidFill>
              </a:rPr>
              <a:t>of Electrical and Computer Engineering</a:t>
            </a:r>
          </a:p>
          <a:p>
            <a:pPr marL="12700" algn="ctr">
              <a:lnSpc>
                <a:spcPct val="100000"/>
              </a:lnSpc>
              <a:spcBef>
                <a:spcPts val="105"/>
              </a:spcBef>
            </a:pPr>
            <a:r>
              <a:rPr lang="en-US" sz="2000" b="1" i="0" dirty="0">
                <a:solidFill>
                  <a:srgbClr val="000000"/>
                </a:solidFill>
                <a:effectLst/>
              </a:rPr>
              <a:t>College of Engineering</a:t>
            </a:r>
          </a:p>
          <a:p>
            <a:pPr marL="12700" algn="ctr">
              <a:lnSpc>
                <a:spcPct val="100000"/>
              </a:lnSpc>
              <a:spcBef>
                <a:spcPts val="105"/>
              </a:spcBef>
            </a:pPr>
            <a:r>
              <a:rPr lang="en-US" sz="2000" b="1" i="0" dirty="0">
                <a:solidFill>
                  <a:srgbClr val="000000"/>
                </a:solidFill>
                <a:effectLst/>
              </a:rPr>
              <a:t>Temple University</a:t>
            </a:r>
          </a:p>
          <a:p>
            <a:pPr marL="12700">
              <a:lnSpc>
                <a:spcPct val="100000"/>
              </a:lnSpc>
              <a:spcBef>
                <a:spcPts val="105"/>
              </a:spcBef>
            </a:pPr>
            <a:endParaRPr lang="en-US" sz="2000" b="0" i="0" dirty="0">
              <a:solidFill>
                <a:srgbClr val="000000"/>
              </a:solidFill>
              <a:effectLst/>
            </a:endParaRPr>
          </a:p>
        </p:txBody>
      </p:sp>
      <p:grpSp>
        <p:nvGrpSpPr>
          <p:cNvPr id="4" name="Group 3">
            <a:extLst>
              <a:ext uri="{FF2B5EF4-FFF2-40B4-BE49-F238E27FC236}">
                <a16:creationId xmlns:a16="http://schemas.microsoft.com/office/drawing/2014/main" id="{5925B5D6-86BC-AA26-906C-15F35EDB5985}"/>
              </a:ext>
            </a:extLst>
          </p:cNvPr>
          <p:cNvGrpSpPr>
            <a:grpSpLocks noChangeAspect="1"/>
          </p:cNvGrpSpPr>
          <p:nvPr/>
        </p:nvGrpSpPr>
        <p:grpSpPr>
          <a:xfrm>
            <a:off x="5683618" y="3508664"/>
            <a:ext cx="5930164" cy="1364673"/>
            <a:chOff x="417288" y="2487642"/>
            <a:chExt cx="2384106" cy="548640"/>
          </a:xfrm>
        </p:grpSpPr>
        <p:pic>
          <p:nvPicPr>
            <p:cNvPr id="5" name="Picture 4" descr="picture of a quantum computer">
              <a:extLst>
                <a:ext uri="{FF2B5EF4-FFF2-40B4-BE49-F238E27FC236}">
                  <a16:creationId xmlns:a16="http://schemas.microsoft.com/office/drawing/2014/main" id="{67773AFE-95BB-AD30-88A3-70B5504DED5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7288" y="2487642"/>
              <a:ext cx="822961" cy="548640"/>
            </a:xfrm>
            <a:prstGeom prst="rect">
              <a:avLst/>
            </a:prstGeom>
            <a:ln w="25400">
              <a:noFill/>
            </a:ln>
            <a:effectLst>
              <a:outerShdw blurRad="292100" dist="139700" dir="2700000" algn="tl" rotWithShape="0">
                <a:srgbClr val="333333">
                  <a:alpha val="65000"/>
                </a:srgbClr>
              </a:outerShdw>
            </a:effectLst>
          </p:spPr>
        </p:pic>
        <p:pic>
          <p:nvPicPr>
            <p:cNvPr id="6" name="Content Placeholder 4" descr="Overall Structure&#10;The image is a compilation of nine distinct scatter plots arranged in a 3x3 grid, under the main, bolded title &quot;Classical Geometric Benchmarks&quot;. Each plot represents a different dataset, typically used to evaluate machine learning classification algorithms.&#10;&#10;Every plot contains a legend in its top-right corner, indicating that blue dots represent &quot;Label 0&quot; and orange dots represent &quot;Label 1&quot;. The axes on all plots are unlabeled and lack tick marks or gridlines. The title of each individual plot follows the format: &quot;[Dataset Name] | n=[number of data points] | classes=2&quot;.&#10;&#10;Top Row (Left to Right)&#10;&#10;Set-10 | n=3000 | classes=2: This plot shows a dense, roughly square cluster of orange points (Label 1) centrally located and entirely surrounded by a border region of blue points (Label 0).&#10;&#10;Set-13 | n=3000 | classes=2: This dataset features an off-center, rounded cluster of orange points partially enveloped by a thick, &quot;C&quot;-shaped arc or crescent of blue points.&#10;&#10;Two Moons | n=3000 | classes=2: This displays the classic &quot;two moons&quot; dataset. It consists of two intertwining, crescent-shaped clusters. The top crescent is composed of blue points, arching over the bottom crescent, which is made of orange points.&#10;&#10;Middle Row (Left to Right)&#10;&#10;XOR | n=3000 | classes=2: The data points form a circular shape divided into four distinct quadrants, resembling an XOR logic gate pattern. The top-left and bottom-right quadrants are filled with blue points, while the top-right and bottom-left quadrants are filled with orange points.&#10;&#10;Parity | n=3000 | classes=2: This plot displays a circular distribution featuring a complex, multi-grid checkerboard pattern in its center. The small, distinct square patches alternate tightly between blue and orange points.&#10;&#10;Yin-Yang | n=3000 | classes=2: The points form a large circle that is roughly bisected into two halves by a curved, &quot;S&quot;-shaped boundary (reminiscent of the dividing line in a Yin-Yang symbol). The upper portion is predominantly blue, while the lower portion is predominantly orange.&#10;&#10;Bottom Row (Left to Right)&#10;&#10;UCI Breast Cancer | n=400 | classes=2: Unlike the geometric shapes, this represents a real-world dataset. The points form a horizontally elongated, somewhat scattered distribution. A tight, dense cluster of orange points is concentrated on the far left, overlapping with a more diffuse, sparse spread of blue points extending to the right.&#10;&#10;MNIST (0 vs 1) | n=3000 | classes=2: This also represents a real-world dataset. It shows a very large, dense, amorphous blob of blue points positioned centrally and extending downwards. To the right of this main blob is a smaller, distinct, isolated crescent-like cluster of orange points.&#10;&#10;Toroidal | n=3000 | classes=2: This plot shows two concentric rings, resembling a bullseye or donut shape. The inner, solid circle is composed of blue points, which is surrounded by an empty gap, and then enclosed by an outer ring of orange points.">
              <a:extLst>
                <a:ext uri="{FF2B5EF4-FFF2-40B4-BE49-F238E27FC236}">
                  <a16:creationId xmlns:a16="http://schemas.microsoft.com/office/drawing/2014/main" id="{7134B18F-E795-C435-EEED-A610CD82F78B}"/>
                </a:ext>
              </a:extLst>
            </p:cNvPr>
            <p:cNvPicPr>
              <a:picLocks noChangeAspect="1"/>
            </p:cNvPicPr>
            <p:nvPr/>
          </p:nvPicPr>
          <p:blipFill>
            <a:blip r:embed="rId3"/>
            <a:srcRect/>
            <a:stretch/>
          </p:blipFill>
          <p:spPr>
            <a:xfrm>
              <a:off x="1247735" y="2487642"/>
              <a:ext cx="693405" cy="548640"/>
            </a:xfrm>
            <a:prstGeom prst="rect">
              <a:avLst/>
            </a:prstGeom>
            <a:ln w="25400">
              <a:noFill/>
            </a:ln>
            <a:effectLst>
              <a:outerShdw blurRad="292100" dist="139700" dir="2700000" algn="tl" rotWithShape="0">
                <a:srgbClr val="333333">
                  <a:alpha val="65000"/>
                </a:srgbClr>
              </a:outerShdw>
            </a:effectLst>
          </p:spPr>
        </p:pic>
        <p:pic>
          <p:nvPicPr>
            <p:cNvPr id="7" name="Picture 2">
              <a:extLst>
                <a:ext uri="{FF2B5EF4-FFF2-40B4-BE49-F238E27FC236}">
                  <a16:creationId xmlns:a16="http://schemas.microsoft.com/office/drawing/2014/main" id="{91003689-F26F-0920-490E-84C843D4A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980" y="2487642"/>
              <a:ext cx="856414" cy="548640"/>
            </a:xfrm>
            <a:prstGeom prst="rect">
              <a:avLst/>
            </a:prstGeom>
            <a:ln w="25400">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9095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2B09F03-2E48-C3F7-4F08-B02BE033A740}"/>
              </a:ext>
            </a:extLst>
          </p:cNvPr>
          <p:cNvSpPr>
            <a:spLocks noGrp="1"/>
          </p:cNvSpPr>
          <p:nvPr>
            <p:ph type="title"/>
          </p:nvPr>
        </p:nvSpPr>
        <p:spPr>
          <a:xfrm>
            <a:off x="838200" y="273377"/>
            <a:ext cx="10515600" cy="1417311"/>
          </a:xfrm>
        </p:spPr>
        <p:txBody>
          <a:bodyPr/>
          <a:lstStyle/>
          <a:p>
            <a:r>
              <a:rPr lang="en-US" dirty="0"/>
              <a:t>Financial Reporting </a:t>
            </a:r>
            <a:br>
              <a:rPr lang="en-US" dirty="0"/>
            </a:br>
            <a:r>
              <a:rPr lang="en-US" sz="2800" dirty="0"/>
              <a:t>Financials Reported Through: 08/31/2026</a:t>
            </a:r>
          </a:p>
        </p:txBody>
      </p:sp>
      <p:graphicFrame>
        <p:nvGraphicFramePr>
          <p:cNvPr id="2" name="Table 1">
            <a:extLst>
              <a:ext uri="{FF2B5EF4-FFF2-40B4-BE49-F238E27FC236}">
                <a16:creationId xmlns:a16="http://schemas.microsoft.com/office/drawing/2014/main" id="{97B2FD54-DA6A-78C5-D191-0090778B4EB9}"/>
              </a:ext>
            </a:extLst>
          </p:cNvPr>
          <p:cNvGraphicFramePr>
            <a:graphicFrameLocks noGrp="1"/>
          </p:cNvGraphicFramePr>
          <p:nvPr>
            <p:extLst>
              <p:ext uri="{D42A27DB-BD31-4B8C-83A1-F6EECF244321}">
                <p14:modId xmlns:p14="http://schemas.microsoft.com/office/powerpoint/2010/main" val="2752983648"/>
              </p:ext>
            </p:extLst>
          </p:nvPr>
        </p:nvGraphicFramePr>
        <p:xfrm>
          <a:off x="702713" y="1899042"/>
          <a:ext cx="10823450" cy="2968973"/>
        </p:xfrm>
        <a:graphic>
          <a:graphicData uri="http://schemas.openxmlformats.org/drawingml/2006/table">
            <a:tbl>
              <a:tblPr firstRow="1" bandRow="1"/>
              <a:tblGrid>
                <a:gridCol w="3663696">
                  <a:extLst>
                    <a:ext uri="{9D8B030D-6E8A-4147-A177-3AD203B41FA5}">
                      <a16:colId xmlns:a16="http://schemas.microsoft.com/office/drawing/2014/main" val="1877482075"/>
                    </a:ext>
                  </a:extLst>
                </a:gridCol>
                <a:gridCol w="2426208">
                  <a:extLst>
                    <a:ext uri="{9D8B030D-6E8A-4147-A177-3AD203B41FA5}">
                      <a16:colId xmlns:a16="http://schemas.microsoft.com/office/drawing/2014/main" val="458582323"/>
                    </a:ext>
                  </a:extLst>
                </a:gridCol>
                <a:gridCol w="1731264">
                  <a:extLst>
                    <a:ext uri="{9D8B030D-6E8A-4147-A177-3AD203B41FA5}">
                      <a16:colId xmlns:a16="http://schemas.microsoft.com/office/drawing/2014/main" val="2239450607"/>
                    </a:ext>
                  </a:extLst>
                </a:gridCol>
                <a:gridCol w="1621536">
                  <a:extLst>
                    <a:ext uri="{9D8B030D-6E8A-4147-A177-3AD203B41FA5}">
                      <a16:colId xmlns:a16="http://schemas.microsoft.com/office/drawing/2014/main" val="2961280851"/>
                    </a:ext>
                  </a:extLst>
                </a:gridCol>
                <a:gridCol w="1380746">
                  <a:extLst>
                    <a:ext uri="{9D8B030D-6E8A-4147-A177-3AD203B41FA5}">
                      <a16:colId xmlns:a16="http://schemas.microsoft.com/office/drawing/2014/main" val="4264599555"/>
                    </a:ext>
                  </a:extLst>
                </a:gridCol>
              </a:tblGrid>
              <a:tr h="655209">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en-US" dirty="0"/>
                        <a:t>Project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41E35"/>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en-US" dirty="0"/>
                        <a:t>Project Total Budget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41E35"/>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en-US" dirty="0"/>
                        <a:t>Monthly Costs (Since Prior Report)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41E35"/>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en-US" dirty="0"/>
                        <a:t>Costs to Date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41E35"/>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en-US" dirty="0"/>
                        <a:t> of Budget Expended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41E35"/>
                    </a:solidFill>
                  </a:tcPr>
                </a:tc>
                <a:extLst>
                  <a:ext uri="{0D108BD9-81ED-4DB2-BD59-A6C34878D82A}">
                    <a16:rowId xmlns:a16="http://schemas.microsoft.com/office/drawing/2014/main" val="1016574611"/>
                  </a:ext>
                </a:extLst>
              </a:tr>
              <a:tr h="1044448">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200" dirty="0"/>
                        <a:t>Project:</a:t>
                      </a:r>
                    </a:p>
                    <a:p>
                      <a:r>
                        <a:rPr lang="en-US" dirty="0"/>
                        <a:t>162232-24604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$75,000.00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dirty="0"/>
                        <a:t>$27,829.00</a:t>
                      </a:r>
                      <a:endParaRPr lang="en-US" dirty="0">
                        <a:highlight>
                          <a:srgbClr val="FFFF00"/>
                        </a:highligh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dirty="0"/>
                        <a:t>27,829.00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dirty="0"/>
                        <a:t>37.11%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4229942967"/>
                  </a:ext>
                </a:extLst>
              </a:tr>
              <a:tr h="1010125">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Project:</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dirty="0"/>
                        <a:t>$75.000.00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dirty="0">
                          <a:highlight>
                            <a:srgbClr val="FFFF00"/>
                          </a:highlight>
                        </a:rPr>
                        <a:t>$27,829.00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en-US" dirty="0">
                        <a:highlight>
                          <a:srgbClr val="FFFF00"/>
                        </a:highligh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en-US" dirty="0">
                        <a:highlight>
                          <a:srgbClr val="FFFF00"/>
                        </a:highligh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74362599"/>
                  </a:ext>
                </a:extLst>
              </a:tr>
            </a:tbl>
          </a:graphicData>
        </a:graphic>
      </p:graphicFrame>
      <p:sp>
        <p:nvSpPr>
          <p:cNvPr id="3" name="TextBox 2">
            <a:extLst>
              <a:ext uri="{FF2B5EF4-FFF2-40B4-BE49-F238E27FC236}">
                <a16:creationId xmlns:a16="http://schemas.microsoft.com/office/drawing/2014/main" id="{4DC07379-E70C-F71E-EF3E-F3BD07417963}"/>
              </a:ext>
            </a:extLst>
          </p:cNvPr>
          <p:cNvSpPr txBox="1"/>
          <p:nvPr/>
        </p:nvSpPr>
        <p:spPr>
          <a:xfrm>
            <a:off x="727364" y="5060373"/>
            <a:ext cx="10816936" cy="923330"/>
          </a:xfrm>
          <a:prstGeom prst="rect">
            <a:avLst/>
          </a:prstGeom>
          <a:noFill/>
        </p:spPr>
        <p:txBody>
          <a:bodyPr wrap="square" rtlCol="0">
            <a:spAutoFit/>
          </a:bodyPr>
          <a:lstStyle/>
          <a:p>
            <a:r>
              <a:rPr lang="en-US" dirty="0"/>
              <a:t>Notes: We were on track to spend the money by 8/31/2026. Unfortunately, the graduate student assigned to the project unexpectedly withdrew from our program in 12/31/2025 due to personal health issues. We have adjusted assignments accordingly, but now expect to expend the funds by 8/31/2027.</a:t>
            </a:r>
          </a:p>
        </p:txBody>
      </p:sp>
    </p:spTree>
    <p:extLst>
      <p:ext uri="{BB962C8B-B14F-4D97-AF65-F5344CB8AC3E}">
        <p14:creationId xmlns:p14="http://schemas.microsoft.com/office/powerpoint/2010/main" val="220582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1AAA5-3AE8-CDC4-9705-9A1CDB13333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C1A0588-871F-AD6A-6CA3-00A7277CC2AB}"/>
              </a:ext>
            </a:extLst>
          </p:cNvPr>
          <p:cNvSpPr>
            <a:spLocks noGrp="1"/>
          </p:cNvSpPr>
          <p:nvPr>
            <p:ph type="title"/>
          </p:nvPr>
        </p:nvSpPr>
        <p:spPr>
          <a:xfrm>
            <a:off x="838200" y="273377"/>
            <a:ext cx="10515600" cy="1417311"/>
          </a:xfrm>
        </p:spPr>
        <p:txBody>
          <a:bodyPr>
            <a:normAutofit/>
          </a:bodyPr>
          <a:lstStyle/>
          <a:p>
            <a:r>
              <a:rPr lang="en-US" sz="4400" b="1" dirty="0"/>
              <a:t>Team Members</a:t>
            </a:r>
          </a:p>
        </p:txBody>
      </p:sp>
      <p:graphicFrame>
        <p:nvGraphicFramePr>
          <p:cNvPr id="3" name="Table 2">
            <a:extLst>
              <a:ext uri="{FF2B5EF4-FFF2-40B4-BE49-F238E27FC236}">
                <a16:creationId xmlns:a16="http://schemas.microsoft.com/office/drawing/2014/main" id="{C104F5E2-D857-39C5-19D6-7CF700528A0D}"/>
              </a:ext>
            </a:extLst>
          </p:cNvPr>
          <p:cNvGraphicFramePr>
            <a:graphicFrameLocks noGrp="1"/>
          </p:cNvGraphicFramePr>
          <p:nvPr>
            <p:extLst>
              <p:ext uri="{D42A27DB-BD31-4B8C-83A1-F6EECF244321}">
                <p14:modId xmlns:p14="http://schemas.microsoft.com/office/powerpoint/2010/main" val="3774444873"/>
              </p:ext>
            </p:extLst>
          </p:nvPr>
        </p:nvGraphicFramePr>
        <p:xfrm>
          <a:off x="761999" y="1990662"/>
          <a:ext cx="10668001" cy="3684956"/>
        </p:xfrm>
        <a:graphic>
          <a:graphicData uri="http://schemas.openxmlformats.org/drawingml/2006/table">
            <a:tbl>
              <a:tblPr>
                <a:tableStyleId>{5C22544A-7EE6-4342-B048-85BDC9FD1C3A}</a:tableStyleId>
              </a:tblPr>
              <a:tblGrid>
                <a:gridCol w="3512964">
                  <a:extLst>
                    <a:ext uri="{9D8B030D-6E8A-4147-A177-3AD203B41FA5}">
                      <a16:colId xmlns:a16="http://schemas.microsoft.com/office/drawing/2014/main" val="1123664569"/>
                    </a:ext>
                  </a:extLst>
                </a:gridCol>
                <a:gridCol w="7155037">
                  <a:extLst>
                    <a:ext uri="{9D8B030D-6E8A-4147-A177-3AD203B41FA5}">
                      <a16:colId xmlns:a16="http://schemas.microsoft.com/office/drawing/2014/main" val="3151207528"/>
                    </a:ext>
                  </a:extLst>
                </a:gridCol>
              </a:tblGrid>
              <a:tr h="411531">
                <a:tc>
                  <a:txBody>
                    <a:bodyPr/>
                    <a:lstStyle/>
                    <a:p>
                      <a:pPr marL="0" marR="0" algn="l">
                        <a:lnSpc>
                          <a:spcPct val="107000"/>
                        </a:lnSpc>
                        <a:spcBef>
                          <a:spcPts val="0"/>
                        </a:spcBef>
                        <a:spcAft>
                          <a:spcPts val="0"/>
                        </a:spcAft>
                      </a:pPr>
                      <a:r>
                        <a:rPr lang="en-US" sz="1600" b="1" dirty="0">
                          <a:solidFill>
                            <a:schemeClr val="bg1"/>
                          </a:solidFill>
                          <a:effectLst/>
                        </a:rPr>
                        <a:t>Name</a:t>
                      </a:r>
                      <a:endParaRPr lang="en-US" sz="1600" b="1" dirty="0">
                        <a:solidFill>
                          <a:schemeClr val="bg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1E35"/>
                    </a:solidFill>
                  </a:tcPr>
                </a:tc>
                <a:tc>
                  <a:txBody>
                    <a:bodyPr/>
                    <a:lstStyle/>
                    <a:p>
                      <a:pPr marL="0" marR="0" algn="l">
                        <a:lnSpc>
                          <a:spcPct val="107000"/>
                        </a:lnSpc>
                        <a:spcBef>
                          <a:spcPts val="0"/>
                        </a:spcBef>
                        <a:spcAft>
                          <a:spcPts val="0"/>
                        </a:spcAft>
                      </a:pPr>
                      <a:r>
                        <a:rPr lang="en-US" sz="1600" b="1" dirty="0">
                          <a:solidFill>
                            <a:schemeClr val="bg1"/>
                          </a:solidFill>
                          <a:effectLst/>
                        </a:rPr>
                        <a:t>Team Role</a:t>
                      </a:r>
                      <a:endParaRPr lang="en-US" sz="1600" b="1" dirty="0">
                        <a:solidFill>
                          <a:schemeClr val="bg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1E35"/>
                    </a:solidFill>
                  </a:tcPr>
                </a:tc>
                <a:extLst>
                  <a:ext uri="{0D108BD9-81ED-4DB2-BD59-A6C34878D82A}">
                    <a16:rowId xmlns:a16="http://schemas.microsoft.com/office/drawing/2014/main" val="3745791584"/>
                  </a:ext>
                </a:extLst>
              </a:tr>
              <a:tr h="373951">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rPr>
                        <a:t>Joseph Picone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rPr>
                        <a:t>Principal Investigator</a:t>
                      </a:r>
                    </a:p>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rPr>
                        <a:t>Professor, Department of Electrical and Computer Engineering</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646250"/>
                  </a:ext>
                </a:extLst>
              </a:tr>
              <a:tr h="373951">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rPr>
                        <a:t>Iyad Obeid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rPr>
                        <a:t>Co-Principal Investigator</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rPr>
                        <a:t>Professor, Department of Electrical and Computer Engineering</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91265314"/>
                  </a:ext>
                </a:extLst>
              </a:tr>
              <a:tr h="37395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effectLst/>
                          <a:latin typeface="+mn-lt"/>
                          <a:ea typeface="Calibri" panose="020F0502020204030204" pitchFamily="34" charset="0"/>
                          <a:cs typeface="Calibri"/>
                        </a:rPr>
                        <a:t>Claudia Dumitrescu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effectLst/>
                          <a:latin typeface="+mn-lt"/>
                          <a:ea typeface="Calibri" panose="020F0502020204030204" pitchFamily="34" charset="0"/>
                          <a:cs typeface="Calibri"/>
                        </a:rPr>
                        <a:t>Bioengineering Subject Matter Expert</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effectLst/>
                          <a:latin typeface="+mn-lt"/>
                          <a:ea typeface="Calibri" panose="020F0502020204030204" pitchFamily="34" charset="0"/>
                          <a:cs typeface="Calibri"/>
                        </a:rPr>
                        <a:t>PhD Candidate, Department </a:t>
                      </a:r>
                      <a:r>
                        <a:rPr lang="en-US" sz="1400" dirty="0">
                          <a:effectLst/>
                          <a:latin typeface="Calibri" panose="020F0502020204030204" pitchFamily="34" charset="0"/>
                          <a:ea typeface="Calibri" panose="020F0502020204030204" pitchFamily="34" charset="0"/>
                        </a:rPr>
                        <a:t>of Electrical and Computer Engineering</a:t>
                      </a:r>
                      <a:endParaRPr lang="en-US" sz="1400" b="0" dirty="0">
                        <a:effectLst/>
                        <a:latin typeface="+mn-lt"/>
                        <a:ea typeface="Calibri" panose="020F0502020204030204" pitchFamily="34" charset="0"/>
                        <a:cs typeface="Calibri"/>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2965633"/>
                  </a:ext>
                </a:extLst>
              </a:tr>
              <a:tr h="373951">
                <a:tc>
                  <a:txBody>
                    <a:bodyPr/>
                    <a:lstStyle/>
                    <a:p>
                      <a:pPr marL="0" marR="0" algn="l">
                        <a:lnSpc>
                          <a:spcPct val="107000"/>
                        </a:lnSpc>
                        <a:spcBef>
                          <a:spcPts val="0"/>
                        </a:spcBef>
                        <a:spcAft>
                          <a:spcPts val="0"/>
                        </a:spcAft>
                      </a:pPr>
                      <a:r>
                        <a:rPr lang="en-US" sz="1400" b="0" dirty="0">
                          <a:effectLst/>
                          <a:latin typeface="Calibri"/>
                          <a:ea typeface="Calibri" panose="020F0502020204030204" pitchFamily="34" charset="0"/>
                        </a:rPr>
                        <a:t>Abdullah Al Mamun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effectLst/>
                          <a:latin typeface="+mn-lt"/>
                          <a:ea typeface="Calibri" panose="020F0502020204030204" pitchFamily="34" charset="0"/>
                          <a:cs typeface="Calibri"/>
                        </a:rPr>
                        <a:t>Quantum Computing Software Engineer</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effectLst/>
                          <a:latin typeface="+mn-lt"/>
                          <a:ea typeface="Calibri" panose="020F0502020204030204" pitchFamily="34" charset="0"/>
                          <a:cs typeface="Calibri"/>
                        </a:rPr>
                        <a:t>MS Candidate, Department </a:t>
                      </a:r>
                      <a:r>
                        <a:rPr lang="en-US" sz="1400" dirty="0">
                          <a:effectLst/>
                          <a:latin typeface="Calibri" panose="020F0502020204030204" pitchFamily="34" charset="0"/>
                          <a:ea typeface="Calibri" panose="020F0502020204030204" pitchFamily="34" charset="0"/>
                        </a:rPr>
                        <a:t>of Electrical and Computer Engineering</a:t>
                      </a:r>
                      <a:endParaRPr lang="en-US" sz="1400" b="0" dirty="0">
                        <a:effectLst/>
                        <a:latin typeface="+mn-lt"/>
                        <a:ea typeface="Calibri" panose="020F0502020204030204" pitchFamily="34" charset="0"/>
                        <a:cs typeface="Calibri"/>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54359096"/>
                  </a:ext>
                </a:extLst>
              </a:tr>
              <a:tr h="37395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effectLst/>
                          <a:latin typeface="+mn-lt"/>
                          <a:ea typeface="Calibri" panose="020F0502020204030204" pitchFamily="34" charset="0"/>
                          <a:cs typeface="Calibri"/>
                        </a:rPr>
                        <a:t>Sadia Purba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effectLst/>
                          <a:latin typeface="+mn-lt"/>
                          <a:ea typeface="Calibri" panose="020F0502020204030204" pitchFamily="34" charset="0"/>
                          <a:cs typeface="Calibri"/>
                        </a:rPr>
                        <a:t>Quantum Entanglement in Quantum Machine Learning</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effectLst/>
                          <a:latin typeface="+mn-lt"/>
                          <a:ea typeface="Calibri" panose="020F0502020204030204" pitchFamily="34" charset="0"/>
                          <a:cs typeface="Calibri"/>
                        </a:rPr>
                        <a:t>PhD Candidate, Department </a:t>
                      </a:r>
                      <a:r>
                        <a:rPr lang="en-US" sz="1400" dirty="0">
                          <a:effectLst/>
                          <a:latin typeface="Calibri" panose="020F0502020204030204" pitchFamily="34" charset="0"/>
                          <a:ea typeface="Calibri" panose="020F0502020204030204" pitchFamily="34" charset="0"/>
                        </a:rPr>
                        <a:t>of Electrical and Computer Engineering</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7014548"/>
                  </a:ext>
                </a:extLst>
              </a:tr>
              <a:tr h="373951">
                <a:tc>
                  <a:txBody>
                    <a:bodyPr/>
                    <a:lstStyle/>
                    <a:p>
                      <a:pPr marL="0" marR="0" algn="l">
                        <a:lnSpc>
                          <a:spcPct val="107000"/>
                        </a:lnSpc>
                        <a:spcBef>
                          <a:spcPts val="0"/>
                        </a:spcBef>
                        <a:spcAft>
                          <a:spcPts val="0"/>
                        </a:spcAft>
                      </a:pPr>
                      <a:r>
                        <a:rPr lang="en-US" sz="1400" b="0" dirty="0">
                          <a:effectLst/>
                          <a:latin typeface="Calibri"/>
                          <a:ea typeface="Calibri" panose="020F0502020204030204" pitchFamily="34" charset="0"/>
                        </a:rPr>
                        <a:t>Anne-Mai Melles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effectLst/>
                          <a:latin typeface="+mn-lt"/>
                          <a:ea typeface="Calibri" panose="020F0502020204030204" pitchFamily="34" charset="0"/>
                          <a:cs typeface="Calibri"/>
                        </a:rPr>
                        <a:t>Subject Matter Expert, Neuroscience</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effectLst/>
                          <a:latin typeface="+mn-lt"/>
                          <a:ea typeface="Calibri" panose="020F0502020204030204" pitchFamily="34" charset="0"/>
                          <a:cs typeface="Calibri"/>
                        </a:rPr>
                        <a:t>BS Candidate, Department </a:t>
                      </a:r>
                      <a:r>
                        <a:rPr lang="en-US" sz="1400" dirty="0">
                          <a:effectLst/>
                          <a:latin typeface="Calibri" panose="020F0502020204030204" pitchFamily="34" charset="0"/>
                          <a:ea typeface="Calibri" panose="020F0502020204030204" pitchFamily="34" charset="0"/>
                        </a:rPr>
                        <a:t>of Neuroscience</a:t>
                      </a:r>
                      <a:endParaRPr lang="en-US" sz="1400" b="0" dirty="0">
                        <a:effectLst/>
                        <a:latin typeface="+mn-lt"/>
                        <a:ea typeface="Calibri" panose="020F0502020204030204" pitchFamily="34" charset="0"/>
                        <a:cs typeface="Calibri"/>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64346012"/>
                  </a:ext>
                </a:extLst>
              </a:tr>
              <a:tr h="37395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effectLst/>
                          <a:latin typeface="+mn-lt"/>
                          <a:ea typeface="Calibri" panose="020F0502020204030204" pitchFamily="34" charset="0"/>
                          <a:cs typeface="Calibri"/>
                        </a:rPr>
                        <a:t>Data Annotation Team</a:t>
                      </a:r>
                      <a:br>
                        <a:rPr lang="en-US" sz="1400" b="0" dirty="0">
                          <a:effectLst/>
                          <a:latin typeface="+mn-lt"/>
                          <a:ea typeface="Calibri" panose="020F0502020204030204" pitchFamily="34" charset="0"/>
                          <a:cs typeface="Calibri"/>
                        </a:rPr>
                      </a:br>
                      <a:r>
                        <a:rPr lang="en-US" sz="1400" b="0" dirty="0">
                          <a:effectLst/>
                          <a:latin typeface="+mn-lt"/>
                          <a:ea typeface="Calibri" panose="020F0502020204030204" pitchFamily="34" charset="0"/>
                          <a:cs typeface="Calibri"/>
                        </a:rPr>
                        <a:t>Software Tools Team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effectLst/>
                          <a:latin typeface="+mn-lt"/>
                          <a:ea typeface="Calibri" panose="020F0502020204030204" pitchFamily="34" charset="0"/>
                          <a:cs typeface="Calibri"/>
                        </a:rPr>
                        <a:t>Data Annotation and Error Analysis, Software Development and Support</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effectLst/>
                          <a:latin typeface="+mn-lt"/>
                          <a:ea typeface="Calibri" panose="020F0502020204030204" pitchFamily="34" charset="0"/>
                          <a:cs typeface="Calibri"/>
                        </a:rPr>
                        <a:t>Department </a:t>
                      </a:r>
                      <a:r>
                        <a:rPr lang="en-US" sz="1400" dirty="0">
                          <a:effectLst/>
                          <a:latin typeface="Calibri" panose="020F0502020204030204" pitchFamily="34" charset="0"/>
                          <a:ea typeface="Calibri" panose="020F0502020204030204" pitchFamily="34" charset="0"/>
                        </a:rPr>
                        <a:t>of Electrical and Computer Engineering</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2111395"/>
                  </a:ext>
                </a:extLst>
              </a:tr>
            </a:tbl>
          </a:graphicData>
        </a:graphic>
      </p:graphicFrame>
    </p:spTree>
    <p:extLst>
      <p:ext uri="{BB962C8B-B14F-4D97-AF65-F5344CB8AC3E}">
        <p14:creationId xmlns:p14="http://schemas.microsoft.com/office/powerpoint/2010/main" val="316057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E3852E4E-17F2-6DD6-83A4-EBB5F04DBBC1}"/>
              </a:ext>
            </a:extLst>
          </p:cNvPr>
          <p:cNvSpPr>
            <a:spLocks noGrp="1"/>
          </p:cNvSpPr>
          <p:nvPr>
            <p:ph idx="11"/>
          </p:nvPr>
        </p:nvSpPr>
        <p:spPr>
          <a:xfrm>
            <a:off x="369029" y="1496291"/>
            <a:ext cx="4686301" cy="4509093"/>
          </a:xfrm>
        </p:spPr>
        <p:txBody>
          <a:bodyPr>
            <a:noAutofit/>
          </a:bodyPr>
          <a:lstStyle/>
          <a:p>
            <a:pPr>
              <a:lnSpc>
                <a:spcPct val="100000"/>
              </a:lnSpc>
              <a:spcBef>
                <a:spcPts val="0"/>
              </a:spcBef>
            </a:pPr>
            <a:r>
              <a:rPr lang="en-US" sz="1700" b="1" dirty="0"/>
              <a:t>Challenge: Problems in which humans excel at data interpretation and state of the art machine learning (ML) systems fail, are typically problems where integration and synthesis of information in a much different way than traditional spatial and temporal correlations is required. Quantum entanglement offers the potential to model data in ways not previously possible. Quantum superposition can be leveraged to process multiple states of data in parallel, amplifying the likelihood of getting the desired result when measured, potentially enhancing computational efficiency and problem-solving capabilities. However, there are significant computational challenges that must be overcome to make this practical.</a:t>
            </a:r>
          </a:p>
          <a:p>
            <a:endParaRPr lang="en-US" sz="2400" b="1" dirty="0"/>
          </a:p>
        </p:txBody>
      </p:sp>
      <p:sp>
        <p:nvSpPr>
          <p:cNvPr id="11" name="Content Placeholder 2">
            <a:extLst>
              <a:ext uri="{FF2B5EF4-FFF2-40B4-BE49-F238E27FC236}">
                <a16:creationId xmlns:a16="http://schemas.microsoft.com/office/drawing/2014/main" id="{0B2378C2-68E6-A4F4-9156-9FD893BBD131}"/>
              </a:ext>
            </a:extLst>
          </p:cNvPr>
          <p:cNvSpPr>
            <a:spLocks noGrp="1"/>
          </p:cNvSpPr>
          <p:nvPr>
            <p:ph idx="12"/>
          </p:nvPr>
        </p:nvSpPr>
        <p:spPr>
          <a:xfrm>
            <a:off x="6019799" y="787398"/>
            <a:ext cx="5511800" cy="5296410"/>
          </a:xfrm>
        </p:spPr>
        <p:txBody>
          <a:bodyPr>
            <a:noAutofit/>
          </a:bodyPr>
          <a:lstStyle/>
          <a:p>
            <a:pPr>
              <a:lnSpc>
                <a:spcPct val="100000"/>
              </a:lnSpc>
              <a:spcBef>
                <a:spcPts val="0"/>
              </a:spcBef>
            </a:pPr>
            <a:r>
              <a:rPr lang="en-US" sz="1700" b="1" dirty="0"/>
              <a:t>Proposed solution: The goal of this proposed research is to enable a new generation of reduced complexity artificial intelligence-based technology that enables many applications for which large amounts of training data do not exist. ML algorithms have made tremendous advances on problems for which large amounts of annotated training data exist, and for which huge computing infrastructure is available. These kinds of well-resourced problems, which are typically limited to large-scale problems of great commercial interest (e.g., ChatGPT, Siri, Google Translate), do not often translate to a wide range of applications (e.g., healthcare) due to limitations in available annotated data. The development of systems that can segment and accurately classify microscale events when large amounts of training data doesn’t exist remains an elusive but important goal in ML. An important part of the solution to this problem lies in exploiting capabilities of quantum computing that do not exist in conventional ML systems.</a:t>
            </a:r>
          </a:p>
          <a:p>
            <a:pPr marL="0" indent="0">
              <a:spcBef>
                <a:spcPts val="0"/>
              </a:spcBef>
              <a:buNone/>
            </a:pPr>
            <a:r>
              <a:rPr lang="en-US" sz="1700" b="1" dirty="0"/>
              <a:t> </a:t>
            </a:r>
          </a:p>
          <a:p>
            <a:endParaRPr lang="en-US" dirty="0"/>
          </a:p>
        </p:txBody>
      </p:sp>
      <p:sp>
        <p:nvSpPr>
          <p:cNvPr id="5" name="Title 4">
            <a:extLst>
              <a:ext uri="{FF2B5EF4-FFF2-40B4-BE49-F238E27FC236}">
                <a16:creationId xmlns:a16="http://schemas.microsoft.com/office/drawing/2014/main" id="{CD0A230F-6F04-442F-7064-AE3AF2ADB99E}"/>
              </a:ext>
            </a:extLst>
          </p:cNvPr>
          <p:cNvSpPr>
            <a:spLocks noGrp="1"/>
          </p:cNvSpPr>
          <p:nvPr>
            <p:ph type="title"/>
          </p:nvPr>
        </p:nvSpPr>
        <p:spPr>
          <a:xfrm>
            <a:off x="369029" y="494790"/>
            <a:ext cx="4922299" cy="951930"/>
          </a:xfrm>
        </p:spPr>
        <p:txBody>
          <a:bodyPr anchor="ctr">
            <a:noAutofit/>
          </a:bodyPr>
          <a:lstStyle/>
          <a:p>
            <a:r>
              <a:rPr lang="en-US" sz="3600" b="1" spc="-71" dirty="0"/>
              <a:t>Challenges and Solutions </a:t>
            </a:r>
            <a:endParaRPr lang="en-US" sz="3600" b="1" dirty="0"/>
          </a:p>
        </p:txBody>
      </p:sp>
    </p:spTree>
    <p:extLst>
      <p:ext uri="{BB962C8B-B14F-4D97-AF65-F5344CB8AC3E}">
        <p14:creationId xmlns:p14="http://schemas.microsoft.com/office/powerpoint/2010/main" val="2555111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33F752-5ACD-4D90-F8C8-E620184F5279}"/>
              </a:ext>
            </a:extLst>
          </p:cNvPr>
          <p:cNvSpPr>
            <a:spLocks noGrp="1"/>
          </p:cNvSpPr>
          <p:nvPr>
            <p:ph type="title"/>
          </p:nvPr>
        </p:nvSpPr>
        <p:spPr/>
        <p:txBody>
          <a:bodyPr>
            <a:normAutofit/>
          </a:bodyPr>
          <a:lstStyle/>
          <a:p>
            <a:r>
              <a:rPr lang="en-US" sz="4400" b="1" spc="-9" dirty="0"/>
              <a:t>Major </a:t>
            </a:r>
            <a:r>
              <a:rPr lang="en-US" sz="4400" b="1" spc="-75" dirty="0"/>
              <a:t>Milestone</a:t>
            </a:r>
            <a:r>
              <a:rPr lang="en-US" sz="4400" b="1" spc="-71" dirty="0"/>
              <a:t> </a:t>
            </a:r>
            <a:r>
              <a:rPr lang="en-US" sz="4400" b="1" spc="-66" dirty="0"/>
              <a:t>Table:</a:t>
            </a:r>
            <a:endParaRPr lang="en-US" sz="4400" b="1" dirty="0"/>
          </a:p>
        </p:txBody>
      </p:sp>
      <p:graphicFrame>
        <p:nvGraphicFramePr>
          <p:cNvPr id="2" name="Table 1">
            <a:extLst>
              <a:ext uri="{FF2B5EF4-FFF2-40B4-BE49-F238E27FC236}">
                <a16:creationId xmlns:a16="http://schemas.microsoft.com/office/drawing/2014/main" id="{BBCEB5C6-20AE-CE13-54AA-68F04F401F7F}"/>
              </a:ext>
            </a:extLst>
          </p:cNvPr>
          <p:cNvGraphicFramePr>
            <a:graphicFrameLocks noGrp="1"/>
          </p:cNvGraphicFramePr>
          <p:nvPr>
            <p:extLst>
              <p:ext uri="{D42A27DB-BD31-4B8C-83A1-F6EECF244321}">
                <p14:modId xmlns:p14="http://schemas.microsoft.com/office/powerpoint/2010/main" val="2765114108"/>
              </p:ext>
            </p:extLst>
          </p:nvPr>
        </p:nvGraphicFramePr>
        <p:xfrm>
          <a:off x="708582" y="2205872"/>
          <a:ext cx="10774832" cy="3139823"/>
        </p:xfrm>
        <a:graphic>
          <a:graphicData uri="http://schemas.openxmlformats.org/drawingml/2006/table">
            <a:tbl>
              <a:tblPr firstRow="1" bandRow="1">
                <a:tableStyleId>{85BE263C-DBD7-4A20-BB59-AAB30ACAA65A}</a:tableStyleId>
              </a:tblPr>
              <a:tblGrid>
                <a:gridCol w="5597229">
                  <a:extLst>
                    <a:ext uri="{9D8B030D-6E8A-4147-A177-3AD203B41FA5}">
                      <a16:colId xmlns:a16="http://schemas.microsoft.com/office/drawing/2014/main" val="2186095126"/>
                    </a:ext>
                  </a:extLst>
                </a:gridCol>
                <a:gridCol w="284740">
                  <a:extLst>
                    <a:ext uri="{9D8B030D-6E8A-4147-A177-3AD203B41FA5}">
                      <a16:colId xmlns:a16="http://schemas.microsoft.com/office/drawing/2014/main" val="1115495212"/>
                    </a:ext>
                  </a:extLst>
                </a:gridCol>
                <a:gridCol w="284740">
                  <a:extLst>
                    <a:ext uri="{9D8B030D-6E8A-4147-A177-3AD203B41FA5}">
                      <a16:colId xmlns:a16="http://schemas.microsoft.com/office/drawing/2014/main" val="3913407192"/>
                    </a:ext>
                  </a:extLst>
                </a:gridCol>
                <a:gridCol w="284740">
                  <a:extLst>
                    <a:ext uri="{9D8B030D-6E8A-4147-A177-3AD203B41FA5}">
                      <a16:colId xmlns:a16="http://schemas.microsoft.com/office/drawing/2014/main" val="1797138160"/>
                    </a:ext>
                  </a:extLst>
                </a:gridCol>
                <a:gridCol w="284740">
                  <a:extLst>
                    <a:ext uri="{9D8B030D-6E8A-4147-A177-3AD203B41FA5}">
                      <a16:colId xmlns:a16="http://schemas.microsoft.com/office/drawing/2014/main" val="3951505165"/>
                    </a:ext>
                  </a:extLst>
                </a:gridCol>
                <a:gridCol w="284740">
                  <a:extLst>
                    <a:ext uri="{9D8B030D-6E8A-4147-A177-3AD203B41FA5}">
                      <a16:colId xmlns:a16="http://schemas.microsoft.com/office/drawing/2014/main" val="3446057323"/>
                    </a:ext>
                  </a:extLst>
                </a:gridCol>
                <a:gridCol w="284740">
                  <a:extLst>
                    <a:ext uri="{9D8B030D-6E8A-4147-A177-3AD203B41FA5}">
                      <a16:colId xmlns:a16="http://schemas.microsoft.com/office/drawing/2014/main" val="1507551153"/>
                    </a:ext>
                  </a:extLst>
                </a:gridCol>
                <a:gridCol w="284740">
                  <a:extLst>
                    <a:ext uri="{9D8B030D-6E8A-4147-A177-3AD203B41FA5}">
                      <a16:colId xmlns:a16="http://schemas.microsoft.com/office/drawing/2014/main" val="3110193526"/>
                    </a:ext>
                  </a:extLst>
                </a:gridCol>
                <a:gridCol w="284740">
                  <a:extLst>
                    <a:ext uri="{9D8B030D-6E8A-4147-A177-3AD203B41FA5}">
                      <a16:colId xmlns:a16="http://schemas.microsoft.com/office/drawing/2014/main" val="2449672048"/>
                    </a:ext>
                  </a:extLst>
                </a:gridCol>
                <a:gridCol w="284740">
                  <a:extLst>
                    <a:ext uri="{9D8B030D-6E8A-4147-A177-3AD203B41FA5}">
                      <a16:colId xmlns:a16="http://schemas.microsoft.com/office/drawing/2014/main" val="3883692725"/>
                    </a:ext>
                  </a:extLst>
                </a:gridCol>
                <a:gridCol w="284740">
                  <a:extLst>
                    <a:ext uri="{9D8B030D-6E8A-4147-A177-3AD203B41FA5}">
                      <a16:colId xmlns:a16="http://schemas.microsoft.com/office/drawing/2014/main" val="3293996674"/>
                    </a:ext>
                  </a:extLst>
                </a:gridCol>
                <a:gridCol w="284740">
                  <a:extLst>
                    <a:ext uri="{9D8B030D-6E8A-4147-A177-3AD203B41FA5}">
                      <a16:colId xmlns:a16="http://schemas.microsoft.com/office/drawing/2014/main" val="1581363409"/>
                    </a:ext>
                  </a:extLst>
                </a:gridCol>
                <a:gridCol w="284740">
                  <a:extLst>
                    <a:ext uri="{9D8B030D-6E8A-4147-A177-3AD203B41FA5}">
                      <a16:colId xmlns:a16="http://schemas.microsoft.com/office/drawing/2014/main" val="3775613497"/>
                    </a:ext>
                  </a:extLst>
                </a:gridCol>
                <a:gridCol w="284740">
                  <a:extLst>
                    <a:ext uri="{9D8B030D-6E8A-4147-A177-3AD203B41FA5}">
                      <a16:colId xmlns:a16="http://schemas.microsoft.com/office/drawing/2014/main" val="716749064"/>
                    </a:ext>
                  </a:extLst>
                </a:gridCol>
                <a:gridCol w="284740">
                  <a:extLst>
                    <a:ext uri="{9D8B030D-6E8A-4147-A177-3AD203B41FA5}">
                      <a16:colId xmlns:a16="http://schemas.microsoft.com/office/drawing/2014/main" val="347647063"/>
                    </a:ext>
                  </a:extLst>
                </a:gridCol>
                <a:gridCol w="284740">
                  <a:extLst>
                    <a:ext uri="{9D8B030D-6E8A-4147-A177-3AD203B41FA5}">
                      <a16:colId xmlns:a16="http://schemas.microsoft.com/office/drawing/2014/main" val="2895432811"/>
                    </a:ext>
                  </a:extLst>
                </a:gridCol>
                <a:gridCol w="284740">
                  <a:extLst>
                    <a:ext uri="{9D8B030D-6E8A-4147-A177-3AD203B41FA5}">
                      <a16:colId xmlns:a16="http://schemas.microsoft.com/office/drawing/2014/main" val="2698034522"/>
                    </a:ext>
                  </a:extLst>
                </a:gridCol>
                <a:gridCol w="621763">
                  <a:extLst>
                    <a:ext uri="{9D8B030D-6E8A-4147-A177-3AD203B41FA5}">
                      <a16:colId xmlns:a16="http://schemas.microsoft.com/office/drawing/2014/main" val="921403054"/>
                    </a:ext>
                  </a:extLst>
                </a:gridCol>
              </a:tblGrid>
              <a:tr h="0">
                <a:tc>
                  <a:txBody>
                    <a:bodyPr/>
                    <a:lstStyle/>
                    <a:p>
                      <a:r>
                        <a:rPr lang="en-US" sz="1700" b="1" kern="1200" spc="-9" dirty="0">
                          <a:solidFill>
                            <a:schemeClr val="bg1"/>
                          </a:solidFill>
                          <a:latin typeface="URW DIN Demi" panose="00000700000000000000" pitchFamily="50" charset="0"/>
                          <a:ea typeface="+mj-ea"/>
                          <a:cs typeface="Arial" panose="020B0604020202020204" pitchFamily="34" charset="0"/>
                        </a:rPr>
                        <a:t>Milestone Description</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tc>
                  <a:txBody>
                    <a:bodyPr/>
                    <a:lstStyle/>
                    <a:p>
                      <a:pPr algn="ctr"/>
                      <a:r>
                        <a:rPr lang="en-US" sz="1700" b="1" kern="1200" spc="-9" dirty="0">
                          <a:solidFill>
                            <a:schemeClr val="bg1"/>
                          </a:solidFill>
                          <a:latin typeface="URW DIN Demi" panose="00000700000000000000" pitchFamily="50" charset="0"/>
                          <a:ea typeface="+mj-ea"/>
                          <a:cs typeface="Arial" panose="020B0604020202020204" pitchFamily="34" charset="0"/>
                        </a:rPr>
                        <a:t>M</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tc>
                  <a:txBody>
                    <a:bodyPr/>
                    <a:lstStyle/>
                    <a:p>
                      <a:pPr algn="ctr"/>
                      <a:r>
                        <a:rPr lang="en-US" sz="1700" b="1" kern="1200" spc="-9" dirty="0">
                          <a:solidFill>
                            <a:schemeClr val="bg1"/>
                          </a:solidFill>
                          <a:latin typeface="URW DIN Demi" panose="00000700000000000000" pitchFamily="50" charset="0"/>
                          <a:ea typeface="+mj-ea"/>
                          <a:cs typeface="Arial" panose="020B0604020202020204" pitchFamily="34" charset="0"/>
                        </a:rPr>
                        <a:t>J</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tc>
                  <a:txBody>
                    <a:bodyPr/>
                    <a:lstStyle/>
                    <a:p>
                      <a:pPr algn="ctr"/>
                      <a:r>
                        <a:rPr lang="en-US" sz="1700" b="1" kern="1200" spc="-9" dirty="0">
                          <a:solidFill>
                            <a:schemeClr val="bg1"/>
                          </a:solidFill>
                          <a:latin typeface="URW DIN Demi" panose="00000700000000000000" pitchFamily="50" charset="0"/>
                          <a:ea typeface="+mj-ea"/>
                          <a:cs typeface="Arial" panose="020B0604020202020204" pitchFamily="34" charset="0"/>
                        </a:rPr>
                        <a:t>J</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tc>
                  <a:txBody>
                    <a:bodyPr/>
                    <a:lstStyle/>
                    <a:p>
                      <a:pPr algn="ctr"/>
                      <a:r>
                        <a:rPr lang="en-US" sz="1700" b="1" kern="1200" spc="-9" dirty="0">
                          <a:solidFill>
                            <a:schemeClr val="bg1"/>
                          </a:solidFill>
                          <a:latin typeface="URW DIN Demi" panose="00000700000000000000" pitchFamily="50" charset="0"/>
                          <a:ea typeface="+mj-ea"/>
                          <a:cs typeface="Arial" panose="020B0604020202020204" pitchFamily="34" charset="0"/>
                        </a:rPr>
                        <a:t>A</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tc>
                  <a:txBody>
                    <a:bodyPr/>
                    <a:lstStyle/>
                    <a:p>
                      <a:pPr algn="ctr"/>
                      <a:r>
                        <a:rPr lang="en-US" sz="1700" b="1" kern="1200" spc="-9" dirty="0">
                          <a:solidFill>
                            <a:schemeClr val="bg1"/>
                          </a:solidFill>
                          <a:latin typeface="URW DIN Demi" panose="00000700000000000000" pitchFamily="50" charset="0"/>
                          <a:ea typeface="+mj-ea"/>
                          <a:cs typeface="Arial" panose="020B0604020202020204" pitchFamily="34" charset="0"/>
                        </a:rPr>
                        <a:t>S</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tc>
                  <a:txBody>
                    <a:bodyPr/>
                    <a:lstStyle/>
                    <a:p>
                      <a:pPr algn="ctr"/>
                      <a:r>
                        <a:rPr lang="en-US" sz="1700" b="1" kern="1200" spc="-9" dirty="0">
                          <a:solidFill>
                            <a:schemeClr val="bg1"/>
                          </a:solidFill>
                          <a:latin typeface="URW DIN Demi" panose="00000700000000000000" pitchFamily="50" charset="0"/>
                          <a:ea typeface="+mj-ea"/>
                          <a:cs typeface="Arial" panose="020B0604020202020204" pitchFamily="34" charset="0"/>
                        </a:rPr>
                        <a:t>O</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tc>
                  <a:txBody>
                    <a:bodyPr/>
                    <a:lstStyle/>
                    <a:p>
                      <a:pPr algn="ctr"/>
                      <a:r>
                        <a:rPr lang="en-US" sz="1700" b="1" kern="1200" spc="-9" dirty="0">
                          <a:solidFill>
                            <a:schemeClr val="bg1"/>
                          </a:solidFill>
                          <a:latin typeface="URW DIN Demi" panose="00000700000000000000" pitchFamily="50" charset="0"/>
                          <a:ea typeface="+mj-ea"/>
                          <a:cs typeface="Arial" panose="020B0604020202020204" pitchFamily="34" charset="0"/>
                        </a:rPr>
                        <a:t>N</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tc>
                  <a:txBody>
                    <a:bodyPr/>
                    <a:lstStyle/>
                    <a:p>
                      <a:pPr algn="ctr"/>
                      <a:r>
                        <a:rPr lang="en-US" sz="1700" b="1" kern="1200" spc="-9" dirty="0">
                          <a:solidFill>
                            <a:schemeClr val="bg1"/>
                          </a:solidFill>
                          <a:latin typeface="URW DIN Demi" panose="00000700000000000000" pitchFamily="50" charset="0"/>
                          <a:ea typeface="+mj-ea"/>
                          <a:cs typeface="Arial" panose="020B0604020202020204" pitchFamily="34" charset="0"/>
                        </a:rPr>
                        <a:t>D</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tc>
                  <a:txBody>
                    <a:bodyPr/>
                    <a:lstStyle/>
                    <a:p>
                      <a:pPr algn="ctr"/>
                      <a:r>
                        <a:rPr lang="en-US" sz="1700" b="1" kern="1200" spc="-9" dirty="0">
                          <a:solidFill>
                            <a:schemeClr val="bg1"/>
                          </a:solidFill>
                          <a:latin typeface="URW DIN Demi" panose="00000700000000000000" pitchFamily="50" charset="0"/>
                          <a:ea typeface="+mj-ea"/>
                          <a:cs typeface="Arial" panose="020B0604020202020204" pitchFamily="34" charset="0"/>
                        </a:rPr>
                        <a:t>J</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tc>
                  <a:txBody>
                    <a:bodyPr/>
                    <a:lstStyle/>
                    <a:p>
                      <a:pPr algn="ctr"/>
                      <a:r>
                        <a:rPr lang="en-US" sz="1700" b="1" kern="1200" spc="-9" dirty="0">
                          <a:solidFill>
                            <a:schemeClr val="bg1"/>
                          </a:solidFill>
                          <a:latin typeface="URW DIN Demi" panose="00000700000000000000" pitchFamily="50" charset="0"/>
                          <a:ea typeface="+mj-ea"/>
                          <a:cs typeface="Arial" panose="020B0604020202020204" pitchFamily="34" charset="0"/>
                        </a:rPr>
                        <a:t>F</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tc>
                  <a:txBody>
                    <a:bodyPr/>
                    <a:lstStyle/>
                    <a:p>
                      <a:pPr algn="ctr"/>
                      <a:r>
                        <a:rPr lang="en-US" sz="1700" b="1" kern="1200" spc="-9" dirty="0">
                          <a:solidFill>
                            <a:schemeClr val="bg1"/>
                          </a:solidFill>
                          <a:latin typeface="URW DIN Demi" panose="00000700000000000000" pitchFamily="50" charset="0"/>
                          <a:ea typeface="+mj-ea"/>
                          <a:cs typeface="Arial" panose="020B0604020202020204" pitchFamily="34" charset="0"/>
                        </a:rPr>
                        <a:t>M</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tc>
                  <a:txBody>
                    <a:bodyPr/>
                    <a:lstStyle/>
                    <a:p>
                      <a:pPr algn="ctr"/>
                      <a:r>
                        <a:rPr lang="en-US" sz="1700" b="1" kern="1200" spc="-9" dirty="0">
                          <a:solidFill>
                            <a:schemeClr val="bg1"/>
                          </a:solidFill>
                          <a:latin typeface="URW DIN Demi" panose="00000700000000000000" pitchFamily="50" charset="0"/>
                          <a:ea typeface="+mj-ea"/>
                          <a:cs typeface="Arial" panose="020B0604020202020204" pitchFamily="34" charset="0"/>
                        </a:rPr>
                        <a:t>A</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tc>
                  <a:txBody>
                    <a:bodyPr/>
                    <a:lstStyle/>
                    <a:p>
                      <a:pPr algn="ctr"/>
                      <a:r>
                        <a:rPr lang="en-US" sz="1700" b="1" kern="1200" spc="-9" dirty="0">
                          <a:solidFill>
                            <a:schemeClr val="bg1"/>
                          </a:solidFill>
                          <a:latin typeface="URW DIN Demi" panose="00000700000000000000" pitchFamily="50" charset="0"/>
                          <a:ea typeface="+mj-ea"/>
                          <a:cs typeface="Arial" panose="020B0604020202020204" pitchFamily="34" charset="0"/>
                        </a:rPr>
                        <a:t>M</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tc>
                  <a:txBody>
                    <a:bodyPr/>
                    <a:lstStyle/>
                    <a:p>
                      <a:pPr algn="ctr"/>
                      <a:r>
                        <a:rPr lang="en-US" sz="1700" b="1" kern="1200" spc="-9" dirty="0">
                          <a:solidFill>
                            <a:schemeClr val="bg1"/>
                          </a:solidFill>
                          <a:latin typeface="URW DIN Demi" panose="00000700000000000000" pitchFamily="50" charset="0"/>
                          <a:ea typeface="+mj-ea"/>
                          <a:cs typeface="Arial" panose="020B0604020202020204" pitchFamily="34" charset="0"/>
                        </a:rPr>
                        <a:t>J</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tc>
                  <a:txBody>
                    <a:bodyPr/>
                    <a:lstStyle/>
                    <a:p>
                      <a:pPr algn="ctr"/>
                      <a:r>
                        <a:rPr lang="en-US" sz="1700" b="1" kern="1200" spc="-9" dirty="0">
                          <a:solidFill>
                            <a:schemeClr val="bg1"/>
                          </a:solidFill>
                          <a:latin typeface="URW DIN Demi" panose="00000700000000000000" pitchFamily="50" charset="0"/>
                          <a:ea typeface="+mj-ea"/>
                          <a:cs typeface="Arial" panose="020B0604020202020204" pitchFamily="34" charset="0"/>
                        </a:rPr>
                        <a:t>J</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tc>
                  <a:txBody>
                    <a:bodyPr/>
                    <a:lstStyle/>
                    <a:p>
                      <a:pPr algn="ctr"/>
                      <a:r>
                        <a:rPr lang="en-US" sz="1700" b="1" kern="1200" spc="-9" dirty="0">
                          <a:solidFill>
                            <a:schemeClr val="bg1"/>
                          </a:solidFill>
                          <a:latin typeface="URW DIN Demi" panose="00000700000000000000" pitchFamily="50" charset="0"/>
                          <a:ea typeface="+mj-ea"/>
                          <a:cs typeface="Arial" panose="020B0604020202020204" pitchFamily="34" charset="0"/>
                        </a:rPr>
                        <a:t>A</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tc>
                  <a:txBody>
                    <a:bodyPr/>
                    <a:lstStyle/>
                    <a:p>
                      <a:pPr algn="ctr"/>
                      <a:r>
                        <a:rPr lang="en-US" sz="1700" b="1" kern="1200" spc="-9" dirty="0">
                          <a:solidFill>
                            <a:schemeClr val="bg1"/>
                          </a:solidFill>
                          <a:latin typeface="URW DIN Demi" panose="00000700000000000000" pitchFamily="50" charset="0"/>
                          <a:ea typeface="+mj-ea"/>
                          <a:cs typeface="Arial" panose="020B0604020202020204" pitchFamily="34" charset="0"/>
                        </a:rPr>
                        <a:t>%</a:t>
                      </a:r>
                    </a:p>
                  </a:txBody>
                  <a:tcPr marL="80682" marR="80682" marT="40341" marB="40341">
                    <a:lnB w="12700" cap="flat" cmpd="sng" algn="ctr">
                      <a:solidFill>
                        <a:schemeClr val="bg1">
                          <a:lumMod val="85000"/>
                        </a:schemeClr>
                      </a:solidFill>
                      <a:prstDash val="solid"/>
                      <a:round/>
                      <a:headEnd type="none" w="med" len="med"/>
                      <a:tailEnd type="none" w="med" len="med"/>
                    </a:lnB>
                    <a:solidFill>
                      <a:srgbClr val="A41E35"/>
                    </a:solidFill>
                  </a:tcPr>
                </a:tc>
                <a:extLst>
                  <a:ext uri="{0D108BD9-81ED-4DB2-BD59-A6C34878D82A}">
                    <a16:rowId xmlns:a16="http://schemas.microsoft.com/office/drawing/2014/main" val="3722421080"/>
                  </a:ext>
                </a:extLst>
              </a:tr>
              <a:tr h="363174">
                <a:tc>
                  <a:txBody>
                    <a:bodyPr/>
                    <a:lstStyle/>
                    <a:p>
                      <a:pPr marL="0" marR="0">
                        <a:lnSpc>
                          <a:spcPct val="107000"/>
                        </a:lnSpc>
                        <a:spcBef>
                          <a:spcPts val="0"/>
                        </a:spcBef>
                        <a:spcAft>
                          <a:spcPts val="0"/>
                        </a:spcAft>
                      </a:pPr>
                      <a:r>
                        <a:rPr lang="en-US" sz="1700" b="1" kern="1200" spc="-9" dirty="0">
                          <a:solidFill>
                            <a:schemeClr val="tx1"/>
                          </a:solidFill>
                          <a:latin typeface="URW DIN Demi" panose="00000700000000000000" pitchFamily="50" charset="0"/>
                          <a:ea typeface="+mj-ea"/>
                          <a:cs typeface="Arial" panose="020B0604020202020204" pitchFamily="34" charset="0"/>
                        </a:rPr>
                        <a:t>Project Kick-off</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dirty="0">
                        <a:effectLst/>
                        <a:latin typeface="Calibri"/>
                        <a:ea typeface="Calibri"/>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259419986"/>
                  </a:ext>
                </a:extLst>
              </a:tr>
              <a:tr h="44045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700" b="1" kern="1200" spc="-9" dirty="0">
                          <a:solidFill>
                            <a:schemeClr val="tx1"/>
                          </a:solidFill>
                          <a:latin typeface="URW DIN Demi" panose="00000700000000000000" pitchFamily="50" charset="0"/>
                          <a:ea typeface="+mj-ea"/>
                          <a:cs typeface="Arial" panose="020B0604020202020204" pitchFamily="34" charset="0"/>
                        </a:rPr>
                        <a:t>Application of COTS Quantum Machine Learning Algorithms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700" b="1" kern="1200" spc="-9" dirty="0">
                          <a:solidFill>
                            <a:schemeClr val="tx1"/>
                          </a:solidFill>
                          <a:latin typeface="URW DIN Demi" panose="00000700000000000000" pitchFamily="50" charset="0"/>
                          <a:ea typeface="+mj-ea"/>
                          <a:cs typeface="Arial" panose="020B0604020202020204" pitchFamily="34" charset="0"/>
                        </a:rPr>
                        <a:t>100%</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973006200"/>
                  </a:ext>
                </a:extLst>
              </a:tr>
              <a:tr h="440454">
                <a:tc>
                  <a:txBody>
                    <a:bodyPr/>
                    <a:lstStyle/>
                    <a:p>
                      <a:pPr marL="0" marR="0">
                        <a:lnSpc>
                          <a:spcPct val="107000"/>
                        </a:lnSpc>
                        <a:spcBef>
                          <a:spcPts val="0"/>
                        </a:spcBef>
                        <a:spcAft>
                          <a:spcPts val="0"/>
                        </a:spcAft>
                      </a:pPr>
                      <a:r>
                        <a:rPr lang="en-US" sz="1700" b="1" kern="1200" spc="-9" dirty="0" err="1">
                          <a:solidFill>
                            <a:schemeClr val="tx1"/>
                          </a:solidFill>
                          <a:latin typeface="URW DIN Demi" panose="00000700000000000000" pitchFamily="50" charset="0"/>
                          <a:ea typeface="+mj-ea"/>
                          <a:cs typeface="Arial" panose="020B0604020202020204" pitchFamily="34" charset="0"/>
                        </a:rPr>
                        <a:t>HilbertBench</a:t>
                      </a:r>
                      <a:r>
                        <a:rPr lang="en-US" sz="1700" b="1" kern="1200" spc="-9" dirty="0">
                          <a:solidFill>
                            <a:schemeClr val="tx1"/>
                          </a:solidFill>
                          <a:latin typeface="URW DIN Demi" panose="00000700000000000000" pitchFamily="50" charset="0"/>
                          <a:ea typeface="+mj-ea"/>
                          <a:cs typeface="Arial" panose="020B0604020202020204" pitchFamily="34" charset="0"/>
                        </a:rPr>
                        <a:t> Toolbox Release 1.0</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925199404"/>
                  </a:ext>
                </a:extLst>
              </a:tr>
              <a:tr h="362327">
                <a:tc>
                  <a:txBody>
                    <a:bodyPr/>
                    <a:lstStyle/>
                    <a:p>
                      <a:pPr marL="0" marR="0">
                        <a:lnSpc>
                          <a:spcPct val="107000"/>
                        </a:lnSpc>
                        <a:spcBef>
                          <a:spcPts val="0"/>
                        </a:spcBef>
                        <a:spcAft>
                          <a:spcPts val="0"/>
                        </a:spcAft>
                      </a:pPr>
                      <a:r>
                        <a:rPr lang="en-US" sz="1700" b="1" kern="1200" spc="-9" dirty="0">
                          <a:solidFill>
                            <a:schemeClr val="tx1"/>
                          </a:solidFill>
                          <a:latin typeface="URW DIN Demi" panose="00000700000000000000" pitchFamily="50" charset="0"/>
                          <a:ea typeface="+mj-ea"/>
                          <a:cs typeface="Arial" panose="020B0604020202020204" pitchFamily="34" charset="0"/>
                        </a:rPr>
                        <a:t>Characterization of the Impact of Quantum Entanglement</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400" kern="100" dirty="0">
                        <a:effectLst/>
                        <a:latin typeface="+mn-lt"/>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092262616"/>
                  </a:ext>
                </a:extLst>
              </a:tr>
              <a:tr h="390871">
                <a:tc>
                  <a:txBody>
                    <a:bodyPr/>
                    <a:lstStyle/>
                    <a:p>
                      <a:pPr marL="0" marR="0" lvl="0" indent="0" algn="l" rtl="0" eaLnBrk="1" fontAlgn="auto" latinLnBrk="0" hangingPunct="1">
                        <a:lnSpc>
                          <a:spcPct val="107000"/>
                        </a:lnSpc>
                        <a:spcBef>
                          <a:spcPts val="0"/>
                        </a:spcBef>
                        <a:spcAft>
                          <a:spcPts val="0"/>
                        </a:spcAft>
                        <a:buClrTx/>
                        <a:buSzTx/>
                        <a:buFontTx/>
                        <a:buNone/>
                      </a:pPr>
                      <a:r>
                        <a:rPr lang="en-US" sz="1700" b="1" kern="1200" spc="-9" dirty="0">
                          <a:solidFill>
                            <a:schemeClr val="tx1"/>
                          </a:solidFill>
                          <a:latin typeface="URW DIN Demi" panose="00000700000000000000" pitchFamily="50" charset="0"/>
                          <a:ea typeface="+mj-ea"/>
                          <a:cs typeface="Arial" panose="020B0604020202020204" pitchFamily="34" charset="0"/>
                        </a:rPr>
                        <a:t>Practical Approaches to Integrating Quantum Entanglement</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400" kern="100">
                        <a:effectLst/>
                        <a:latin typeface="+mn-lt"/>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400" kern="100">
                        <a:effectLst/>
                        <a:latin typeface="+mn-lt"/>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400" kern="100">
                        <a:effectLst/>
                        <a:latin typeface="+mn-lt"/>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dirty="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dirty="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dirty="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1100" kern="100" dirty="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63258008"/>
                  </a:ext>
                </a:extLst>
              </a:tr>
              <a:tr h="440454">
                <a:tc>
                  <a:txBody>
                    <a:bodyPr/>
                    <a:lstStyle/>
                    <a:p>
                      <a:pPr marL="0" marR="0">
                        <a:lnSpc>
                          <a:spcPct val="107000"/>
                        </a:lnSpc>
                        <a:spcBef>
                          <a:spcPts val="0"/>
                        </a:spcBef>
                        <a:spcAft>
                          <a:spcPts val="0"/>
                        </a:spcAft>
                      </a:pPr>
                      <a:r>
                        <a:rPr lang="en-US" sz="1700" b="1" kern="1200" spc="-9" dirty="0">
                          <a:solidFill>
                            <a:schemeClr val="tx1"/>
                          </a:solidFill>
                          <a:latin typeface="URW DIN Demi" panose="00000700000000000000" pitchFamily="50" charset="0"/>
                          <a:ea typeface="+mj-ea"/>
                          <a:cs typeface="Arial" panose="020B0604020202020204" pitchFamily="34" charset="0"/>
                        </a:rPr>
                        <a:t>Assessment of Impact on Bioengineering Problems of Scale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400" kern="100">
                        <a:effectLst/>
                        <a:latin typeface="+mn-lt"/>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400" kern="100" dirty="0">
                        <a:effectLst/>
                        <a:latin typeface="+mn-lt"/>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400" kern="100">
                        <a:effectLst/>
                        <a:latin typeface="+mn-lt"/>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89062788"/>
                  </a:ext>
                </a:extLst>
              </a:tr>
              <a:tr h="362327">
                <a:tc>
                  <a:txBody>
                    <a:bodyPr/>
                    <a:lstStyle/>
                    <a:p>
                      <a:pPr marL="0" marR="0">
                        <a:lnSpc>
                          <a:spcPct val="107000"/>
                        </a:lnSpc>
                        <a:spcBef>
                          <a:spcPts val="0"/>
                        </a:spcBef>
                        <a:spcAft>
                          <a:spcPts val="0"/>
                        </a:spcAft>
                      </a:pPr>
                      <a:r>
                        <a:rPr lang="en-US" sz="1700" b="1" kern="1200" spc="-9" dirty="0">
                          <a:solidFill>
                            <a:schemeClr val="tx1"/>
                          </a:solidFill>
                          <a:latin typeface="URW DIN Demi" panose="00000700000000000000" pitchFamily="50" charset="0"/>
                          <a:ea typeface="+mj-ea"/>
                          <a:cs typeface="Arial" panose="020B0604020202020204" pitchFamily="34" charset="0"/>
                        </a:rPr>
                        <a:t>IEEE QMLW 2026</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400" kern="100">
                        <a:effectLst/>
                        <a:latin typeface="+mn-lt"/>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Times New Roman"/>
                        <a:ea typeface="Calibri" panose="020F0502020204030204" pitchFamily="34" charset="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38943315"/>
                  </a:ext>
                </a:extLst>
              </a:tr>
            </a:tbl>
          </a:graphicData>
        </a:graphic>
      </p:graphicFrame>
    </p:spTree>
    <p:extLst>
      <p:ext uri="{BB962C8B-B14F-4D97-AF65-F5344CB8AC3E}">
        <p14:creationId xmlns:p14="http://schemas.microsoft.com/office/powerpoint/2010/main" val="225830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F6ADE4-9FBE-DC91-4940-DFF9BBFF4DC7}"/>
              </a:ext>
            </a:extLst>
          </p:cNvPr>
          <p:cNvSpPr>
            <a:spLocks noGrp="1"/>
          </p:cNvSpPr>
          <p:nvPr>
            <p:ph type="title"/>
          </p:nvPr>
        </p:nvSpPr>
        <p:spPr/>
        <p:txBody>
          <a:bodyPr>
            <a:normAutofit/>
          </a:bodyPr>
          <a:lstStyle/>
          <a:p>
            <a:r>
              <a:rPr lang="en-US" sz="4400" b="1" dirty="0"/>
              <a:t>Publications</a:t>
            </a:r>
          </a:p>
        </p:txBody>
      </p:sp>
      <p:sp>
        <p:nvSpPr>
          <p:cNvPr id="6" name="Content Placeholder 5">
            <a:extLst>
              <a:ext uri="{FF2B5EF4-FFF2-40B4-BE49-F238E27FC236}">
                <a16:creationId xmlns:a16="http://schemas.microsoft.com/office/drawing/2014/main" id="{764898CF-B48A-2165-8EFF-3CD16E0CB63F}"/>
              </a:ext>
            </a:extLst>
          </p:cNvPr>
          <p:cNvSpPr>
            <a:spLocks noGrp="1"/>
          </p:cNvSpPr>
          <p:nvPr>
            <p:ph sz="half" idx="1"/>
          </p:nvPr>
        </p:nvSpPr>
        <p:spPr>
          <a:xfrm>
            <a:off x="838201" y="1828800"/>
            <a:ext cx="10530015" cy="4168776"/>
          </a:xfrm>
        </p:spPr>
        <p:txBody>
          <a:bodyPr lIns="0" tIns="0" rIns="0" bIns="0">
            <a:noAutofit/>
          </a:bodyPr>
          <a:lstStyle/>
          <a:p>
            <a:pPr marL="0" indent="0">
              <a:lnSpc>
                <a:spcPct val="100000"/>
              </a:lnSpc>
              <a:spcBef>
                <a:spcPts val="0"/>
              </a:spcBef>
              <a:buNone/>
            </a:pPr>
            <a:r>
              <a:rPr lang="en-US" sz="1600" b="1" dirty="0"/>
              <a:t>Publications:</a:t>
            </a:r>
            <a:endParaRPr lang="en-US" sz="1600" dirty="0"/>
          </a:p>
          <a:p>
            <a:pPr marL="295275" indent="-177800">
              <a:lnSpc>
                <a:spcPct val="100000"/>
              </a:lnSpc>
              <a:spcBef>
                <a:spcPts val="0"/>
              </a:spcBef>
            </a:pPr>
            <a:r>
              <a:rPr lang="en-US" sz="1600" dirty="0"/>
              <a:t>S. Purba, A. Al Mamun and J. Picone, “A Theorem Describing When Quantum Machine Learning Performance Will Exceed Classical Techniques,” to be submitted to </a:t>
            </a:r>
            <a:r>
              <a:rPr lang="en-US" sz="1600" i="1" dirty="0"/>
              <a:t>Nature</a:t>
            </a:r>
            <a:r>
              <a:rPr lang="en-US" sz="1600" dirty="0"/>
              <a:t> in Summer 2026 (in development).</a:t>
            </a:r>
          </a:p>
          <a:p>
            <a:pPr marL="295275" indent="-177800">
              <a:lnSpc>
                <a:spcPct val="100000"/>
              </a:lnSpc>
              <a:spcBef>
                <a:spcPts val="0"/>
              </a:spcBef>
            </a:pPr>
            <a:r>
              <a:rPr lang="en-US" sz="1600" dirty="0"/>
              <a:t>S. Purba, A. Al Mamun and J. Picone, “Application of Quantum Machine Learning to State of the Art Bioengineering Problems in Machine Learning,” to be submitted to </a:t>
            </a:r>
            <a:r>
              <a:rPr lang="en-US" sz="1600" i="1" dirty="0"/>
              <a:t>Nature</a:t>
            </a:r>
            <a:r>
              <a:rPr lang="en-US" sz="1600" dirty="0"/>
              <a:t> in Summer 2026 (in development).</a:t>
            </a:r>
          </a:p>
          <a:p>
            <a:pPr marL="295275" indent="-177800">
              <a:lnSpc>
                <a:spcPct val="100000"/>
              </a:lnSpc>
              <a:spcBef>
                <a:spcPts val="0"/>
              </a:spcBef>
            </a:pPr>
            <a:r>
              <a:rPr lang="en-US" sz="1600" dirty="0"/>
              <a:t>A. Al Mamun, S. Purba and J. Picone, “</a:t>
            </a:r>
            <a:r>
              <a:rPr lang="en-US" sz="1600" dirty="0" err="1"/>
              <a:t>HilbertBench</a:t>
            </a:r>
            <a:r>
              <a:rPr lang="en-US" sz="1600" dirty="0"/>
              <a:t>: Advancing Reproducible Science in Quantum Machine Learning.” to be submitted to </a:t>
            </a:r>
            <a:r>
              <a:rPr lang="en-US" sz="1600" i="1" dirty="0"/>
              <a:t>IEEE Transactions on Quantum Engineering</a:t>
            </a:r>
            <a:r>
              <a:rPr lang="en-US" sz="1600" dirty="0"/>
              <a:t> in Summer 2026 (in development).</a:t>
            </a:r>
          </a:p>
          <a:p>
            <a:pPr marL="295275" indent="-177800">
              <a:lnSpc>
                <a:spcPct val="100000"/>
              </a:lnSpc>
              <a:spcBef>
                <a:spcPts val="0"/>
              </a:spcBef>
            </a:pPr>
            <a:r>
              <a:rPr lang="en-US" sz="1600" dirty="0"/>
              <a:t>S. Purba, A. Al Mamun and J. Picone, “Comparison of Quantum and Classical Machine Learning on Problems of Scale.” to be submitted to the </a:t>
            </a:r>
            <a:r>
              <a:rPr lang="en-US" sz="1600" i="1" dirty="0"/>
              <a:t>IEEE Signal Processing in Medicine and Biology Symposium</a:t>
            </a:r>
            <a:r>
              <a:rPr lang="en-US" sz="1600" dirty="0"/>
              <a:t>, Summer 2026 (in development).</a:t>
            </a:r>
          </a:p>
          <a:p>
            <a:pPr marL="0" indent="0">
              <a:lnSpc>
                <a:spcPct val="100000"/>
              </a:lnSpc>
              <a:spcBef>
                <a:spcPts val="600"/>
              </a:spcBef>
              <a:buNone/>
            </a:pPr>
            <a:r>
              <a:rPr lang="en-US" sz="1600" b="1" dirty="0"/>
              <a:t>Software:</a:t>
            </a:r>
            <a:endParaRPr lang="en-US" sz="1600" dirty="0"/>
          </a:p>
          <a:p>
            <a:pPr marL="295275" indent="-177800">
              <a:lnSpc>
                <a:spcPct val="100000"/>
              </a:lnSpc>
              <a:spcBef>
                <a:spcPts val="0"/>
              </a:spcBef>
            </a:pPr>
            <a:r>
              <a:rPr lang="en-US" sz="1600" dirty="0"/>
              <a:t>S. Aji, S. Purba and A. Al Mamun, “Recent Enhancements to the ISIP Machine Learning Demo,” </a:t>
            </a:r>
            <a:r>
              <a:rPr lang="en-US" sz="1600" i="1" dirty="0" err="1"/>
              <a:t>url</a:t>
            </a:r>
            <a:r>
              <a:rPr lang="en-US" sz="1600" i="1" dirty="0"/>
              <a:t>: https://www.isip.piconepress.com/projects/</a:t>
            </a:r>
            <a:r>
              <a:rPr lang="en-US" sz="1600" i="1" dirty="0" err="1"/>
              <a:t>imld</a:t>
            </a:r>
            <a:r>
              <a:rPr lang="en-US" sz="1600" dirty="0"/>
              <a:t>. (an open source educational toolkit that has been enhanced with our latest quantum algorithms).</a:t>
            </a:r>
          </a:p>
          <a:p>
            <a:pPr marL="0" indent="0">
              <a:lnSpc>
                <a:spcPct val="100000"/>
              </a:lnSpc>
              <a:spcBef>
                <a:spcPts val="600"/>
              </a:spcBef>
              <a:buNone/>
            </a:pPr>
            <a:r>
              <a:rPr lang="en-US" sz="1600" b="1" dirty="0"/>
              <a:t>Workshops:</a:t>
            </a:r>
            <a:endParaRPr lang="en-US" sz="1600" dirty="0"/>
          </a:p>
          <a:p>
            <a:pPr marL="295275" indent="-177800">
              <a:lnSpc>
                <a:spcPct val="100000"/>
              </a:lnSpc>
              <a:spcBef>
                <a:spcPts val="0"/>
              </a:spcBef>
            </a:pPr>
            <a:r>
              <a:rPr lang="en-US" sz="1600" dirty="0"/>
              <a:t>IEEE Quantum Machine Learning Workshop, August 14, 2026 (over 100 participants currently registered). </a:t>
            </a:r>
            <a:r>
              <a:rPr lang="en-US" sz="1600" dirty="0" err="1"/>
              <a:t>url</a:t>
            </a:r>
            <a:r>
              <a:rPr lang="en-US" sz="1600" dirty="0"/>
              <a:t>: </a:t>
            </a:r>
            <a:r>
              <a:rPr lang="en-US" sz="1600" i="1" dirty="0"/>
              <a:t>https://</a:t>
            </a:r>
            <a:r>
              <a:rPr lang="en-US" sz="1600" i="1" dirty="0" err="1"/>
              <a:t>isip.piconepress.com</a:t>
            </a:r>
            <a:r>
              <a:rPr lang="en-US" sz="1600" i="1" dirty="0"/>
              <a:t>/conferences/</a:t>
            </a:r>
            <a:r>
              <a:rPr lang="en-US" sz="1600" i="1" dirty="0" err="1"/>
              <a:t>ieee_qmlw</a:t>
            </a:r>
            <a:r>
              <a:rPr lang="en-US" sz="1600" i="1" dirty="0"/>
              <a:t>/2026/</a:t>
            </a:r>
            <a:r>
              <a:rPr lang="en-US" sz="1600" dirty="0"/>
              <a:t>.</a:t>
            </a:r>
          </a:p>
        </p:txBody>
      </p:sp>
    </p:spTree>
    <p:extLst>
      <p:ext uri="{BB962C8B-B14F-4D97-AF65-F5344CB8AC3E}">
        <p14:creationId xmlns:p14="http://schemas.microsoft.com/office/powerpoint/2010/main" val="2836069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4B93-F2BC-202A-5620-8AEEC2E4420F}"/>
              </a:ext>
            </a:extLst>
          </p:cNvPr>
          <p:cNvSpPr>
            <a:spLocks noGrp="1"/>
          </p:cNvSpPr>
          <p:nvPr>
            <p:ph type="title"/>
          </p:nvPr>
        </p:nvSpPr>
        <p:spPr/>
        <p:txBody>
          <a:bodyPr/>
          <a:lstStyle/>
          <a:p>
            <a:r>
              <a:rPr lang="en-US" dirty="0"/>
              <a:t>Potential Issues/Challenges</a:t>
            </a:r>
          </a:p>
        </p:txBody>
      </p:sp>
      <p:sp>
        <p:nvSpPr>
          <p:cNvPr id="3" name="Content Placeholder 2">
            <a:extLst>
              <a:ext uri="{FF2B5EF4-FFF2-40B4-BE49-F238E27FC236}">
                <a16:creationId xmlns:a16="http://schemas.microsoft.com/office/drawing/2014/main" id="{F84E96FF-BEF5-E0C4-E182-7816F804FFB8}"/>
              </a:ext>
            </a:extLst>
          </p:cNvPr>
          <p:cNvSpPr>
            <a:spLocks noGrp="1"/>
          </p:cNvSpPr>
          <p:nvPr>
            <p:ph idx="1"/>
          </p:nvPr>
        </p:nvSpPr>
        <p:spPr>
          <a:xfrm>
            <a:off x="838200" y="1939926"/>
            <a:ext cx="10515600" cy="4098924"/>
          </a:xfrm>
        </p:spPr>
        <p:txBody>
          <a:bodyPr>
            <a:normAutofit lnSpcReduction="10000"/>
          </a:bodyPr>
          <a:lstStyle/>
          <a:p>
            <a:pPr marL="342900" indent="-342900">
              <a:lnSpc>
                <a:spcPct val="100000"/>
              </a:lnSpc>
              <a:spcBef>
                <a:spcPts val="0"/>
              </a:spcBef>
              <a:spcAft>
                <a:spcPts val="1200"/>
              </a:spcAft>
            </a:pPr>
            <a:r>
              <a:rPr lang="en-US" dirty="0"/>
              <a:t>Unexpected changes in graduate student staffing created a delay in our expenditures. We are back on track if we are allowed an NCE.</a:t>
            </a:r>
          </a:p>
          <a:p>
            <a:pPr marL="342900" indent="-342900">
              <a:lnSpc>
                <a:spcPct val="100000"/>
              </a:lnSpc>
              <a:spcBef>
                <a:spcPts val="0"/>
              </a:spcBef>
              <a:spcAft>
                <a:spcPts val="1200"/>
              </a:spcAft>
            </a:pPr>
            <a:r>
              <a:rPr lang="en-US" dirty="0"/>
              <a:t>Verification of theoretical results on actual quantum computing hardware is costly and remains a challenge.</a:t>
            </a:r>
          </a:p>
          <a:p>
            <a:pPr marL="342900" indent="0">
              <a:lnSpc>
                <a:spcPct val="100000"/>
              </a:lnSpc>
              <a:spcBef>
                <a:spcPts val="0"/>
              </a:spcBef>
              <a:spcAft>
                <a:spcPts val="1200"/>
              </a:spcAft>
              <a:buNone/>
            </a:pPr>
            <a:r>
              <a:rPr lang="en-US" dirty="0"/>
              <a:t>Solution: We have integrated a linear algebra approximation that runs very fast on our cluster and produces comparable results to actual quantum computer hardware. We are also leveraging several open source packages that allow us to run quantum computer simulations on conventional GPU chips.</a:t>
            </a:r>
          </a:p>
        </p:txBody>
      </p:sp>
    </p:spTree>
    <p:extLst>
      <p:ext uri="{BB962C8B-B14F-4D97-AF65-F5344CB8AC3E}">
        <p14:creationId xmlns:p14="http://schemas.microsoft.com/office/powerpoint/2010/main" val="823245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7BAB1-8A04-C681-3328-84F3E6F9EC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65617-C0C0-A470-B305-60618084D25D}"/>
              </a:ext>
            </a:extLst>
          </p:cNvPr>
          <p:cNvSpPr>
            <a:spLocks noGrp="1"/>
          </p:cNvSpPr>
          <p:nvPr>
            <p:ph type="title"/>
          </p:nvPr>
        </p:nvSpPr>
        <p:spPr/>
        <p:txBody>
          <a:bodyPr>
            <a:normAutofit/>
          </a:bodyPr>
          <a:lstStyle/>
          <a:p>
            <a:r>
              <a:rPr lang="en-US" sz="4400" b="1" dirty="0"/>
              <a:t>External Funding</a:t>
            </a:r>
          </a:p>
        </p:txBody>
      </p:sp>
      <p:sp>
        <p:nvSpPr>
          <p:cNvPr id="3" name="Content Placeholder 2">
            <a:extLst>
              <a:ext uri="{FF2B5EF4-FFF2-40B4-BE49-F238E27FC236}">
                <a16:creationId xmlns:a16="http://schemas.microsoft.com/office/drawing/2014/main" id="{35B276D4-EFA0-D34A-2F8D-8CAB0E061AC7}"/>
              </a:ext>
            </a:extLst>
          </p:cNvPr>
          <p:cNvSpPr>
            <a:spLocks noGrp="1"/>
          </p:cNvSpPr>
          <p:nvPr>
            <p:ph idx="1"/>
          </p:nvPr>
        </p:nvSpPr>
        <p:spPr>
          <a:xfrm>
            <a:off x="838200" y="1939926"/>
            <a:ext cx="10515600" cy="4098924"/>
          </a:xfrm>
        </p:spPr>
        <p:txBody>
          <a:bodyPr>
            <a:normAutofit fontScale="70000" lnSpcReduction="20000"/>
          </a:bodyPr>
          <a:lstStyle/>
          <a:p>
            <a:pPr>
              <a:lnSpc>
                <a:spcPct val="120000"/>
              </a:lnSpc>
              <a:spcBef>
                <a:spcPts val="0"/>
              </a:spcBef>
              <a:spcAft>
                <a:spcPts val="1200"/>
              </a:spcAft>
            </a:pPr>
            <a:r>
              <a:rPr lang="en-US" dirty="0"/>
              <a:t>Picone, J., &amp; Obeid, I. (Fall 2026). SCH: Hybrid Quantum-Classical Foundation Models for Data-Efficient Digital Pathology. Smart Health and Biomedical Research in the Era of Artificial Intelligence and Advanced Data Science, Directorate for Computer and Information Science and Engineering, National Science Foundation, $1.5M, July 1, 2027 - June 30, 2031.</a:t>
            </a:r>
          </a:p>
          <a:p>
            <a:pPr>
              <a:lnSpc>
                <a:spcPct val="120000"/>
              </a:lnSpc>
              <a:spcBef>
                <a:spcPts val="0"/>
              </a:spcBef>
              <a:spcAft>
                <a:spcPts val="1200"/>
              </a:spcAft>
            </a:pPr>
            <a:r>
              <a:rPr lang="en-US" dirty="0"/>
              <a:t>Picone, J., &amp; Obeid, I. (July 2026). Precision Breast Cancer Detection in High Resolution Digital Pathology Using Hierarchical Self-Attention and Lightweight Microsegmentation. Funding Level 2 - Population Science and Prevention Studies, Breast Cancer Research Program Breakthrough Award, Congressionally Directed Medical Research Programs (CDMRP), Department of Defense, $1.7M, January 1, 2027 - December 31, 2029. </a:t>
            </a:r>
          </a:p>
          <a:p>
            <a:pPr>
              <a:lnSpc>
                <a:spcPct val="120000"/>
              </a:lnSpc>
              <a:spcBef>
                <a:spcPts val="0"/>
              </a:spcBef>
              <a:spcAft>
                <a:spcPts val="1200"/>
              </a:spcAft>
            </a:pPr>
            <a:r>
              <a:rPr lang="en-US" dirty="0"/>
              <a:t>(We expect to submit two more proposals on quantum computing-based machine learning in Fall 2026, most likely to NSF.)</a:t>
            </a:r>
          </a:p>
        </p:txBody>
      </p:sp>
    </p:spTree>
    <p:extLst>
      <p:ext uri="{BB962C8B-B14F-4D97-AF65-F5344CB8AC3E}">
        <p14:creationId xmlns:p14="http://schemas.microsoft.com/office/powerpoint/2010/main" val="3636810288"/>
      </p:ext>
    </p:extLst>
  </p:cSld>
  <p:clrMapOvr>
    <a:masterClrMapping/>
  </p:clrMapOvr>
</p:sld>
</file>

<file path=ppt/theme/theme1.xml><?xml version="1.0" encoding="utf-8"?>
<a:theme xmlns:a="http://schemas.openxmlformats.org/drawingml/2006/main" name="OVPR Theme">
  <a:themeElements>
    <a:clrScheme name="TU OVPR">
      <a:dk1>
        <a:sysClr val="windowText" lastClr="000000"/>
      </a:dk1>
      <a:lt1>
        <a:sysClr val="window" lastClr="FFFFFF"/>
      </a:lt1>
      <a:dk2>
        <a:srgbClr val="000000"/>
      </a:dk2>
      <a:lt2>
        <a:srgbClr val="E7E6E6"/>
      </a:lt2>
      <a:accent1>
        <a:srgbClr val="A41E35"/>
      </a:accent1>
      <a:accent2>
        <a:srgbClr val="C7D703"/>
      </a:accent2>
      <a:accent3>
        <a:srgbClr val="2F287E"/>
      </a:accent3>
      <a:accent4>
        <a:srgbClr val="BAA682"/>
      </a:accent4>
      <a:accent5>
        <a:srgbClr val="FDB913"/>
      </a:accent5>
      <a:accent6>
        <a:srgbClr val="E7201D"/>
      </a:accent6>
      <a:hlink>
        <a:srgbClr val="A41E35"/>
      </a:hlink>
      <a:folHlink>
        <a:srgbClr val="A41E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39b792-6052-46f2-9ce1-c757c64c0df4">
      <Terms xmlns="http://schemas.microsoft.com/office/infopath/2007/PartnerControls"/>
    </lcf76f155ced4ddcb4097134ff3c332f>
    <TaxCatchAll xmlns="da9b5c2b-8888-4ad9-bffe-70dbc8d9054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C2E8EE4955A14E809A50E5013183C0" ma:contentTypeVersion="13" ma:contentTypeDescription="Create a new document." ma:contentTypeScope="" ma:versionID="672365b70e1387565b602d8229f9b23f">
  <xsd:schema xmlns:xsd="http://www.w3.org/2001/XMLSchema" xmlns:xs="http://www.w3.org/2001/XMLSchema" xmlns:p="http://schemas.microsoft.com/office/2006/metadata/properties" xmlns:ns2="a639b792-6052-46f2-9ce1-c757c64c0df4" xmlns:ns3="da9b5c2b-8888-4ad9-bffe-70dbc8d90547" targetNamespace="http://schemas.microsoft.com/office/2006/metadata/properties" ma:root="true" ma:fieldsID="2818647062cc8da59c2a30f86b4703a7" ns2:_="" ns3:_="">
    <xsd:import namespace="a639b792-6052-46f2-9ce1-c757c64c0df4"/>
    <xsd:import namespace="da9b5c2b-8888-4ad9-bffe-70dbc8d905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9b792-6052-46f2-9ce1-c757c64c0d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eeafc-10b8-45d8-a1af-5ed376f9e15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9b5c2b-8888-4ad9-bffe-70dbc8d9054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61aa360-84f6-4e01-add1-f57b3a9d9e24}" ma:internalName="TaxCatchAll" ma:showField="CatchAllData" ma:web="da9b5c2b-8888-4ad9-bffe-70dbc8d905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059A61-8020-40DA-837F-2910332E3161}">
  <ds:schemaRefs>
    <ds:schemaRef ds:uri="http://schemas.microsoft.com/sharepoint/v3/contenttype/forms"/>
  </ds:schemaRefs>
</ds:datastoreItem>
</file>

<file path=customXml/itemProps2.xml><?xml version="1.0" encoding="utf-8"?>
<ds:datastoreItem xmlns:ds="http://schemas.openxmlformats.org/officeDocument/2006/customXml" ds:itemID="{38E1BD38-DB18-493A-9ACA-B457E3998890}">
  <ds:schemaRefs>
    <ds:schemaRef ds:uri="http://purl.org/dc/dcmitype/"/>
    <ds:schemaRef ds:uri="http://www.w3.org/XML/1998/namespace"/>
    <ds:schemaRef ds:uri="http://purl.org/dc/terms/"/>
    <ds:schemaRef ds:uri="http://schemas.openxmlformats.org/package/2006/metadata/core-properties"/>
    <ds:schemaRef ds:uri="http://schemas.microsoft.com/office/2006/documentManagement/types"/>
    <ds:schemaRef ds:uri="a639b792-6052-46f2-9ce1-c757c64c0df4"/>
    <ds:schemaRef ds:uri="http://purl.org/dc/elements/1.1/"/>
    <ds:schemaRef ds:uri="http://schemas.microsoft.com/office/infopath/2007/PartnerControls"/>
    <ds:schemaRef ds:uri="da9b5c2b-8888-4ad9-bffe-70dbc8d90547"/>
    <ds:schemaRef ds:uri="http://schemas.microsoft.com/office/2006/metadata/properties"/>
  </ds:schemaRefs>
</ds:datastoreItem>
</file>

<file path=customXml/itemProps3.xml><?xml version="1.0" encoding="utf-8"?>
<ds:datastoreItem xmlns:ds="http://schemas.openxmlformats.org/officeDocument/2006/customXml" ds:itemID="{B681D688-3282-4444-B258-9C6DF52EF6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9b792-6052-46f2-9ce1-c757c64c0df4"/>
    <ds:schemaRef ds:uri="da9b5c2b-8888-4ad9-bffe-70dbc8d905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3804</TotalTime>
  <Words>1092</Words>
  <Application>Microsoft Macintosh PowerPoint</Application>
  <PresentationFormat>Widescreen</PresentationFormat>
  <Paragraphs>98</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Calibri</vt:lpstr>
      <vt:lpstr>Arial</vt:lpstr>
      <vt:lpstr>Wingdings</vt:lpstr>
      <vt:lpstr>URW DIN</vt:lpstr>
      <vt:lpstr>URW DIN Demi</vt:lpstr>
      <vt:lpstr>Times New Roman</vt:lpstr>
      <vt:lpstr>Harfang Bold</vt:lpstr>
      <vt:lpstr>OVPR Theme</vt:lpstr>
      <vt:lpstr>PowerPoint Presentation</vt:lpstr>
      <vt:lpstr>Financial Reporting  Financials Reported Through: 08/31/2026</vt:lpstr>
      <vt:lpstr>Team Members</vt:lpstr>
      <vt:lpstr>Challenges and Solutions </vt:lpstr>
      <vt:lpstr>Major Milestone Table:</vt:lpstr>
      <vt:lpstr>Publications</vt:lpstr>
      <vt:lpstr>Potential Issues/Challenges</vt:lpstr>
      <vt:lpstr>External Funding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Lina Duffy</dc:creator>
  <cp:lastModifiedBy>Joseph Picone</cp:lastModifiedBy>
  <cp:revision>77</cp:revision>
  <dcterms:created xsi:type="dcterms:W3CDTF">2023-02-23T17:07:33Z</dcterms:created>
  <dcterms:modified xsi:type="dcterms:W3CDTF">2026-06-01T20:30:08Z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0x01010010C2E8EE4955A14E809A50E5013183C0</vt:lpwstr>
  </property>
</Properties>
</file>