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46C3-6501-3D7D-3F59-34A3FB14D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81325-2351-97D9-F179-16443E777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EBF7-40EE-5C34-FF99-1F4CCCDB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198B0-B3CD-33A0-027C-9254971D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E4BF-F847-8417-662D-D7C6D8CE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D40B-11DC-5161-DFE2-6E2F322C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6F1AB-76C1-A9CD-A384-9E8B960B6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501C-02CF-87DF-0CDB-80E10000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B9417-460E-AD18-0123-866924BF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53265-BB70-F180-3BCD-FF22630F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3CDEA-EF13-4227-1887-4F125BDF3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F3CCB-8725-C8E2-EF6C-F5C95FF20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EA573-E3E2-5C6B-AF34-F230F22D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899C-80D8-4DA4-6CC0-2D400DA5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EFF4E-48F0-A1D1-A68E-3C72E321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A32B-304C-B116-0FD2-7453E27D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01CD6-06EE-3383-8492-C1230214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FBEFE-F0CE-2DF6-91C3-40168357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47C1B-2DC8-3DC2-111C-C530B91E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3F0E-C181-269E-DA41-08DE99FA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2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29E9-7576-B7E2-86FC-7CE7DC42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DA527-9C0F-371C-BB28-A7A8F07E7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A7474-2162-5F5A-092F-42C446E6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2D6C-2306-8C5E-DB61-BA8F9C3C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B99BA-C79C-4424-848F-8C232F2A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8BB5-03A2-36AB-1775-2209E659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41DD-6231-870B-E1E3-2F82300CD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06666-8D15-107B-18E3-3C5BDA98F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02497-8207-77A8-0926-F0E72CBF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DE584-942B-47F3-3208-4DDEE392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028EE-588E-07A8-142B-A79C4A91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E65B-5A88-13F7-5FB0-5D445DA4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DF943-2A22-F57A-7421-B64F317A7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9A471-6DD9-FEB7-D5F6-FA37F19D2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B84B4-035E-2496-0670-7C33E09B1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9D494-3513-34BD-CE98-B0FCB645C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83871-B1B2-DA6A-0453-47779E76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63443C-0743-7EC9-01D6-B633C88A8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3AC58-6E08-E97D-78AC-F3189BBB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6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A9FB-D7C7-018C-1034-BABC894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C77AF-0757-2A12-7496-18FAE796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F9898-1247-D663-21C8-BB0212E9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4A9A6-19EF-FF1F-99CA-63805FEB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1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20199-BBB8-0FD7-3C01-4DC32B17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98E0D-7F98-C5C8-CF64-CA5A819A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96982-C634-BAC4-E58E-A51AB52B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F8E6-4E64-503C-F42F-A6B437A2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D0F41-48F2-4EAC-24A1-5DF2BB7EB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2BE3F-263F-F60A-B63C-A225E4EE7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D2BDF-29F5-1679-3D78-02CB4CAD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79A8E-7D48-883B-8E2B-BECD7824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C913C-376A-DA0C-45B1-E47F6E0A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9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7943-7052-808A-B0AC-988193DF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012FA-1190-C68E-069E-F1EEE8A4A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AA0F0-3688-77C6-E2E6-4D27571F0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BEA8D-F2E0-D987-CC08-ABF3D033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CE8E6-3CC5-6FD5-F71B-C905C1EE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587D-84CD-5736-9399-E659362E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86688-A9A7-1CAC-8B01-7EB7FB8A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CFA8E-3721-FFBF-C8B5-79D072FD9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0CD02-C272-8B45-6AE2-366E15A5A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F498E5-3597-40E7-8CF5-B6F546B0C5E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5F67C-6328-FF32-B0D1-C7872049A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C0D4A-FA9F-F202-B833-694017931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D1C480-055D-42F9-A27C-FC23B7398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F3C44C-9003-B770-9466-D176AA4B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" t="267" r="388" b="624"/>
          <a:stretch>
            <a:fillRect/>
          </a:stretch>
        </p:blipFill>
        <p:spPr>
          <a:xfrm>
            <a:off x="3302224" y="41910"/>
            <a:ext cx="8889776" cy="6774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CEF8C-118F-1956-58B0-65636191BAD2}"/>
              </a:ext>
            </a:extLst>
          </p:cNvPr>
          <p:cNvSpPr txBox="1"/>
          <p:nvPr/>
        </p:nvSpPr>
        <p:spPr>
          <a:xfrm>
            <a:off x="365760" y="3013501"/>
            <a:ext cx="252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Version 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96576C-61F0-5F19-E517-F112938A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803" y="4372549"/>
            <a:ext cx="2236022" cy="12865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CA9489-D085-96A8-6132-F3AC8B6913CC}"/>
              </a:ext>
            </a:extLst>
          </p:cNvPr>
          <p:cNvSpPr/>
          <p:nvPr/>
        </p:nvSpPr>
        <p:spPr>
          <a:xfrm>
            <a:off x="8036381" y="4794189"/>
            <a:ext cx="467539" cy="346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8D5907-6D76-B809-BA91-22FF844AB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891" y="3974123"/>
            <a:ext cx="2323213" cy="1704734"/>
          </a:xfrm>
          <a:prstGeom prst="rect">
            <a:avLst/>
          </a:prstGeom>
        </p:spPr>
      </p:pic>
      <p:pic>
        <p:nvPicPr>
          <p:cNvPr id="1026" name="Picture 2" descr="The case for choosing clarity over complexity in data visualizations |  Datawrapper Blog">
            <a:extLst>
              <a:ext uri="{FF2B5EF4-FFF2-40B4-BE49-F238E27FC236}">
                <a16:creationId xmlns:a16="http://schemas.microsoft.com/office/drawing/2014/main" id="{9F5D97B5-B1AD-275D-10D4-64A5561E5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3" t="27821" r="9829" b="26078"/>
          <a:stretch>
            <a:fillRect/>
          </a:stretch>
        </p:blipFill>
        <p:spPr bwMode="auto">
          <a:xfrm rot="16200000">
            <a:off x="8178268" y="3386089"/>
            <a:ext cx="183764" cy="15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9F4860-88DB-C369-D5EA-F35EFB00E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982" y="3699480"/>
            <a:ext cx="1910797" cy="216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55F922-8DD7-8C9E-F092-3F28B15B7283}"/>
              </a:ext>
            </a:extLst>
          </p:cNvPr>
          <p:cNvSpPr txBox="1"/>
          <p:nvPr/>
        </p:nvSpPr>
        <p:spPr>
          <a:xfrm>
            <a:off x="7021558" y="3709892"/>
            <a:ext cx="201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Navigator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554864-D6FB-3295-E92D-831B365EDF0E}"/>
              </a:ext>
            </a:extLst>
          </p:cNvPr>
          <p:cNvSpPr txBox="1"/>
          <p:nvPr/>
        </p:nvSpPr>
        <p:spPr>
          <a:xfrm>
            <a:off x="7114728" y="4046723"/>
            <a:ext cx="2529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indc</a:t>
            </a:r>
            <a:r>
              <a:rPr lang="en-US" sz="1000" dirty="0"/>
              <a:t>                                                                 susp</a:t>
            </a:r>
          </a:p>
        </p:txBody>
      </p:sp>
    </p:spTree>
    <p:extLst>
      <p:ext uri="{BB962C8B-B14F-4D97-AF65-F5344CB8AC3E}">
        <p14:creationId xmlns:p14="http://schemas.microsoft.com/office/powerpoint/2010/main" val="191479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2A843-7C7A-25B5-18A5-1125664DD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56FA5F-8348-4810-6166-78837274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" t="267" r="388" b="624"/>
          <a:stretch>
            <a:fillRect/>
          </a:stretch>
        </p:blipFill>
        <p:spPr>
          <a:xfrm>
            <a:off x="3302224" y="41910"/>
            <a:ext cx="8889776" cy="6774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49F45-0B1C-D48C-3C46-C62945151D88}"/>
              </a:ext>
            </a:extLst>
          </p:cNvPr>
          <p:cNvSpPr txBox="1"/>
          <p:nvPr/>
        </p:nvSpPr>
        <p:spPr>
          <a:xfrm>
            <a:off x="365760" y="3013501"/>
            <a:ext cx="265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Version II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788FF4-16DF-B868-CD42-5DFF91D96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982" y="3699480"/>
            <a:ext cx="1910797" cy="216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3D257F-B101-5FA0-4E7C-38DF4F155394}"/>
              </a:ext>
            </a:extLst>
          </p:cNvPr>
          <p:cNvSpPr txBox="1"/>
          <p:nvPr/>
        </p:nvSpPr>
        <p:spPr>
          <a:xfrm>
            <a:off x="7021558" y="3709892"/>
            <a:ext cx="201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xAI</a:t>
            </a:r>
            <a:endParaRPr lang="en-US" sz="1200" b="1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96885-0E89-90B3-6CE5-79E83B4DD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013" y="3979076"/>
            <a:ext cx="2328602" cy="1692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3E7292-850E-249D-4C01-0DE0E2831AE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092" r="8092"/>
          <a:stretch>
            <a:fillRect/>
          </a:stretch>
        </p:blipFill>
        <p:spPr>
          <a:xfrm>
            <a:off x="9668013" y="4372196"/>
            <a:ext cx="2328602" cy="1299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3262DD-1045-FA72-F65A-954D69B657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199" r="25060" b="9734"/>
          <a:stretch>
            <a:fillRect/>
          </a:stretch>
        </p:blipFill>
        <p:spPr>
          <a:xfrm>
            <a:off x="7256305" y="3988166"/>
            <a:ext cx="1735474" cy="1691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2A21D7-E8EC-B6C1-A1A4-6BB04F51BF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5709" r="3781"/>
          <a:stretch>
            <a:fillRect/>
          </a:stretch>
        </p:blipFill>
        <p:spPr>
          <a:xfrm>
            <a:off x="9036695" y="4042599"/>
            <a:ext cx="347606" cy="15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9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AE0AB-3755-E9A6-B368-8CD2F50A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77B60A-DCD6-DC9C-29A7-520F5535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" t="267" r="388" b="624"/>
          <a:stretch>
            <a:fillRect/>
          </a:stretch>
        </p:blipFill>
        <p:spPr>
          <a:xfrm>
            <a:off x="3302224" y="41910"/>
            <a:ext cx="8889776" cy="6774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AC8745-55FC-6283-D8E1-E3EC406694E6}"/>
              </a:ext>
            </a:extLst>
          </p:cNvPr>
          <p:cNvSpPr txBox="1"/>
          <p:nvPr/>
        </p:nvSpPr>
        <p:spPr>
          <a:xfrm>
            <a:off x="365760" y="3013501"/>
            <a:ext cx="265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Version II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1A57CD-C273-1CF9-3CCE-ED4D3D46F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982" y="3699480"/>
            <a:ext cx="1910797" cy="216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E3BF0F-6CC8-2A8F-BBAB-E3EEE0D22EEC}"/>
              </a:ext>
            </a:extLst>
          </p:cNvPr>
          <p:cNvSpPr txBox="1"/>
          <p:nvPr/>
        </p:nvSpPr>
        <p:spPr>
          <a:xfrm>
            <a:off x="7021558" y="3709892"/>
            <a:ext cx="2328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xAI</a:t>
            </a:r>
            <a:r>
              <a:rPr lang="en-US" sz="12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: High-Attribution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1051F-2CEA-6F0A-D4F1-30958899A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013" y="3979076"/>
            <a:ext cx="2328602" cy="1692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BEF63-018B-8F65-58F7-E83E963006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092" r="8092"/>
          <a:stretch>
            <a:fillRect/>
          </a:stretch>
        </p:blipFill>
        <p:spPr>
          <a:xfrm>
            <a:off x="9668013" y="4372196"/>
            <a:ext cx="2328602" cy="1299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478874-BB9C-3A4E-9199-85663B3E9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1392" y="3997303"/>
            <a:ext cx="1684800" cy="168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492A1A-05F6-5ECE-8EE8-327772C60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994" y="3997303"/>
            <a:ext cx="379703" cy="16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4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14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Aharoni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Dumitrescu</dc:creator>
  <cp:lastModifiedBy>Claudia Dumitrescu</cp:lastModifiedBy>
  <cp:revision>2</cp:revision>
  <dcterms:created xsi:type="dcterms:W3CDTF">2025-07-25T08:48:26Z</dcterms:created>
  <dcterms:modified xsi:type="dcterms:W3CDTF">2025-07-25T11:23:25Z</dcterms:modified>
</cp:coreProperties>
</file>