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6" r:id="rId6"/>
    <p:sldId id="274" r:id="rId7"/>
    <p:sldId id="265" r:id="rId8"/>
    <p:sldId id="275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85" r:id="rId19"/>
    <p:sldId id="286" r:id="rId20"/>
    <p:sldId id="287" r:id="rId21"/>
    <p:sldId id="288" r:id="rId22"/>
    <p:sldId id="269" r:id="rId23"/>
    <p:sldId id="290" r:id="rId24"/>
    <p:sldId id="289" r:id="rId25"/>
    <p:sldId id="258" r:id="rId26"/>
    <p:sldId id="257" r:id="rId27"/>
    <p:sldId id="291" r:id="rId28"/>
    <p:sldId id="292" r:id="rId29"/>
    <p:sldId id="261" r:id="rId30"/>
    <p:sldId id="277" r:id="rId31"/>
    <p:sldId id="263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67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8A1-AA1B-4E75-B8CE-5FC1AB20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10. FNSZ (single spike)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pt-BR" sz="1100" dirty="0"/>
              <a:t>/03_tcp_ar_a/115/00011580/s006_2014_05_06/00011580_s006_t004.edf</a:t>
            </a:r>
            <a:endParaRPr lang="en-US" sz="1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09D19-45C3-4035-8D2D-EB80C651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41" y="1825625"/>
            <a:ext cx="934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9CE-1DB3-4B0A-A6EA-E9A5197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11. FNSZ (</a:t>
            </a:r>
            <a:r>
              <a:rPr lang="en-US" dirty="0" err="1"/>
              <a:t>polyspike</a:t>
            </a:r>
            <a:r>
              <a:rPr lang="en-US" dirty="0"/>
              <a:t>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/train/03_tcp_ar_a/104/00010418/s016_2014_05_30/00010418_s016_t003.edf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26D61-0E33-426A-B922-849D553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34" y="1825625"/>
            <a:ext cx="9352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710-7DFA-4683-A2BA-96E555A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 FNSZ evolution (amplitude)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/train/02_tcp_le/036/00003636/s002_2007_01_12/00003636_s002_t003.edf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B88B19-045C-4D2E-B80D-83F4FBE2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1" y="1825625"/>
            <a:ext cx="934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EE64-229B-4FD9-A80B-F66F85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 FNSZ evolution (frequency)</a:t>
            </a:r>
            <a:br>
              <a:rPr lang="en-US" dirty="0"/>
            </a:b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isip</a:t>
            </a: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tuh_eeg_seizure</a:t>
            </a:r>
            <a:r>
              <a:rPr lang="en-US" sz="1100" dirty="0">
                <a:solidFill>
                  <a:prstClr val="black"/>
                </a:solidFill>
              </a:rPr>
              <a:t>/v1.5.0/</a:t>
            </a:r>
            <a:r>
              <a:rPr lang="en-US" sz="1100" dirty="0" err="1">
                <a:solidFill>
                  <a:prstClr val="black"/>
                </a:solidFill>
              </a:rPr>
              <a:t>edf</a:t>
            </a:r>
            <a:r>
              <a:rPr lang="en-US" sz="1100" dirty="0">
                <a:solidFill>
                  <a:prstClr val="black"/>
                </a:solidFill>
              </a:rPr>
              <a:t>/train/02_tcp_le/036/00003636/s002_2007_01_12/00003636_s002_t003.edf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591EF-533C-4D65-A42B-608C44B1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51" y="1825625"/>
            <a:ext cx="9388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1CC-D75E-48EF-B128-9408D41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14. FNSZ post ictal slowing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/train/01_tcp_ar/118/00011869/s001_2014_08_12/00011869_s001_t004.edf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195CA-1F20-4326-8A78-52D40835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2" y="1825625"/>
            <a:ext cx="9394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A8E7-6AB1-4245-992D-67968CC6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 GNSZ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/train/01_tcp_ar/044/00004456/s015_2014_06_19/00004456_s015_t002.edf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C2679-BC24-4B27-AED1-CE650DDC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3" y="1825625"/>
            <a:ext cx="9295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9D83-4056-44BD-9004-8442D74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16. TCSZ atonic phase (we could get a better picture of this for sure)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/train/03_tcp_ar_a/062/00006230/s006_2010_09_13/00006230_s006_t005.edf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5F712-2D2B-4CD1-AE52-674AC4D1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80" y="1825625"/>
            <a:ext cx="9366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17. TCSZ with artifact(report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E6FE-85F9-4EC6-9B9E-DDEA0956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18. MYSZ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/dev/01_tcp_ar/065/00006546/s021_2012_02_22/00006546_s021_t006.edf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68428-1A45-4E9A-AD8D-B2A25786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63" y="1825625"/>
            <a:ext cx="9306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02C4-BE0C-4BB9-AE20-920CAD0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19. ABSZ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34FE3-0D38-4EE8-9738-FDE8A4EE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52" y="1825625"/>
            <a:ext cx="9329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6. 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AC1-671A-4C32-994B-DCBC35C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20. MUSC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3FEE58-9EFA-4B44-BB74-6386F227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649" y="1825625"/>
            <a:ext cx="918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0B97-7DC2-43BF-8883-087CA264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21. SHIV (just 4 channels)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/train/01_tcp_ar/065/00006535/s004_2012_07_17/00006535_s004_t008.edf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F38D7-3957-4E47-95BE-C57C5839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538" y="1825625"/>
            <a:ext cx="7514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22. 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CD8025-7680-4CE3-8DAA-42A71DD6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27" y="1825625"/>
            <a:ext cx="9244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0B5D-C82E-44D7-B19B-A53F1EB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23. Single Eye Movement</a:t>
            </a:r>
            <a:br>
              <a:rPr lang="en-US" dirty="0"/>
            </a:b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/v1.5.0/</a:t>
            </a:r>
            <a:r>
              <a:rPr lang="en-US" sz="1000" dirty="0" err="1"/>
              <a:t>edf</a:t>
            </a:r>
            <a:r>
              <a:rPr lang="en-US" sz="1000" dirty="0"/>
              <a:t>/train/01_tcp_ar/100/00010088/s005_2015_03_18/00010088_s005_t003.edf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4585FF-0F2D-42CB-BD91-27FDBEE5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076" y="1825625"/>
            <a:ext cx="93698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DBB-F3FF-48C4-9A0D-B50A82FE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24. Lateral Eye movement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37DBF-3660-4FE2-8DE8-EEEA043AE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04" y="1825625"/>
            <a:ext cx="92073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23. 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26. 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/v1.5.0/</a:t>
            </a:r>
            <a:r>
              <a:rPr lang="en-US" sz="900" dirty="0" err="1"/>
              <a:t>edf</a:t>
            </a:r>
            <a:r>
              <a:rPr lang="en-US" sz="900" dirty="0"/>
              <a:t>/train/01_tcp_ar/100/00010088/s005_2015_03_18/00010088_s005_t003.edf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C4C7B0-3EF5-4CAE-811F-A248D04A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99" y="1825625"/>
            <a:ext cx="9391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992-8A89-4D83-88EB-AEC9AD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27. Electrode pop (single)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/train/01_tcp_ar/087/00008738/s005_2013_06_05/00008738_s005_t003.edf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BE0A8-207B-499A-A4AA-4679F6A2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98" y="1825625"/>
            <a:ext cx="9330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EE9-4AA3-43FC-A076-77751612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28. Electrode pop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AFBD9-6E80-4005-9CCE-E1D06F96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Figure 29. Electrostatic 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1AEBB-E27E-4FD0-A790-6D06A28A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7. 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FADF-2F41-4895-B11E-D9982F5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30. EKG artifact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/train/01_tcp_ar/125/00012526/s002_2015_01_09/00012526_s002_t000.edf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59EB1-AFFB-4447-94B6-5922607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87" y="1825625"/>
            <a:ext cx="6622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31. 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artf_ann</a:t>
            </a:r>
            <a:r>
              <a:rPr lang="en-US" sz="900" dirty="0">
                <a:solidFill>
                  <a:prstClr val="black"/>
                </a:solidFill>
              </a:rPr>
              <a:t>/v0.0.0/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/01_tcp_ar/096/00009668/s003_2012_12_07/ 00009668_s003_t000.edf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6CB09-25A4-4EEF-B30F-4364B2B7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75" y="1825625"/>
            <a:ext cx="7862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FF0-FFD0-49B4-A078-62C545E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32. Jerk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/train/01_tcp_ar/088/00008829/s002_2012_03_29/00008829_s002_t000.edf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B6B56-304D-4D40-B00F-2BD48066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78" y="1825625"/>
            <a:ext cx="9280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F585-3CCD-4960-AF1A-4749C278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33. Slow Waves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tuh_eeg_slowing</a:t>
            </a:r>
            <a:r>
              <a:rPr lang="en-US" sz="1100" dirty="0"/>
              <a:t>/v1.0.1/</a:t>
            </a:r>
            <a:r>
              <a:rPr lang="en-US" sz="1100" dirty="0" err="1"/>
              <a:t>edf</a:t>
            </a:r>
            <a:r>
              <a:rPr lang="en-US" sz="1100" dirty="0"/>
              <a:t>/01_tcp_ar/082/00008295/s012_2012_07_27/00008295_s012_t006.edf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843139-D0D9-4687-B73F-466B281B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203" y="1825625"/>
            <a:ext cx="9279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9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D17A-21E2-4056-8C2F-DD562ADE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34. Hypnagogic Hypersynchrony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/v1.5.1/</a:t>
            </a:r>
            <a:r>
              <a:rPr lang="en-US" sz="1100" dirty="0" err="1"/>
              <a:t>edf</a:t>
            </a:r>
            <a:r>
              <a:rPr lang="en-US" sz="1100" dirty="0"/>
              <a:t>/dev/01_tcp_ar/084/00008453/s003_2012_01_26/00008453_s003_t000.edf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6E7329-2D2E-4CD0-991D-DB889945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99CF-58CB-4A20-AAD9-A195AC1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35. HGHS vs ABSZ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17D6-0515-4C02-8E91-25FE4B11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holder slide, this image is a combined figure 19 + figure 32.</a:t>
            </a:r>
          </a:p>
        </p:txBody>
      </p:sp>
    </p:spTree>
    <p:extLst>
      <p:ext uri="{BB962C8B-B14F-4D97-AF65-F5344CB8AC3E}">
        <p14:creationId xmlns:p14="http://schemas.microsoft.com/office/powerpoint/2010/main" val="293271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BD7A-9CAD-4313-89C0-F67EA98F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36. Triphasic Waves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/train/01_tcp_ar/066/00006607/s001_2010_01_28/00006607_s001_t000.edf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93047E-4A29-46AB-B650-11C61D114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547" y="1825625"/>
            <a:ext cx="9418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4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3D14-0D23-4A00-8EFB-5C56D1F7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37. TRPW vs FNSZ combined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02686-B87D-4DA4-99B2-A387C823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7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15ED-244E-4348-AB7D-F962705F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38. GPED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/train/02_tcp_le/026/00002614/s002_2007_12_26/00002614_s002_t001.edf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5886A2-505F-451D-BCFB-6BA872DA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17" y="1825625"/>
            <a:ext cx="9384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9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AE0F-429B-4CF6-8F8B-06A16A1B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39. GPED run</a:t>
            </a:r>
            <a:br>
              <a:rPr lang="en-US" dirty="0"/>
            </a:br>
            <a:r>
              <a:rPr lang="pt-BR" sz="1100" dirty="0"/>
              <a:t>Third_pass_set/01_tcp_ar/088/00008817/s001_2012_03_25/00008817_s001_t000.edf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7D72F-5750-435B-B6B7-12BD5B324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702" y="1825625"/>
            <a:ext cx="93465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A382-D1D4-430B-B576-F9FAC276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40. PLED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/train/01_tcp_ar/104/00010418/s012_2014_05_30/00010418_s012_t002.edf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0DBB7C-8977-44FA-B7EA-06B4E45E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529" y="1825625"/>
            <a:ext cx="93649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B8B1-2567-4748-9F5D-2814AED5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41. Spike(s)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/work/v1.5.1/</a:t>
            </a:r>
            <a:r>
              <a:rPr lang="en-US" sz="1100" dirty="0" err="1"/>
              <a:t>data_prep</a:t>
            </a:r>
            <a:r>
              <a:rPr lang="en-US" sz="1100" dirty="0"/>
              <a:t>/</a:t>
            </a:r>
            <a:r>
              <a:rPr lang="en-US" sz="1100" dirty="0" err="1"/>
              <a:t>data_prep</a:t>
            </a:r>
            <a:r>
              <a:rPr lang="en-US" sz="1100" dirty="0"/>
              <a:t>/eval/01_tcp_ar/128/00012870/s004_2015_03_11/00012870_s004_t007.edf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DF54B-4538-4A7B-A113-41E9BE0A5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905" y="1825625"/>
            <a:ext cx="94401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5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9073-C2CA-4275-993A-E1AAA22C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42. </a:t>
            </a:r>
            <a:r>
              <a:rPr lang="en-US" dirty="0" err="1"/>
              <a:t>Polyspike</a:t>
            </a:r>
            <a:r>
              <a:rPr lang="en-US" dirty="0"/>
              <a:t>(s)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/work/v1.5.1/</a:t>
            </a:r>
            <a:r>
              <a:rPr lang="en-US" sz="1100" dirty="0" err="1"/>
              <a:t>data_prep</a:t>
            </a:r>
            <a:r>
              <a:rPr lang="en-US" sz="1100" dirty="0"/>
              <a:t>/</a:t>
            </a:r>
            <a:r>
              <a:rPr lang="en-US" sz="1100" dirty="0" err="1"/>
              <a:t>data_prep</a:t>
            </a:r>
            <a:r>
              <a:rPr lang="en-US" sz="1100" dirty="0"/>
              <a:t>/eval/01_tcp_ar/128/00012870/s004_2015_03_11/00012870_s004_t007.edf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D8FCD-6036-4EB8-B266-2778B97B8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85" y="1825625"/>
            <a:ext cx="9361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6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E31C-986B-48BD-943C-A699A563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43. Sharp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/work/</a:t>
            </a:r>
            <a:r>
              <a:rPr lang="en-US" sz="1100" dirty="0" err="1"/>
              <a:t>third_pass_set</a:t>
            </a:r>
            <a:r>
              <a:rPr lang="en-US" sz="1100" dirty="0"/>
              <a:t>/</a:t>
            </a:r>
            <a:r>
              <a:rPr lang="en-US" sz="1100" dirty="0" err="1"/>
              <a:t>edf</a:t>
            </a:r>
            <a:r>
              <a:rPr lang="en-US" sz="1100" dirty="0"/>
              <a:t>/01_tcp_ar/071/00007196/s003_2011_01_21/00007196_s003_t000.edf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724644-488F-43C9-B607-D087CE128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90" y="1825625"/>
            <a:ext cx="9376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9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44. 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/v1.5.0/</a:t>
            </a:r>
            <a:r>
              <a:rPr lang="en-US" sz="1000" dirty="0" err="1"/>
              <a:t>edf</a:t>
            </a:r>
            <a:r>
              <a:rPr lang="en-US" sz="1000" dirty="0"/>
              <a:t>/train/01_tcp_ar/091/00009104/s005_2014_09_23/00009104_s005_t001.edf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B9E7BC-A39C-45B7-BD76-2F99AB81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46" y="1825625"/>
            <a:ext cx="9366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6DC9-2E63-43F9-9C59-7F5DF82E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45. Burst Suppression + </a:t>
            </a:r>
            <a:r>
              <a:rPr lang="en-US" dirty="0" err="1"/>
              <a:t>Seiz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/train/01_tcp_ar/065/00006563/s002_2010_02_08/00006563_s002_t000.edf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A0BBC-0EE6-41AB-A327-2137CE3F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90" y="1825625"/>
            <a:ext cx="9355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8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 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complex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 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1864</Words>
  <Application>Microsoft Office PowerPoint</Application>
  <PresentationFormat>Widescreen</PresentationFormat>
  <Paragraphs>47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Annotations Guidelines Images</vt:lpstr>
      <vt:lpstr>Figure 6. Posterior Dominant Rhythm normal EEG /gluster_volume/data/isip/data/tuh_eeg/v1.2.0/edf/01_tcp_ar/150/00015029/s001_2016_10_12</vt:lpstr>
      <vt:lpstr>Figure 7. Alpha Waves of Youth (17 yo male) /gluster_volume/data/isip/data/tuh_eeg/v1.2.0/edf/01_tcp_ar/140/00014017/s001_2016_02_01</vt:lpstr>
      <vt:lpstr>Slow alpha waves of youth (check age of patient) pt is 41, this is just alpha rhythm. /gluster_volume/data/isip/data/tuh_eeg_seizure/work/second_pass_set/edf/01_tcp_ar/023/00002322/s005_2013_09_19/00002322_s005_t000.edf</vt:lpstr>
      <vt:lpstr>Figure 8. K-Complex + sleep spindle gluster_volume/data/isip/data/tuh_eeg/v1.2.0/edf/01_tcp_ar/113/00011345/s004_2016_07_19</vt:lpstr>
      <vt:lpstr>K Complex /gluster_volume/data/isip/data/tuh_eeg/v1.2.0/edf/01_tcp_ar/113/00011362/s002_2016_05_04</vt:lpstr>
      <vt:lpstr>K complex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Sleep Spindle /gluster_volume/data/isip/data/tuh_eeg/v1.2.0/edf/01_tcp_ar/113/00011362/s002_2016_05_04</vt:lpstr>
      <vt:lpstr>Figure 9. Vertex Wave /gluster_volume/data/isip/data/tuh_eeg/v1.2.0/edf/01_tcp_ar/113/00011345/s004_2016_07_19</vt:lpstr>
      <vt:lpstr>Figure 10. FNSZ (single spike) /gluster_volume/data/isip/data/tuh_eeg_seizure/v1.5.0/edf/03_tcp_ar_a/115/00011580/s006_2014_05_06/00011580_s006_t004.edf</vt:lpstr>
      <vt:lpstr>Figure 11. FNSZ (polyspike) /data/isip/data/tuh_eeg_seizure/v1.5.0/edf/train/03_tcp_ar_a/104/00010418/s016_2014_05_30/00010418_s016_t003.edf</vt:lpstr>
      <vt:lpstr>Figure 12. FNSZ evolution (amplitude) /data/isip/data/tuh_eeg_seizure/v1.5.0/edf/train/02_tcp_le/036/00003636/s002_2007_01_12/00003636_s002_t003.edf</vt:lpstr>
      <vt:lpstr>Figure 13. FNSZ evolution (frequency) /data/isip/data/tuh_eeg_seizure/v1.5.0/edf/train/02_tcp_le/036/00003636/s002_2007_01_12/00003636_s002_t003.edf</vt:lpstr>
      <vt:lpstr>Figure 14. FNSZ post ictal slowing /data/isip/data/tuh_eeg_seizure/v1.5.0/edf/train/01_tcp_ar/118/00011869/s001_2014_08_12/00011869_s001_t004.edf</vt:lpstr>
      <vt:lpstr>Figure 15. GNSZ /gluster_volume/data/isip/data/tuh_eeg_seizure/v1.5.0/edf/train/01_tcp_ar/044/00004456/s015_2014_06_19/00004456_s015_t002.edf</vt:lpstr>
      <vt:lpstr>Figure 16. TCSZ atonic phase (we could get a better picture of this for sure) /gluster_volume/data/isip/data/tuh_eeg_seizure/v1.5.0/edf/train/03_tcp_ar_a/062/00006230/s006_2010_09_13/00006230_s006_t005.edf</vt:lpstr>
      <vt:lpstr>Figure 17. TCSZ with artifact(report verified) /gluster_volume/data/isip/data/tuh_eeg_seizure/work/second_pass_set/edf/01_tcp_ar/006/00000630/s002_2003_05_28/00000630_s002_t001.edf</vt:lpstr>
      <vt:lpstr>Figure 18. MYSZ /data/isip/data/tuh_eeg_seizure/v1.5.0/edf/dev/01_tcp_ar/065/00006546/s021_2012_02_22/00006546_s021_t006.edf</vt:lpstr>
      <vt:lpstr>Figure 19. ABSZ</vt:lpstr>
      <vt:lpstr>Figure 20. MUSC</vt:lpstr>
      <vt:lpstr>Figure 21. SHIV (just 4 channels) /data/isip/data/tuh_eeg_seizure/v1.5.0/edf/train/01_tcp_ar/065/00006535/s004_2012_07_17/00006535_s004_t008.edf</vt:lpstr>
      <vt:lpstr>Figure 22. Chewing (report verified) /gluster_volume/data/isip/data/tuh_eeg_seizure/work/second_pass_set/edf/01_tcp_ar/019/00001981/s007_2015_03_30/00001981_s007_t003.edf</vt:lpstr>
      <vt:lpstr>Figure 23. Single Eye Movement /data/isip/data/tuh_eeg_seizure/v1.5.0/edf/train/01_tcp_ar/100/00010088/s005_2015_03_18/00010088_s005_t003.edf</vt:lpstr>
      <vt:lpstr>Figure 24. Lateral Eye movement Run /gluster_volume/data/isip/data/tuh_eeg_seizure/v1.5.0/edf/train/01_tcp_ar/100/00010088/s005_2015_03_18/00010088_s005_t008.edf</vt:lpstr>
      <vt:lpstr>Figure 23. Eye Blink (Single events) /gluster_volume/data/isip/data/tuh_eeg_seizure/work/second_pass_set/edf/01_tcp_ar/030/00003005/s004_2010_06_18/ 030/00003005_s004_t001.edf</vt:lpstr>
      <vt:lpstr>Figure 26. Multiple Eyeblinks (Eye fluttering?) /gluster_volume/data/isip/data/tuh_eeg_seizure/v1.5.0/edf/train/01_tcp_ar/100/00010088/s005_2015_03_18/00010088_s005_t003.edf</vt:lpstr>
      <vt:lpstr>Figure 27. Electrode pop (single) /gluster_volume/data/isip/data/tuh_eeg_seizure/v1.5.0/edf/train/01_tcp_ar/087/00008738/s005_2013_06_05/00008738_s005_t003.edf</vt:lpstr>
      <vt:lpstr>Figure 28. Electrode pop run /gluster_volume/data/isip/data/tuh_eeg_seizure/v1.5.0/edf/train/01_tcp_ar/100/00010088/s005_2015_03_18/00010088_s005_t008.edf</vt:lpstr>
      <vt:lpstr>Figure 29. Electrostatic  /gluster_volume/data/isip/data/tuh_eeg_seizure/work/second_pass_set/edf/01_tcp_ar/030/00003005/s004_2010_06_18/ 030/00003005_s004_t001.edf</vt:lpstr>
      <vt:lpstr>Figure 30. EKG artifact /gluster_volume/data/isip/data/tuh_eeg_seizure/v1.5.0/edf/train/01_tcp_ar/125/00012526/s002_2015_01_09/00012526_s002_t000.edf</vt:lpstr>
      <vt:lpstr>Figure 31. Lead Artifact /gluster_volume/data/isip/data/tuh_eeg_seizure/work/artf_ann/v0.0.0/edf/01_tcp_ar/096/00009668/s003_2012_12_07/ 00009668_s003_t000.edf</vt:lpstr>
      <vt:lpstr>Figure 32. Jerk /gluster_volume/data/isip/data/tuh_eeg_seizure/v1.5.0/edf/train/01_tcp_ar/088/00008829/s002_2012_03_29/00008829_s002_t000.edf</vt:lpstr>
      <vt:lpstr>Figure 33. Slow Waves /gluster_volume/data/isip/data/tuh_eeg_slowing/v1.0.1/edf/01_tcp_ar/082/00008295/s012_2012_07_27/00008295_s012_t006.edf</vt:lpstr>
      <vt:lpstr>Figure 34. Hypnagogic Hypersynchrony /gluster_volume/data/isip/data/tuh_eeg_seizure/v1.5.1/edf/dev/01_tcp_ar/084/00008453/s003_2012_01_26/00008453_s003_t000.edf</vt:lpstr>
      <vt:lpstr>Figure 35. HGHS vs ABSZ</vt:lpstr>
      <vt:lpstr>Figure 36. Triphasic Waves /gluster_volume/data/isip/data/tuh_eeg_seizure/v1.5.0/edf/train/01_tcp_ar/066/00006607/s001_2010_01_28/00006607_s001_t000.edf</vt:lpstr>
      <vt:lpstr>Figure 37. TRPW vs FNSZ combined</vt:lpstr>
      <vt:lpstr>Figure 38. GPED /gluster_volume/data/isip/data/tuh_eeg_seizure/v1.5.0/edf/train/02_tcp_le/026/00002614/s002_2007_12_26/00002614_s002_t001.edf</vt:lpstr>
      <vt:lpstr>Figure 39. GPED run Third_pass_set/01_tcp_ar/088/00008817/s001_2012_03_25/00008817_s001_t000.edf</vt:lpstr>
      <vt:lpstr>Figure 40. PLED /gluster_volume/data/isip/data/tuh_eeg_seizure/v1.5.0/edf/train/01_tcp_ar/104/00010418/s012_2014_05_30/00010418_s012_t002.edf</vt:lpstr>
      <vt:lpstr>Figure 41. Spike(s) /gluster_volume/data/isip/data/tuh_eeg_seizure/work/v1.5.1/data_prep/data_prep/eval/01_tcp_ar/128/00012870/s004_2015_03_11/00012870_s004_t007.edf</vt:lpstr>
      <vt:lpstr>Figure 42. Polyspike(s) /gluster_volume/data/isip/data/tuh_eeg_seizure/work/v1.5.1/data_prep/data_prep/eval/01_tcp_ar/128/00012870/s004_2015_03_11/00012870_s004_t007.edf</vt:lpstr>
      <vt:lpstr>Figure 43. Sharp /gluster_volume/data/isip/data/tuh_eeg_seizure/work/third_pass_set/edf/01_tcp_ar/071/00007196/s003_2011_01_21/00007196_s003_t000.edf</vt:lpstr>
      <vt:lpstr>Figure 44. Breach Rhythm (report verified) /gluster_volume/data/isip/data/tuh_eeg_seizure/v1.5.0/edf/train/01_tcp_ar/091/00009104/s005_2014_09_23/00009104_s005_t001.edf</vt:lpstr>
      <vt:lpstr>Figure 45. Burst Suppression + Seiz /gluster_volume/data/isip/data/tuh_eeg_seizure/v1.5.0/edf/train/01_tcp_ar/065/00006563/s002_2010_02_08/00006563_s002_t000.edf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65</cp:revision>
  <dcterms:created xsi:type="dcterms:W3CDTF">2019-12-25T01:57:34Z</dcterms:created>
  <dcterms:modified xsi:type="dcterms:W3CDTF">2020-04-05T22:08:55Z</dcterms:modified>
</cp:coreProperties>
</file>