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62" r:id="rId4"/>
    <p:sldMasterId id="2147483669" r:id="rId5"/>
  </p:sldMasterIdLst>
  <p:notesMasterIdLst>
    <p:notesMasterId r:id="rId13"/>
  </p:notesMasterIdLst>
  <p:handoutMasterIdLst>
    <p:handoutMasterId r:id="rId14"/>
  </p:handoutMasterIdLst>
  <p:sldIdLst>
    <p:sldId id="256" r:id="rId6"/>
    <p:sldId id="269" r:id="rId7"/>
    <p:sldId id="281" r:id="rId8"/>
    <p:sldId id="276" r:id="rId9"/>
    <p:sldId id="270" r:id="rId10"/>
    <p:sldId id="279" r:id="rId11"/>
    <p:sldId id="280" r:id="rId12"/>
  </p:sldIdLst>
  <p:sldSz cx="9144000" cy="5143500" type="screen16x9"/>
  <p:notesSz cx="6858000" cy="9144000"/>
  <p:embeddedFontLst>
    <p:embeddedFont>
      <p:font typeface="Century Gothic" panose="020B0502020202020204" pitchFamily="34" charset="0"/>
      <p:regular r:id="rId15"/>
      <p:bold r:id="rId16"/>
      <p:italic r:id="rId17"/>
      <p:boldItalic r:id="rId18"/>
    </p:embeddedFont>
    <p:embeddedFont>
      <p:font typeface="Faustina Medium" panose="020B0604020202020204" charset="0"/>
      <p:regular r:id="rId19"/>
      <p:bold r:id="rId20"/>
      <p:italic r:id="rId21"/>
      <p:boldItalic r:id="rId22"/>
    </p:embeddedFont>
    <p:embeddedFont>
      <p:font typeface="Georgia" panose="02040502050405020303" pitchFamily="18" charset="0"/>
      <p:regular r:id="rId23"/>
      <p:bold r:id="rId24"/>
      <p:italic r:id="rId25"/>
      <p:boldItalic r:id="rId26"/>
    </p:embeddedFont>
    <p:embeddedFont>
      <p:font typeface="Oswald" panose="00000500000000000000" pitchFamily="2" charset="0"/>
      <p:regular r:id="rId27"/>
      <p:bold r:id="rId28"/>
    </p:embeddedFont>
    <p:embeddedFont>
      <p:font typeface="Oswald Medium" panose="00000600000000000000" pitchFamily="2" charset="0"/>
      <p:regular r:id="rId29"/>
    </p:embeddedFont>
    <p:embeddedFont>
      <p:font typeface="Roboto" panose="02000000000000000000" pitchFamily="2" charset="0"/>
      <p:regular r:id="rId30"/>
      <p:bold r:id="rId31"/>
      <p:italic r:id="rId32"/>
      <p:boldItalic r:id="rId33"/>
    </p:embeddedFont>
    <p:embeddedFont>
      <p:font typeface="Roboto Condensed" panose="02000000000000000000" pitchFamily="2" charset="0"/>
      <p:regular r:id="rId34"/>
      <p:bold r:id="rId35"/>
      <p:italic r:id="rId36"/>
      <p:boldItalic r:id="rId37"/>
    </p:embeddedFont>
    <p:embeddedFont>
      <p:font typeface="Roboto Medium" panose="02000000000000000000" pitchFamily="2" charset="0"/>
      <p:regular r:id="rId38"/>
      <p:bold r:id="rId39"/>
      <p:italic r:id="rId40"/>
      <p:boldItalic r:id="rId41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30938"/>
    <a:srgbClr val="A41E35"/>
    <a:srgbClr val="DEEFEC"/>
    <a:srgbClr val="FFF2E8"/>
    <a:srgbClr val="DEDEDE"/>
    <a:srgbClr val="B20A38"/>
    <a:srgbClr val="F2EEE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4C54526-B7B9-4727-A215-1C8C64787E7E}" v="119" dt="2026-09-12T14:52:13.9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15"/>
    <p:restoredTop sz="94651"/>
  </p:normalViewPr>
  <p:slideViewPr>
    <p:cSldViewPr snapToGrid="0" snapToObjects="1">
      <p:cViewPr>
        <p:scale>
          <a:sx n="70" d="100"/>
          <a:sy n="70" d="100"/>
        </p:scale>
        <p:origin x="464" y="3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50"/>
    </p:cViewPr>
  </p:sorterViewPr>
  <p:notesViewPr>
    <p:cSldViewPr snapToGrid="0" snapToObjects="1">
      <p:cViewPr varScale="1">
        <p:scale>
          <a:sx n="89" d="100"/>
          <a:sy n="89" d="100"/>
        </p:scale>
        <p:origin x="3960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notesMaster" Target="notesMasters/notesMaster1.xml"/><Relationship Id="rId18" Type="http://schemas.openxmlformats.org/officeDocument/2006/relationships/font" Target="fonts/font4.fntdata"/><Relationship Id="rId26" Type="http://schemas.openxmlformats.org/officeDocument/2006/relationships/font" Target="fonts/font12.fntdata"/><Relationship Id="rId39" Type="http://schemas.openxmlformats.org/officeDocument/2006/relationships/font" Target="fonts/font25.fntdata"/><Relationship Id="rId21" Type="http://schemas.openxmlformats.org/officeDocument/2006/relationships/font" Target="fonts/font7.fntdata"/><Relationship Id="rId34" Type="http://schemas.openxmlformats.org/officeDocument/2006/relationships/font" Target="fonts/font20.fntdata"/><Relationship Id="rId42" Type="http://schemas.openxmlformats.org/officeDocument/2006/relationships/presProps" Target="presProps.xml"/><Relationship Id="rId47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font" Target="fonts/font2.fntdata"/><Relationship Id="rId29" Type="http://schemas.openxmlformats.org/officeDocument/2006/relationships/font" Target="fonts/font15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10.fntdata"/><Relationship Id="rId32" Type="http://schemas.openxmlformats.org/officeDocument/2006/relationships/font" Target="fonts/font18.fntdata"/><Relationship Id="rId37" Type="http://schemas.openxmlformats.org/officeDocument/2006/relationships/font" Target="fonts/font23.fntdata"/><Relationship Id="rId40" Type="http://schemas.openxmlformats.org/officeDocument/2006/relationships/font" Target="fonts/font26.fntdata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28" Type="http://schemas.openxmlformats.org/officeDocument/2006/relationships/font" Target="fonts/font14.fntdata"/><Relationship Id="rId36" Type="http://schemas.openxmlformats.org/officeDocument/2006/relationships/font" Target="fonts/font22.fntdata"/><Relationship Id="rId10" Type="http://schemas.openxmlformats.org/officeDocument/2006/relationships/slide" Target="slides/slide5.xml"/><Relationship Id="rId19" Type="http://schemas.openxmlformats.org/officeDocument/2006/relationships/font" Target="fonts/font5.fntdata"/><Relationship Id="rId31" Type="http://schemas.openxmlformats.org/officeDocument/2006/relationships/font" Target="fonts/font17.fntdata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handoutMaster" Target="handoutMasters/handoutMaster1.xml"/><Relationship Id="rId22" Type="http://schemas.openxmlformats.org/officeDocument/2006/relationships/font" Target="fonts/font8.fntdata"/><Relationship Id="rId27" Type="http://schemas.openxmlformats.org/officeDocument/2006/relationships/font" Target="fonts/font13.fntdata"/><Relationship Id="rId30" Type="http://schemas.openxmlformats.org/officeDocument/2006/relationships/font" Target="fonts/font16.fntdata"/><Relationship Id="rId35" Type="http://schemas.openxmlformats.org/officeDocument/2006/relationships/font" Target="fonts/font21.fntdata"/><Relationship Id="rId43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font" Target="fonts/font3.fntdata"/><Relationship Id="rId25" Type="http://schemas.openxmlformats.org/officeDocument/2006/relationships/font" Target="fonts/font11.fntdata"/><Relationship Id="rId33" Type="http://schemas.openxmlformats.org/officeDocument/2006/relationships/font" Target="fonts/font19.fntdata"/><Relationship Id="rId38" Type="http://schemas.openxmlformats.org/officeDocument/2006/relationships/font" Target="fonts/font24.fntdata"/><Relationship Id="rId46" Type="http://schemas.microsoft.com/office/2016/11/relationships/changesInfo" Target="changesInfos/changesInfo1.xml"/><Relationship Id="rId20" Type="http://schemas.openxmlformats.org/officeDocument/2006/relationships/font" Target="fonts/font6.fntdata"/><Relationship Id="rId41" Type="http://schemas.openxmlformats.org/officeDocument/2006/relationships/font" Target="fonts/font27.fntdata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ettina Buttaro" userId="b2e385ba-34bf-4fe3-a808-b089992d94e5" providerId="ADAL" clId="{E24C7A43-6355-472A-8C6D-D834BC6D505F}"/>
    <pc:docChg chg="undo custSel addSld delSld modSld sldOrd">
      <pc:chgData name="Bettina Buttaro" userId="b2e385ba-34bf-4fe3-a808-b089992d94e5" providerId="ADAL" clId="{E24C7A43-6355-472A-8C6D-D834BC6D505F}" dt="2026-09-12T15:40:17.124" v="5304" actId="20577"/>
      <pc:docMkLst>
        <pc:docMk/>
      </pc:docMkLst>
      <pc:sldChg chg="modSp">
        <pc:chgData name="Bettina Buttaro" userId="b2e385ba-34bf-4fe3-a808-b089992d94e5" providerId="ADAL" clId="{E24C7A43-6355-472A-8C6D-D834BC6D505F}" dt="2026-09-11T14:21:13.347" v="19"/>
        <pc:sldMkLst>
          <pc:docMk/>
          <pc:sldMk cId="0" sldId="256"/>
        </pc:sldMkLst>
        <pc:spChg chg="mod">
          <ac:chgData name="Bettina Buttaro" userId="b2e385ba-34bf-4fe3-a808-b089992d94e5" providerId="ADAL" clId="{E24C7A43-6355-472A-8C6D-D834BC6D505F}" dt="2026-09-11T14:21:13.347" v="19"/>
          <ac:spMkLst>
            <pc:docMk/>
            <pc:sldMk cId="0" sldId="256"/>
            <ac:spMk id="64" creationId="{00000000-0000-0000-0000-000000000000}"/>
          </ac:spMkLst>
        </pc:spChg>
      </pc:sldChg>
      <pc:sldChg chg="del">
        <pc:chgData name="Bettina Buttaro" userId="b2e385ba-34bf-4fe3-a808-b089992d94e5" providerId="ADAL" clId="{E24C7A43-6355-472A-8C6D-D834BC6D505F}" dt="2026-09-11T15:49:26.775" v="1159" actId="47"/>
        <pc:sldMkLst>
          <pc:docMk/>
          <pc:sldMk cId="0" sldId="260"/>
        </pc:sldMkLst>
      </pc:sldChg>
      <pc:sldChg chg="del">
        <pc:chgData name="Bettina Buttaro" userId="b2e385ba-34bf-4fe3-a808-b089992d94e5" providerId="ADAL" clId="{E24C7A43-6355-472A-8C6D-D834BC6D505F}" dt="2026-09-11T15:49:29.216" v="1160" actId="47"/>
        <pc:sldMkLst>
          <pc:docMk/>
          <pc:sldMk cId="0" sldId="261"/>
        </pc:sldMkLst>
      </pc:sldChg>
      <pc:sldChg chg="del">
        <pc:chgData name="Bettina Buttaro" userId="b2e385ba-34bf-4fe3-a808-b089992d94e5" providerId="ADAL" clId="{E24C7A43-6355-472A-8C6D-D834BC6D505F}" dt="2026-09-11T15:49:34.641" v="1161" actId="47"/>
        <pc:sldMkLst>
          <pc:docMk/>
          <pc:sldMk cId="0" sldId="262"/>
        </pc:sldMkLst>
      </pc:sldChg>
      <pc:sldChg chg="del ord">
        <pc:chgData name="Bettina Buttaro" userId="b2e385ba-34bf-4fe3-a808-b089992d94e5" providerId="ADAL" clId="{E24C7A43-6355-472A-8C6D-D834BC6D505F}" dt="2026-09-11T14:50:15.338" v="150" actId="47"/>
        <pc:sldMkLst>
          <pc:docMk/>
          <pc:sldMk cId="0" sldId="263"/>
        </pc:sldMkLst>
      </pc:sldChg>
      <pc:sldChg chg="del">
        <pc:chgData name="Bettina Buttaro" userId="b2e385ba-34bf-4fe3-a808-b089992d94e5" providerId="ADAL" clId="{E24C7A43-6355-472A-8C6D-D834BC6D505F}" dt="2026-09-11T15:49:37.020" v="1162" actId="47"/>
        <pc:sldMkLst>
          <pc:docMk/>
          <pc:sldMk cId="0" sldId="264"/>
        </pc:sldMkLst>
      </pc:sldChg>
      <pc:sldChg chg="del">
        <pc:chgData name="Bettina Buttaro" userId="b2e385ba-34bf-4fe3-a808-b089992d94e5" providerId="ADAL" clId="{E24C7A43-6355-472A-8C6D-D834BC6D505F}" dt="2026-09-11T15:49:38.618" v="1163" actId="47"/>
        <pc:sldMkLst>
          <pc:docMk/>
          <pc:sldMk cId="0" sldId="265"/>
        </pc:sldMkLst>
      </pc:sldChg>
      <pc:sldChg chg="del">
        <pc:chgData name="Bettina Buttaro" userId="b2e385ba-34bf-4fe3-a808-b089992d94e5" providerId="ADAL" clId="{E24C7A43-6355-472A-8C6D-D834BC6D505F}" dt="2026-09-11T15:58:16.283" v="1801" actId="47"/>
        <pc:sldMkLst>
          <pc:docMk/>
          <pc:sldMk cId="0" sldId="266"/>
        </pc:sldMkLst>
      </pc:sldChg>
      <pc:sldChg chg="del">
        <pc:chgData name="Bettina Buttaro" userId="b2e385ba-34bf-4fe3-a808-b089992d94e5" providerId="ADAL" clId="{E24C7A43-6355-472A-8C6D-D834BC6D505F}" dt="2026-09-11T15:58:29.492" v="1802" actId="47"/>
        <pc:sldMkLst>
          <pc:docMk/>
          <pc:sldMk cId="2146775393" sldId="268"/>
        </pc:sldMkLst>
      </pc:sldChg>
      <pc:sldChg chg="addSp modSp mod">
        <pc:chgData name="Bettina Buttaro" userId="b2e385ba-34bf-4fe3-a808-b089992d94e5" providerId="ADAL" clId="{E24C7A43-6355-472A-8C6D-D834BC6D505F}" dt="2026-09-11T14:41:49.866" v="145" actId="20577"/>
        <pc:sldMkLst>
          <pc:docMk/>
          <pc:sldMk cId="4229171278" sldId="269"/>
        </pc:sldMkLst>
        <pc:spChg chg="add mod">
          <ac:chgData name="Bettina Buttaro" userId="b2e385ba-34bf-4fe3-a808-b089992d94e5" providerId="ADAL" clId="{E24C7A43-6355-472A-8C6D-D834BC6D505F}" dt="2026-09-11T14:03:39.344" v="11" actId="164"/>
          <ac:spMkLst>
            <pc:docMk/>
            <pc:sldMk cId="4229171278" sldId="269"/>
            <ac:spMk id="12" creationId="{77C904E5-27F2-2D56-A987-8D65B0663EFF}"/>
          </ac:spMkLst>
        </pc:spChg>
        <pc:spChg chg="mod">
          <ac:chgData name="Bettina Buttaro" userId="b2e385ba-34bf-4fe3-a808-b089992d94e5" providerId="ADAL" clId="{E24C7A43-6355-472A-8C6D-D834BC6D505F}" dt="2026-09-11T14:03:39.344" v="11" actId="164"/>
          <ac:spMkLst>
            <pc:docMk/>
            <pc:sldMk cId="4229171278" sldId="269"/>
            <ac:spMk id="14" creationId="{3257D7A3-A76A-F51D-9F7A-ECECB8367F8A}"/>
          </ac:spMkLst>
        </pc:spChg>
        <pc:spChg chg="mod">
          <ac:chgData name="Bettina Buttaro" userId="b2e385ba-34bf-4fe3-a808-b089992d94e5" providerId="ADAL" clId="{E24C7A43-6355-472A-8C6D-D834BC6D505F}" dt="2026-09-11T14:03:47.943" v="12" actId="164"/>
          <ac:spMkLst>
            <pc:docMk/>
            <pc:sldMk cId="4229171278" sldId="269"/>
            <ac:spMk id="18" creationId="{D64961EE-A677-E324-ABB0-121DF9A54E44}"/>
          </ac:spMkLst>
        </pc:spChg>
        <pc:spChg chg="mod">
          <ac:chgData name="Bettina Buttaro" userId="b2e385ba-34bf-4fe3-a808-b089992d94e5" providerId="ADAL" clId="{E24C7A43-6355-472A-8C6D-D834BC6D505F}" dt="2026-09-11T14:03:39.344" v="11" actId="164"/>
          <ac:spMkLst>
            <pc:docMk/>
            <pc:sldMk cId="4229171278" sldId="269"/>
            <ac:spMk id="26" creationId="{EBDA924C-D990-CE9E-A4F3-96582E4B1915}"/>
          </ac:spMkLst>
        </pc:spChg>
        <pc:spChg chg="add mod">
          <ac:chgData name="Bettina Buttaro" userId="b2e385ba-34bf-4fe3-a808-b089992d94e5" providerId="ADAL" clId="{E24C7A43-6355-472A-8C6D-D834BC6D505F}" dt="2026-09-11T14:41:49.866" v="145" actId="20577"/>
          <ac:spMkLst>
            <pc:docMk/>
            <pc:sldMk cId="4229171278" sldId="269"/>
            <ac:spMk id="33" creationId="{E91F9958-AFC3-1C47-7D31-ADD207E452B6}"/>
          </ac:spMkLst>
        </pc:spChg>
        <pc:spChg chg="mod">
          <ac:chgData name="Bettina Buttaro" userId="b2e385ba-34bf-4fe3-a808-b089992d94e5" providerId="ADAL" clId="{E24C7A43-6355-472A-8C6D-D834BC6D505F}" dt="2026-09-11T14:41:44.794" v="141" actId="20577"/>
          <ac:spMkLst>
            <pc:docMk/>
            <pc:sldMk cId="4229171278" sldId="269"/>
            <ac:spMk id="37" creationId="{FA2177C4-F4BA-FBC7-A88D-0C5C66EB6F6F}"/>
          </ac:spMkLst>
        </pc:spChg>
        <pc:grpChg chg="add mod">
          <ac:chgData name="Bettina Buttaro" userId="b2e385ba-34bf-4fe3-a808-b089992d94e5" providerId="ADAL" clId="{E24C7A43-6355-472A-8C6D-D834BC6D505F}" dt="2026-09-11T14:04:04.751" v="14"/>
          <ac:grpSpMkLst>
            <pc:docMk/>
            <pc:sldMk cId="4229171278" sldId="269"/>
            <ac:grpSpMk id="31" creationId="{1EAC2A21-BECF-1A45-B316-56B3A5EA919A}"/>
          </ac:grpSpMkLst>
        </pc:grpChg>
        <pc:grpChg chg="add mod">
          <ac:chgData name="Bettina Buttaro" userId="b2e385ba-34bf-4fe3-a808-b089992d94e5" providerId="ADAL" clId="{E24C7A43-6355-472A-8C6D-D834BC6D505F}" dt="2026-09-11T14:41:23.769" v="137" actId="1035"/>
          <ac:grpSpMkLst>
            <pc:docMk/>
            <pc:sldMk cId="4229171278" sldId="269"/>
            <ac:grpSpMk id="32" creationId="{EE823F14-E37B-E7E7-CA5D-7836DFE89739}"/>
          </ac:grpSpMkLst>
        </pc:grpChg>
        <pc:picChg chg="mod">
          <ac:chgData name="Bettina Buttaro" userId="b2e385ba-34bf-4fe3-a808-b089992d94e5" providerId="ADAL" clId="{E24C7A43-6355-472A-8C6D-D834BC6D505F}" dt="2026-09-11T14:03:47.943" v="12" actId="164"/>
          <ac:picMkLst>
            <pc:docMk/>
            <pc:sldMk cId="4229171278" sldId="269"/>
            <ac:picMk id="7" creationId="{955BEC3F-7B57-6650-A358-12DE334AA967}"/>
          </ac:picMkLst>
        </pc:picChg>
        <pc:picChg chg="mod">
          <ac:chgData name="Bettina Buttaro" userId="b2e385ba-34bf-4fe3-a808-b089992d94e5" providerId="ADAL" clId="{E24C7A43-6355-472A-8C6D-D834BC6D505F}" dt="2026-09-11T14:03:39.344" v="11" actId="164"/>
          <ac:picMkLst>
            <pc:docMk/>
            <pc:sldMk cId="4229171278" sldId="269"/>
            <ac:picMk id="9" creationId="{CCB37E8B-90E3-A9E5-0FF7-BDA91406CA61}"/>
          </ac:picMkLst>
        </pc:picChg>
        <pc:picChg chg="mod">
          <ac:chgData name="Bettina Buttaro" userId="b2e385ba-34bf-4fe3-a808-b089992d94e5" providerId="ADAL" clId="{E24C7A43-6355-472A-8C6D-D834BC6D505F}" dt="2026-09-11T14:03:39.344" v="11" actId="164"/>
          <ac:picMkLst>
            <pc:docMk/>
            <pc:sldMk cId="4229171278" sldId="269"/>
            <ac:picMk id="28" creationId="{8FCE6561-60C9-2AF5-CCC6-6CFD3DD7E74B}"/>
          </ac:picMkLst>
        </pc:picChg>
        <pc:picChg chg="mod">
          <ac:chgData name="Bettina Buttaro" userId="b2e385ba-34bf-4fe3-a808-b089992d94e5" providerId="ADAL" clId="{E24C7A43-6355-472A-8C6D-D834BC6D505F}" dt="2026-09-11T14:03:39.344" v="11" actId="164"/>
          <ac:picMkLst>
            <pc:docMk/>
            <pc:sldMk cId="4229171278" sldId="269"/>
            <ac:picMk id="30" creationId="{6B7248ED-BA19-508E-BDFD-382D7482E871}"/>
          </ac:picMkLst>
        </pc:picChg>
        <pc:picChg chg="add">
          <ac:chgData name="Bettina Buttaro" userId="b2e385ba-34bf-4fe3-a808-b089992d94e5" providerId="ADAL" clId="{E24C7A43-6355-472A-8C6D-D834BC6D505F}" dt="2026-09-11T14:13:25.667" v="16"/>
          <ac:picMkLst>
            <pc:docMk/>
            <pc:sldMk cId="4229171278" sldId="269"/>
            <ac:picMk id="44" creationId="{BAE5AFBC-43D1-B4FF-51CF-345D67D5A173}"/>
          </ac:picMkLst>
        </pc:picChg>
        <pc:picChg chg="add">
          <ac:chgData name="Bettina Buttaro" userId="b2e385ba-34bf-4fe3-a808-b089992d94e5" providerId="ADAL" clId="{E24C7A43-6355-472A-8C6D-D834BC6D505F}" dt="2026-09-11T14:13:59.155" v="17"/>
          <ac:picMkLst>
            <pc:docMk/>
            <pc:sldMk cId="4229171278" sldId="269"/>
            <ac:picMk id="45" creationId="{B1570658-998A-A981-84CD-15A6BDE9743D}"/>
          </ac:picMkLst>
        </pc:picChg>
        <pc:picChg chg="add">
          <ac:chgData name="Bettina Buttaro" userId="b2e385ba-34bf-4fe3-a808-b089992d94e5" providerId="ADAL" clId="{E24C7A43-6355-472A-8C6D-D834BC6D505F}" dt="2026-09-11T14:18:14.857" v="18"/>
          <ac:picMkLst>
            <pc:docMk/>
            <pc:sldMk cId="4229171278" sldId="269"/>
            <ac:picMk id="50" creationId="{CF63AA93-4DC4-F121-AE13-214682B6B9B6}"/>
          </ac:picMkLst>
        </pc:picChg>
      </pc:sldChg>
      <pc:sldChg chg="addSp delSp modSp mod">
        <pc:chgData name="Bettina Buttaro" userId="b2e385ba-34bf-4fe3-a808-b089992d94e5" providerId="ADAL" clId="{E24C7A43-6355-472A-8C6D-D834BC6D505F}" dt="2026-09-12T15:07:12.384" v="5182" actId="20577"/>
        <pc:sldMkLst>
          <pc:docMk/>
          <pc:sldMk cId="68468276" sldId="270"/>
        </pc:sldMkLst>
        <pc:spChg chg="mod">
          <ac:chgData name="Bettina Buttaro" userId="b2e385ba-34bf-4fe3-a808-b089992d94e5" providerId="ADAL" clId="{E24C7A43-6355-472A-8C6D-D834BC6D505F}" dt="2026-09-12T15:07:12.384" v="5182" actId="20577"/>
          <ac:spMkLst>
            <pc:docMk/>
            <pc:sldMk cId="68468276" sldId="270"/>
            <ac:spMk id="2" creationId="{9FE6CC3D-2F39-4DEA-97DD-067B1EB22B17}"/>
          </ac:spMkLst>
        </pc:spChg>
        <pc:spChg chg="del">
          <ac:chgData name="Bettina Buttaro" userId="b2e385ba-34bf-4fe3-a808-b089992d94e5" providerId="ADAL" clId="{E24C7A43-6355-472A-8C6D-D834BC6D505F}" dt="2026-09-11T18:33:39.783" v="3088" actId="478"/>
          <ac:spMkLst>
            <pc:docMk/>
            <pc:sldMk cId="68468276" sldId="270"/>
            <ac:spMk id="7" creationId="{36754D2B-DABC-947F-5435-E0D0449E7C4F}"/>
          </ac:spMkLst>
        </pc:spChg>
        <pc:spChg chg="del mod">
          <ac:chgData name="Bettina Buttaro" userId="b2e385ba-34bf-4fe3-a808-b089992d94e5" providerId="ADAL" clId="{E24C7A43-6355-472A-8C6D-D834BC6D505F}" dt="2026-09-11T19:54:38.985" v="3420"/>
          <ac:spMkLst>
            <pc:docMk/>
            <pc:sldMk cId="68468276" sldId="270"/>
            <ac:spMk id="9" creationId="{15E9E7D2-157B-7ABF-D7AF-163B1F0ECD6A}"/>
          </ac:spMkLst>
        </pc:spChg>
        <pc:spChg chg="del">
          <ac:chgData name="Bettina Buttaro" userId="b2e385ba-34bf-4fe3-a808-b089992d94e5" providerId="ADAL" clId="{E24C7A43-6355-472A-8C6D-D834BC6D505F}" dt="2026-09-11T18:33:35.435" v="3087" actId="478"/>
          <ac:spMkLst>
            <pc:docMk/>
            <pc:sldMk cId="68468276" sldId="270"/>
            <ac:spMk id="11" creationId="{6C2FED31-1644-59AC-05B7-4F03F91FFBF1}"/>
          </ac:spMkLst>
        </pc:spChg>
        <pc:spChg chg="add mod">
          <ac:chgData name="Bettina Buttaro" userId="b2e385ba-34bf-4fe3-a808-b089992d94e5" providerId="ADAL" clId="{E24C7A43-6355-472A-8C6D-D834BC6D505F}" dt="2026-09-11T22:32:44.743" v="4974" actId="20577"/>
          <ac:spMkLst>
            <pc:docMk/>
            <pc:sldMk cId="68468276" sldId="270"/>
            <ac:spMk id="15" creationId="{F5995F83-7AE7-500B-28F0-71E314410922}"/>
          </ac:spMkLst>
        </pc:spChg>
        <pc:spChg chg="add del mod">
          <ac:chgData name="Bettina Buttaro" userId="b2e385ba-34bf-4fe3-a808-b089992d94e5" providerId="ADAL" clId="{E24C7A43-6355-472A-8C6D-D834BC6D505F}" dt="2026-09-11T20:25:02.737" v="4114" actId="478"/>
          <ac:spMkLst>
            <pc:docMk/>
            <pc:sldMk cId="68468276" sldId="270"/>
            <ac:spMk id="17" creationId="{EAB291A0-097D-9352-90FF-B502B6D697FC}"/>
          </ac:spMkLst>
        </pc:spChg>
        <pc:spChg chg="add mod">
          <ac:chgData name="Bettina Buttaro" userId="b2e385ba-34bf-4fe3-a808-b089992d94e5" providerId="ADAL" clId="{E24C7A43-6355-472A-8C6D-D834BC6D505F}" dt="2026-09-11T22:33:14.315" v="5001" actId="20577"/>
          <ac:spMkLst>
            <pc:docMk/>
            <pc:sldMk cId="68468276" sldId="270"/>
            <ac:spMk id="19" creationId="{34B6C185-1884-64AA-3F18-118DDCCCDBE2}"/>
          </ac:spMkLst>
        </pc:spChg>
        <pc:spChg chg="add mod">
          <ac:chgData name="Bettina Buttaro" userId="b2e385ba-34bf-4fe3-a808-b089992d94e5" providerId="ADAL" clId="{E24C7A43-6355-472A-8C6D-D834BC6D505F}" dt="2026-09-11T21:06:53.962" v="4458" actId="1076"/>
          <ac:spMkLst>
            <pc:docMk/>
            <pc:sldMk cId="68468276" sldId="270"/>
            <ac:spMk id="23" creationId="{55F976CE-AE97-5FCB-3AB2-F9154CA42EDE}"/>
          </ac:spMkLst>
        </pc:spChg>
        <pc:picChg chg="add del mod modCrop">
          <ac:chgData name="Bettina Buttaro" userId="b2e385ba-34bf-4fe3-a808-b089992d94e5" providerId="ADAL" clId="{E24C7A43-6355-472A-8C6D-D834BC6D505F}" dt="2026-09-11T18:37:07.276" v="3092" actId="478"/>
          <ac:picMkLst>
            <pc:docMk/>
            <pc:sldMk cId="68468276" sldId="270"/>
            <ac:picMk id="4" creationId="{95357B33-6FBB-3DFA-AD4F-37B5B72731C6}"/>
          </ac:picMkLst>
        </pc:picChg>
        <pc:picChg chg="add mod modCrop">
          <ac:chgData name="Bettina Buttaro" userId="b2e385ba-34bf-4fe3-a808-b089992d94e5" providerId="ADAL" clId="{E24C7A43-6355-472A-8C6D-D834BC6D505F}" dt="2026-09-11T21:04:46.895" v="4413" actId="14100"/>
          <ac:picMkLst>
            <pc:docMk/>
            <pc:sldMk cId="68468276" sldId="270"/>
            <ac:picMk id="6" creationId="{200995F5-B905-71F7-373D-B2DFC04FA954}"/>
          </ac:picMkLst>
        </pc:picChg>
        <pc:picChg chg="add del mod">
          <ac:chgData name="Bettina Buttaro" userId="b2e385ba-34bf-4fe3-a808-b089992d94e5" providerId="ADAL" clId="{E24C7A43-6355-472A-8C6D-D834BC6D505F}" dt="2026-09-11T19:54:55.819" v="3421" actId="478"/>
          <ac:picMkLst>
            <pc:docMk/>
            <pc:sldMk cId="68468276" sldId="270"/>
            <ac:picMk id="10" creationId="{B6C3FF4E-3E81-7943-F799-AC55F4DEC3A2}"/>
          </ac:picMkLst>
        </pc:picChg>
        <pc:picChg chg="add del mod">
          <ac:chgData name="Bettina Buttaro" userId="b2e385ba-34bf-4fe3-a808-b089992d94e5" providerId="ADAL" clId="{E24C7A43-6355-472A-8C6D-D834BC6D505F}" dt="2026-09-11T19:54:55.819" v="3421" actId="478"/>
          <ac:picMkLst>
            <pc:docMk/>
            <pc:sldMk cId="68468276" sldId="270"/>
            <ac:picMk id="13" creationId="{52B0340B-4793-F846-299D-CBD06E6C31E8}"/>
          </ac:picMkLst>
        </pc:picChg>
        <pc:picChg chg="add del mod modCrop">
          <ac:chgData name="Bettina Buttaro" userId="b2e385ba-34bf-4fe3-a808-b089992d94e5" providerId="ADAL" clId="{E24C7A43-6355-472A-8C6D-D834BC6D505F}" dt="2026-09-11T21:04:15.191" v="4410" actId="1076"/>
          <ac:picMkLst>
            <pc:docMk/>
            <pc:sldMk cId="68468276" sldId="270"/>
            <ac:picMk id="21" creationId="{64CF677C-5609-C3ED-0596-364099AF4BA1}"/>
          </ac:picMkLst>
        </pc:picChg>
      </pc:sldChg>
      <pc:sldChg chg="addSp delSp modSp add mod ord">
        <pc:chgData name="Bettina Buttaro" userId="b2e385ba-34bf-4fe3-a808-b089992d94e5" providerId="ADAL" clId="{E24C7A43-6355-472A-8C6D-D834BC6D505F}" dt="2026-09-11T22:18:18.089" v="4690"/>
        <pc:sldMkLst>
          <pc:docMk/>
          <pc:sldMk cId="1766467455" sldId="276"/>
        </pc:sldMkLst>
        <pc:spChg chg="add mod">
          <ac:chgData name="Bettina Buttaro" userId="b2e385ba-34bf-4fe3-a808-b089992d94e5" providerId="ADAL" clId="{E24C7A43-6355-472A-8C6D-D834BC6D505F}" dt="2026-09-11T14:36:54.199" v="37" actId="2711"/>
          <ac:spMkLst>
            <pc:docMk/>
            <pc:sldMk cId="1766467455" sldId="276"/>
            <ac:spMk id="7" creationId="{CAEB7CF3-6C74-0A61-365D-C81475C76448}"/>
          </ac:spMkLst>
        </pc:spChg>
        <pc:spChg chg="add del mod">
          <ac:chgData name="Bettina Buttaro" userId="b2e385ba-34bf-4fe3-a808-b089992d94e5" providerId="ADAL" clId="{E24C7A43-6355-472A-8C6D-D834BC6D505F}" dt="2026-09-11T14:25:04.547" v="22" actId="478"/>
          <ac:spMkLst>
            <pc:docMk/>
            <pc:sldMk cId="1766467455" sldId="276"/>
            <ac:spMk id="9" creationId="{EE6D4B49-949B-FDE4-1A29-1002CC857C56}"/>
          </ac:spMkLst>
        </pc:spChg>
        <pc:spChg chg="add mod">
          <ac:chgData name="Bettina Buttaro" userId="b2e385ba-34bf-4fe3-a808-b089992d94e5" providerId="ADAL" clId="{E24C7A43-6355-472A-8C6D-D834BC6D505F}" dt="2026-09-11T14:24:32.379" v="21"/>
          <ac:spMkLst>
            <pc:docMk/>
            <pc:sldMk cId="1766467455" sldId="276"/>
            <ac:spMk id="10" creationId="{EF762249-ADF6-E954-3174-1EB36F97F65B}"/>
          </ac:spMkLst>
        </pc:spChg>
        <pc:spChg chg="add mod">
          <ac:chgData name="Bettina Buttaro" userId="b2e385ba-34bf-4fe3-a808-b089992d94e5" providerId="ADAL" clId="{E24C7A43-6355-472A-8C6D-D834BC6D505F}" dt="2026-09-11T14:24:32.379" v="21"/>
          <ac:spMkLst>
            <pc:docMk/>
            <pc:sldMk cId="1766467455" sldId="276"/>
            <ac:spMk id="14" creationId="{635911DA-CFD5-B7D4-EFFD-E45F901F8BFC}"/>
          </ac:spMkLst>
        </pc:spChg>
        <pc:spChg chg="add mod">
          <ac:chgData name="Bettina Buttaro" userId="b2e385ba-34bf-4fe3-a808-b089992d94e5" providerId="ADAL" clId="{E24C7A43-6355-472A-8C6D-D834BC6D505F}" dt="2026-09-11T14:24:32.379" v="21"/>
          <ac:spMkLst>
            <pc:docMk/>
            <pc:sldMk cId="1766467455" sldId="276"/>
            <ac:spMk id="18" creationId="{3B624161-EF14-E9E4-4657-01B20FEFBE0F}"/>
          </ac:spMkLst>
        </pc:spChg>
        <pc:spChg chg="mod">
          <ac:chgData name="Bettina Buttaro" userId="b2e385ba-34bf-4fe3-a808-b089992d94e5" providerId="ADAL" clId="{E24C7A43-6355-472A-8C6D-D834BC6D505F}" dt="2026-09-11T14:27:56.958" v="28"/>
          <ac:spMkLst>
            <pc:docMk/>
            <pc:sldMk cId="1766467455" sldId="276"/>
            <ac:spMk id="27" creationId="{5BF27CFF-50D8-0735-58BC-C3362CFCBD54}"/>
          </ac:spMkLst>
        </pc:spChg>
        <pc:spChg chg="mod">
          <ac:chgData name="Bettina Buttaro" userId="b2e385ba-34bf-4fe3-a808-b089992d94e5" providerId="ADAL" clId="{E24C7A43-6355-472A-8C6D-D834BC6D505F}" dt="2026-09-11T15:35:48.806" v="785" actId="196"/>
          <ac:spMkLst>
            <pc:docMk/>
            <pc:sldMk cId="1766467455" sldId="276"/>
            <ac:spMk id="36" creationId="{02C4651B-8958-B2F0-DF2C-47F45085EB98}"/>
          </ac:spMkLst>
        </pc:spChg>
        <pc:spChg chg="mod">
          <ac:chgData name="Bettina Buttaro" userId="b2e385ba-34bf-4fe3-a808-b089992d94e5" providerId="ADAL" clId="{E24C7A43-6355-472A-8C6D-D834BC6D505F}" dt="2026-09-11T14:37:10.285" v="39" actId="122"/>
          <ac:spMkLst>
            <pc:docMk/>
            <pc:sldMk cId="1766467455" sldId="276"/>
            <ac:spMk id="40" creationId="{2463E8E8-58F1-CF23-21FE-E7A823A49E83}"/>
          </ac:spMkLst>
        </pc:spChg>
        <pc:spChg chg="mod">
          <ac:chgData name="Bettina Buttaro" userId="b2e385ba-34bf-4fe3-a808-b089992d94e5" providerId="ADAL" clId="{E24C7A43-6355-472A-8C6D-D834BC6D505F}" dt="2026-09-11T14:38:23.969" v="75" actId="1038"/>
          <ac:spMkLst>
            <pc:docMk/>
            <pc:sldMk cId="1766467455" sldId="276"/>
            <ac:spMk id="42" creationId="{EB93E7F0-2941-79DC-9828-AF58A51B83CA}"/>
          </ac:spMkLst>
        </pc:spChg>
        <pc:spChg chg="mod">
          <ac:chgData name="Bettina Buttaro" userId="b2e385ba-34bf-4fe3-a808-b089992d94e5" providerId="ADAL" clId="{E24C7A43-6355-472A-8C6D-D834BC6D505F}" dt="2026-09-11T18:03:46.852" v="2897" actId="14100"/>
          <ac:spMkLst>
            <pc:docMk/>
            <pc:sldMk cId="1766467455" sldId="276"/>
            <ac:spMk id="44" creationId="{AD820485-32B3-127D-B9AA-D8237A3C9827}"/>
          </ac:spMkLst>
        </pc:spChg>
        <pc:spChg chg="mod">
          <ac:chgData name="Bettina Buttaro" userId="b2e385ba-34bf-4fe3-a808-b089992d94e5" providerId="ADAL" clId="{E24C7A43-6355-472A-8C6D-D834BC6D505F}" dt="2026-09-11T15:35:32.761" v="784" actId="20577"/>
          <ac:spMkLst>
            <pc:docMk/>
            <pc:sldMk cId="1766467455" sldId="276"/>
            <ac:spMk id="46" creationId="{B038F2CE-C079-2C7D-A3C7-64262333297C}"/>
          </ac:spMkLst>
        </pc:spChg>
        <pc:picChg chg="add mod">
          <ac:chgData name="Bettina Buttaro" userId="b2e385ba-34bf-4fe3-a808-b089992d94e5" providerId="ADAL" clId="{E24C7A43-6355-472A-8C6D-D834BC6D505F}" dt="2026-09-11T14:36:38.956" v="34" actId="1076"/>
          <ac:picMkLst>
            <pc:docMk/>
            <pc:sldMk cId="1766467455" sldId="276"/>
            <ac:picMk id="6" creationId="{AAAC67AB-C7B8-54E3-BA5F-C88897A5BA7A}"/>
          </ac:picMkLst>
        </pc:picChg>
        <pc:picChg chg="add mod">
          <ac:chgData name="Bettina Buttaro" userId="b2e385ba-34bf-4fe3-a808-b089992d94e5" providerId="ADAL" clId="{E24C7A43-6355-472A-8C6D-D834BC6D505F}" dt="2026-09-11T14:24:32.379" v="21"/>
          <ac:picMkLst>
            <pc:docMk/>
            <pc:sldMk cId="1766467455" sldId="276"/>
            <ac:picMk id="8" creationId="{171944FB-C87D-AD41-1D21-3028CD2C5552}"/>
          </ac:picMkLst>
        </pc:picChg>
        <pc:picChg chg="mod">
          <ac:chgData name="Bettina Buttaro" userId="b2e385ba-34bf-4fe3-a808-b089992d94e5" providerId="ADAL" clId="{E24C7A43-6355-472A-8C6D-D834BC6D505F}" dt="2026-09-11T14:27:03.219" v="26" actId="1076"/>
          <ac:picMkLst>
            <pc:docMk/>
            <pc:sldMk cId="1766467455" sldId="276"/>
            <ac:picMk id="11" creationId="{691B1E79-DFA5-5AAE-6675-C222B543F61E}"/>
          </ac:picMkLst>
        </pc:picChg>
        <pc:picChg chg="add mod">
          <ac:chgData name="Bettina Buttaro" userId="b2e385ba-34bf-4fe3-a808-b089992d94e5" providerId="ADAL" clId="{E24C7A43-6355-472A-8C6D-D834BC6D505F}" dt="2026-09-11T14:24:32.379" v="21"/>
          <ac:picMkLst>
            <pc:docMk/>
            <pc:sldMk cId="1766467455" sldId="276"/>
            <ac:picMk id="12" creationId="{DA218A56-B58C-6CB3-4EBF-96784FA92449}"/>
          </ac:picMkLst>
        </pc:picChg>
        <pc:picChg chg="add mod">
          <ac:chgData name="Bettina Buttaro" userId="b2e385ba-34bf-4fe3-a808-b089992d94e5" providerId="ADAL" clId="{E24C7A43-6355-472A-8C6D-D834BC6D505F}" dt="2026-09-11T14:24:32.379" v="21"/>
          <ac:picMkLst>
            <pc:docMk/>
            <pc:sldMk cId="1766467455" sldId="276"/>
            <ac:picMk id="13" creationId="{08E8592F-37E4-DFA4-75C5-B82E49C1C22F}"/>
          </ac:picMkLst>
        </pc:picChg>
        <pc:picChg chg="add mod">
          <ac:chgData name="Bettina Buttaro" userId="b2e385ba-34bf-4fe3-a808-b089992d94e5" providerId="ADAL" clId="{E24C7A43-6355-472A-8C6D-D834BC6D505F}" dt="2026-09-11T15:35:28.250" v="779" actId="1035"/>
          <ac:picMkLst>
            <pc:docMk/>
            <pc:sldMk cId="1766467455" sldId="276"/>
            <ac:picMk id="15" creationId="{29668750-30EE-884C-8D53-DD6F70A14AD5}"/>
          </ac:picMkLst>
        </pc:picChg>
        <pc:picChg chg="mod">
          <ac:chgData name="Bettina Buttaro" userId="b2e385ba-34bf-4fe3-a808-b089992d94e5" providerId="ADAL" clId="{E24C7A43-6355-472A-8C6D-D834BC6D505F}" dt="2026-09-11T14:36:36.502" v="33" actId="1076"/>
          <ac:picMkLst>
            <pc:docMk/>
            <pc:sldMk cId="1766467455" sldId="276"/>
            <ac:picMk id="16" creationId="{F6420F94-5A2C-C961-314F-C0B14CA4FC35}"/>
          </ac:picMkLst>
        </pc:picChg>
        <pc:cxnChg chg="mod">
          <ac:chgData name="Bettina Buttaro" userId="b2e385ba-34bf-4fe3-a808-b089992d94e5" providerId="ADAL" clId="{E24C7A43-6355-472A-8C6D-D834BC6D505F}" dt="2026-09-11T14:25:58.176" v="23"/>
          <ac:cxnSpMkLst>
            <pc:docMk/>
            <pc:sldMk cId="1766467455" sldId="276"/>
            <ac:cxnSpMk id="20" creationId="{6967B053-F082-A454-F7BC-B0D3F6053509}"/>
          </ac:cxnSpMkLst>
        </pc:cxnChg>
        <pc:cxnChg chg="add mod">
          <ac:chgData name="Bettina Buttaro" userId="b2e385ba-34bf-4fe3-a808-b089992d94e5" providerId="ADAL" clId="{E24C7A43-6355-472A-8C6D-D834BC6D505F}" dt="2026-09-11T14:26:11.891" v="24"/>
          <ac:cxnSpMkLst>
            <pc:docMk/>
            <pc:sldMk cId="1766467455" sldId="276"/>
            <ac:cxnSpMk id="23" creationId="{3BDF2B8D-7C88-FD4A-3BE3-EB4B414D3E97}"/>
          </ac:cxnSpMkLst>
        </pc:cxnChg>
      </pc:sldChg>
      <pc:sldChg chg="addSp modSp add del ord">
        <pc:chgData name="Bettina Buttaro" userId="b2e385ba-34bf-4fe3-a808-b089992d94e5" providerId="ADAL" clId="{E24C7A43-6355-472A-8C6D-D834BC6D505F}" dt="2026-09-11T14:56:01.186" v="163" actId="47"/>
        <pc:sldMkLst>
          <pc:docMk/>
          <pc:sldMk cId="2326878499" sldId="277"/>
        </pc:sldMkLst>
      </pc:sldChg>
      <pc:sldChg chg="addSp delSp modSp add del mod">
        <pc:chgData name="Bettina Buttaro" userId="b2e385ba-34bf-4fe3-a808-b089992d94e5" providerId="ADAL" clId="{E24C7A43-6355-472A-8C6D-D834BC6D505F}" dt="2026-09-11T21:07:11.360" v="4459" actId="20577"/>
        <pc:sldMkLst>
          <pc:docMk/>
          <pc:sldMk cId="131102871" sldId="279"/>
        </pc:sldMkLst>
        <pc:spChg chg="mod">
          <ac:chgData name="Bettina Buttaro" userId="b2e385ba-34bf-4fe3-a808-b089992d94e5" providerId="ADAL" clId="{E24C7A43-6355-472A-8C6D-D834BC6D505F}" dt="2026-09-11T20:31:09.609" v="4204" actId="20577"/>
          <ac:spMkLst>
            <pc:docMk/>
            <pc:sldMk cId="131102871" sldId="279"/>
            <ac:spMk id="2" creationId="{72F248AB-C5E0-3177-95AB-B5E9EB201554}"/>
          </ac:spMkLst>
        </pc:spChg>
        <pc:spChg chg="del mod">
          <ac:chgData name="Bettina Buttaro" userId="b2e385ba-34bf-4fe3-a808-b089992d94e5" providerId="ADAL" clId="{E24C7A43-6355-472A-8C6D-D834BC6D505F}" dt="2026-09-11T17:10:53.963" v="2449" actId="478"/>
          <ac:spMkLst>
            <pc:docMk/>
            <pc:sldMk cId="131102871" sldId="279"/>
            <ac:spMk id="3" creationId="{B4670A9C-EE33-3D5E-B2C7-364CA957D4F3}"/>
          </ac:spMkLst>
        </pc:spChg>
        <pc:spChg chg="add del mod">
          <ac:chgData name="Bettina Buttaro" userId="b2e385ba-34bf-4fe3-a808-b089992d94e5" providerId="ADAL" clId="{E24C7A43-6355-472A-8C6D-D834BC6D505F}" dt="2026-09-11T17:10:56.917" v="2450" actId="478"/>
          <ac:spMkLst>
            <pc:docMk/>
            <pc:sldMk cId="131102871" sldId="279"/>
            <ac:spMk id="5" creationId="{D0BF876A-ABC9-AABA-5E32-E56EDD8F7CBF}"/>
          </ac:spMkLst>
        </pc:spChg>
        <pc:spChg chg="add mod">
          <ac:chgData name="Bettina Buttaro" userId="b2e385ba-34bf-4fe3-a808-b089992d94e5" providerId="ADAL" clId="{E24C7A43-6355-472A-8C6D-D834BC6D505F}" dt="2026-09-11T21:07:11.360" v="4459" actId="20577"/>
          <ac:spMkLst>
            <pc:docMk/>
            <pc:sldMk cId="131102871" sldId="279"/>
            <ac:spMk id="6" creationId="{685D0AE6-C31A-7449-563E-506A2B730FBE}"/>
          </ac:spMkLst>
        </pc:spChg>
        <pc:spChg chg="add del mod">
          <ac:chgData name="Bettina Buttaro" userId="b2e385ba-34bf-4fe3-a808-b089992d94e5" providerId="ADAL" clId="{E24C7A43-6355-472A-8C6D-D834BC6D505F}" dt="2026-09-11T20:22:02.332" v="4008" actId="478"/>
          <ac:spMkLst>
            <pc:docMk/>
            <pc:sldMk cId="131102871" sldId="279"/>
            <ac:spMk id="17" creationId="{3A84B4CD-2DA0-F347-CDF5-FCEDDA371F6E}"/>
          </ac:spMkLst>
        </pc:spChg>
        <pc:spChg chg="add del mod">
          <ac:chgData name="Bettina Buttaro" userId="b2e385ba-34bf-4fe3-a808-b089992d94e5" providerId="ADAL" clId="{E24C7A43-6355-472A-8C6D-D834BC6D505F}" dt="2026-09-11T20:22:07.099" v="4010" actId="478"/>
          <ac:spMkLst>
            <pc:docMk/>
            <pc:sldMk cId="131102871" sldId="279"/>
            <ac:spMk id="19" creationId="{EF59F010-DF04-9107-14C4-5740F06A62D8}"/>
          </ac:spMkLst>
        </pc:spChg>
        <pc:picChg chg="add del">
          <ac:chgData name="Bettina Buttaro" userId="b2e385ba-34bf-4fe3-a808-b089992d94e5" providerId="ADAL" clId="{E24C7A43-6355-472A-8C6D-D834BC6D505F}" dt="2026-09-11T17:21:05.389" v="2522" actId="478"/>
          <ac:picMkLst>
            <pc:docMk/>
            <pc:sldMk cId="131102871" sldId="279"/>
            <ac:picMk id="8" creationId="{E252247D-E1FC-7BD5-A0BB-F1AAE354E505}"/>
          </ac:picMkLst>
        </pc:picChg>
        <pc:picChg chg="add del">
          <ac:chgData name="Bettina Buttaro" userId="b2e385ba-34bf-4fe3-a808-b089992d94e5" providerId="ADAL" clId="{E24C7A43-6355-472A-8C6D-D834BC6D505F}" dt="2026-09-11T17:21:48.820" v="2524" actId="478"/>
          <ac:picMkLst>
            <pc:docMk/>
            <pc:sldMk cId="131102871" sldId="279"/>
            <ac:picMk id="10" creationId="{0C89B0E2-E76B-43EA-BC45-F27524BFABF4}"/>
          </ac:picMkLst>
        </pc:picChg>
        <pc:picChg chg="add del mod">
          <ac:chgData name="Bettina Buttaro" userId="b2e385ba-34bf-4fe3-a808-b089992d94e5" providerId="ADAL" clId="{E24C7A43-6355-472A-8C6D-D834BC6D505F}" dt="2026-09-11T17:26:12.106" v="2574" actId="478"/>
          <ac:picMkLst>
            <pc:docMk/>
            <pc:sldMk cId="131102871" sldId="279"/>
            <ac:picMk id="12" creationId="{9F6552C3-F9C2-CE38-491E-9FD9DC9DC18C}"/>
          </ac:picMkLst>
        </pc:picChg>
        <pc:picChg chg="add del mod">
          <ac:chgData name="Bettina Buttaro" userId="b2e385ba-34bf-4fe3-a808-b089992d94e5" providerId="ADAL" clId="{E24C7A43-6355-472A-8C6D-D834BC6D505F}" dt="2026-09-11T20:07:21.304" v="3674" actId="478"/>
          <ac:picMkLst>
            <pc:docMk/>
            <pc:sldMk cId="131102871" sldId="279"/>
            <ac:picMk id="14" creationId="{3646E251-55AF-B6BE-C9AF-5DDF50033E4E}"/>
          </ac:picMkLst>
        </pc:picChg>
        <pc:picChg chg="add del mod">
          <ac:chgData name="Bettina Buttaro" userId="b2e385ba-34bf-4fe3-a808-b089992d94e5" providerId="ADAL" clId="{E24C7A43-6355-472A-8C6D-D834BC6D505F}" dt="2026-09-11T20:22:05.438" v="4009" actId="478"/>
          <ac:picMkLst>
            <pc:docMk/>
            <pc:sldMk cId="131102871" sldId="279"/>
            <ac:picMk id="16" creationId="{8DB93826-8FFB-AC16-1B16-A42845EE5F7D}"/>
          </ac:picMkLst>
        </pc:picChg>
        <pc:picChg chg="add mod modCrop">
          <ac:chgData name="Bettina Buttaro" userId="b2e385ba-34bf-4fe3-a808-b089992d94e5" providerId="ADAL" clId="{E24C7A43-6355-472A-8C6D-D834BC6D505F}" dt="2026-09-11T20:30:32.485" v="4125" actId="1076"/>
          <ac:picMkLst>
            <pc:docMk/>
            <pc:sldMk cId="131102871" sldId="279"/>
            <ac:picMk id="21" creationId="{E983D0F6-F044-0519-7EAA-249E1BE85E1D}"/>
          </ac:picMkLst>
        </pc:picChg>
      </pc:sldChg>
      <pc:sldChg chg="addSp delSp modSp add mod">
        <pc:chgData name="Bettina Buttaro" userId="b2e385ba-34bf-4fe3-a808-b089992d94e5" providerId="ADAL" clId="{E24C7A43-6355-472A-8C6D-D834BC6D505F}" dt="2026-09-11T22:48:11.801" v="5108" actId="1076"/>
        <pc:sldMkLst>
          <pc:docMk/>
          <pc:sldMk cId="921196620" sldId="280"/>
        </pc:sldMkLst>
        <pc:spChg chg="mod">
          <ac:chgData name="Bettina Buttaro" userId="b2e385ba-34bf-4fe3-a808-b089992d94e5" providerId="ADAL" clId="{E24C7A43-6355-472A-8C6D-D834BC6D505F}" dt="2026-09-11T21:12:57.931" v="4583" actId="20577"/>
          <ac:spMkLst>
            <pc:docMk/>
            <pc:sldMk cId="921196620" sldId="280"/>
            <ac:spMk id="2" creationId="{1D8D893E-0A29-0093-4B77-FEBBE056E667}"/>
          </ac:spMkLst>
        </pc:spChg>
        <pc:spChg chg="add del mod">
          <ac:chgData name="Bettina Buttaro" userId="b2e385ba-34bf-4fe3-a808-b089992d94e5" providerId="ADAL" clId="{E24C7A43-6355-472A-8C6D-D834BC6D505F}" dt="2026-09-11T22:41:41.905" v="5084" actId="1035"/>
          <ac:spMkLst>
            <pc:docMk/>
            <pc:sldMk cId="921196620" sldId="280"/>
            <ac:spMk id="3" creationId="{27499EF6-8009-8B1B-3F81-8457F5719CF7}"/>
          </ac:spMkLst>
        </pc:spChg>
        <pc:spChg chg="add del mod">
          <ac:chgData name="Bettina Buttaro" userId="b2e385ba-34bf-4fe3-a808-b089992d94e5" providerId="ADAL" clId="{E24C7A43-6355-472A-8C6D-D834BC6D505F}" dt="2026-09-11T16:13:20.657" v="2080" actId="478"/>
          <ac:spMkLst>
            <pc:docMk/>
            <pc:sldMk cId="921196620" sldId="280"/>
            <ac:spMk id="5" creationId="{F268BF91-A1B8-97FA-F34B-72C771D296C3}"/>
          </ac:spMkLst>
        </pc:spChg>
        <pc:spChg chg="add del mod">
          <ac:chgData name="Bettina Buttaro" userId="b2e385ba-34bf-4fe3-a808-b089992d94e5" providerId="ADAL" clId="{E24C7A43-6355-472A-8C6D-D834BC6D505F}" dt="2026-09-11T16:00:25.255" v="1821"/>
          <ac:spMkLst>
            <pc:docMk/>
            <pc:sldMk cId="921196620" sldId="280"/>
            <ac:spMk id="6" creationId="{2BF9DA5B-D669-4774-3E72-007A94F63DE9}"/>
          </ac:spMkLst>
        </pc:spChg>
        <pc:spChg chg="add del mod">
          <ac:chgData name="Bettina Buttaro" userId="b2e385ba-34bf-4fe3-a808-b089992d94e5" providerId="ADAL" clId="{E24C7A43-6355-472A-8C6D-D834BC6D505F}" dt="2026-09-11T16:13:13.478" v="2077" actId="478"/>
          <ac:spMkLst>
            <pc:docMk/>
            <pc:sldMk cId="921196620" sldId="280"/>
            <ac:spMk id="8" creationId="{1CAB78EA-3290-6A52-D282-48FA7E755343}"/>
          </ac:spMkLst>
        </pc:spChg>
        <pc:spChg chg="add del mod">
          <ac:chgData name="Bettina Buttaro" userId="b2e385ba-34bf-4fe3-a808-b089992d94e5" providerId="ADAL" clId="{E24C7A43-6355-472A-8C6D-D834BC6D505F}" dt="2026-09-11T16:16:34.380" v="2162" actId="478"/>
          <ac:spMkLst>
            <pc:docMk/>
            <pc:sldMk cId="921196620" sldId="280"/>
            <ac:spMk id="14" creationId="{64D4F043-2F91-D850-CE52-5340083EB392}"/>
          </ac:spMkLst>
        </pc:spChg>
        <pc:spChg chg="add mod">
          <ac:chgData name="Bettina Buttaro" userId="b2e385ba-34bf-4fe3-a808-b089992d94e5" providerId="ADAL" clId="{E24C7A43-6355-472A-8C6D-D834BC6D505F}" dt="2026-09-11T16:23:59.008" v="2378" actId="1076"/>
          <ac:spMkLst>
            <pc:docMk/>
            <pc:sldMk cId="921196620" sldId="280"/>
            <ac:spMk id="16" creationId="{E8FBB04B-7E8C-CAE2-70B3-E3B4C84981BA}"/>
          </ac:spMkLst>
        </pc:spChg>
        <pc:spChg chg="add del">
          <ac:chgData name="Bettina Buttaro" userId="b2e385ba-34bf-4fe3-a808-b089992d94e5" providerId="ADAL" clId="{E24C7A43-6355-472A-8C6D-D834BC6D505F}" dt="2026-09-11T22:35:46.127" v="5005" actId="22"/>
          <ac:spMkLst>
            <pc:docMk/>
            <pc:sldMk cId="921196620" sldId="280"/>
            <ac:spMk id="18" creationId="{FB98F0D0-93F7-E12F-EEBE-DE9AB8DE4399}"/>
          </ac:spMkLst>
        </pc:spChg>
        <pc:spChg chg="add mod">
          <ac:chgData name="Bettina Buttaro" userId="b2e385ba-34bf-4fe3-a808-b089992d94e5" providerId="ADAL" clId="{E24C7A43-6355-472A-8C6D-D834BC6D505F}" dt="2026-09-11T22:48:09.735" v="5107" actId="1076"/>
          <ac:spMkLst>
            <pc:docMk/>
            <pc:sldMk cId="921196620" sldId="280"/>
            <ac:spMk id="20" creationId="{728AB9EC-0D5F-FA76-1005-CB00F7FB07B0}"/>
          </ac:spMkLst>
        </pc:spChg>
        <pc:picChg chg="add del mod">
          <ac:chgData name="Bettina Buttaro" userId="b2e385ba-34bf-4fe3-a808-b089992d94e5" providerId="ADAL" clId="{E24C7A43-6355-472A-8C6D-D834BC6D505F}" dt="2026-09-11T16:13:11.309" v="2074" actId="22"/>
          <ac:picMkLst>
            <pc:docMk/>
            <pc:sldMk cId="921196620" sldId="280"/>
            <ac:picMk id="10" creationId="{73554490-63AD-4DEC-D050-169D379578D0}"/>
          </ac:picMkLst>
        </pc:picChg>
        <pc:picChg chg="add mod">
          <ac:chgData name="Bettina Buttaro" userId="b2e385ba-34bf-4fe3-a808-b089992d94e5" providerId="ADAL" clId="{E24C7A43-6355-472A-8C6D-D834BC6D505F}" dt="2026-09-11T16:23:59.008" v="2378" actId="1076"/>
          <ac:picMkLst>
            <pc:docMk/>
            <pc:sldMk cId="921196620" sldId="280"/>
            <ac:picMk id="12" creationId="{51B7A87D-02C8-BDB4-0EB2-B22F59CCAE24}"/>
          </ac:picMkLst>
        </pc:picChg>
        <pc:picChg chg="add mod">
          <ac:chgData name="Bettina Buttaro" userId="b2e385ba-34bf-4fe3-a808-b089992d94e5" providerId="ADAL" clId="{E24C7A43-6355-472A-8C6D-D834BC6D505F}" dt="2026-09-11T22:48:11.801" v="5108" actId="1076"/>
          <ac:picMkLst>
            <pc:docMk/>
            <pc:sldMk cId="921196620" sldId="280"/>
            <ac:picMk id="19" creationId="{5874930B-5725-6889-3028-47C0C10F59AA}"/>
          </ac:picMkLst>
        </pc:picChg>
      </pc:sldChg>
      <pc:sldChg chg="addSp delSp modSp add mod">
        <pc:chgData name="Bettina Buttaro" userId="b2e385ba-34bf-4fe3-a808-b089992d94e5" providerId="ADAL" clId="{E24C7A43-6355-472A-8C6D-D834BC6D505F}" dt="2026-09-12T15:40:17.124" v="5304" actId="20577"/>
        <pc:sldMkLst>
          <pc:docMk/>
          <pc:sldMk cId="1495672333" sldId="281"/>
        </pc:sldMkLst>
        <pc:spChg chg="del">
          <ac:chgData name="Bettina Buttaro" userId="b2e385ba-34bf-4fe3-a808-b089992d94e5" providerId="ADAL" clId="{E24C7A43-6355-472A-8C6D-D834BC6D505F}" dt="2026-09-11T14:42:28.786" v="146" actId="478"/>
          <ac:spMkLst>
            <pc:docMk/>
            <pc:sldMk cId="1495672333" sldId="281"/>
            <ac:spMk id="2" creationId="{51E62A4C-0294-C8BB-AC3A-C48A4C60DE09}"/>
          </ac:spMkLst>
        </pc:spChg>
        <pc:spChg chg="del">
          <ac:chgData name="Bettina Buttaro" userId="b2e385ba-34bf-4fe3-a808-b089992d94e5" providerId="ADAL" clId="{E24C7A43-6355-472A-8C6D-D834BC6D505F}" dt="2026-09-11T14:42:31.398" v="147" actId="478"/>
          <ac:spMkLst>
            <pc:docMk/>
            <pc:sldMk cId="1495672333" sldId="281"/>
            <ac:spMk id="4" creationId="{8BE3AE01-FFF6-66D0-4F30-D8214D7E7AC8}"/>
          </ac:spMkLst>
        </pc:spChg>
        <pc:spChg chg="add del">
          <ac:chgData name="Bettina Buttaro" userId="b2e385ba-34bf-4fe3-a808-b089992d94e5" providerId="ADAL" clId="{E24C7A43-6355-472A-8C6D-D834BC6D505F}" dt="2026-09-11T14:58:08.382" v="178" actId="478"/>
          <ac:spMkLst>
            <pc:docMk/>
            <pc:sldMk cId="1495672333" sldId="281"/>
            <ac:spMk id="9" creationId="{ADAC4BFD-BBF3-6E67-6846-AAEAB17EBD6A}"/>
          </ac:spMkLst>
        </pc:spChg>
        <pc:spChg chg="add del mod">
          <ac:chgData name="Bettina Buttaro" userId="b2e385ba-34bf-4fe3-a808-b089992d94e5" providerId="ADAL" clId="{E24C7A43-6355-472A-8C6D-D834BC6D505F}" dt="2026-09-11T15:03:06.978" v="187" actId="478"/>
          <ac:spMkLst>
            <pc:docMk/>
            <pc:sldMk cId="1495672333" sldId="281"/>
            <ac:spMk id="10" creationId="{60AD1CBB-C4C4-F368-ABA4-6E91463E575D}"/>
          </ac:spMkLst>
        </pc:spChg>
        <pc:spChg chg="add del mod">
          <ac:chgData name="Bettina Buttaro" userId="b2e385ba-34bf-4fe3-a808-b089992d94e5" providerId="ADAL" clId="{E24C7A43-6355-472A-8C6D-D834BC6D505F}" dt="2026-09-11T15:03:09.472" v="188" actId="478"/>
          <ac:spMkLst>
            <pc:docMk/>
            <pc:sldMk cId="1495672333" sldId="281"/>
            <ac:spMk id="12" creationId="{2BA9D927-20A5-7413-3BAE-0D79D034F90A}"/>
          </ac:spMkLst>
        </pc:spChg>
        <pc:spChg chg="add mod">
          <ac:chgData name="Bettina Buttaro" userId="b2e385ba-34bf-4fe3-a808-b089992d94e5" providerId="ADAL" clId="{E24C7A43-6355-472A-8C6D-D834BC6D505F}" dt="2026-09-12T14:53:44.943" v="5166" actId="1076"/>
          <ac:spMkLst>
            <pc:docMk/>
            <pc:sldMk cId="1495672333" sldId="281"/>
            <ac:spMk id="13" creationId="{DF5FF6C3-9E7A-31BE-A195-21A384D599A5}"/>
          </ac:spMkLst>
        </pc:spChg>
        <pc:spChg chg="add mod">
          <ac:chgData name="Bettina Buttaro" userId="b2e385ba-34bf-4fe3-a808-b089992d94e5" providerId="ADAL" clId="{E24C7A43-6355-472A-8C6D-D834BC6D505F}" dt="2026-09-11T22:21:39.961" v="4712" actId="1038"/>
          <ac:spMkLst>
            <pc:docMk/>
            <pc:sldMk cId="1495672333" sldId="281"/>
            <ac:spMk id="18" creationId="{50297214-B658-96C4-7215-4D8E3D214F8B}"/>
          </ac:spMkLst>
        </pc:spChg>
        <pc:spChg chg="add del mod">
          <ac:chgData name="Bettina Buttaro" userId="b2e385ba-34bf-4fe3-a808-b089992d94e5" providerId="ADAL" clId="{E24C7A43-6355-472A-8C6D-D834BC6D505F}" dt="2026-09-11T16:30:05.573" v="2440" actId="478"/>
          <ac:spMkLst>
            <pc:docMk/>
            <pc:sldMk cId="1495672333" sldId="281"/>
            <ac:spMk id="20" creationId="{A6522777-3BC0-6FB1-EF82-9E6044A87F54}"/>
          </ac:spMkLst>
        </pc:spChg>
        <pc:spChg chg="add del mod">
          <ac:chgData name="Bettina Buttaro" userId="b2e385ba-34bf-4fe3-a808-b089992d94e5" providerId="ADAL" clId="{E24C7A43-6355-472A-8C6D-D834BC6D505F}" dt="2026-09-12T15:36:47.680" v="5190" actId="1076"/>
          <ac:spMkLst>
            <pc:docMk/>
            <pc:sldMk cId="1495672333" sldId="281"/>
            <ac:spMk id="22" creationId="{F62BAA6D-0F2B-3762-16E1-CE3E810BDBE4}"/>
          </ac:spMkLst>
        </pc:spChg>
        <pc:spChg chg="add mod">
          <ac:chgData name="Bettina Buttaro" userId="b2e385ba-34bf-4fe3-a808-b089992d94e5" providerId="ADAL" clId="{E24C7A43-6355-472A-8C6D-D834BC6D505F}" dt="2026-09-11T15:43:08.965" v="1032" actId="1035"/>
          <ac:spMkLst>
            <pc:docMk/>
            <pc:sldMk cId="1495672333" sldId="281"/>
            <ac:spMk id="24" creationId="{B36400C9-5A84-EC48-76E9-FB03F9F99C1D}"/>
          </ac:spMkLst>
        </pc:spChg>
        <pc:spChg chg="add mod">
          <ac:chgData name="Bettina Buttaro" userId="b2e385ba-34bf-4fe3-a808-b089992d94e5" providerId="ADAL" clId="{E24C7A43-6355-472A-8C6D-D834BC6D505F}" dt="2026-09-11T15:43:12.532" v="1036" actId="1035"/>
          <ac:spMkLst>
            <pc:docMk/>
            <pc:sldMk cId="1495672333" sldId="281"/>
            <ac:spMk id="26" creationId="{A837590F-5995-699B-167C-3175712B6CBF}"/>
          </ac:spMkLst>
        </pc:spChg>
        <pc:spChg chg="add del mod">
          <ac:chgData name="Bettina Buttaro" userId="b2e385ba-34bf-4fe3-a808-b089992d94e5" providerId="ADAL" clId="{E24C7A43-6355-472A-8C6D-D834BC6D505F}" dt="2026-09-11T16:29:46.305" v="2435" actId="22"/>
          <ac:spMkLst>
            <pc:docMk/>
            <pc:sldMk cId="1495672333" sldId="281"/>
            <ac:spMk id="28" creationId="{4DD5F56B-FBC2-7277-E560-5388688729EE}"/>
          </ac:spMkLst>
        </pc:spChg>
        <pc:spChg chg="add del">
          <ac:chgData name="Bettina Buttaro" userId="b2e385ba-34bf-4fe3-a808-b089992d94e5" providerId="ADAL" clId="{E24C7A43-6355-472A-8C6D-D834BC6D505F}" dt="2026-09-11T16:29:44.892" v="2433" actId="22"/>
          <ac:spMkLst>
            <pc:docMk/>
            <pc:sldMk cId="1495672333" sldId="281"/>
            <ac:spMk id="30" creationId="{8208BCD3-2BCB-BDAE-BBF9-3AAE612C467F}"/>
          </ac:spMkLst>
        </pc:spChg>
        <pc:spChg chg="add del mod">
          <ac:chgData name="Bettina Buttaro" userId="b2e385ba-34bf-4fe3-a808-b089992d94e5" providerId="ADAL" clId="{E24C7A43-6355-472A-8C6D-D834BC6D505F}" dt="2026-09-11T22:30:43.250" v="4861" actId="20577"/>
          <ac:spMkLst>
            <pc:docMk/>
            <pc:sldMk cId="1495672333" sldId="281"/>
            <ac:spMk id="32" creationId="{70AD517B-951E-CC46-6647-6271B6A09B60}"/>
          </ac:spMkLst>
        </pc:spChg>
        <pc:spChg chg="add mod">
          <ac:chgData name="Bettina Buttaro" userId="b2e385ba-34bf-4fe3-a808-b089992d94e5" providerId="ADAL" clId="{E24C7A43-6355-472A-8C6D-D834BC6D505F}" dt="2026-09-12T15:40:17.124" v="5304" actId="20577"/>
          <ac:spMkLst>
            <pc:docMk/>
            <pc:sldMk cId="1495672333" sldId="281"/>
            <ac:spMk id="34" creationId="{8D3BEBAA-9977-F747-2D10-1B79BB22EEC6}"/>
          </ac:spMkLst>
        </pc:spChg>
        <pc:spChg chg="add mod">
          <ac:chgData name="Bettina Buttaro" userId="b2e385ba-34bf-4fe3-a808-b089992d94e5" providerId="ADAL" clId="{E24C7A43-6355-472A-8C6D-D834BC6D505F}" dt="2026-09-12T15:39:49.785" v="5269" actId="1076"/>
          <ac:spMkLst>
            <pc:docMk/>
            <pc:sldMk cId="1495672333" sldId="281"/>
            <ac:spMk id="36" creationId="{370AAD0C-ECC5-64A5-6CE0-1228EC3BA4B7}"/>
          </ac:spMkLst>
        </pc:spChg>
        <pc:spChg chg="add del">
          <ac:chgData name="Bettina Buttaro" userId="b2e385ba-34bf-4fe3-a808-b089992d94e5" providerId="ADAL" clId="{E24C7A43-6355-472A-8C6D-D834BC6D505F}" dt="2026-09-12T15:37:37.850" v="5194" actId="478"/>
          <ac:spMkLst>
            <pc:docMk/>
            <pc:sldMk cId="1495672333" sldId="281"/>
            <ac:spMk id="37" creationId="{51A2532A-2289-B324-FC53-B6F04312CB35}"/>
          </ac:spMkLst>
        </pc:spChg>
        <pc:spChg chg="add del">
          <ac:chgData name="Bettina Buttaro" userId="b2e385ba-34bf-4fe3-a808-b089992d94e5" providerId="ADAL" clId="{E24C7A43-6355-472A-8C6D-D834BC6D505F}" dt="2026-09-12T15:37:41.766" v="5196" actId="478"/>
          <ac:spMkLst>
            <pc:docMk/>
            <pc:sldMk cId="1495672333" sldId="281"/>
            <ac:spMk id="39" creationId="{99B4F570-0DE0-98B9-7533-34EB51AEFF2A}"/>
          </ac:spMkLst>
        </pc:spChg>
        <pc:spChg chg="add mod">
          <ac:chgData name="Bettina Buttaro" userId="b2e385ba-34bf-4fe3-a808-b089992d94e5" providerId="ADAL" clId="{E24C7A43-6355-472A-8C6D-D834BC6D505F}" dt="2026-09-12T15:39:41.511" v="5268" actId="14100"/>
          <ac:spMkLst>
            <pc:docMk/>
            <pc:sldMk cId="1495672333" sldId="281"/>
            <ac:spMk id="40" creationId="{04F4D08C-CB0A-4194-218F-C7494E5C0126}"/>
          </ac:spMkLst>
        </pc:spChg>
        <pc:spChg chg="mod">
          <ac:chgData name="Bettina Buttaro" userId="b2e385ba-34bf-4fe3-a808-b089992d94e5" providerId="ADAL" clId="{E24C7A43-6355-472A-8C6D-D834BC6D505F}" dt="2026-09-11T14:41:04.674" v="136" actId="20577"/>
          <ac:spMkLst>
            <pc:docMk/>
            <pc:sldMk cId="1495672333" sldId="281"/>
            <ac:spMk id="90" creationId="{03AE5AE8-9251-81C6-FFC0-BD029AAC280D}"/>
          </ac:spMkLst>
        </pc:spChg>
        <pc:picChg chg="add mod">
          <ac:chgData name="Bettina Buttaro" userId="b2e385ba-34bf-4fe3-a808-b089992d94e5" providerId="ADAL" clId="{E24C7A43-6355-472A-8C6D-D834BC6D505F}" dt="2026-09-11T15:42:51.028" v="1022" actId="1036"/>
          <ac:picMkLst>
            <pc:docMk/>
            <pc:sldMk cId="1495672333" sldId="281"/>
            <ac:picMk id="5" creationId="{529B98C7-4EBC-A8F0-155A-ED96E72D5D86}"/>
          </ac:picMkLst>
        </pc:picChg>
        <pc:picChg chg="add mod">
          <ac:chgData name="Bettina Buttaro" userId="b2e385ba-34bf-4fe3-a808-b089992d94e5" providerId="ADAL" clId="{E24C7A43-6355-472A-8C6D-D834BC6D505F}" dt="2026-09-11T17:57:51.860" v="2880" actId="1037"/>
          <ac:picMkLst>
            <pc:docMk/>
            <pc:sldMk cId="1495672333" sldId="281"/>
            <ac:picMk id="7" creationId="{0D16AEFF-B641-6E0B-FD07-BC4CE7ECA801}"/>
          </ac:picMkLst>
        </pc:picChg>
        <pc:cxnChg chg="add del mod">
          <ac:chgData name="Bettina Buttaro" userId="b2e385ba-34bf-4fe3-a808-b089992d94e5" providerId="ADAL" clId="{E24C7A43-6355-472A-8C6D-D834BC6D505F}" dt="2026-09-11T15:09:52.145" v="508" actId="478"/>
          <ac:cxnSpMkLst>
            <pc:docMk/>
            <pc:sldMk cId="1495672333" sldId="281"/>
            <ac:cxnSpMk id="15" creationId="{85AB422A-9601-4B15-F5C9-1BDEC8EC14C2}"/>
          </ac:cxnSpMkLst>
        </pc:cxnChg>
      </pc:sldChg>
      <pc:sldChg chg="add">
        <pc:chgData name="Bettina Buttaro" userId="b2e385ba-34bf-4fe3-a808-b089992d94e5" providerId="ADAL" clId="{E24C7A43-6355-472A-8C6D-D834BC6D505F}" dt="2026-09-11T14:24:09.015" v="20"/>
        <pc:sldMkLst>
          <pc:docMk/>
          <pc:sldMk cId="4057440619" sldId="281"/>
        </pc:sldMkLst>
      </pc:sldChg>
      <pc:sldChg chg="add del">
        <pc:chgData name="Bettina Buttaro" userId="b2e385ba-34bf-4fe3-a808-b089992d94e5" providerId="ADAL" clId="{E24C7A43-6355-472A-8C6D-D834BC6D505F}" dt="2026-09-11T14:57:15.241" v="173" actId="47"/>
        <pc:sldMkLst>
          <pc:docMk/>
          <pc:sldMk cId="978464073" sldId="282"/>
        </pc:sldMkLst>
      </pc:sldChg>
      <pc:sldChg chg="modSp add del mod">
        <pc:chgData name="Bettina Buttaro" userId="b2e385ba-34bf-4fe3-a808-b089992d94e5" providerId="ADAL" clId="{E24C7A43-6355-472A-8C6D-D834BC6D505F}" dt="2026-09-11T15:18:44.352" v="705" actId="47"/>
        <pc:sldMkLst>
          <pc:docMk/>
          <pc:sldMk cId="395293352" sldId="283"/>
        </pc:sldMkLst>
        <pc:spChg chg="mod">
          <ac:chgData name="Bettina Buttaro" userId="b2e385ba-34bf-4fe3-a808-b089992d94e5" providerId="ADAL" clId="{E24C7A43-6355-472A-8C6D-D834BC6D505F}" dt="2026-09-11T14:57:41.374" v="176" actId="20577"/>
          <ac:spMkLst>
            <pc:docMk/>
            <pc:sldMk cId="395293352" sldId="283"/>
            <ac:spMk id="97" creationId="{E6D2464E-E922-6859-DB73-79BA342600A5}"/>
          </ac:spMkLst>
        </pc:spChg>
      </pc:sldChg>
      <pc:sldMasterChg chg="delSldLayout">
        <pc:chgData name="Bettina Buttaro" userId="b2e385ba-34bf-4fe3-a808-b089992d94e5" providerId="ADAL" clId="{E24C7A43-6355-472A-8C6D-D834BC6D505F}" dt="2026-09-11T15:58:16.283" v="1801" actId="47"/>
        <pc:sldMasterMkLst>
          <pc:docMk/>
          <pc:sldMasterMk cId="0" sldId="2147483662"/>
        </pc:sldMasterMkLst>
        <pc:sldLayoutChg chg="del">
          <pc:chgData name="Bettina Buttaro" userId="b2e385ba-34bf-4fe3-a808-b089992d94e5" providerId="ADAL" clId="{E24C7A43-6355-472A-8C6D-D834BC6D505F}" dt="2026-09-11T15:49:29.216" v="1160" actId="47"/>
          <pc:sldLayoutMkLst>
            <pc:docMk/>
            <pc:sldMasterMk cId="0" sldId="2147483662"/>
            <pc:sldLayoutMk cId="0" sldId="2147483650"/>
          </pc:sldLayoutMkLst>
        </pc:sldLayoutChg>
        <pc:sldLayoutChg chg="del">
          <pc:chgData name="Bettina Buttaro" userId="b2e385ba-34bf-4fe3-a808-b089992d94e5" providerId="ADAL" clId="{E24C7A43-6355-472A-8C6D-D834BC6D505F}" dt="2026-09-11T14:50:15.338" v="150" actId="47"/>
          <pc:sldLayoutMkLst>
            <pc:docMk/>
            <pc:sldMasterMk cId="0" sldId="2147483662"/>
            <pc:sldLayoutMk cId="0" sldId="2147483653"/>
          </pc:sldLayoutMkLst>
        </pc:sldLayoutChg>
        <pc:sldLayoutChg chg="del">
          <pc:chgData name="Bettina Buttaro" userId="b2e385ba-34bf-4fe3-a808-b089992d94e5" providerId="ADAL" clId="{E24C7A43-6355-472A-8C6D-D834BC6D505F}" dt="2026-09-11T15:49:37.020" v="1162" actId="47"/>
          <pc:sldLayoutMkLst>
            <pc:docMk/>
            <pc:sldMasterMk cId="0" sldId="2147483662"/>
            <pc:sldLayoutMk cId="0" sldId="2147483657"/>
          </pc:sldLayoutMkLst>
        </pc:sldLayoutChg>
        <pc:sldLayoutChg chg="del">
          <pc:chgData name="Bettina Buttaro" userId="b2e385ba-34bf-4fe3-a808-b089992d94e5" providerId="ADAL" clId="{E24C7A43-6355-472A-8C6D-D834BC6D505F}" dt="2026-09-11T15:49:34.641" v="1161" actId="47"/>
          <pc:sldLayoutMkLst>
            <pc:docMk/>
            <pc:sldMasterMk cId="0" sldId="2147483662"/>
            <pc:sldLayoutMk cId="0" sldId="2147483658"/>
          </pc:sldLayoutMkLst>
        </pc:sldLayoutChg>
        <pc:sldLayoutChg chg="del">
          <pc:chgData name="Bettina Buttaro" userId="b2e385ba-34bf-4fe3-a808-b089992d94e5" providerId="ADAL" clId="{E24C7A43-6355-472A-8C6D-D834BC6D505F}" dt="2026-09-11T15:49:38.618" v="1163" actId="47"/>
          <pc:sldLayoutMkLst>
            <pc:docMk/>
            <pc:sldMasterMk cId="0" sldId="2147483662"/>
            <pc:sldLayoutMk cId="0" sldId="2147483659"/>
          </pc:sldLayoutMkLst>
        </pc:sldLayoutChg>
        <pc:sldLayoutChg chg="del">
          <pc:chgData name="Bettina Buttaro" userId="b2e385ba-34bf-4fe3-a808-b089992d94e5" providerId="ADAL" clId="{E24C7A43-6355-472A-8C6D-D834BC6D505F}" dt="2026-09-11T15:58:16.283" v="1801" actId="47"/>
          <pc:sldLayoutMkLst>
            <pc:docMk/>
            <pc:sldMasterMk cId="0" sldId="2147483662"/>
            <pc:sldLayoutMk cId="0" sldId="2147483661"/>
          </pc:sldLayoutMkLst>
        </pc:sldLayoutChg>
      </pc:sldMaster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D97BAA6-337E-0BE3-9875-D60C7AFFFFD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388B31B-46DA-EA23-CEFE-F95607DA7C35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03027E-CCD8-2F41-9DD8-CE4FB2004B9F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F391FC7-24FF-8A82-25B8-B7604FD6C748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6B2A3CE-B669-5212-C636-F0BAD183334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F8F09F2-491D-5C4D-B097-136FFD9E035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8984172"/>
      </p:ext>
    </p:extLst>
  </p:cSld>
  <p:clrMap bg1="lt1" tx1="dk1" bg2="lt2" tx2="dk2" accent1="accent1" accent2="accent2" accent3="accent3" accent4="accent4" accent5="accent5" accent6="accent6" hlink="hlink" folHlink="folHlink"/>
  <p:extLst>
    <p:ext uri="{56416CCD-93CA-4268-BC5B-53C4BB910035}">
      <p15:sldGuideLst xmlns:p15="http://schemas.microsoft.com/office/powerpoint/2012/main">
        <p15:guide id="1" orient="horz" pos="2880" userDrawn="1">
          <p15:clr>
            <a:srgbClr val="F26B43"/>
          </p15:clr>
        </p15:guide>
        <p15:guide id="2" pos="2160" userDrawn="1">
          <p15:clr>
            <a:srgbClr val="F26B43"/>
          </p15:clr>
        </p15:guide>
      </p15:sldGuideLst>
    </p:ext>
  </p:extLst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37d7d28136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62" name="Google Shape;62;g37d7d28136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7d6d328eb_0_1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88" name="Google Shape;88;g37d6d328eb_0_1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2588817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59E49476-5290-0610-D563-46C445DC7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7d6d328eb_0_164:notes">
            <a:extLst>
              <a:ext uri="{FF2B5EF4-FFF2-40B4-BE49-F238E27FC236}">
                <a16:creationId xmlns:a16="http://schemas.microsoft.com/office/drawing/2014/main" id="{76868927-13B8-C03B-BFE5-17674755FBF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88" name="Google Shape;88;g37d6d328eb_0_164:notes">
            <a:extLst>
              <a:ext uri="{FF2B5EF4-FFF2-40B4-BE49-F238E27FC236}">
                <a16:creationId xmlns:a16="http://schemas.microsoft.com/office/drawing/2014/main" id="{43B5A340-1C8A-C397-B632-22BCF778980C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534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>
          <a:extLst>
            <a:ext uri="{FF2B5EF4-FFF2-40B4-BE49-F238E27FC236}">
              <a16:creationId xmlns:a16="http://schemas.microsoft.com/office/drawing/2014/main" id="{B26A860B-B989-4963-6E08-1B924276D4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7d6d328eb_0_164:notes">
            <a:extLst>
              <a:ext uri="{FF2B5EF4-FFF2-40B4-BE49-F238E27FC236}">
                <a16:creationId xmlns:a16="http://schemas.microsoft.com/office/drawing/2014/main" id="{C1C06634-5522-F7BF-F3BD-B9B070F357B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  <p:txBody>
          <a:bodyPr/>
          <a:lstStyle/>
          <a:p>
            <a:endParaRPr lang="en-US"/>
          </a:p>
        </p:txBody>
      </p:sp>
      <p:sp>
        <p:nvSpPr>
          <p:cNvPr id="88" name="Google Shape;88;g37d6d328eb_0_164:notes">
            <a:extLst>
              <a:ext uri="{FF2B5EF4-FFF2-40B4-BE49-F238E27FC236}">
                <a16:creationId xmlns:a16="http://schemas.microsoft.com/office/drawing/2014/main" id="{E3DB8CCB-C0F5-6851-87A3-DFB0802223BB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01186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9154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20025" y="132675"/>
            <a:ext cx="837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61525" y="818225"/>
            <a:ext cx="8520600" cy="361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A41E35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+mn-lt"/>
                <a:ea typeface="Roboto Medium"/>
                <a:cs typeface="Roboto Medium"/>
                <a:sym typeface="Roboto"/>
              </a:defRPr>
            </a:lvl1pPr>
            <a:lvl2pPr marL="914400" lvl="1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2pPr>
            <a:lvl3pPr marL="1371600" lvl="2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3pPr>
            <a:lvl4pPr marL="1828800" lvl="3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4pPr>
            <a:lvl5pPr marL="2286000" lvl="4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5pPr>
            <a:lvl6pPr marL="2743200" lvl="5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6pPr>
            <a:lvl7pPr marL="3200400" lvl="6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7pPr>
            <a:lvl8pPr marL="3657600" lvl="7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8pPr>
            <a:lvl9pPr marL="4114800" lvl="8" indent="-317500">
              <a:lnSpc>
                <a:spcPct val="125000"/>
              </a:lnSpc>
              <a:spcBef>
                <a:spcPts val="1600"/>
              </a:spcBef>
              <a:spcAft>
                <a:spcPts val="1600"/>
              </a:spcAft>
              <a:buClr>
                <a:srgbClr val="A41E35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9pPr>
          </a:lstStyle>
          <a:p>
            <a:endParaRPr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9EF4E5E-CDB7-8C6C-483B-ABDA1FC2364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2276" y="4626700"/>
            <a:ext cx="2817138" cy="35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2512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 preserve="1">
  <p:cSld name="1_Main poi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2DDB08B-549B-E7B3-52A8-23C6754041E0}"/>
              </a:ext>
            </a:extLst>
          </p:cNvPr>
          <p:cNvSpPr/>
          <p:nvPr userDrawn="1"/>
        </p:nvSpPr>
        <p:spPr>
          <a:xfrm>
            <a:off x="9088582" y="0"/>
            <a:ext cx="78289" cy="5195455"/>
          </a:xfrm>
          <a:prstGeom prst="rect">
            <a:avLst/>
          </a:prstGeom>
          <a:solidFill>
            <a:srgbClr val="DEDED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31850" y="1975350"/>
            <a:ext cx="8558700" cy="11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061C4F7-3B2A-AAF2-3564-6FD48EF1177A}"/>
              </a:ext>
            </a:extLst>
          </p:cNvPr>
          <p:cNvCxnSpPr>
            <a:cxnSpLocks/>
          </p:cNvCxnSpPr>
          <p:nvPr userDrawn="1"/>
        </p:nvCxnSpPr>
        <p:spPr>
          <a:xfrm>
            <a:off x="0" y="2814694"/>
            <a:ext cx="9144000" cy="0"/>
          </a:xfrm>
          <a:prstGeom prst="line">
            <a:avLst/>
          </a:prstGeom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81441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Intro Copy" preserve="1">
  <p:cSld name="1_Intro Copy">
    <p:bg>
      <p:bgPr>
        <a:solidFill>
          <a:srgbClr val="DEEFEC"/>
        </a:solidFill>
        <a:effectLst/>
      </p:bgPr>
    </p:bg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9"/>
          <p:cNvSpPr txBox="1">
            <a:spLocks noGrp="1"/>
          </p:cNvSpPr>
          <p:nvPr>
            <p:ph type="body" idx="1"/>
          </p:nvPr>
        </p:nvSpPr>
        <p:spPr>
          <a:xfrm>
            <a:off x="1547100" y="1004700"/>
            <a:ext cx="6049800" cy="3134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810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Faustina Medium"/>
              <a:buChar char="●"/>
              <a:defRPr sz="2400" b="0" i="0">
                <a:solidFill>
                  <a:schemeClr val="lt2"/>
                </a:solidFill>
                <a:latin typeface="Georgia" panose="02040502050405020303" pitchFamily="18" charset="0"/>
                <a:ea typeface="Georgia" panose="02040502050405020303" pitchFamily="18" charset="0"/>
                <a:cs typeface="Georgia" panose="02040502050405020303" pitchFamily="18" charset="0"/>
                <a:sym typeface="Faustina Medium"/>
              </a:defRPr>
            </a:lvl1pPr>
            <a:lvl2pPr marL="914400" lvl="1" indent="-381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Faustina Medium"/>
              <a:buChar char="○"/>
              <a:defRPr sz="2400">
                <a:solidFill>
                  <a:schemeClr val="lt2"/>
                </a:solidFill>
                <a:latin typeface="Faustina Medium"/>
                <a:ea typeface="Faustina Medium"/>
                <a:cs typeface="Faustina Medium"/>
                <a:sym typeface="Faustina Medium"/>
              </a:defRPr>
            </a:lvl2pPr>
            <a:lvl3pPr marL="1371600" lvl="2" indent="-381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Faustina Medium"/>
              <a:buChar char="■"/>
              <a:defRPr sz="2400">
                <a:solidFill>
                  <a:schemeClr val="lt2"/>
                </a:solidFill>
                <a:latin typeface="Faustina Medium"/>
                <a:ea typeface="Faustina Medium"/>
                <a:cs typeface="Faustina Medium"/>
                <a:sym typeface="Faustina Medium"/>
              </a:defRPr>
            </a:lvl3pPr>
            <a:lvl4pPr marL="1828800" lvl="3" indent="-381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Faustina Medium"/>
              <a:buChar char="●"/>
              <a:defRPr sz="2400">
                <a:solidFill>
                  <a:schemeClr val="lt2"/>
                </a:solidFill>
                <a:latin typeface="Faustina Medium"/>
                <a:ea typeface="Faustina Medium"/>
                <a:cs typeface="Faustina Medium"/>
                <a:sym typeface="Faustina Medium"/>
              </a:defRPr>
            </a:lvl4pPr>
            <a:lvl5pPr marL="2286000" lvl="4" indent="-381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Faustina Medium"/>
              <a:buChar char="○"/>
              <a:defRPr sz="2400">
                <a:solidFill>
                  <a:schemeClr val="lt2"/>
                </a:solidFill>
                <a:latin typeface="Faustina Medium"/>
                <a:ea typeface="Faustina Medium"/>
                <a:cs typeface="Faustina Medium"/>
                <a:sym typeface="Faustina Medium"/>
              </a:defRPr>
            </a:lvl5pPr>
            <a:lvl6pPr marL="2743200" lvl="5" indent="-381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Faustina Medium"/>
              <a:buChar char="■"/>
              <a:defRPr sz="2400">
                <a:solidFill>
                  <a:schemeClr val="lt2"/>
                </a:solidFill>
                <a:latin typeface="Faustina Medium"/>
                <a:ea typeface="Faustina Medium"/>
                <a:cs typeface="Faustina Medium"/>
                <a:sym typeface="Faustina Medium"/>
              </a:defRPr>
            </a:lvl6pPr>
            <a:lvl7pPr marL="3200400" lvl="6" indent="-381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Faustina Medium"/>
              <a:buChar char="●"/>
              <a:defRPr sz="2400">
                <a:solidFill>
                  <a:schemeClr val="lt2"/>
                </a:solidFill>
                <a:latin typeface="Faustina Medium"/>
                <a:ea typeface="Faustina Medium"/>
                <a:cs typeface="Faustina Medium"/>
                <a:sym typeface="Faustina Medium"/>
              </a:defRPr>
            </a:lvl7pPr>
            <a:lvl8pPr marL="3657600" lvl="7" indent="-3810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lt2"/>
              </a:buClr>
              <a:buSzPts val="2400"/>
              <a:buFont typeface="Faustina Medium"/>
              <a:buChar char="○"/>
              <a:defRPr sz="2400">
                <a:solidFill>
                  <a:schemeClr val="lt2"/>
                </a:solidFill>
                <a:latin typeface="Faustina Medium"/>
                <a:ea typeface="Faustina Medium"/>
                <a:cs typeface="Faustina Medium"/>
                <a:sym typeface="Faustina Medium"/>
              </a:defRPr>
            </a:lvl8pPr>
            <a:lvl9pPr marL="4114800" lvl="8" indent="-3810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lt2"/>
              </a:buClr>
              <a:buSzPts val="2400"/>
              <a:buFont typeface="Faustina Medium"/>
              <a:buChar char="■"/>
              <a:defRPr sz="2400">
                <a:solidFill>
                  <a:schemeClr val="lt2"/>
                </a:solidFill>
                <a:latin typeface="Faustina Medium"/>
                <a:ea typeface="Faustina Medium"/>
                <a:cs typeface="Faustina Medium"/>
                <a:sym typeface="Faustina Medium"/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2361234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w/ Caption" preserve="1">
  <p:cSld name="1_Photo w/ Caption">
    <p:bg>
      <p:bgPr>
        <a:solidFill>
          <a:srgbClr val="FFF2E8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1572600" y="4654325"/>
            <a:ext cx="5998800" cy="2817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Pts val="1200"/>
              <a:buFont typeface="Roboto Condensed"/>
              <a:buNone/>
              <a:defRPr sz="1200">
                <a:solidFill>
                  <a:schemeClr val="bg2"/>
                </a:solidFill>
                <a:latin typeface="+mn-lt"/>
                <a:ea typeface="Roboto Condensed"/>
                <a:cs typeface="Roboto Condensed"/>
                <a:sym typeface="Roboto Condensed"/>
              </a:defRPr>
            </a:lvl1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58143016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" preserve="1">
  <p:cSld name="1_End Slide">
    <p:bg>
      <p:bgPr>
        <a:solidFill>
          <a:srgbClr val="A41E35"/>
        </a:solidFill>
        <a:effectLst/>
      </p:bgPr>
    </p:bg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AEAB985-DA25-67B6-4B9E-3BFD57708B9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541057" y="2185305"/>
            <a:ext cx="6061886" cy="772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566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End Slide 2" preserve="1">
  <p:cSld name="1_End Slide 2">
    <p:bg>
      <p:bgPr>
        <a:solidFill>
          <a:srgbClr val="A41E35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5EDFEA9-61BD-F87B-ABBA-5A502DE185A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 l="69312" r="-1345"/>
          <a:stretch>
            <a:fillRect/>
          </a:stretch>
        </p:blipFill>
        <p:spPr>
          <a:xfrm>
            <a:off x="2976687" y="1936769"/>
            <a:ext cx="3190626" cy="1269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483865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DB12D3-6A1B-68D1-640F-F35EBB528D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1375"/>
            <a:ext cx="6858000" cy="17907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13F57F0-9646-8913-9198-996A847DBF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1925"/>
            <a:ext cx="6858000" cy="1241425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9D083-B44D-DED0-C5C5-090111C2D7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D3179-237C-9A8B-902A-DED65BE2E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EFD62F-B8B3-0EEA-DBB1-89161C199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69847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F9023D-F7F0-AE89-F0E8-B8352911F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E1FEA7-AE67-B40D-8ECA-42733215BD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D2E207-4F28-4D5D-A5CC-5E32F40A66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C1B54A-D4F6-8465-7CB3-594EECE280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9BA905-76D2-0623-9A8D-EE2E4273F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62646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DB7999-5F55-5496-E74E-60ACC83C85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2700"/>
            <a:ext cx="7886700" cy="2139950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437B83-0B9A-6C6E-A9F3-D59FF0CCB1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1700"/>
            <a:ext cx="7886700" cy="1125538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F7AFBF-6508-B225-A7B7-8A8D13B04C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D35D29-B5A3-7B05-00B5-4F12D467F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54B166-0B24-C4E9-F537-4231DEB240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939111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B68273-7360-C032-7029-841EDD79DF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A06812-9049-D04F-BB6A-B07024F59D8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367BF39-363A-AD28-293B-DC274123242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48200" y="1370013"/>
            <a:ext cx="3867150" cy="32623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BCC57AB-A00B-9762-A1AA-9F1F69D55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89D420-4F46-8D54-D950-949E8F949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112033-0EBF-F1A1-A705-31CD2484BE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93514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115293-64A2-ECC6-C740-F0F7B7C7F1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274638"/>
            <a:ext cx="7886700" cy="99377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4FC9E3D-D2AB-F00A-99BB-C644F5F033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30238" y="1260475"/>
            <a:ext cx="3868737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8560618-AAE6-D26F-8AE4-C6178B58E4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0238" y="1879600"/>
            <a:ext cx="3868737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E0A65473-B3D5-04F6-D8E9-FF1E1A3090B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0475"/>
            <a:ext cx="3887788" cy="61912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DBEF135-508D-0DF7-C698-3D1CF54C44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79600"/>
            <a:ext cx="3887788" cy="276225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79893CB-E71D-AE00-30C7-57E405F92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4F632ED-6B69-B8C5-FE46-92600EF42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7BFA432-AC83-5573-5F34-51AD77A9A3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18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 preserve="1">
  <p:cSld name="1_Title and body">
    <p:bg>
      <p:bgPr>
        <a:solidFill>
          <a:schemeClr val="dk1"/>
        </a:solid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4"/>
          <p:cNvSpPr txBox="1">
            <a:spLocks noGrp="1"/>
          </p:cNvSpPr>
          <p:nvPr>
            <p:ph type="title"/>
          </p:nvPr>
        </p:nvSpPr>
        <p:spPr>
          <a:xfrm>
            <a:off x="120025" y="132675"/>
            <a:ext cx="837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body" idx="1"/>
          </p:nvPr>
        </p:nvSpPr>
        <p:spPr>
          <a:xfrm>
            <a:off x="161525" y="818225"/>
            <a:ext cx="8520600" cy="36180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A41E35"/>
              </a:buClr>
              <a:buSzPts val="1800"/>
              <a:buFont typeface="Roboto"/>
              <a:buChar char="●"/>
              <a:defRPr>
                <a:solidFill>
                  <a:srgbClr val="000000"/>
                </a:solidFill>
                <a:latin typeface="+mn-lt"/>
                <a:ea typeface="Roboto Medium"/>
                <a:cs typeface="Roboto Medium"/>
                <a:sym typeface="Roboto"/>
              </a:defRPr>
            </a:lvl1pPr>
            <a:lvl2pPr marL="914400" lvl="1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2pPr>
            <a:lvl3pPr marL="1371600" lvl="2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3pPr>
            <a:lvl4pPr marL="1828800" lvl="3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4pPr>
            <a:lvl5pPr marL="2286000" lvl="4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5pPr>
            <a:lvl6pPr marL="2743200" lvl="5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6pPr>
            <a:lvl7pPr marL="3200400" lvl="6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●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7pPr>
            <a:lvl8pPr marL="3657600" lvl="7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○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8pPr>
            <a:lvl9pPr marL="4114800" lvl="8" indent="-317500">
              <a:lnSpc>
                <a:spcPct val="125000"/>
              </a:lnSpc>
              <a:spcBef>
                <a:spcPts val="1600"/>
              </a:spcBef>
              <a:spcAft>
                <a:spcPts val="1600"/>
              </a:spcAft>
              <a:buClr>
                <a:srgbClr val="A41E35"/>
              </a:buClr>
              <a:buSzPts val="1400"/>
              <a:buFont typeface="Roboto"/>
              <a:buChar char="■"/>
              <a:defRPr>
                <a:solidFill>
                  <a:srgbClr val="000000"/>
                </a:solidFill>
                <a:latin typeface="Roboto Medium"/>
                <a:ea typeface="Roboto Medium"/>
                <a:cs typeface="Roboto Medium"/>
                <a:sym typeface="Roboto"/>
              </a:defRPr>
            </a:lvl9pPr>
          </a:lstStyle>
          <a:p>
            <a:endParaRPr dirty="0"/>
          </a:p>
        </p:txBody>
      </p:sp>
      <p:sp>
        <p:nvSpPr>
          <p:cNvPr id="21" name="Google Shape;21;p4"/>
          <p:cNvSpPr/>
          <p:nvPr/>
        </p:nvSpPr>
        <p:spPr>
          <a:xfrm>
            <a:off x="8276574" y="0"/>
            <a:ext cx="868248" cy="86824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375708B-50DC-F453-9723-5A5F5A8F144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42276" y="4626700"/>
            <a:ext cx="2817138" cy="35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97564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9133355-0404-5497-B724-CBEC2462C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6F6EB06-38CE-B91B-37C6-1DA5E1487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9CF15C2-D9F5-3941-D1D1-0ADE66F251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D89E955-20D4-16BC-BDC3-28B8E6289B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5165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69EA809-3827-6A04-9445-9385CE4D79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C7D7E6-EC74-3271-3DC1-1EC70B9E3D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2BA06-3BF4-8C01-485C-75EF309E8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367414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AC05123-F4E2-7F08-BAF9-7C65725098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C4547E-D886-5343-5B3B-F4C2604534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057FF1-09DC-C8A5-F5F5-4A93F11E7B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58CB53-0B52-5C72-65CE-723D21798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A06D0C-14D7-EDDA-B010-19A3EB66F3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4C70AB9-FAC9-46CC-4849-2D0F9F36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243444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D394E-7E8C-068B-E85E-B58274685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0238" y="342900"/>
            <a:ext cx="2949575" cy="120015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9B7ED03-9445-E5D9-37B6-CE5356AA0F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788" y="741363"/>
            <a:ext cx="4629150" cy="36544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7961EC7-48D5-8CFB-2B07-5062F0E8B64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30238" y="1543050"/>
            <a:ext cx="2949575" cy="28590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569A03-4B52-1585-EE8F-A652A35B82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A74A78B-0B31-1CC9-8D51-A312D78A34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AFBBED7-7486-F2D8-1498-06886F9932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99000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E47ECA-C5C7-0917-4C47-AC6C6F2CD7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D6FCA4E-6E86-7A2B-A97A-F87C85CC7F5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1B0A2-F531-48F3-DEAE-06B587E18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1FDE25-3841-3709-6909-1B1FF12C96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A0B56A-4E96-FE0B-020A-F35B71E48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178661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0BF7DEF-0FF4-4429-7123-70067597D4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638"/>
            <a:ext cx="1971675" cy="435768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02A7C14-427B-4B75-D67F-34EF310842D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638"/>
            <a:ext cx="5762625" cy="435768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490CCF-0B0C-B464-8BE3-86846DDC10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D94ED6-E47D-D983-EE2B-F8609E5AB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758A05-19EF-11F4-79AB-1C62D88D3B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871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rgbClr val="FFFFFF"/>
        </a:solid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subTitle" idx="1"/>
          </p:nvPr>
        </p:nvSpPr>
        <p:spPr>
          <a:xfrm>
            <a:off x="375495" y="2572900"/>
            <a:ext cx="6479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500"/>
              <a:buFont typeface="Roboto Medium"/>
              <a:buNone/>
              <a:defRPr sz="2500" b="1">
                <a:solidFill>
                  <a:schemeClr val="dk2"/>
                </a:solidFill>
                <a:latin typeface="+mj-lt"/>
                <a:ea typeface="Roboto Medium"/>
                <a:cs typeface="Roboto Medium"/>
                <a:sym typeface="Roboto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9pPr>
          </a:lstStyle>
          <a:p>
            <a:endParaRPr/>
          </a:p>
        </p:txBody>
      </p:sp>
      <p:sp>
        <p:nvSpPr>
          <p:cNvPr id="12" name="Google Shape;12;p2"/>
          <p:cNvSpPr/>
          <p:nvPr/>
        </p:nvSpPr>
        <p:spPr>
          <a:xfrm>
            <a:off x="8275752" y="0"/>
            <a:ext cx="868248" cy="868248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" name="Google Shape;9;p2"/>
          <p:cNvSpPr txBox="1">
            <a:spLocks noGrp="1"/>
          </p:cNvSpPr>
          <p:nvPr>
            <p:ph type="ctrTitle"/>
          </p:nvPr>
        </p:nvSpPr>
        <p:spPr>
          <a:xfrm>
            <a:off x="375495" y="1131000"/>
            <a:ext cx="7350659" cy="1590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A41E35"/>
              </a:buClr>
              <a:buSzPts val="5000"/>
              <a:buNone/>
              <a:defRPr sz="5000">
                <a:solidFill>
                  <a:srgbClr val="A41E35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E61DEAA-1A8B-C608-749B-15F9610544AA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65762" y="345823"/>
            <a:ext cx="2817138" cy="359185"/>
          </a:xfrm>
          <a:prstGeom prst="rect">
            <a:avLst/>
          </a:prstGeom>
        </p:spPr>
      </p:pic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preserve="1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6F3B7A31-FFD1-7CCC-E9E3-BE217C11DAF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3862740" y="509497"/>
            <a:ext cx="5281260" cy="3572051"/>
          </a:xfrm>
        </p:spPr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EFCC2D3-930E-CF0C-F3C0-E578DEA65D9F}"/>
              </a:ext>
            </a:extLst>
          </p:cNvPr>
          <p:cNvSpPr txBox="1"/>
          <p:nvPr userDrawn="1"/>
        </p:nvSpPr>
        <p:spPr>
          <a:xfrm>
            <a:off x="249382" y="417164"/>
            <a:ext cx="2392001" cy="1846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" b="0" i="0" spc="300" dirty="0">
                <a:solidFill>
                  <a:srgbClr val="B30938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2027 PLANNING PRESENTATION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D87FF3-BC67-39F3-F5C3-017E00B8D3B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0846" y="1126154"/>
            <a:ext cx="2945897" cy="124165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A6576F0-BFA7-374E-4340-3D060BF7C8E8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479021" y="3943697"/>
            <a:ext cx="2646564" cy="517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3915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1_Section header">
    <p:bg>
      <p:bgPr>
        <a:solidFill>
          <a:srgbClr val="A41E35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202775" y="2572900"/>
            <a:ext cx="6479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Roboto Medium"/>
              <a:buNone/>
              <a:defRPr sz="2500" b="1">
                <a:solidFill>
                  <a:schemeClr val="accent4"/>
                </a:solidFill>
                <a:latin typeface="+mj-lt"/>
                <a:ea typeface="Roboto Medium"/>
                <a:cs typeface="Roboto Medium"/>
                <a:sym typeface="Roboto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202775" y="1131000"/>
            <a:ext cx="8157300" cy="1590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298CCA3-5C11-D6B6-6479-242CDFAB3A5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65761" y="345822"/>
            <a:ext cx="2817139" cy="359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56153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2_Section header">
    <p:bg>
      <p:bgPr>
        <a:solidFill>
          <a:srgbClr val="A41E35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subTitle" idx="1"/>
          </p:nvPr>
        </p:nvSpPr>
        <p:spPr>
          <a:xfrm>
            <a:off x="202775" y="2572900"/>
            <a:ext cx="64794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2500"/>
              <a:buFont typeface="Roboto Medium"/>
              <a:buNone/>
              <a:defRPr sz="2500" b="1">
                <a:solidFill>
                  <a:schemeClr val="accent4"/>
                </a:solidFill>
                <a:latin typeface="+mj-lt"/>
                <a:ea typeface="Roboto Medium"/>
                <a:cs typeface="Roboto Medium"/>
                <a:sym typeface="Roboto Medium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Oswald"/>
              <a:buNone/>
              <a:defRPr sz="2800">
                <a:latin typeface="Oswald Medium"/>
                <a:ea typeface="Oswald Medium"/>
                <a:cs typeface="Oswald Medium"/>
                <a:sym typeface="Oswald"/>
              </a:defRPr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ctrTitle"/>
          </p:nvPr>
        </p:nvSpPr>
        <p:spPr>
          <a:xfrm>
            <a:off x="202775" y="1131000"/>
            <a:ext cx="8157300" cy="15900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None/>
              <a:defRPr sz="5000">
                <a:solidFill>
                  <a:srgbClr val="FFFFFF"/>
                </a:solidFill>
                <a:latin typeface="+mj-l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200"/>
              <a:buNone/>
              <a:defRPr sz="5200">
                <a:solidFill>
                  <a:srgbClr val="000000"/>
                </a:solidFill>
              </a:defRPr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996476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120025" y="346684"/>
            <a:ext cx="837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159300" y="1069784"/>
            <a:ext cx="3999900" cy="367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 sz="1400">
                <a:latin typeface="+mn-lt"/>
                <a:ea typeface="Roboto Medium"/>
                <a:cs typeface="Roboto Medium"/>
                <a:sym typeface="Roboto"/>
              </a:defRPr>
            </a:lvl1pPr>
            <a:lvl2pPr marL="914400" lvl="1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 Medium"/>
                <a:ea typeface="Roboto Medium"/>
                <a:cs typeface="Roboto Medium"/>
                <a:sym typeface="Roboto"/>
              </a:defRPr>
            </a:lvl2pPr>
            <a:lvl3pPr marL="1371600" lvl="2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 Medium"/>
                <a:ea typeface="Roboto Medium"/>
                <a:cs typeface="Roboto Medium"/>
                <a:sym typeface="Roboto"/>
              </a:defRPr>
            </a:lvl3pPr>
            <a:lvl4pPr marL="1828800" lvl="3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 Medium"/>
                <a:ea typeface="Roboto Medium"/>
                <a:cs typeface="Roboto Medium"/>
                <a:sym typeface="Roboto"/>
              </a:defRPr>
            </a:lvl4pPr>
            <a:lvl5pPr marL="2286000" lvl="4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 Medium"/>
                <a:ea typeface="Roboto Medium"/>
                <a:cs typeface="Roboto Medium"/>
                <a:sym typeface="Roboto"/>
              </a:defRPr>
            </a:lvl5pPr>
            <a:lvl6pPr marL="2743200" lvl="5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■"/>
              <a:defRPr>
                <a:latin typeface="Roboto Medium"/>
                <a:ea typeface="Roboto Medium"/>
                <a:cs typeface="Roboto Medium"/>
                <a:sym typeface="Roboto"/>
              </a:defRPr>
            </a:lvl6pPr>
            <a:lvl7pPr marL="3200400" lvl="6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●"/>
              <a:defRPr>
                <a:latin typeface="Roboto Medium"/>
                <a:ea typeface="Roboto Medium"/>
                <a:cs typeface="Roboto Medium"/>
                <a:sym typeface="Roboto"/>
              </a:defRPr>
            </a:lvl7pPr>
            <a:lvl8pPr marL="3657600" lvl="7" indent="-3175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400"/>
              <a:buFont typeface="Roboto"/>
              <a:buChar char="○"/>
              <a:defRPr>
                <a:latin typeface="Roboto Medium"/>
                <a:ea typeface="Roboto Medium"/>
                <a:cs typeface="Roboto Medium"/>
                <a:sym typeface="Roboto"/>
              </a:defRPr>
            </a:lvl8pPr>
            <a:lvl9pPr marL="4114800" lvl="8" indent="-317500">
              <a:lnSpc>
                <a:spcPct val="125000"/>
              </a:lnSpc>
              <a:spcBef>
                <a:spcPts val="1600"/>
              </a:spcBef>
              <a:spcAft>
                <a:spcPts val="1600"/>
              </a:spcAft>
              <a:buSzPts val="1400"/>
              <a:buFont typeface="Roboto"/>
              <a:buChar char="■"/>
              <a:defRPr>
                <a:latin typeface="Roboto Medium"/>
                <a:ea typeface="Roboto Medium"/>
                <a:cs typeface="Roboto Medium"/>
                <a:sym typeface="Roboto"/>
              </a:defRPr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680000" y="1069784"/>
            <a:ext cx="3999900" cy="3679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SzPts val="1400"/>
              <a:buFont typeface="Roboto"/>
              <a:buChar char="●"/>
              <a:defRPr sz="1400">
                <a:latin typeface="+mn-lt"/>
                <a:ea typeface="Roboto Medium"/>
                <a:cs typeface="Roboto Medium"/>
                <a:sym typeface="Roboto"/>
              </a:defRPr>
            </a:lvl1pPr>
            <a:lvl2pPr marL="914400" lvl="1" indent="-3048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○"/>
              <a:defRPr sz="1200">
                <a:latin typeface="Roboto Medium"/>
                <a:ea typeface="Roboto Medium"/>
                <a:cs typeface="Roboto Medium"/>
                <a:sym typeface="Roboto"/>
              </a:defRPr>
            </a:lvl2pPr>
            <a:lvl3pPr marL="1371600" lvl="2" indent="-3048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■"/>
              <a:defRPr sz="1200">
                <a:latin typeface="Roboto Medium"/>
                <a:ea typeface="Roboto Medium"/>
                <a:cs typeface="Roboto Medium"/>
                <a:sym typeface="Roboto"/>
              </a:defRPr>
            </a:lvl3pPr>
            <a:lvl4pPr marL="1828800" lvl="3" indent="-3048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●"/>
              <a:defRPr sz="1200">
                <a:latin typeface="Roboto Medium"/>
                <a:ea typeface="Roboto Medium"/>
                <a:cs typeface="Roboto Medium"/>
                <a:sym typeface="Roboto"/>
              </a:defRPr>
            </a:lvl4pPr>
            <a:lvl5pPr marL="2286000" lvl="4" indent="-3048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○"/>
              <a:defRPr sz="1200">
                <a:latin typeface="Roboto Medium"/>
                <a:ea typeface="Roboto Medium"/>
                <a:cs typeface="Roboto Medium"/>
                <a:sym typeface="Roboto"/>
              </a:defRPr>
            </a:lvl5pPr>
            <a:lvl6pPr marL="2743200" lvl="5" indent="-3048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■"/>
              <a:defRPr sz="1200">
                <a:latin typeface="Roboto Medium"/>
                <a:ea typeface="Roboto Medium"/>
                <a:cs typeface="Roboto Medium"/>
                <a:sym typeface="Roboto"/>
              </a:defRPr>
            </a:lvl6pPr>
            <a:lvl7pPr marL="3200400" lvl="6" indent="-3048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●"/>
              <a:defRPr sz="1200">
                <a:latin typeface="Roboto Medium"/>
                <a:ea typeface="Roboto Medium"/>
                <a:cs typeface="Roboto Medium"/>
                <a:sym typeface="Roboto"/>
              </a:defRPr>
            </a:lvl7pPr>
            <a:lvl8pPr marL="3657600" lvl="7" indent="-30480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SzPts val="1200"/>
              <a:buFont typeface="Roboto"/>
              <a:buChar char="○"/>
              <a:defRPr sz="1200">
                <a:latin typeface="Roboto Medium"/>
                <a:ea typeface="Roboto Medium"/>
                <a:cs typeface="Roboto Medium"/>
                <a:sym typeface="Roboto"/>
              </a:defRPr>
            </a:lvl8pPr>
            <a:lvl9pPr marL="4114800" lvl="8" indent="-304800">
              <a:lnSpc>
                <a:spcPct val="125000"/>
              </a:lnSpc>
              <a:spcBef>
                <a:spcPts val="1600"/>
              </a:spcBef>
              <a:spcAft>
                <a:spcPts val="1600"/>
              </a:spcAft>
              <a:buSzPts val="1200"/>
              <a:buFont typeface="Roboto"/>
              <a:buChar char="■"/>
              <a:defRPr sz="1200">
                <a:latin typeface="Roboto Medium"/>
                <a:ea typeface="Roboto Medium"/>
                <a:cs typeface="Roboto Medium"/>
                <a:sym typeface="Roboto"/>
              </a:defRPr>
            </a:lvl9pPr>
          </a:lstStyle>
          <a:p>
            <a:endParaRPr/>
          </a:p>
        </p:txBody>
      </p:sp>
      <p:sp>
        <p:nvSpPr>
          <p:cNvPr id="31" name="Google Shape;31;p5"/>
          <p:cNvSpPr txBox="1"/>
          <p:nvPr/>
        </p:nvSpPr>
        <p:spPr>
          <a:xfrm>
            <a:off x="8581625" y="4654325"/>
            <a:ext cx="406200" cy="33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z="900">
                <a:solidFill>
                  <a:schemeClr val="accent5"/>
                </a:solidFill>
                <a:latin typeface="+mn-lt"/>
                <a:ea typeface="Roboto Condensed"/>
                <a:cs typeface="Roboto Condensed"/>
                <a:sym typeface="Roboto Condensed"/>
              </a:rPr>
              <a:t>‹#›</a:t>
            </a:fld>
            <a:endParaRPr sz="900">
              <a:solidFill>
                <a:schemeClr val="accent5"/>
              </a:solidFill>
              <a:latin typeface="+mn-lt"/>
              <a:ea typeface="Roboto Condensed"/>
              <a:cs typeface="Roboto Condensed"/>
              <a:sym typeface="Roboto Condensed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443AE2B2-721D-6378-C7FF-2A2068856B5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965762" y="345823"/>
            <a:ext cx="2817138" cy="3591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 txBox="1">
            <a:spLocks noGrp="1"/>
          </p:cNvSpPr>
          <p:nvPr>
            <p:ph type="title"/>
          </p:nvPr>
        </p:nvSpPr>
        <p:spPr>
          <a:xfrm>
            <a:off x="120025" y="345823"/>
            <a:ext cx="83733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>
                <a:latin typeface="+mj-l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  <p:pic>
        <p:nvPicPr>
          <p:cNvPr id="5" name="Picture 4" descr="A blue square with black lines&#10;&#10;Description automatically generated">
            <a:extLst>
              <a:ext uri="{FF2B5EF4-FFF2-40B4-BE49-F238E27FC236}">
                <a16:creationId xmlns:a16="http://schemas.microsoft.com/office/drawing/2014/main" id="{483BD8DE-861E-2203-1C2C-EB5F8FCD1BD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8441290" y="4693469"/>
            <a:ext cx="82296" cy="822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83346B-F678-321E-6310-7CACDB3EBD5B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965762" y="345823"/>
            <a:ext cx="2817138" cy="35918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rgbClr val="DEEFEC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31850" y="1975350"/>
            <a:ext cx="8558700" cy="119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>
                <a:latin typeface="+mj-lt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2pPr>
            <a:lvl3pPr lvl="2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3pPr>
            <a:lvl4pPr lvl="3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4pPr>
            <a:lvl5pPr lvl="4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5pPr>
            <a:lvl6pPr lvl="5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6pPr>
            <a:lvl7pPr lvl="6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7pPr>
            <a:lvl8pPr lvl="7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8pPr>
            <a:lvl9pPr lvl="8" rtl="0">
              <a:spcBef>
                <a:spcPts val="0"/>
              </a:spcBef>
              <a:spcAft>
                <a:spcPts val="0"/>
              </a:spcAft>
              <a:buSzPts val="5000"/>
              <a:buNone/>
              <a:defRPr sz="5000"/>
            </a:lvl9pPr>
          </a:lstStyle>
          <a:p>
            <a:endParaRPr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061C4F7-3B2A-AAF2-3564-6FD48EF1177A}"/>
              </a:ext>
            </a:extLst>
          </p:cNvPr>
          <p:cNvCxnSpPr>
            <a:cxnSpLocks/>
          </p:cNvCxnSpPr>
          <p:nvPr userDrawn="1"/>
        </p:nvCxnSpPr>
        <p:spPr>
          <a:xfrm>
            <a:off x="0" y="2814694"/>
            <a:ext cx="9144000" cy="0"/>
          </a:xfrm>
          <a:prstGeom prst="line">
            <a:avLst/>
          </a:prstGeom>
          <a:ln>
            <a:solidFill>
              <a:schemeClr val="bg2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17.xml"/><Relationship Id="rId7" Type="http://schemas.openxmlformats.org/officeDocument/2006/relationships/slideLayout" Target="../slideLayouts/slideLayout21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6" Type="http://schemas.openxmlformats.org/officeDocument/2006/relationships/slideLayout" Target="../slideLayouts/slideLayout20.xml"/><Relationship Id="rId11" Type="http://schemas.openxmlformats.org/officeDocument/2006/relationships/slideLayout" Target="../slideLayouts/slideLayout25.xml"/><Relationship Id="rId5" Type="http://schemas.openxmlformats.org/officeDocument/2006/relationships/slideLayout" Target="../slideLayouts/slideLayout19.xml"/><Relationship Id="rId10" Type="http://schemas.openxmlformats.org/officeDocument/2006/relationships/slideLayout" Target="../slideLayouts/slideLayout24.xml"/><Relationship Id="rId4" Type="http://schemas.openxmlformats.org/officeDocument/2006/relationships/slideLayout" Target="../slideLayouts/slideLayout18.xml"/><Relationship Id="rId9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dk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20025" y="132675"/>
            <a:ext cx="8373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A41E35"/>
              </a:buClr>
              <a:buSzPts val="2800"/>
              <a:buFont typeface="Roboto Condensed"/>
              <a:buNone/>
              <a:defRPr sz="2800" b="1">
                <a:solidFill>
                  <a:srgbClr val="A41E35"/>
                </a:solidFill>
                <a:latin typeface="Roboto Condensed"/>
                <a:ea typeface="Roboto Condensed"/>
                <a:cs typeface="Roboto Condensed"/>
                <a:sym typeface="Roboto Condense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 dirty="0"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61525" y="840150"/>
            <a:ext cx="8420100" cy="4091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rgbClr val="A41E35"/>
              </a:buClr>
              <a:buSzPts val="1800"/>
              <a:buFont typeface="Roboto"/>
              <a:buChar char="●"/>
              <a:defRPr sz="1800">
                <a:latin typeface="Roboto Medium"/>
                <a:ea typeface="Roboto Medium"/>
                <a:cs typeface="Roboto Medium"/>
                <a:sym typeface="Roboto"/>
              </a:defRPr>
            </a:lvl1pPr>
            <a:lvl2pPr marL="914400" lvl="1" indent="-317500" rtl="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○"/>
              <a:defRPr>
                <a:latin typeface="Roboto Medium"/>
                <a:ea typeface="Roboto Medium"/>
                <a:cs typeface="Roboto Medium"/>
                <a:sym typeface="Roboto"/>
              </a:defRPr>
            </a:lvl2pPr>
            <a:lvl3pPr marL="1371600" lvl="2" indent="-317500" rtl="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■"/>
              <a:defRPr>
                <a:latin typeface="Roboto Medium"/>
                <a:ea typeface="Roboto Medium"/>
                <a:cs typeface="Roboto Medium"/>
                <a:sym typeface="Roboto"/>
              </a:defRPr>
            </a:lvl3pPr>
            <a:lvl4pPr marL="1828800" lvl="3" indent="-317500" rtl="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●"/>
              <a:defRPr>
                <a:latin typeface="Roboto Medium"/>
                <a:ea typeface="Roboto Medium"/>
                <a:cs typeface="Roboto Medium"/>
                <a:sym typeface="Roboto"/>
              </a:defRPr>
            </a:lvl4pPr>
            <a:lvl5pPr marL="2286000" lvl="4" indent="-317500" rtl="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○"/>
              <a:defRPr>
                <a:latin typeface="Roboto Medium"/>
                <a:ea typeface="Roboto Medium"/>
                <a:cs typeface="Roboto Medium"/>
                <a:sym typeface="Roboto"/>
              </a:defRPr>
            </a:lvl5pPr>
            <a:lvl6pPr marL="2743200" lvl="5" indent="-317500" rtl="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■"/>
              <a:defRPr>
                <a:latin typeface="Roboto Medium"/>
                <a:ea typeface="Roboto Medium"/>
                <a:cs typeface="Roboto Medium"/>
                <a:sym typeface="Roboto"/>
              </a:defRPr>
            </a:lvl6pPr>
            <a:lvl7pPr marL="3200400" lvl="6" indent="-317500" rtl="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●"/>
              <a:defRPr>
                <a:latin typeface="Roboto Medium"/>
                <a:ea typeface="Roboto Medium"/>
                <a:cs typeface="Roboto Medium"/>
                <a:sym typeface="Roboto"/>
              </a:defRPr>
            </a:lvl7pPr>
            <a:lvl8pPr marL="3657600" lvl="7" indent="-317500" rtl="0">
              <a:lnSpc>
                <a:spcPct val="125000"/>
              </a:lnSpc>
              <a:spcBef>
                <a:spcPts val="1600"/>
              </a:spcBef>
              <a:spcAft>
                <a:spcPts val="0"/>
              </a:spcAft>
              <a:buClr>
                <a:srgbClr val="A41E35"/>
              </a:buClr>
              <a:buSzPts val="1400"/>
              <a:buFont typeface="Roboto"/>
              <a:buChar char="○"/>
              <a:defRPr>
                <a:latin typeface="Roboto Medium"/>
                <a:ea typeface="Roboto Medium"/>
                <a:cs typeface="Roboto Medium"/>
                <a:sym typeface="Roboto"/>
              </a:defRPr>
            </a:lvl8pPr>
            <a:lvl9pPr marL="4114800" lvl="8" indent="-317500" rtl="0">
              <a:lnSpc>
                <a:spcPct val="125000"/>
              </a:lnSpc>
              <a:spcBef>
                <a:spcPts val="1600"/>
              </a:spcBef>
              <a:spcAft>
                <a:spcPts val="1600"/>
              </a:spcAft>
              <a:buClr>
                <a:srgbClr val="A41E35"/>
              </a:buClr>
              <a:buSzPts val="1400"/>
              <a:buFont typeface="Roboto"/>
              <a:buChar char="■"/>
              <a:defRPr>
                <a:latin typeface="Roboto Medium"/>
                <a:ea typeface="Roboto Medium"/>
                <a:cs typeface="Roboto Medium"/>
                <a:sym typeface="Roboto"/>
              </a:defRPr>
            </a:lvl9pPr>
          </a:lstStyle>
          <a:p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3" r:id="rId1"/>
    <p:sldLayoutId id="2147483665" r:id="rId2"/>
    <p:sldLayoutId id="2147483648" r:id="rId3"/>
    <p:sldLayoutId id="2147483683" r:id="rId4"/>
    <p:sldLayoutId id="2147483681" r:id="rId5"/>
    <p:sldLayoutId id="2147483684" r:id="rId6"/>
    <p:sldLayoutId id="2147483651" r:id="rId7"/>
    <p:sldLayoutId id="2147483652" r:id="rId8"/>
    <p:sldLayoutId id="2147483654" r:id="rId9"/>
    <p:sldLayoutId id="2147483666" r:id="rId10"/>
    <p:sldLayoutId id="2147483667" r:id="rId11"/>
    <p:sldLayoutId id="2147483668" r:id="rId12"/>
    <p:sldLayoutId id="2147483664" r:id="rId13"/>
    <p:sldLayoutId id="2147483682" r:id="rId14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j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+mn-lt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8324C5C-B461-1275-B5DD-EC245B318D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638"/>
            <a:ext cx="7886700" cy="9937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53023D-5B33-5220-CF04-A75431FD6FD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013"/>
            <a:ext cx="7886700" cy="3262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370B57-77EE-610E-4026-0C026D32AB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970FD46-0928-9B40-BFBB-987BFA2CD215}" type="datetimeFigureOut">
              <a:rPr lang="en-US" smtClean="0"/>
              <a:t>9/11/2026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A513D1-88D3-8FF1-CEFA-615EC0B112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5742053-6F74-4CB3-9CC8-54486AB9970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378D9CA-E855-7943-8965-0B735F57E1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0518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Relationship Id="rId9" Type="http://schemas.openxmlformats.org/officeDocument/2006/relationships/image" Target="../media/image1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emf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Relationship Id="rId9" Type="http://schemas.openxmlformats.org/officeDocument/2006/relationships/image" Target="../media/image2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6"/>
          <p:cNvSpPr txBox="1">
            <a:spLocks noGrp="1"/>
          </p:cNvSpPr>
          <p:nvPr>
            <p:ph type="ctrTitle"/>
          </p:nvPr>
        </p:nvSpPr>
        <p:spPr>
          <a:xfrm>
            <a:off x="493350" y="969950"/>
            <a:ext cx="8157300" cy="3203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US" dirty="0"/>
              <a:t>Building an Imaging Library to Harness Community Data and AI to Predict Biofilm Behavior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About me and the Temple </a:t>
            </a:r>
            <a:r>
              <a:rPr lang="en" dirty="0">
                <a:latin typeface="+mj-lt"/>
              </a:rPr>
              <a:t>Team</a:t>
            </a:r>
            <a:endParaRPr dirty="0">
              <a:latin typeface="+mj-lt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E823F14-E37B-E7E7-CA5D-7836DFE89739}"/>
              </a:ext>
            </a:extLst>
          </p:cNvPr>
          <p:cNvGrpSpPr>
            <a:grpSpLocks noChangeAspect="1"/>
          </p:cNvGrpSpPr>
          <p:nvPr/>
        </p:nvGrpSpPr>
        <p:grpSpPr>
          <a:xfrm>
            <a:off x="2920626" y="1155759"/>
            <a:ext cx="2365273" cy="2014016"/>
            <a:chOff x="2920626" y="786334"/>
            <a:chExt cx="2365273" cy="2014016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955BEC3F-7B57-6650-A358-12DE334AA96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t="17469"/>
            <a:stretch>
              <a:fillRect/>
            </a:stretch>
          </p:blipFill>
          <p:spPr>
            <a:xfrm>
              <a:off x="2920626" y="848250"/>
              <a:ext cx="2365273" cy="1952100"/>
            </a:xfrm>
            <a:prstGeom prst="rect">
              <a:avLst/>
            </a:prstGeom>
          </p:spPr>
        </p:pic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D64961EE-A677-E324-ABB0-121DF9A54E44}"/>
                </a:ext>
              </a:extLst>
            </p:cNvPr>
            <p:cNvSpPr txBox="1"/>
            <p:nvPr/>
          </p:nvSpPr>
          <p:spPr>
            <a:xfrm>
              <a:off x="4103262" y="786334"/>
              <a:ext cx="104557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dirty="0">
                  <a:solidFill>
                    <a:schemeClr val="bg2"/>
                  </a:solidFill>
                </a:rPr>
                <a:t>Biofilms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EAC2A21-BECF-1A45-B316-56B3A5EA919A}"/>
              </a:ext>
            </a:extLst>
          </p:cNvPr>
          <p:cNvGrpSpPr>
            <a:grpSpLocks noChangeAspect="1"/>
          </p:cNvGrpSpPr>
          <p:nvPr/>
        </p:nvGrpSpPr>
        <p:grpSpPr>
          <a:xfrm>
            <a:off x="266699" y="1216550"/>
            <a:ext cx="2507253" cy="1952100"/>
            <a:chOff x="266699" y="848250"/>
            <a:chExt cx="2507253" cy="1952100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B37E8B-90E3-A9E5-0FF7-BDA91406CA6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rcRect l="6755" r="9482" b="34785"/>
            <a:stretch>
              <a:fillRect/>
            </a:stretch>
          </p:blipFill>
          <p:spPr>
            <a:xfrm>
              <a:off x="266699" y="848250"/>
              <a:ext cx="2507253" cy="1952100"/>
            </a:xfrm>
            <a:prstGeom prst="rect">
              <a:avLst/>
            </a:prstGeom>
          </p:spPr>
        </p:pic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77C904E5-27F2-2D56-A987-8D65B0663EFF}"/>
                </a:ext>
              </a:extLst>
            </p:cNvPr>
            <p:cNvSpPr txBox="1"/>
            <p:nvPr/>
          </p:nvSpPr>
          <p:spPr>
            <a:xfrm>
              <a:off x="434046" y="1041999"/>
              <a:ext cx="10455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Microbiota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257D7A3-A76A-F51D-9F7A-ECECB8367F8A}"/>
                </a:ext>
              </a:extLst>
            </p:cNvPr>
            <p:cNvSpPr txBox="1"/>
            <p:nvPr/>
          </p:nvSpPr>
          <p:spPr>
            <a:xfrm>
              <a:off x="1642099" y="1041999"/>
              <a:ext cx="104557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200" dirty="0"/>
                <a:t>Pathogens</a:t>
              </a: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EBDA924C-D990-CE9E-A4F3-96582E4B1915}"/>
                </a:ext>
              </a:extLst>
            </p:cNvPr>
            <p:cNvSpPr txBox="1"/>
            <p:nvPr/>
          </p:nvSpPr>
          <p:spPr>
            <a:xfrm>
              <a:off x="371361" y="1884358"/>
              <a:ext cx="844551" cy="6001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100" dirty="0"/>
                <a:t>How do they </a:t>
              </a:r>
            </a:p>
            <a:p>
              <a:pPr algn="ctr"/>
              <a:r>
                <a:rPr lang="en-US" sz="1100" dirty="0"/>
                <a:t>work?</a:t>
              </a:r>
            </a:p>
          </p:txBody>
        </p:sp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8FCE6561-60C9-2AF5-CCC6-6CFD3DD7E7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rcRect l="1201" t="-1" b="26931"/>
            <a:stretch>
              <a:fillRect/>
            </a:stretch>
          </p:blipFill>
          <p:spPr>
            <a:xfrm>
              <a:off x="451029" y="1313387"/>
              <a:ext cx="714591" cy="578311"/>
            </a:xfrm>
            <a:prstGeom prst="rect">
              <a:avLst/>
            </a:prstGeom>
          </p:spPr>
        </p:pic>
        <p:pic>
          <p:nvPicPr>
            <p:cNvPr id="30" name="Picture 29">
              <a:extLst>
                <a:ext uri="{FF2B5EF4-FFF2-40B4-BE49-F238E27FC236}">
                  <a16:creationId xmlns:a16="http://schemas.microsoft.com/office/drawing/2014/main" id="{6B7248ED-BA19-508E-BDFD-382D7482E87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rcRect b="22082"/>
            <a:stretch>
              <a:fillRect/>
            </a:stretch>
          </p:blipFill>
          <p:spPr>
            <a:xfrm>
              <a:off x="1758655" y="1318998"/>
              <a:ext cx="725756" cy="592727"/>
            </a:xfrm>
            <a:prstGeom prst="rect">
              <a:avLst/>
            </a:prstGeom>
          </p:spPr>
        </p:pic>
      </p:grpSp>
      <p:sp>
        <p:nvSpPr>
          <p:cNvPr id="33" name="TextBox 32">
            <a:extLst>
              <a:ext uri="{FF2B5EF4-FFF2-40B4-BE49-F238E27FC236}">
                <a16:creationId xmlns:a16="http://schemas.microsoft.com/office/drawing/2014/main" id="{E91F9958-AFC3-1C47-7D31-ADD207E452B6}"/>
              </a:ext>
            </a:extLst>
          </p:cNvPr>
          <p:cNvSpPr txBox="1"/>
          <p:nvPr/>
        </p:nvSpPr>
        <p:spPr>
          <a:xfrm>
            <a:off x="266699" y="692190"/>
            <a:ext cx="500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Microbiology - Bettina Buttaro, PhD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FA2177C4-F4BA-FBC7-A88D-0C5C66EB6F6F}"/>
              </a:ext>
            </a:extLst>
          </p:cNvPr>
          <p:cNvSpPr txBox="1"/>
          <p:nvPr/>
        </p:nvSpPr>
        <p:spPr>
          <a:xfrm>
            <a:off x="6045448" y="664346"/>
            <a:ext cx="239332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Mathematics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9FCE72A6-6819-D4D2-DA4F-44CBD620C5D7}"/>
              </a:ext>
            </a:extLst>
          </p:cNvPr>
          <p:cNvSpPr txBox="1"/>
          <p:nvPr/>
        </p:nvSpPr>
        <p:spPr>
          <a:xfrm>
            <a:off x="5597200" y="992518"/>
            <a:ext cx="3289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Gillian Queisser, PhD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464CBB6A-AD24-476A-FDD7-91347C041919}"/>
              </a:ext>
            </a:extLst>
          </p:cNvPr>
          <p:cNvSpPr txBox="1"/>
          <p:nvPr/>
        </p:nvSpPr>
        <p:spPr>
          <a:xfrm>
            <a:off x="5651748" y="3058479"/>
            <a:ext cx="32898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Isaac Klapper, PhD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CE5CC15D-F2DA-E1CA-F226-7EAF9180C1EA}"/>
              </a:ext>
            </a:extLst>
          </p:cNvPr>
          <p:cNvSpPr txBox="1"/>
          <p:nvPr/>
        </p:nvSpPr>
        <p:spPr>
          <a:xfrm>
            <a:off x="1082257" y="3803780"/>
            <a:ext cx="270553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/>
              <a:t>Machine Learning (AI) </a:t>
            </a:r>
          </a:p>
          <a:p>
            <a:pPr algn="ctr"/>
            <a:r>
              <a:rPr lang="en-US" sz="2000" dirty="0"/>
              <a:t>Joseph Picone, PhD</a:t>
            </a:r>
          </a:p>
        </p:txBody>
      </p:sp>
      <p:pic>
        <p:nvPicPr>
          <p:cNvPr id="44" name="Picture 43" descr="https://cst.temple.edu/sites/cst/files/styles/tu_image_style_profile/public/temple/profiles/tug29557.jpeg?h=2f2073f1&amp;itok=lPsvW-7D&amp;">
            <a:extLst>
              <a:ext uri="{FF2B5EF4-FFF2-40B4-BE49-F238E27FC236}">
                <a16:creationId xmlns:a16="http://schemas.microsoft.com/office/drawing/2014/main" id="{BAE5AFBC-43D1-B4FF-51CF-345D67D5A17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417048" y="1351599"/>
            <a:ext cx="1706880" cy="1706880"/>
          </a:xfrm>
          <a:prstGeom prst="rect">
            <a:avLst/>
          </a:prstGeom>
        </p:spPr>
      </p:pic>
      <p:pic>
        <p:nvPicPr>
          <p:cNvPr id="45" name="Picture 44" descr="Isaac Klapper">
            <a:extLst>
              <a:ext uri="{FF2B5EF4-FFF2-40B4-BE49-F238E27FC236}">
                <a16:creationId xmlns:a16="http://schemas.microsoft.com/office/drawing/2014/main" id="{B1570658-998A-A981-84CD-15A6BDE9743D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508900" y="3509660"/>
            <a:ext cx="1466425" cy="1466425"/>
          </a:xfrm>
          <a:prstGeom prst="rect">
            <a:avLst/>
          </a:prstGeom>
        </p:spPr>
      </p:pic>
      <p:sp>
        <p:nvSpPr>
          <p:cNvPr id="47" name="TextBox 46">
            <a:extLst>
              <a:ext uri="{FF2B5EF4-FFF2-40B4-BE49-F238E27FC236}">
                <a16:creationId xmlns:a16="http://schemas.microsoft.com/office/drawing/2014/main" id="{8734BF75-AA87-6996-1865-49E6D73B5997}"/>
              </a:ext>
            </a:extLst>
          </p:cNvPr>
          <p:cNvSpPr txBox="1"/>
          <p:nvPr/>
        </p:nvSpPr>
        <p:spPr>
          <a:xfrm>
            <a:off x="158854" y="3095114"/>
            <a:ext cx="1298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Education</a:t>
            </a: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1DC8F7A3-A91D-20FB-4366-A0317A626BEB}"/>
              </a:ext>
            </a:extLst>
          </p:cNvPr>
          <p:cNvSpPr txBox="1"/>
          <p:nvPr/>
        </p:nvSpPr>
        <p:spPr>
          <a:xfrm>
            <a:off x="2819399" y="3095114"/>
            <a:ext cx="12989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/>
              <a:t>Research</a:t>
            </a:r>
          </a:p>
        </p:txBody>
      </p:sp>
      <p:pic>
        <p:nvPicPr>
          <p:cNvPr id="50" name="Picture 49" descr="Joseph Picone">
            <a:extLst>
              <a:ext uri="{FF2B5EF4-FFF2-40B4-BE49-F238E27FC236}">
                <a16:creationId xmlns:a16="http://schemas.microsoft.com/office/drawing/2014/main" id="{CF63AA93-4DC4-F121-AE13-214682B6B9B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787795" y="3494121"/>
            <a:ext cx="1298940" cy="151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9171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39CCB714-0A54-0616-F9D3-EA8F80F2FB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>
            <a:extLst>
              <a:ext uri="{FF2B5EF4-FFF2-40B4-BE49-F238E27FC236}">
                <a16:creationId xmlns:a16="http://schemas.microsoft.com/office/drawing/2014/main" id="{03AE5AE8-9251-81C6-FFC0-BD029AAC280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What Exactly is a Biofilm?</a:t>
            </a:r>
            <a:endParaRPr dirty="0">
              <a:latin typeface="+mj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29B98C7-4EBC-A8F0-155A-ED96E72D5D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7747" y="1288632"/>
            <a:ext cx="3143328" cy="25155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D16AEFF-B641-6E0B-FD07-BC4CE7ECA8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29606" y="1277076"/>
            <a:ext cx="3143328" cy="251555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DF5FF6C3-9E7A-31BE-A195-21A384D599A5}"/>
              </a:ext>
            </a:extLst>
          </p:cNvPr>
          <p:cNvSpPr txBox="1"/>
          <p:nvPr/>
        </p:nvSpPr>
        <p:spPr>
          <a:xfrm>
            <a:off x="92875" y="991868"/>
            <a:ext cx="218263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+mn-lt"/>
              </a:rPr>
              <a:t>Communities of b</a:t>
            </a:r>
            <a:r>
              <a:rPr lang="en-US" sz="1600" dirty="0"/>
              <a:t>acteria, fungi, and their viruses </a:t>
            </a:r>
            <a:r>
              <a:rPr lang="en-US" sz="1600" dirty="0">
                <a:latin typeface="+mn-lt"/>
              </a:rPr>
              <a:t>encased in extracellular polymeric substance 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dirty="0">
                <a:latin typeface="+mn-lt"/>
              </a:rPr>
              <a:t>EPS is composed of sugars, proteins, and eDNA</a:t>
            </a:r>
          </a:p>
        </p:txBody>
      </p:sp>
      <p:sp>
        <p:nvSpPr>
          <p:cNvPr id="18" name="Arrow: Right 17">
            <a:extLst>
              <a:ext uri="{FF2B5EF4-FFF2-40B4-BE49-F238E27FC236}">
                <a16:creationId xmlns:a16="http://schemas.microsoft.com/office/drawing/2014/main" id="{50297214-B658-96C4-7215-4D8E3D214F8B}"/>
              </a:ext>
            </a:extLst>
          </p:cNvPr>
          <p:cNvSpPr/>
          <p:nvPr/>
        </p:nvSpPr>
        <p:spPr>
          <a:xfrm>
            <a:off x="1417828" y="2186800"/>
            <a:ext cx="1047184" cy="395708"/>
          </a:xfrm>
          <a:prstGeom prst="rightArrow">
            <a:avLst/>
          </a:prstGeom>
          <a:noFill/>
          <a:ln w="12700">
            <a:solidFill>
              <a:schemeClr val="bg2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E</a:t>
            </a:r>
            <a:r>
              <a:rPr lang="en-US" b="1" dirty="0">
                <a:solidFill>
                  <a:schemeClr val="bg2"/>
                </a:solidFill>
              </a:rPr>
              <a:t>EPS</a:t>
            </a:r>
            <a:r>
              <a:rPr lang="en-US" dirty="0"/>
              <a:t>W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F62BAA6D-0F2B-3762-16E1-CE3E810BDBE4}"/>
              </a:ext>
            </a:extLst>
          </p:cNvPr>
          <p:cNvSpPr txBox="1"/>
          <p:nvPr/>
        </p:nvSpPr>
        <p:spPr>
          <a:xfrm>
            <a:off x="5749567" y="3811435"/>
            <a:ext cx="30498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+mn-lt"/>
              </a:rPr>
              <a:t>Disease 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B36400C9-5A84-EC48-76E9-FB03F9F99C1D}"/>
              </a:ext>
            </a:extLst>
          </p:cNvPr>
          <p:cNvSpPr txBox="1"/>
          <p:nvPr/>
        </p:nvSpPr>
        <p:spPr>
          <a:xfrm>
            <a:off x="3465456" y="915372"/>
            <a:ext cx="1461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+mn-lt"/>
              </a:rPr>
              <a:t>Multispecies</a:t>
            </a:r>
            <a:endParaRPr lang="en-US" dirty="0"/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A837590F-5995-699B-167C-3175712B6CBF}"/>
              </a:ext>
            </a:extLst>
          </p:cNvPr>
          <p:cNvSpPr txBox="1"/>
          <p:nvPr/>
        </p:nvSpPr>
        <p:spPr>
          <a:xfrm>
            <a:off x="6599208" y="915372"/>
            <a:ext cx="146172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600" dirty="0">
                <a:latin typeface="+mn-lt"/>
              </a:rPr>
              <a:t>Monospecies</a:t>
            </a:r>
            <a:endParaRPr lang="en-US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AD517B-951E-CC46-6647-6271B6A09B60}"/>
              </a:ext>
            </a:extLst>
          </p:cNvPr>
          <p:cNvSpPr txBox="1"/>
          <p:nvPr/>
        </p:nvSpPr>
        <p:spPr>
          <a:xfrm>
            <a:off x="2067478" y="3804190"/>
            <a:ext cx="3929432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/>
              <a:t>Microbiota balanced ecology -&gt; Health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8D3BEBAA-9977-F747-2D10-1B79BB22EEC6}"/>
              </a:ext>
            </a:extLst>
          </p:cNvPr>
          <p:cNvSpPr txBox="1"/>
          <p:nvPr/>
        </p:nvSpPr>
        <p:spPr>
          <a:xfrm>
            <a:off x="3329910" y="4768613"/>
            <a:ext cx="53340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*Images generated by Chat </a:t>
            </a:r>
            <a:r>
              <a:rPr lang="en-US" dirty="0" err="1"/>
              <a:t>GPT</a:t>
            </a:r>
            <a:r>
              <a:rPr lang="en-US" dirty="0"/>
              <a:t> based on my descriptions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70AAD0C-ECC5-64A5-6CE0-1228EC3BA4B7}"/>
              </a:ext>
            </a:extLst>
          </p:cNvPr>
          <p:cNvSpPr txBox="1"/>
          <p:nvPr/>
        </p:nvSpPr>
        <p:spPr>
          <a:xfrm>
            <a:off x="4306675" y="4214313"/>
            <a:ext cx="3049889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dirty="0">
                <a:latin typeface="+mn-lt"/>
              </a:rPr>
              <a:t>Antibiotic Resistance</a:t>
            </a:r>
          </a:p>
        </p:txBody>
      </p:sp>
      <p:sp>
        <p:nvSpPr>
          <p:cNvPr id="40" name="Right Bracket 39">
            <a:extLst>
              <a:ext uri="{FF2B5EF4-FFF2-40B4-BE49-F238E27FC236}">
                <a16:creationId xmlns:a16="http://schemas.microsoft.com/office/drawing/2014/main" id="{04F4D08C-CB0A-4194-218F-C7494E5C0126}"/>
              </a:ext>
            </a:extLst>
          </p:cNvPr>
          <p:cNvSpPr/>
          <p:nvPr/>
        </p:nvSpPr>
        <p:spPr>
          <a:xfrm rot="5400000">
            <a:off x="5808077" y="2885718"/>
            <a:ext cx="92867" cy="2591954"/>
          </a:xfrm>
          <a:prstGeom prst="rightBracket">
            <a:avLst/>
          </a:prstGeom>
          <a:ln w="19050">
            <a:solidFill>
              <a:schemeClr val="bg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567233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>
          <a:extLst>
            <a:ext uri="{FF2B5EF4-FFF2-40B4-BE49-F238E27FC236}">
              <a16:creationId xmlns:a16="http://schemas.microsoft.com/office/drawing/2014/main" id="{2AA74A9F-7658-D1C9-F0F6-7378342CC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20">
            <a:extLst>
              <a:ext uri="{FF2B5EF4-FFF2-40B4-BE49-F238E27FC236}">
                <a16:creationId xmlns:a16="http://schemas.microsoft.com/office/drawing/2014/main" id="{5770B6E0-4654-1A70-74C6-D5004C1E51A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Biofilms are found everywhere</a:t>
            </a:r>
            <a:endParaRPr dirty="0">
              <a:latin typeface="+mj-lt"/>
            </a:endParaRPr>
          </a:p>
        </p:txBody>
      </p:sp>
      <p:pic>
        <p:nvPicPr>
          <p:cNvPr id="6" name="Picture 3">
            <a:extLst>
              <a:ext uri="{FF2B5EF4-FFF2-40B4-BE49-F238E27FC236}">
                <a16:creationId xmlns:a16="http://schemas.microsoft.com/office/drawing/2014/main" id="{AAAC67AB-C7B8-54E3-BA5F-C88897A5BA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505" y="861235"/>
            <a:ext cx="1992796" cy="1494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 Box 4">
            <a:extLst>
              <a:ext uri="{FF2B5EF4-FFF2-40B4-BE49-F238E27FC236}">
                <a16:creationId xmlns:a16="http://schemas.microsoft.com/office/drawing/2014/main" id="{CAEB7CF3-6C74-0A61-365D-C81475C764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5386" y="2361651"/>
            <a:ext cx="170580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350" dirty="0">
                <a:solidFill>
                  <a:schemeClr val="bg2"/>
                </a:solidFill>
                <a:latin typeface="+mj-lt"/>
              </a:rPr>
              <a:t>Kitchen Drainpipe</a:t>
            </a:r>
          </a:p>
        </p:txBody>
      </p:sp>
      <p:pic>
        <p:nvPicPr>
          <p:cNvPr id="8" name="Picture 5">
            <a:extLst>
              <a:ext uri="{FF2B5EF4-FFF2-40B4-BE49-F238E27FC236}">
                <a16:creationId xmlns:a16="http://schemas.microsoft.com/office/drawing/2014/main" id="{171944FB-C87D-AD41-1D21-3028CD2C555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2880" y="733553"/>
            <a:ext cx="1781589" cy="11877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ctangle 8">
            <a:extLst>
              <a:ext uri="{FF2B5EF4-FFF2-40B4-BE49-F238E27FC236}">
                <a16:creationId xmlns:a16="http://schemas.microsoft.com/office/drawing/2014/main" id="{EF762249-ADF6-E954-3174-1EB36F97F6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872226" y="4023951"/>
            <a:ext cx="84189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350" dirty="0">
                <a:latin typeface="Century Gothic" panose="020B0502020202020204" pitchFamily="34" charset="0"/>
              </a:rPr>
              <a:t>Streams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91B1E79-DFA5-5AAE-6675-C222B543F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645319"/>
            <a:ext cx="4381500" cy="1926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1" descr="A picture containing lit&#10;&#10;Description automatically generated">
            <a:extLst>
              <a:ext uri="{FF2B5EF4-FFF2-40B4-BE49-F238E27FC236}">
                <a16:creationId xmlns:a16="http://schemas.microsoft.com/office/drawing/2014/main" id="{DA218A56-B58C-6CB3-4EBF-96784FA924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873327" y="2814328"/>
            <a:ext cx="2124073" cy="203678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8E8592F-37E4-DFA4-75C5-B82E49C1C22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51503" y="2809249"/>
            <a:ext cx="1846232" cy="2068134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635911DA-CFD5-B7D4-EFFD-E45F901F8B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882603" y="2529038"/>
            <a:ext cx="409450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US" altLang="en-US" sz="1350" dirty="0">
                <a:latin typeface="Century Gothic" panose="020B0502020202020204" pitchFamily="34" charset="0"/>
              </a:rPr>
              <a:t>Marble Monument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29668750-30EE-884C-8D53-DD6F70A14AD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547248" y="2694906"/>
            <a:ext cx="1914624" cy="1923391"/>
          </a:xfrm>
          <a:prstGeom prst="rect">
            <a:avLst/>
          </a:prstGeom>
        </p:spPr>
      </p:pic>
      <p:pic>
        <p:nvPicPr>
          <p:cNvPr id="16" name="Picture 2">
            <a:extLst>
              <a:ext uri="{FF2B5EF4-FFF2-40B4-BE49-F238E27FC236}">
                <a16:creationId xmlns:a16="http://schemas.microsoft.com/office/drawing/2014/main" id="{F6420F94-5A2C-C961-314F-C0B14CA4FC3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442"/>
          <a:stretch/>
        </p:blipFill>
        <p:spPr bwMode="auto">
          <a:xfrm>
            <a:off x="95089" y="2829120"/>
            <a:ext cx="2307902" cy="1187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C22B08C-282D-48DB-D7C4-08676B532834}"/>
              </a:ext>
            </a:extLst>
          </p:cNvPr>
          <p:cNvCxnSpPr/>
          <p:nvPr/>
        </p:nvCxnSpPr>
        <p:spPr>
          <a:xfrm>
            <a:off x="3593592" y="2523024"/>
            <a:ext cx="0" cy="190750"/>
          </a:xfrm>
          <a:prstGeom prst="straightConnector1">
            <a:avLst/>
          </a:prstGeom>
          <a:ln w="38100">
            <a:solidFill>
              <a:schemeClr val="tx1"/>
            </a:solidFill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6967B053-F082-A454-F7BC-B0D3F6053509}"/>
              </a:ext>
            </a:extLst>
          </p:cNvPr>
          <p:cNvCxnSpPr>
            <a:cxnSpLocks/>
          </p:cNvCxnSpPr>
          <p:nvPr/>
        </p:nvCxnSpPr>
        <p:spPr>
          <a:xfrm flipV="1">
            <a:off x="3551880" y="2026442"/>
            <a:ext cx="508" cy="609600"/>
          </a:xfrm>
          <a:prstGeom prst="straightConnector1">
            <a:avLst/>
          </a:prstGeom>
          <a:ln w="38100">
            <a:solidFill>
              <a:schemeClr val="bg2"/>
            </a:solidFill>
            <a:headEnd type="arrow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ACD2F516-7482-9434-8C63-497EAAAC78CE}"/>
              </a:ext>
            </a:extLst>
          </p:cNvPr>
          <p:cNvSpPr/>
          <p:nvPr/>
        </p:nvSpPr>
        <p:spPr>
          <a:xfrm>
            <a:off x="2572647" y="2751874"/>
            <a:ext cx="284853" cy="190750"/>
          </a:xfrm>
          <a:prstGeom prst="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2C4651B-8958-B2F0-DF2C-47F45085EB98}"/>
              </a:ext>
            </a:extLst>
          </p:cNvPr>
          <p:cNvSpPr/>
          <p:nvPr/>
        </p:nvSpPr>
        <p:spPr>
          <a:xfrm flipH="1">
            <a:off x="6769100" y="2451100"/>
            <a:ext cx="825700" cy="213525"/>
          </a:xfrm>
          <a:custGeom>
            <a:avLst/>
            <a:gdLst>
              <a:gd name="csX0" fmla="*/ 825500 w 825700"/>
              <a:gd name="csY0" fmla="*/ 12700 h 213525"/>
              <a:gd name="csX1" fmla="*/ 711200 w 825700"/>
              <a:gd name="csY1" fmla="*/ 190500 h 213525"/>
              <a:gd name="csX2" fmla="*/ 127000 w 825700"/>
              <a:gd name="csY2" fmla="*/ 190500 h 213525"/>
              <a:gd name="csX3" fmla="*/ 0 w 825700"/>
              <a:gd name="csY3" fmla="*/ 0 h 213525"/>
              <a:gd name="csX4" fmla="*/ 0 w 825700"/>
              <a:gd name="csY4" fmla="*/ 0 h 213525"/>
              <a:gd name="csX5" fmla="*/ 0 w 825700"/>
              <a:gd name="csY5" fmla="*/ 0 h 2135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825700" h="213525">
                <a:moveTo>
                  <a:pt x="825500" y="12700"/>
                </a:moveTo>
                <a:cubicBezTo>
                  <a:pt x="826558" y="86783"/>
                  <a:pt x="827617" y="160867"/>
                  <a:pt x="711200" y="190500"/>
                </a:cubicBezTo>
                <a:cubicBezTo>
                  <a:pt x="594783" y="220133"/>
                  <a:pt x="245533" y="222250"/>
                  <a:pt x="127000" y="190500"/>
                </a:cubicBezTo>
                <a:cubicBezTo>
                  <a:pt x="8467" y="158750"/>
                  <a:pt x="0" y="0"/>
                  <a:pt x="0" y="0"/>
                </a:cubicBez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2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5F846FBB-69D8-E445-5B5B-938CB73A0EFC}"/>
              </a:ext>
            </a:extLst>
          </p:cNvPr>
          <p:cNvSpPr/>
          <p:nvPr/>
        </p:nvSpPr>
        <p:spPr>
          <a:xfrm>
            <a:off x="6508650" y="4826435"/>
            <a:ext cx="825700" cy="213525"/>
          </a:xfrm>
          <a:custGeom>
            <a:avLst/>
            <a:gdLst>
              <a:gd name="csX0" fmla="*/ 825500 w 825700"/>
              <a:gd name="csY0" fmla="*/ 12700 h 213525"/>
              <a:gd name="csX1" fmla="*/ 711200 w 825700"/>
              <a:gd name="csY1" fmla="*/ 190500 h 213525"/>
              <a:gd name="csX2" fmla="*/ 127000 w 825700"/>
              <a:gd name="csY2" fmla="*/ 190500 h 213525"/>
              <a:gd name="csX3" fmla="*/ 0 w 825700"/>
              <a:gd name="csY3" fmla="*/ 0 h 213525"/>
              <a:gd name="csX4" fmla="*/ 0 w 825700"/>
              <a:gd name="csY4" fmla="*/ 0 h 213525"/>
              <a:gd name="csX5" fmla="*/ 0 w 825700"/>
              <a:gd name="csY5" fmla="*/ 0 h 213525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</a:cxnLst>
            <a:rect l="l" t="t" r="r" b="b"/>
            <a:pathLst>
              <a:path w="825700" h="213525">
                <a:moveTo>
                  <a:pt x="825500" y="12700"/>
                </a:moveTo>
                <a:cubicBezTo>
                  <a:pt x="826558" y="86783"/>
                  <a:pt x="827617" y="160867"/>
                  <a:pt x="711200" y="190500"/>
                </a:cubicBezTo>
                <a:cubicBezTo>
                  <a:pt x="594783" y="220133"/>
                  <a:pt x="245533" y="222250"/>
                  <a:pt x="127000" y="190500"/>
                </a:cubicBezTo>
                <a:cubicBezTo>
                  <a:pt x="8467" y="158750"/>
                  <a:pt x="0" y="0"/>
                  <a:pt x="0" y="0"/>
                </a:cubicBezTo>
                <a:lnTo>
                  <a:pt x="0" y="0"/>
                </a:lnTo>
                <a:lnTo>
                  <a:pt x="0" y="0"/>
                </a:lnTo>
              </a:path>
            </a:pathLst>
          </a:custGeom>
          <a:noFill/>
          <a:ln>
            <a:solidFill>
              <a:schemeClr val="bg2"/>
            </a:solidFill>
            <a:headEnd type="arrow" w="med" len="med"/>
            <a:tailEnd type="none" w="med" len="med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 Box 4">
            <a:extLst>
              <a:ext uri="{FF2B5EF4-FFF2-40B4-BE49-F238E27FC236}">
                <a16:creationId xmlns:a16="http://schemas.microsoft.com/office/drawing/2014/main" id="{2463E8E8-58F1-CF23-21FE-E7A823A49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4882" y="4053893"/>
            <a:ext cx="1705803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spcBef>
                <a:spcPct val="50000"/>
              </a:spcBef>
              <a:buFontTx/>
              <a:buNone/>
            </a:pPr>
            <a:r>
              <a:rPr lang="en-US" altLang="en-US" sz="1350" dirty="0">
                <a:solidFill>
                  <a:schemeClr val="bg2"/>
                </a:solidFill>
                <a:latin typeface="+mj-lt"/>
              </a:rPr>
              <a:t>Streams</a:t>
            </a:r>
          </a:p>
        </p:txBody>
      </p:sp>
      <p:sp>
        <p:nvSpPr>
          <p:cNvPr id="42" name="Text Box 4">
            <a:extLst>
              <a:ext uri="{FF2B5EF4-FFF2-40B4-BE49-F238E27FC236}">
                <a16:creationId xmlns:a16="http://schemas.microsoft.com/office/drawing/2014/main" id="{EB93E7F0-2941-79DC-9828-AF58A51B8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69044" y="1950223"/>
            <a:ext cx="1527648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350" dirty="0">
                <a:solidFill>
                  <a:schemeClr val="bg2"/>
                </a:solidFill>
                <a:latin typeface="+mj-lt"/>
              </a:rPr>
              <a:t>Dental    Plaque</a:t>
            </a:r>
          </a:p>
        </p:txBody>
      </p:sp>
      <p:sp>
        <p:nvSpPr>
          <p:cNvPr id="44" name="Text Box 4">
            <a:extLst>
              <a:ext uri="{FF2B5EF4-FFF2-40B4-BE49-F238E27FC236}">
                <a16:creationId xmlns:a16="http://schemas.microsoft.com/office/drawing/2014/main" id="{AD820485-32B3-127D-B9AA-D8237A3C9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1503" y="2352957"/>
            <a:ext cx="2210447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350" dirty="0">
                <a:solidFill>
                  <a:schemeClr val="bg2"/>
                </a:solidFill>
                <a:latin typeface="+mj-lt"/>
              </a:rPr>
              <a:t>Heart -&gt; Endocarditis</a:t>
            </a:r>
          </a:p>
        </p:txBody>
      </p:sp>
      <p:sp>
        <p:nvSpPr>
          <p:cNvPr id="46" name="Text Box 4">
            <a:extLst>
              <a:ext uri="{FF2B5EF4-FFF2-40B4-BE49-F238E27FC236}">
                <a16:creationId xmlns:a16="http://schemas.microsoft.com/office/drawing/2014/main" id="{B038F2CE-C079-2C7D-A3C7-6426233329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71503" y="4847167"/>
            <a:ext cx="2133440" cy="3000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en-US" sz="1350" dirty="0">
                <a:solidFill>
                  <a:schemeClr val="bg2"/>
                </a:solidFill>
                <a:latin typeface="+mj-lt"/>
              </a:rPr>
              <a:t>Stone Monuments</a:t>
            </a:r>
          </a:p>
        </p:txBody>
      </p:sp>
    </p:spTree>
    <p:extLst>
      <p:ext uri="{BB962C8B-B14F-4D97-AF65-F5344CB8AC3E}">
        <p14:creationId xmlns:p14="http://schemas.microsoft.com/office/powerpoint/2010/main" val="17664674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6CC3D-2F39-4DEA-97DD-067B1EB22B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 predictions we trying to make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00995F5-B905-71F7-373D-B2DFC04FA95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852" b="26838"/>
          <a:stretch>
            <a:fillRect/>
          </a:stretch>
        </p:blipFill>
        <p:spPr>
          <a:xfrm>
            <a:off x="0" y="1961043"/>
            <a:ext cx="5314943" cy="2172414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F5995F83-7AE7-500B-28F0-71E314410922}"/>
              </a:ext>
            </a:extLst>
          </p:cNvPr>
          <p:cNvSpPr txBox="1"/>
          <p:nvPr/>
        </p:nvSpPr>
        <p:spPr>
          <a:xfrm>
            <a:off x="120025" y="1010043"/>
            <a:ext cx="491924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How do multispecies microbiota organize themselves into subcommunities?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4B6C185-1884-64AA-3F18-118DDCCCDBE2}"/>
              </a:ext>
            </a:extLst>
          </p:cNvPr>
          <p:cNvSpPr txBox="1"/>
          <p:nvPr/>
        </p:nvSpPr>
        <p:spPr>
          <a:xfrm>
            <a:off x="5652655" y="880833"/>
            <a:ext cx="326450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800" b="1" dirty="0"/>
              <a:t>How do pathogens organize themselves for protection from antibiotics?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64CF677C-5609-C3ED-0596-364099AF4BA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65" r="45263" b="13358"/>
          <a:stretch>
            <a:fillRect/>
          </a:stretch>
        </p:blipFill>
        <p:spPr>
          <a:xfrm>
            <a:off x="5433603" y="1961043"/>
            <a:ext cx="3483555" cy="2754950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5F976CE-AE97-5FCB-3AB2-F9154CA42EDE}"/>
              </a:ext>
            </a:extLst>
          </p:cNvPr>
          <p:cNvSpPr txBox="1"/>
          <p:nvPr/>
        </p:nvSpPr>
        <p:spPr>
          <a:xfrm>
            <a:off x="2903621" y="4835723"/>
            <a:ext cx="648776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*Image generated by ChatGPT based on bullet points, data images, and edits</a:t>
            </a:r>
          </a:p>
        </p:txBody>
      </p:sp>
    </p:spTree>
    <p:extLst>
      <p:ext uri="{BB962C8B-B14F-4D97-AF65-F5344CB8AC3E}">
        <p14:creationId xmlns:p14="http://schemas.microsoft.com/office/powerpoint/2010/main" val="684682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B8920-5CA8-BD95-9AF1-F8F6CEDB0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F248AB-C5E0-3177-95AB-B5E9EB2015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25" y="-8003"/>
            <a:ext cx="8373300" cy="1016187"/>
          </a:xfrm>
        </p:spPr>
        <p:txBody>
          <a:bodyPr/>
          <a:lstStyle/>
          <a:p>
            <a:pPr algn="ctr"/>
            <a:r>
              <a:rPr lang="en-US" dirty="0"/>
              <a:t>Working together to predict subcommunity organization and antibiotic resistance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85D0AE6-C31A-7449-563E-506A2B730FBE}"/>
              </a:ext>
            </a:extLst>
          </p:cNvPr>
          <p:cNvSpPr txBox="1"/>
          <p:nvPr/>
        </p:nvSpPr>
        <p:spPr>
          <a:xfrm>
            <a:off x="3411414" y="4703048"/>
            <a:ext cx="558018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*Image generated by ChatGPT based on bullet points and edits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E983D0F6-F044-0519-7EAA-249E1BE85E1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772"/>
          <a:stretch>
            <a:fillRect/>
          </a:stretch>
        </p:blipFill>
        <p:spPr>
          <a:xfrm>
            <a:off x="935683" y="913513"/>
            <a:ext cx="6830780" cy="3653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1028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AA2CC7-4050-629B-37F3-78201F9663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8D893E-0A29-0093-4B77-FEBBE056E6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25" y="132675"/>
            <a:ext cx="8903950" cy="572700"/>
          </a:xfrm>
        </p:spPr>
        <p:txBody>
          <a:bodyPr/>
          <a:lstStyle/>
          <a:p>
            <a:r>
              <a:rPr lang="en-US" dirty="0"/>
              <a:t>A large community needed for predictive models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499EF6-8009-8B1B-3F81-8457F5719C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0" y="819675"/>
            <a:ext cx="3364523" cy="3542013"/>
          </a:xfrm>
        </p:spPr>
        <p:txBody>
          <a:bodyPr/>
          <a:lstStyle/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Multiple systems for accurate predictive models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STEM and Outreach biofilm-based activities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Opportunities for undergraduate research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Cross train PhD students in Math/AI/Biology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en-US" dirty="0"/>
              <a:t>Educate Medical Students about AI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1B7A87D-02C8-BDB4-0EB2-B22F59CCAE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64523" y="705375"/>
            <a:ext cx="5659452" cy="2548567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E8FBB04B-7E8C-CAE2-70B3-E3B4C84981BA}"/>
              </a:ext>
            </a:extLst>
          </p:cNvPr>
          <p:cNvSpPr txBox="1"/>
          <p:nvPr/>
        </p:nvSpPr>
        <p:spPr>
          <a:xfrm>
            <a:off x="3364523" y="3294198"/>
            <a:ext cx="565945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indent="0">
              <a:buNone/>
            </a:pPr>
            <a:r>
              <a:rPr lang="en-US" sz="1800" dirty="0"/>
              <a:t>Collaboration with the Center for Biofilm Engineering at Montana State University Dr. Parker (Statistician) and Dr. Smith (Biofilm Imaging Expert)</a:t>
            </a:r>
          </a:p>
        </p:txBody>
      </p:sp>
      <p:pic>
        <p:nvPicPr>
          <p:cNvPr id="19" name="Picture 18" descr="2023 CIRC PI Meeting">
            <a:extLst>
              <a:ext uri="{FF2B5EF4-FFF2-40B4-BE49-F238E27FC236}">
                <a16:creationId xmlns:a16="http://schemas.microsoft.com/office/drawing/2014/main" id="{5874930B-5725-6889-3028-47C0C10F59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0384" y="4257784"/>
            <a:ext cx="861616" cy="864488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728AB9EC-0D5F-FA76-1005-CB00F7FB07B0}"/>
              </a:ext>
            </a:extLst>
          </p:cNvPr>
          <p:cNvSpPr txBox="1"/>
          <p:nvPr/>
        </p:nvSpPr>
        <p:spPr>
          <a:xfrm>
            <a:off x="4572000" y="4468076"/>
            <a:ext cx="44519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/>
              <a:t>CIRC</a:t>
            </a:r>
            <a:r>
              <a:rPr lang="en-US" dirty="0"/>
              <a:t>: Community Infrastructure for Research in Computer and Information Science and Engineering</a:t>
            </a:r>
          </a:p>
        </p:txBody>
      </p:sp>
    </p:spTree>
    <p:extLst>
      <p:ext uri="{BB962C8B-B14F-4D97-AF65-F5344CB8AC3E}">
        <p14:creationId xmlns:p14="http://schemas.microsoft.com/office/powerpoint/2010/main" val="921196620"/>
      </p:ext>
    </p:extLst>
  </p:cSld>
  <p:clrMapOvr>
    <a:masterClrMapping/>
  </p:clrMapOvr>
</p:sld>
</file>

<file path=ppt/theme/theme1.xml><?xml version="1.0" encoding="utf-8"?>
<a:theme xmlns:a="http://schemas.openxmlformats.org/drawingml/2006/main" name="Temple University">
  <a:themeElements>
    <a:clrScheme name="Simple Light">
      <a:dk1>
        <a:srgbClr val="FFFFFF"/>
      </a:dk1>
      <a:lt1>
        <a:srgbClr val="EEEEEE"/>
      </a:lt1>
      <a:dk2>
        <a:srgbClr val="212121"/>
      </a:dk2>
      <a:lt2>
        <a:srgbClr val="A41E35"/>
      </a:lt2>
      <a:accent1>
        <a:srgbClr val="E7201D"/>
      </a:accent1>
      <a:accent2>
        <a:srgbClr val="FCB813"/>
      </a:accent2>
      <a:accent3>
        <a:srgbClr val="CEECF9"/>
      </a:accent3>
      <a:accent4>
        <a:srgbClr val="F2EEE8"/>
      </a:accent4>
      <a:accent5>
        <a:srgbClr val="BCA685"/>
      </a:accent5>
      <a:accent6>
        <a:srgbClr val="2E297B"/>
      </a:accent6>
      <a:hlink>
        <a:srgbClr val="A41E35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CBB243CE6B7174BA39B6C4B08225D09" ma:contentTypeVersion="18" ma:contentTypeDescription="Create a new document." ma:contentTypeScope="" ma:versionID="b5c02d52b8678ac6910822b02e02e9f9">
  <xsd:schema xmlns:xsd="http://www.w3.org/2001/XMLSchema" xmlns:xs="http://www.w3.org/2001/XMLSchema" xmlns:p="http://schemas.microsoft.com/office/2006/metadata/properties" xmlns:ns2="5f5c810e-486f-4482-9e8c-b605d651482c" xmlns:ns3="24c1558c-7a77-4d6b-b7eb-428ea60b63cf" targetNamespace="http://schemas.microsoft.com/office/2006/metadata/properties" ma:root="true" ma:fieldsID="9594ee7e7cdc548a789a435dd5bc1701" ns2:_="" ns3:_="">
    <xsd:import namespace="5f5c810e-486f-4482-9e8c-b605d651482c"/>
    <xsd:import namespace="24c1558c-7a77-4d6b-b7eb-428ea60b63c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MediaServiceLocatio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f5c810e-486f-4482-9e8c-b605d651482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4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46aeeafc-10b8-45d8-a1af-5ed376f9e15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c1558c-7a77-4d6b-b7eb-428ea60b63cf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7936e80-832b-4993-9588-8565ad18998a}" ma:internalName="TaxCatchAll" ma:showField="CatchAllData" ma:web="24c1558c-7a77-4d6b-b7eb-428ea60b63c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4c1558c-7a77-4d6b-b7eb-428ea60b63cf" xsi:nil="true"/>
    <lcf76f155ced4ddcb4097134ff3c332f xmlns="5f5c810e-486f-4482-9e8c-b605d651482c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5F4CDC9-4B62-4378-9B55-88F608BF91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f5c810e-486f-4482-9e8c-b605d651482c"/>
    <ds:schemaRef ds:uri="24c1558c-7a77-4d6b-b7eb-428ea60b63c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C96EB7CA-F4F7-49D9-B6B8-76BCE43590D2}">
  <ds:schemaRefs>
    <ds:schemaRef ds:uri="http://schemas.microsoft.com/office/2006/metadata/properties"/>
    <ds:schemaRef ds:uri="http://schemas.microsoft.com/office/infopath/2007/PartnerControls"/>
    <ds:schemaRef ds:uri="24c1558c-7a77-4d6b-b7eb-428ea60b63cf"/>
    <ds:schemaRef ds:uri="5f5c810e-486f-4482-9e8c-b605d651482c"/>
  </ds:schemaRefs>
</ds:datastoreItem>
</file>

<file path=customXml/itemProps3.xml><?xml version="1.0" encoding="utf-8"?>
<ds:datastoreItem xmlns:ds="http://schemas.openxmlformats.org/officeDocument/2006/customXml" ds:itemID="{AAFDA153-F0F5-4D3D-B0E2-D799EFEF0CB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4304</TotalTime>
  <Words>258</Words>
  <Application>Microsoft Office PowerPoint</Application>
  <PresentationFormat>On-screen Show (16:9)</PresentationFormat>
  <Paragraphs>47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21" baseType="lpstr">
      <vt:lpstr>Georgia</vt:lpstr>
      <vt:lpstr>Century Gothic</vt:lpstr>
      <vt:lpstr>Faustina Medium</vt:lpstr>
      <vt:lpstr>Roboto</vt:lpstr>
      <vt:lpstr>Arial</vt:lpstr>
      <vt:lpstr>Oswald</vt:lpstr>
      <vt:lpstr>Aptos Display</vt:lpstr>
      <vt:lpstr>Roboto Medium</vt:lpstr>
      <vt:lpstr>Wingdings</vt:lpstr>
      <vt:lpstr>Aptos</vt:lpstr>
      <vt:lpstr>Roboto Condensed</vt:lpstr>
      <vt:lpstr>Oswald Medium</vt:lpstr>
      <vt:lpstr>Temple University</vt:lpstr>
      <vt:lpstr>Custom Design</vt:lpstr>
      <vt:lpstr>Building an Imaging Library to Harness Community Data and AI to Predict Biofilm Behavior</vt:lpstr>
      <vt:lpstr>About me and the Temple Team</vt:lpstr>
      <vt:lpstr>What Exactly is a Biofilm?</vt:lpstr>
      <vt:lpstr>Biofilms are found everywhere</vt:lpstr>
      <vt:lpstr>Some predictions we trying to make</vt:lpstr>
      <vt:lpstr>Working together to predict subcommunity organization and antibiotic resistance</vt:lpstr>
      <vt:lpstr>A large community needed for predictive models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 TITLE</dc:title>
  <dc:creator>Gabrielle Giddings</dc:creator>
  <cp:lastModifiedBy>Bettina Buttaro</cp:lastModifiedBy>
  <cp:revision>33</cp:revision>
  <dcterms:modified xsi:type="dcterms:W3CDTF">2026-09-12T15:40:19Z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0x0101003CBB243CE6B7174BA39B6C4B08225D09</vt:lpwstr>
  </property>
</Properties>
</file>