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0" r:id="rId1"/>
    <p:sldMasterId id="2147483865" r:id="rId2"/>
    <p:sldMasterId id="2147483868" r:id="rId3"/>
  </p:sldMasterIdLst>
  <p:notesMasterIdLst>
    <p:notesMasterId r:id="rId44"/>
  </p:notesMasterIdLst>
  <p:sldIdLst>
    <p:sldId id="256" r:id="rId4"/>
    <p:sldId id="260" r:id="rId5"/>
    <p:sldId id="259" r:id="rId6"/>
    <p:sldId id="265" r:id="rId7"/>
    <p:sldId id="270" r:id="rId8"/>
    <p:sldId id="292" r:id="rId9"/>
    <p:sldId id="288" r:id="rId10"/>
    <p:sldId id="290" r:id="rId11"/>
    <p:sldId id="291" r:id="rId12"/>
    <p:sldId id="283" r:id="rId13"/>
    <p:sldId id="281" r:id="rId14"/>
    <p:sldId id="272" r:id="rId15"/>
    <p:sldId id="268" r:id="rId16"/>
    <p:sldId id="278" r:id="rId17"/>
    <p:sldId id="266" r:id="rId18"/>
    <p:sldId id="276" r:id="rId19"/>
    <p:sldId id="267" r:id="rId20"/>
    <p:sldId id="293" r:id="rId21"/>
    <p:sldId id="294" r:id="rId22"/>
    <p:sldId id="295" r:id="rId23"/>
    <p:sldId id="301" r:id="rId24"/>
    <p:sldId id="296" r:id="rId25"/>
    <p:sldId id="298" r:id="rId26"/>
    <p:sldId id="299" r:id="rId27"/>
    <p:sldId id="300" r:id="rId28"/>
    <p:sldId id="289" r:id="rId29"/>
    <p:sldId id="303" r:id="rId30"/>
    <p:sldId id="286" r:id="rId31"/>
    <p:sldId id="282" r:id="rId32"/>
    <p:sldId id="273" r:id="rId33"/>
    <p:sldId id="297" r:id="rId34"/>
    <p:sldId id="275" r:id="rId35"/>
    <p:sldId id="280" r:id="rId36"/>
    <p:sldId id="279" r:id="rId37"/>
    <p:sldId id="284" r:id="rId38"/>
    <p:sldId id="274" r:id="rId39"/>
    <p:sldId id="302" r:id="rId40"/>
    <p:sldId id="269" r:id="rId41"/>
    <p:sldId id="271" r:id="rId42"/>
    <p:sldId id="261" r:id="rId4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AB53C607-81CE-42A9-8492-7651160C6989}">
          <p14:sldIdLst>
            <p14:sldId id="256"/>
            <p14:sldId id="260"/>
            <p14:sldId id="259"/>
            <p14:sldId id="265"/>
            <p14:sldId id="270"/>
          </p14:sldIdLst>
        </p14:section>
        <p14:section name="Summary Section" id="{7E991EF6-9D95-475A-A60C-272361C272D0}">
          <p14:sldIdLst>
            <p14:sldId id="292"/>
          </p14:sldIdLst>
        </p14:section>
        <p14:section name="Sensing" id="{AD97605C-805E-4384-AB81-67BF9DEA7AF8}">
          <p14:sldIdLst>
            <p14:sldId id="288"/>
          </p14:sldIdLst>
        </p14:section>
        <p14:section name="Processing" id="{5E7C920A-6C60-409A-AC5E-9BE4730635BA}">
          <p14:sldIdLst>
            <p14:sldId id="290"/>
          </p14:sldIdLst>
        </p14:section>
        <p14:section name="Alert" id="{A5740DC8-F087-4ED1-A0F2-91D5D820C270}">
          <p14:sldIdLst/>
        </p14:section>
        <p14:section name="Battery" id="{E551B810-B9A8-4E70-A7A6-6ABE7474D7E5}">
          <p14:sldIdLst>
            <p14:sldId id="291"/>
            <p14:sldId id="283"/>
            <p14:sldId id="281"/>
            <p14:sldId id="272"/>
            <p14:sldId id="268"/>
            <p14:sldId id="278"/>
            <p14:sldId id="266"/>
            <p14:sldId id="276"/>
            <p14:sldId id="267"/>
            <p14:sldId id="293"/>
            <p14:sldId id="294"/>
            <p14:sldId id="295"/>
          </p14:sldIdLst>
        </p14:section>
        <p14:section name="Summary Section" id="{DB383C31-3A41-40EB-9702-2B6E0F7DFC99}">
          <p14:sldIdLst>
            <p14:sldId id="301"/>
          </p14:sldIdLst>
        </p14:section>
        <p14:section name="Engineering Design: Ultrasonic Sensor" id="{89C2C9CB-BAE2-470C-8F95-751A87BC32BB}">
          <p14:sldIdLst>
            <p14:sldId id="296"/>
          </p14:sldIdLst>
        </p14:section>
        <p14:section name="Engineering Design: Machine Learning" id="{9CD50943-2A55-4AD4-9D18-BCA47903388D}">
          <p14:sldIdLst>
            <p14:sldId id="298"/>
          </p14:sldIdLst>
        </p14:section>
        <p14:section name="Engineering Design: Battery System" id="{40BA682F-0EF7-423B-9944-0002201479B9}">
          <p14:sldIdLst>
            <p14:sldId id="299"/>
          </p14:sldIdLst>
        </p14:section>
        <p14:section name="Engineering Design: Vibration Motor" id="{C1E32632-EE8F-4047-AA00-12928E044384}">
          <p14:sldIdLst>
            <p14:sldId id="300"/>
            <p14:sldId id="289"/>
            <p14:sldId id="303"/>
            <p14:sldId id="286"/>
            <p14:sldId id="282"/>
            <p14:sldId id="273"/>
            <p14:sldId id="297"/>
            <p14:sldId id="275"/>
            <p14:sldId id="280"/>
            <p14:sldId id="279"/>
            <p14:sldId id="284"/>
            <p14:sldId id="274"/>
            <p14:sldId id="302"/>
            <p14:sldId id="269"/>
            <p14:sldId id="271"/>
            <p14:sldId id="26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8FFCB7-4896-4445-8452-D0B9835F1A56}" v="253" dt="2026-05-01T16:24:22.583"/>
    <p1510:client id="{59BCE30D-664D-45D6-8E2F-9E675340EBD3}" v="127" dt="2026-05-01T16:25:15.270"/>
    <p1510:client id="{7E850A1D-8467-255D-7711-3E5472440C02}" v="227" dt="2026-05-01T16:23:53.738"/>
    <p1510:client id="{954E3405-8A15-5CEC-9204-139A62571708}" v="60" dt="2026-05-01T01:45:43.833"/>
    <p1510:client id="{E3E4129C-3EEF-5649-BA3A-9530F3E765F9}" v="222" dt="2026-05-01T16:06:10.364"/>
    <p1510:client id="{EEAB3FF4-E466-4002-91A4-9A261A63E83F}" v="333" dt="2026-05-01T01:19:37.2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30T20:39:12.081"/>
    </inkml:context>
    <inkml:brush xml:id="br0">
      <inkml:brushProperty name="width" value="0.2" units="cm"/>
      <inkml:brushProperty name="height" value="0.2" units="cm"/>
      <inkml:brushProperty name="color" value="#66CC00"/>
    </inkml:brush>
  </inkml:definitions>
  <inkml:trace contextRef="#ctx0" brushRef="#br0">2198 5604 24575,'-12'-31'0,"0"-8"0,-1-4 0,2 4 0,1-1 0,2 7 0,3 6 0,1 2 0,2 10 0,2 3 0,0 3 0,0-1 0,0 1 0,-1 1 0,-1-1 0,0-1 0,0 0 0,1-2 0,-2 0 0,-1 0 0,1-2 0,-1 0 0,0-4 0,0-1 0,-1-1 0,0-1 0,-1 0 0,1 0 0,0 2 0,-2-1 0,0 0 0,1-1 0,-1 0 0,0 3 0,1 1 0,-1 3 0,2 2 0,-1 2 0,0 1 0,-2-3 0,1 1 0,1 1 0,0 1 0,1 1 0,-1-1 0,0-3 0,-2 0 0,0-1 0,1 1 0,0 1 0,-1 0 0,0 1 0,-1-1 0,0-1 0,0 1 0,-2 0 0,3 0 0,-2 0 0,0-1 0,-1-1 0,-3-3 0,-2-3 0,-3-2 0,0 0 0,0 2 0,2 1 0,1 2 0,0 0 0,0-2 0,-1-1 0,1 0 0,-3 1 0,1 1 0,-1 1 0,-1 0 0,0-1 0,-1 1 0,-2-1 0,2 1 0,0-1 0,-3-2 0,-2-5 0,-9-7 0,-6-7 0,-6-2 0,0 0 0,4 3 0,4 3 0,5 2 0,0 3 0,1 0 0,-5 0 0,0-3 0,-1 0 0,3-1 0,3 2 0,1 0 0,1-2 0,-1-2 0,0 0 0,0 1 0,2-1 0,1 1 0,2 0 0,0 1 0,1 2 0,2 1 0,1-1 0,2 0 0,1-2 0,0-2 0,2-3 0,0 0 0,0-1 0,-2-2 0,-3 0 0,-2-3 0,-3-2 0,2 2 0,5 3 0,4 3 0,5 2 0,5 3 0,1 1 0,0 0 0,-1 0 0,-4 1 0,0 0 0,-2-2 0,-3-4 0,0-2 0,-2-4 0,-1-3 0,2 2 0,1-1 0,0 0 0,1 0 0,0 1 0,2 0 0,2 3 0,3 2 0,3 2 0,3 1 0,2 0 0,0-1 0,0-1 0,0-1 0,0 0 0,0 2 0,0 1 0,0 0 0,0 2 0,1 2 0,2-1 0,5-1 0,3 0 0,2 3 0,0 3 0,0 2 0,0 2 0,-1 1 0,1 1 0,-2 1 0,0 1 0,-1 1 0,-1 2 0,0 3 0,-2 0 0,-1 0 0,0-1 0,0-1 0,0 0 0,2 0 0,2-3 0,1-3 0,2-3 0,2-3 0,2-2 0,3-1 0,0 0 0,1 4 0,-1 2 0,-1 3 0,2 1 0,-2 0 0,3 0 0,1 0 0,-2 3 0,1 2 0,1 1 0,0 0 0,3-3 0,1-2 0,4 0 0,0 1 0,0 1 0,-3 1 0,-4 1 0,-2 3 0,1 0 0,-2 2 0,1-2 0,-1 1 0,-1 0 0,3-2 0,1-1 0,1-2 0,-1 0 0,0 1 0,-1 1 0,0 1 0,3-3 0,1-1 0,0-1 0,-1 0 0,-3 2 0,-1 2 0,-3 1 0,-1 0 0,-2 0 0,0 0 0,1 0 0,1 1 0,2 1 0,3-3 0,2 2 0,-2-2 0,1 1 0,0 0 0,0-1 0,4 0 0,0 2 0,1-2 0,-1 0 0,0 0 0,0-2 0,1 2 0,0 1 0,-4 3 0,-3 3 0,-3 1 0,-3 1 0,0 0 0,0 1 0,0 0 0,0-1 0,2 0 0,1 1 0,0-1 0,-1 0 0,-2 2 0,0-1 0,0 1 0,0 1 0,-1 2 0,1-1 0,-2 0 0,-2 0 0,-1 1 0,-3 1 0,-2-1 0,2 1 0,-1 0 0,-1 2 0,-2 1 0,0 2 0,-2 2 0,0 0 0,-1 0 0,-1 2 0,0-1 0,0 2 0,0 0 0,-2 0 0,-2-1 0,-5 0 0,5-4 0,-2-2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30T20:39:36.20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3224 5137 24575,'-26'0'0,"0"0"0,6-2 0,-2 0 0,-5-2 0,-6-5 0,-10-5 0,-17-7 0,-20-7 0,30 11 0,-2 0 0,-5 0 0,-1-1 0,0 0 0,1 0 0,3 2 0,2 0 0,-42-13 0,6 1 0,4-1 0,1 0 0,1-2 0,3 2 0,4 1 0,6 0 0,4 2 0,5-1 0,5 0 0,4 0 0,1-2 0,0-2 0,1 0 0,1 1 0,-3-1 0,-2 2 0,-1 0 0,-1-1 0,-1 1 0,3 0 0,1 1 0,6 1 0,4 1 0,4-1 0,2 1 0,1-1 0,0-1 0,-3-4 0,-2-5 0,-2-4 0,0-1 0,2-1 0,-1 1 0,1-1 0,-2-2 0,-1-1 0,5-1 0,2 0 0,7 3 0,3 3 0,4 7 0,3 6 0,2 2 0,2 2 0,0-2 0,0-1 0,2 0 0,-2-2 0,2 0 0,1-1 0,0-3 0,1 0 0,0-2 0,1 3 0,2 1 0,1 3 0,1-1 0,0-2 0,-1 1 0,0-3 0,1-1 0,0 1 0,1 2 0,1 2 0,2 3 0,2 0 0,0-2 0,0-5 0,0-6 0,0-7 0,0-6 0,0-4 0,0-2 0,0-4 0,0 0 0,3 2 0,5 4 0,3 9 0,2 9 0,-1 6 0,-4 9 0,0 2 0,2-1 0,1-1 0,1-3 0,3 0 0,-1 1 0,1-1 0,0 2 0,-1 1 0,3-2 0,4 0 0,4-1 0,5-1 0,6 2 0,3 0 0,0 0 0,-1-1 0,-4 0 0,-3 0 0,-2 2 0,-2 1 0,-1 0 0,3 1 0,2-1 0,3-1 0,0 0 0,-1 0 0,-2-1 0,0 0 0,2-2 0,26-20 0,-20 15 0,19-16 0,-24 20 0,3-2 0,1 1 0,0 0 0,-4 2 0,0 2 0,-1 1 0,-1 1 0,0 2 0,-3 1 0,-2 2 0,-2 2 0,-1 2 0,1 0 0,1 2 0,0-1 0,0 0 0,2-2 0,1-2 0,2 0 0,3 2 0,0 0 0,2 1 0,-1-1 0,1 0 0,-3 1 0,1-2 0,2 2 0,1 0 0,1 1 0,-2 0 0,-5 2 0,-2 1 0,-2 1 0,-3 0 0,-3 1 0,-1 2 0,-1 0 0,3 1 0,1 0 0,2 0 0,2 1 0,2 0 0,-1 0 0,3 0 0,-1-2 0,1 1 0,0-1 0,-3 2 0,-1 1 0,-4-1 0,-1 1 0,3-1 0,2-1 0,1-1 0,0-2 0,-2 0 0,0 0 0,0-1 0,-1 1 0,-2 1 0,0 0 0,-2 2 0,-2-1 0,0-1 0,0 1 0,1 0 0,1 0 0,1 0 0,-1-2 0,0 0 0,0 0 0,0 1 0,-1-1 0,1 1 0,-1 1 0,-1 0 0,-1 0 0,0 2 0,0-1 0,1-1 0,-1 0 0,-1-1 0,0 1 0,-1 0 0,0 0 0,-1-1 0,-2 0 0,-2 2 0,0 1 0,-1 0 0,1-1 0,0-1 0,1-1 0,0 0 0,2-2 0,0 1 0,0-1 0,0 0 0,1-1 0,2-2 0,2-1 0,2-1 0,0 2 0,-2 1 0,-1 1 0,-2 2 0,1 0 0,-1 2 0,0 0 0,-1 1 0,-1 1 0,0 0 0,0 0 0,1-1 0,2 1 0,-1 0 0,0-2 0,0-1 0,0 0 0,0 1 0,-1-1 0,-1 0 0,-1 1 0,-2-1 0,-2 2 0,-1 1 0,-3-1 0,-1 0 0,-3 0 0,-12 2 0,-3 1 0,1 1 0,4 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30T20:45:21.543"/>
    </inkml:context>
    <inkml:brush xml:id="br0">
      <inkml:brushProperty name="width" value="0.2" units="cm"/>
      <inkml:brushProperty name="height" value="0.2" units="cm"/>
      <inkml:brushProperty name="color" value="#849398"/>
    </inkml:brush>
  </inkml:definitions>
  <inkml:trace contextRef="#ctx0" brushRef="#br0">1864 3556 24575,'0'-25'0,"0"0"0,0 10 0,0 0 0,0 3 0,0 2 0,0 0 0,0 1 0,0 1 0,0-2 0,0 1 0,0-1 0,0-1 0,-3-1 0,-1-1 0,-1-3 0,-1-3 0,2-4 0,-1-4 0,-2-1 0,0 0 0,0 0 0,-1 1 0,1 3 0,0 0 0,0 1 0,-2-2 0,0 1 0,-1-1 0,0 0 0,1 1 0,0-1 0,-1 3 0,0 0 0,-2 0 0,-2 1 0,-2 0 0,0 0 0,0-2 0,0-1 0,-1-3 0,-2-1 0,1 0 0,-1-1 0,1 3 0,3 3 0,0 2 0,0 4 0,0 0 0,0 1 0,-2 0 0,2 2 0,1 1 0,-1 0 0,1 0 0,-1 0 0,-2 0 0,-1 0 0,1 1 0,0 2 0,1 0 0,2 3 0,1 1 0,1 1 0,2 2 0,1 0 0,0 0 0,-1 0 0,-2-2 0,-2-1 0,-3-2 0,-2-1 0,-1 0 0,-1 0 0,0 0 0,1 0 0,-3 1 0,-2 0 0,-2-2 0,-3 1 0,-1-2 0,-1-2 0,-1 0 0,4-1 0,1-2 0,1 0 0,1-1 0,-2-1 0,-1-1 0,-1-2 0,-1 0 0,1 0 0,-1 1 0,3 0 0,-1 2 0,2 0 0,2 1 0,1 1 0,4 2 0,2 1 0,2 0 0,-1-2 0,0-2 0,0-3 0,-2-3 0,1-2 0,1 1 0,3 0 0,1-1 0,1 0 0,0-2 0,0-3 0,0-2 0,0-1 0,0 0 0,-1 0 0,0 2 0,-1 1 0,0 1 0,0-2 0,2-5 0,-1-7 0,1-7 0,1-2 0,-1-2 0,0 3 0,2 2 0,1 0 0,2 6 0,2 6 0,2 6 0,1 4 0,1 2 0,1 0 0,0 0 0,0-3 0,2-2 0,5-2 0,4-3 0,4 0 0,0-5 0,2-2 0,5-3 0,2 0 0,2 2 0,-2 6 0,-3 6 0,-2 2 0,0 4 0,1-2 0,1 2 0,-2 2 0,-1 1 0,-2 1 0,0 2 0,1 0 0,0 4 0,0 2 0,-1 3 0,0 2 0,-1 0 0,0 2 0,2-1 0,-1 1 0,3-1 0,2 0 0,-3 1 0,0 0 0,-2 2 0,-1 1 0,-1 1 0,0-1 0,1 2 0,1-2 0,0 1 0,-1-2 0,-1 1 0,0 1 0,1 0 0,1-2 0,1-2 0,0-2 0,-3 2 0,-1 1 0,0 2 0,-2 1 0,-1 0 0,-1 2 0,0 0 0,2 0 0,0 0 0,0 0 0,-2 0 0,1 0 0,-1 0 0,0 0 0,0 1 0,0 0 0,1 1 0,0 1 0,1 1 0,-1 1 0,-1 0 0,-2-1 0,0-1 0,1-2 0,-1 1 0,2 0 0,-1 1 0,2 0 0,-1 1 0,0-1 0,-2 0 0,-1-1 0,0 0 0,0-1 0,0-1 0,0 0 0,-1 0 0,1 3 0,2-2 0,-1 2 0,-1-1 0,-1-1 0,-1 1 0,1 1 0,-2 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AD68EB-C80C-4D68-853A-D2D1EA6663CB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E884E0-F06B-468E-BDBF-6FF3F68AA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309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EDIT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884E0-F06B-468E-BDBF-6FF3F68AA12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685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884E0-F06B-468E-BDBF-6FF3F68AA12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187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884E0-F06B-468E-BDBF-6FF3F68AA12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04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884E0-F06B-468E-BDBF-6FF3F68AA12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519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884E0-F06B-468E-BDBF-6FF3F68AA12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114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884E0-F06B-468E-BDBF-6FF3F68AA122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524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386633" y="1766000"/>
            <a:ext cx="9418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666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386667" y="4502800"/>
            <a:ext cx="9418800" cy="5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12;p2"/>
          <p:cNvCxnSpPr/>
          <p:nvPr/>
        </p:nvCxnSpPr>
        <p:spPr>
          <a:xfrm flipH="1">
            <a:off x="-343967" y="-96733"/>
            <a:ext cx="4063200" cy="1795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" name="Google Shape;13;p2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" name="Google Shape;14;p2"/>
          <p:cNvCxnSpPr/>
          <p:nvPr/>
        </p:nvCxnSpPr>
        <p:spPr>
          <a:xfrm flipH="1">
            <a:off x="8623267" y="5247167"/>
            <a:ext cx="4063200" cy="1795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601990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>
            <a:spLocks noGrp="1"/>
          </p:cNvSpPr>
          <p:nvPr>
            <p:ph type="title" hasCustomPrompt="1"/>
          </p:nvPr>
        </p:nvSpPr>
        <p:spPr>
          <a:xfrm>
            <a:off x="950967" y="1793817"/>
            <a:ext cx="10290000" cy="21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7" name="Google Shape;67;p11"/>
          <p:cNvSpPr txBox="1">
            <a:spLocks noGrp="1"/>
          </p:cNvSpPr>
          <p:nvPr>
            <p:ph type="subTitle" idx="1"/>
          </p:nvPr>
        </p:nvSpPr>
        <p:spPr>
          <a:xfrm>
            <a:off x="2019100" y="4251531"/>
            <a:ext cx="8160400" cy="5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cxnSp>
        <p:nvCxnSpPr>
          <p:cNvPr id="68" name="Google Shape;68;p11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11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" name="Google Shape;70;p11"/>
          <p:cNvCxnSpPr/>
          <p:nvPr/>
        </p:nvCxnSpPr>
        <p:spPr>
          <a:xfrm>
            <a:off x="-333633" y="5435267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" name="Google Shape;71;p11"/>
          <p:cNvCxnSpPr/>
          <p:nvPr/>
        </p:nvCxnSpPr>
        <p:spPr>
          <a:xfrm>
            <a:off x="9921533" y="-64500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560688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05768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3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477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subTitle" idx="1"/>
          </p:nvPr>
        </p:nvSpPr>
        <p:spPr>
          <a:xfrm>
            <a:off x="6668000" y="2590567"/>
            <a:ext cx="33148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200"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subTitle" idx="2"/>
          </p:nvPr>
        </p:nvSpPr>
        <p:spPr>
          <a:xfrm>
            <a:off x="6668000" y="3006800"/>
            <a:ext cx="3314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3"/>
          </p:nvPr>
        </p:nvSpPr>
        <p:spPr>
          <a:xfrm>
            <a:off x="2206933" y="2590567"/>
            <a:ext cx="33148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200"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4"/>
          </p:nvPr>
        </p:nvSpPr>
        <p:spPr>
          <a:xfrm>
            <a:off x="2206933" y="3006800"/>
            <a:ext cx="3314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5"/>
          </p:nvPr>
        </p:nvSpPr>
        <p:spPr>
          <a:xfrm>
            <a:off x="6668000" y="4965267"/>
            <a:ext cx="33148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200"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6"/>
          </p:nvPr>
        </p:nvSpPr>
        <p:spPr>
          <a:xfrm>
            <a:off x="6668000" y="5381500"/>
            <a:ext cx="3314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subTitle" idx="7"/>
          </p:nvPr>
        </p:nvSpPr>
        <p:spPr>
          <a:xfrm>
            <a:off x="2206933" y="4965267"/>
            <a:ext cx="33148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200"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8"/>
          </p:nvPr>
        </p:nvSpPr>
        <p:spPr>
          <a:xfrm>
            <a:off x="2207000" y="5381500"/>
            <a:ext cx="3314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title" idx="9" hasCustomPrompt="1"/>
          </p:nvPr>
        </p:nvSpPr>
        <p:spPr>
          <a:xfrm>
            <a:off x="3171533" y="1738117"/>
            <a:ext cx="1385600" cy="8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0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13" hasCustomPrompt="1"/>
          </p:nvPr>
        </p:nvSpPr>
        <p:spPr>
          <a:xfrm>
            <a:off x="7632600" y="1738117"/>
            <a:ext cx="1385600" cy="8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0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title" idx="14" hasCustomPrompt="1"/>
          </p:nvPr>
        </p:nvSpPr>
        <p:spPr>
          <a:xfrm>
            <a:off x="3171600" y="4110317"/>
            <a:ext cx="1385600" cy="8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0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6" name="Google Shape;86;p13"/>
          <p:cNvSpPr txBox="1">
            <a:spLocks noGrp="1"/>
          </p:cNvSpPr>
          <p:nvPr>
            <p:ph type="title" idx="15" hasCustomPrompt="1"/>
          </p:nvPr>
        </p:nvSpPr>
        <p:spPr>
          <a:xfrm>
            <a:off x="7632600" y="4110317"/>
            <a:ext cx="1385600" cy="8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0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cxnSp>
        <p:nvCxnSpPr>
          <p:cNvPr id="87" name="Google Shape;87;p13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13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946188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 txBox="1">
            <a:spLocks noGrp="1"/>
          </p:cNvSpPr>
          <p:nvPr>
            <p:ph type="title"/>
          </p:nvPr>
        </p:nvSpPr>
        <p:spPr>
          <a:xfrm>
            <a:off x="960000" y="2236291"/>
            <a:ext cx="31152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title" idx="2" hasCustomPrompt="1"/>
          </p:nvPr>
        </p:nvSpPr>
        <p:spPr>
          <a:xfrm>
            <a:off x="1976800" y="1460433"/>
            <a:ext cx="108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067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r>
              <a:t>xx%</a:t>
            </a:r>
          </a:p>
        </p:txBody>
      </p:sp>
      <p:sp>
        <p:nvSpPr>
          <p:cNvPr id="92" name="Google Shape;92;p14"/>
          <p:cNvSpPr txBox="1">
            <a:spLocks noGrp="1"/>
          </p:cNvSpPr>
          <p:nvPr>
            <p:ph type="subTitle" idx="1"/>
          </p:nvPr>
        </p:nvSpPr>
        <p:spPr>
          <a:xfrm>
            <a:off x="960000" y="2774932"/>
            <a:ext cx="311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title" idx="3"/>
          </p:nvPr>
        </p:nvSpPr>
        <p:spPr>
          <a:xfrm>
            <a:off x="4538400" y="2236291"/>
            <a:ext cx="31152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title" idx="4" hasCustomPrompt="1"/>
          </p:nvPr>
        </p:nvSpPr>
        <p:spPr>
          <a:xfrm>
            <a:off x="5555200" y="1460433"/>
            <a:ext cx="108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067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r>
              <a:t>xx%</a:t>
            </a:r>
          </a:p>
        </p:txBody>
      </p:sp>
      <p:sp>
        <p:nvSpPr>
          <p:cNvPr id="95" name="Google Shape;95;p14"/>
          <p:cNvSpPr txBox="1">
            <a:spLocks noGrp="1"/>
          </p:cNvSpPr>
          <p:nvPr>
            <p:ph type="subTitle" idx="5"/>
          </p:nvPr>
        </p:nvSpPr>
        <p:spPr>
          <a:xfrm>
            <a:off x="4538400" y="2774944"/>
            <a:ext cx="311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title" idx="6"/>
          </p:nvPr>
        </p:nvSpPr>
        <p:spPr>
          <a:xfrm>
            <a:off x="8116800" y="2236291"/>
            <a:ext cx="31152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title" idx="7" hasCustomPrompt="1"/>
          </p:nvPr>
        </p:nvSpPr>
        <p:spPr>
          <a:xfrm>
            <a:off x="9133600" y="1460433"/>
            <a:ext cx="108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067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r>
              <a:t>xx%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8"/>
          </p:nvPr>
        </p:nvSpPr>
        <p:spPr>
          <a:xfrm>
            <a:off x="8116800" y="2774944"/>
            <a:ext cx="311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title" idx="9"/>
          </p:nvPr>
        </p:nvSpPr>
        <p:spPr>
          <a:xfrm>
            <a:off x="960000" y="4418105"/>
            <a:ext cx="31152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title" idx="13" hasCustomPrompt="1"/>
          </p:nvPr>
        </p:nvSpPr>
        <p:spPr>
          <a:xfrm>
            <a:off x="1976800" y="3618783"/>
            <a:ext cx="108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067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r>
              <a:t>xx%</a:t>
            </a:r>
          </a:p>
        </p:txBody>
      </p:sp>
      <p:sp>
        <p:nvSpPr>
          <p:cNvPr id="101" name="Google Shape;101;p14"/>
          <p:cNvSpPr txBox="1">
            <a:spLocks noGrp="1"/>
          </p:cNvSpPr>
          <p:nvPr>
            <p:ph type="subTitle" idx="14"/>
          </p:nvPr>
        </p:nvSpPr>
        <p:spPr>
          <a:xfrm>
            <a:off x="960000" y="4941151"/>
            <a:ext cx="311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title" idx="15"/>
          </p:nvPr>
        </p:nvSpPr>
        <p:spPr>
          <a:xfrm>
            <a:off x="4538400" y="4418105"/>
            <a:ext cx="31152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title" idx="16" hasCustomPrompt="1"/>
          </p:nvPr>
        </p:nvSpPr>
        <p:spPr>
          <a:xfrm>
            <a:off x="5555200" y="3618783"/>
            <a:ext cx="108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067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r>
              <a:t>xx%</a:t>
            </a:r>
          </a:p>
        </p:txBody>
      </p:sp>
      <p:sp>
        <p:nvSpPr>
          <p:cNvPr id="104" name="Google Shape;104;p14"/>
          <p:cNvSpPr txBox="1">
            <a:spLocks noGrp="1"/>
          </p:cNvSpPr>
          <p:nvPr>
            <p:ph type="subTitle" idx="17"/>
          </p:nvPr>
        </p:nvSpPr>
        <p:spPr>
          <a:xfrm>
            <a:off x="4538400" y="4941151"/>
            <a:ext cx="311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title" idx="18"/>
          </p:nvPr>
        </p:nvSpPr>
        <p:spPr>
          <a:xfrm>
            <a:off x="8116800" y="4418105"/>
            <a:ext cx="31152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6" name="Google Shape;106;p14"/>
          <p:cNvSpPr txBox="1">
            <a:spLocks noGrp="1"/>
          </p:cNvSpPr>
          <p:nvPr>
            <p:ph type="title" idx="19" hasCustomPrompt="1"/>
          </p:nvPr>
        </p:nvSpPr>
        <p:spPr>
          <a:xfrm>
            <a:off x="9133600" y="3618783"/>
            <a:ext cx="108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067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r>
              <a:t>xx%</a:t>
            </a:r>
          </a:p>
        </p:txBody>
      </p:sp>
      <p:sp>
        <p:nvSpPr>
          <p:cNvPr id="107" name="Google Shape;107;p14"/>
          <p:cNvSpPr txBox="1">
            <a:spLocks noGrp="1"/>
          </p:cNvSpPr>
          <p:nvPr>
            <p:ph type="subTitle" idx="20"/>
          </p:nvPr>
        </p:nvSpPr>
        <p:spPr>
          <a:xfrm>
            <a:off x="8116800" y="4941151"/>
            <a:ext cx="311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8" name="Google Shape;108;p14"/>
          <p:cNvSpPr txBox="1">
            <a:spLocks noGrp="1"/>
          </p:cNvSpPr>
          <p:nvPr>
            <p:ph type="title" idx="21"/>
          </p:nvPr>
        </p:nvSpPr>
        <p:spPr>
          <a:xfrm>
            <a:off x="3109867" y="593367"/>
            <a:ext cx="597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109" name="Google Shape;109;p14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0" name="Google Shape;110;p14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1" name="Google Shape;111;p14"/>
          <p:cNvCxnSpPr/>
          <p:nvPr/>
        </p:nvCxnSpPr>
        <p:spPr>
          <a:xfrm>
            <a:off x="-333633" y="5435267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2" name="Google Shape;112;p14"/>
          <p:cNvCxnSpPr/>
          <p:nvPr/>
        </p:nvCxnSpPr>
        <p:spPr>
          <a:xfrm>
            <a:off x="9921533" y="-64500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590423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5"/>
          <p:cNvSpPr txBox="1">
            <a:spLocks noGrp="1"/>
          </p:cNvSpPr>
          <p:nvPr>
            <p:ph type="title"/>
          </p:nvPr>
        </p:nvSpPr>
        <p:spPr>
          <a:xfrm>
            <a:off x="3214000" y="3744337"/>
            <a:ext cx="5764000" cy="6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6400">
                <a:latin typeface="Crimson Text"/>
                <a:ea typeface="Crimson Text"/>
                <a:cs typeface="Crimson Text"/>
                <a:sym typeface="Crimson Tex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6400">
                <a:latin typeface="Crimson Text"/>
                <a:ea typeface="Crimson Text"/>
                <a:cs typeface="Crimson Text"/>
                <a:sym typeface="Crimson Tex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6400">
                <a:latin typeface="Crimson Text"/>
                <a:ea typeface="Crimson Text"/>
                <a:cs typeface="Crimson Text"/>
                <a:sym typeface="Crimson Tex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6400">
                <a:latin typeface="Crimson Text"/>
                <a:ea typeface="Crimson Text"/>
                <a:cs typeface="Crimson Text"/>
                <a:sym typeface="Crimson Tex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6400">
                <a:latin typeface="Crimson Text"/>
                <a:ea typeface="Crimson Text"/>
                <a:cs typeface="Crimson Text"/>
                <a:sym typeface="Crimson Tex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6400">
                <a:latin typeface="Crimson Text"/>
                <a:ea typeface="Crimson Text"/>
                <a:cs typeface="Crimson Text"/>
                <a:sym typeface="Crimson Tex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6400">
                <a:latin typeface="Crimson Text"/>
                <a:ea typeface="Crimson Text"/>
                <a:cs typeface="Crimson Text"/>
                <a:sym typeface="Crimson Tex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6400">
                <a:latin typeface="Crimson Text"/>
                <a:ea typeface="Crimson Text"/>
                <a:cs typeface="Crimson Text"/>
                <a:sym typeface="Crimson Tex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subTitle" idx="1"/>
          </p:nvPr>
        </p:nvSpPr>
        <p:spPr>
          <a:xfrm>
            <a:off x="2457200" y="2215951"/>
            <a:ext cx="7277600" cy="13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cxnSp>
        <p:nvCxnSpPr>
          <p:cNvPr id="116" name="Google Shape;116;p15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7" name="Google Shape;117;p15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1671129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Quote 1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6"/>
          <p:cNvSpPr txBox="1">
            <a:spLocks noGrp="1"/>
          </p:cNvSpPr>
          <p:nvPr>
            <p:ph type="title"/>
          </p:nvPr>
        </p:nvSpPr>
        <p:spPr>
          <a:xfrm>
            <a:off x="933200" y="3761684"/>
            <a:ext cx="5764000" cy="6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6400">
                <a:latin typeface="Crimson Text"/>
                <a:ea typeface="Crimson Text"/>
                <a:cs typeface="Crimson Text"/>
                <a:sym typeface="Crimson Tex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6400">
                <a:latin typeface="Crimson Text"/>
                <a:ea typeface="Crimson Text"/>
                <a:cs typeface="Crimson Text"/>
                <a:sym typeface="Crimson Tex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6400">
                <a:latin typeface="Crimson Text"/>
                <a:ea typeface="Crimson Text"/>
                <a:cs typeface="Crimson Text"/>
                <a:sym typeface="Crimson Tex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6400">
                <a:latin typeface="Crimson Text"/>
                <a:ea typeface="Crimson Text"/>
                <a:cs typeface="Crimson Text"/>
                <a:sym typeface="Crimson Tex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6400">
                <a:latin typeface="Crimson Text"/>
                <a:ea typeface="Crimson Text"/>
                <a:cs typeface="Crimson Text"/>
                <a:sym typeface="Crimson Tex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6400">
                <a:latin typeface="Crimson Text"/>
                <a:ea typeface="Crimson Text"/>
                <a:cs typeface="Crimson Text"/>
                <a:sym typeface="Crimson Tex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6400">
                <a:latin typeface="Crimson Text"/>
                <a:ea typeface="Crimson Text"/>
                <a:cs typeface="Crimson Text"/>
                <a:sym typeface="Crimson Tex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6400">
                <a:latin typeface="Crimson Text"/>
                <a:ea typeface="Crimson Text"/>
                <a:cs typeface="Crimson Text"/>
                <a:sym typeface="Crimson Tex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0" name="Google Shape;120;p16"/>
          <p:cNvSpPr txBox="1">
            <a:spLocks noGrp="1"/>
          </p:cNvSpPr>
          <p:nvPr>
            <p:ph type="subTitle" idx="1"/>
          </p:nvPr>
        </p:nvSpPr>
        <p:spPr>
          <a:xfrm>
            <a:off x="933200" y="2234536"/>
            <a:ext cx="7277600" cy="13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cxnSp>
        <p:nvCxnSpPr>
          <p:cNvPr id="121" name="Google Shape;121;p16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2" name="Google Shape;122;p16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3" name="Google Shape;123;p16"/>
          <p:cNvCxnSpPr/>
          <p:nvPr/>
        </p:nvCxnSpPr>
        <p:spPr>
          <a:xfrm flipH="1">
            <a:off x="9938984" y="5404884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4" name="Google Shape;124;p16"/>
          <p:cNvCxnSpPr/>
          <p:nvPr/>
        </p:nvCxnSpPr>
        <p:spPr>
          <a:xfrm flipH="1">
            <a:off x="-316183" y="-94883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217925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7"/>
          <p:cNvSpPr txBox="1">
            <a:spLocks noGrp="1"/>
          </p:cNvSpPr>
          <p:nvPr>
            <p:ph type="subTitle" idx="1"/>
          </p:nvPr>
        </p:nvSpPr>
        <p:spPr>
          <a:xfrm>
            <a:off x="3531200" y="2242667"/>
            <a:ext cx="5129600" cy="31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7" name="Google Shape;127;p17"/>
          <p:cNvSpPr txBox="1">
            <a:spLocks noGrp="1"/>
          </p:cNvSpPr>
          <p:nvPr>
            <p:ph type="title"/>
          </p:nvPr>
        </p:nvSpPr>
        <p:spPr>
          <a:xfrm>
            <a:off x="2309400" y="593367"/>
            <a:ext cx="757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128" name="Google Shape;128;p17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" name="Google Shape;129;p17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17"/>
          <p:cNvCxnSpPr/>
          <p:nvPr/>
        </p:nvCxnSpPr>
        <p:spPr>
          <a:xfrm>
            <a:off x="-333633" y="5435267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17"/>
          <p:cNvCxnSpPr/>
          <p:nvPr/>
        </p:nvCxnSpPr>
        <p:spPr>
          <a:xfrm>
            <a:off x="9921533" y="-64500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1413634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8"/>
          <p:cNvSpPr txBox="1">
            <a:spLocks noGrp="1"/>
          </p:cNvSpPr>
          <p:nvPr>
            <p:ph type="subTitle" idx="1"/>
          </p:nvPr>
        </p:nvSpPr>
        <p:spPr>
          <a:xfrm>
            <a:off x="1194600" y="2242667"/>
            <a:ext cx="5129600" cy="31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867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34" name="Google Shape;134;p18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757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135" name="Google Shape;135;p18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6" name="Google Shape;136;p18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7" name="Google Shape;137;p18"/>
          <p:cNvCxnSpPr/>
          <p:nvPr/>
        </p:nvCxnSpPr>
        <p:spPr>
          <a:xfrm flipH="1">
            <a:off x="7900600" y="3730000"/>
            <a:ext cx="4504000" cy="3289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8470685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1_Title and text 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9"/>
          <p:cNvSpPr txBox="1">
            <a:spLocks noGrp="1"/>
          </p:cNvSpPr>
          <p:nvPr>
            <p:ph type="title"/>
          </p:nvPr>
        </p:nvSpPr>
        <p:spPr>
          <a:xfrm>
            <a:off x="1127400" y="1977100"/>
            <a:ext cx="9937200" cy="17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0" name="Google Shape;140;p19"/>
          <p:cNvSpPr txBox="1">
            <a:spLocks noGrp="1"/>
          </p:cNvSpPr>
          <p:nvPr>
            <p:ph type="subTitle" idx="1"/>
          </p:nvPr>
        </p:nvSpPr>
        <p:spPr>
          <a:xfrm>
            <a:off x="3066000" y="3962867"/>
            <a:ext cx="6060000" cy="7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cxnSp>
        <p:nvCxnSpPr>
          <p:cNvPr id="141" name="Google Shape;141;p19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2" name="Google Shape;142;p19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3972581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0"/>
          <p:cNvSpPr txBox="1">
            <a:spLocks noGrp="1"/>
          </p:cNvSpPr>
          <p:nvPr>
            <p:ph type="title"/>
          </p:nvPr>
        </p:nvSpPr>
        <p:spPr>
          <a:xfrm>
            <a:off x="4990467" y="2066500"/>
            <a:ext cx="6060000" cy="17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5" name="Google Shape;145;p20"/>
          <p:cNvSpPr txBox="1">
            <a:spLocks noGrp="1"/>
          </p:cNvSpPr>
          <p:nvPr>
            <p:ph type="subTitle" idx="1"/>
          </p:nvPr>
        </p:nvSpPr>
        <p:spPr>
          <a:xfrm>
            <a:off x="4990467" y="4052284"/>
            <a:ext cx="6060000" cy="7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cxnSp>
        <p:nvCxnSpPr>
          <p:cNvPr id="146" name="Google Shape;146;p20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7" name="Google Shape;147;p20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8" name="Google Shape;148;p20"/>
          <p:cNvCxnSpPr/>
          <p:nvPr/>
        </p:nvCxnSpPr>
        <p:spPr>
          <a:xfrm>
            <a:off x="-333633" y="5435267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9" name="Google Shape;149;p20"/>
          <p:cNvCxnSpPr/>
          <p:nvPr/>
        </p:nvCxnSpPr>
        <p:spPr>
          <a:xfrm>
            <a:off x="9921533" y="-64500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0" name="Google Shape;150;p20"/>
          <p:cNvCxnSpPr/>
          <p:nvPr/>
        </p:nvCxnSpPr>
        <p:spPr>
          <a:xfrm flipH="1">
            <a:off x="9938984" y="5404884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1" name="Google Shape;151;p20"/>
          <p:cNvCxnSpPr/>
          <p:nvPr/>
        </p:nvCxnSpPr>
        <p:spPr>
          <a:xfrm flipH="1">
            <a:off x="-316183" y="-94883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189495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1156400" y="3155033"/>
            <a:ext cx="9879200" cy="109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4995400" y="1785551"/>
            <a:ext cx="2201200" cy="13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3055200" y="4407033"/>
            <a:ext cx="6081600" cy="5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cxnSp>
        <p:nvCxnSpPr>
          <p:cNvPr id="19" name="Google Shape;19;p3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 flipH="1">
            <a:off x="10598567" y="5306367"/>
            <a:ext cx="1838000" cy="16484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 flipH="1">
            <a:off x="-150500" y="-118267"/>
            <a:ext cx="1891600" cy="1419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1357205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1"/>
          <p:cNvSpPr txBox="1">
            <a:spLocks noGrp="1"/>
          </p:cNvSpPr>
          <p:nvPr>
            <p:ph type="title"/>
          </p:nvPr>
        </p:nvSpPr>
        <p:spPr>
          <a:xfrm>
            <a:off x="569767" y="3349067"/>
            <a:ext cx="6620800" cy="148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54" name="Google Shape;154;p21"/>
          <p:cNvSpPr txBox="1">
            <a:spLocks noGrp="1"/>
          </p:cNvSpPr>
          <p:nvPr>
            <p:ph type="title" idx="2" hasCustomPrompt="1"/>
          </p:nvPr>
        </p:nvSpPr>
        <p:spPr>
          <a:xfrm>
            <a:off x="4989233" y="1979591"/>
            <a:ext cx="2201200" cy="13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9pPr>
          </a:lstStyle>
          <a:p>
            <a:r>
              <a:t>xx%</a:t>
            </a:r>
          </a:p>
        </p:txBody>
      </p:sp>
      <p:sp>
        <p:nvSpPr>
          <p:cNvPr id="155" name="Google Shape;155;p21"/>
          <p:cNvSpPr txBox="1">
            <a:spLocks noGrp="1"/>
          </p:cNvSpPr>
          <p:nvPr>
            <p:ph type="subTitle" idx="1"/>
          </p:nvPr>
        </p:nvSpPr>
        <p:spPr>
          <a:xfrm>
            <a:off x="1108833" y="4833333"/>
            <a:ext cx="6081600" cy="5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cxnSp>
        <p:nvCxnSpPr>
          <p:cNvPr id="156" name="Google Shape;156;p21"/>
          <p:cNvCxnSpPr/>
          <p:nvPr/>
        </p:nvCxnSpPr>
        <p:spPr>
          <a:xfrm rot="10800000">
            <a:off x="-400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7" name="Google Shape;157;p21"/>
          <p:cNvCxnSpPr/>
          <p:nvPr/>
        </p:nvCxnSpPr>
        <p:spPr>
          <a:xfrm rot="10800000">
            <a:off x="-400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8" name="Google Shape;158;p21"/>
          <p:cNvCxnSpPr/>
          <p:nvPr/>
        </p:nvCxnSpPr>
        <p:spPr>
          <a:xfrm>
            <a:off x="-150500" y="5306367"/>
            <a:ext cx="1838000" cy="16484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9" name="Google Shape;159;p21"/>
          <p:cNvCxnSpPr/>
          <p:nvPr/>
        </p:nvCxnSpPr>
        <p:spPr>
          <a:xfrm>
            <a:off x="10544967" y="-118267"/>
            <a:ext cx="1891600" cy="1419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7920291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2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162" name="Google Shape;162;p22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3" name="Google Shape;163;p22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4" name="Google Shape;164;p22"/>
          <p:cNvCxnSpPr/>
          <p:nvPr/>
        </p:nvCxnSpPr>
        <p:spPr>
          <a:xfrm>
            <a:off x="9609800" y="-204233"/>
            <a:ext cx="2827200" cy="16984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6161052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6" name="Google Shape;166;p23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7" name="Google Shape;167;p23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8" name="Google Shape;168;p23"/>
          <p:cNvCxnSpPr/>
          <p:nvPr/>
        </p:nvCxnSpPr>
        <p:spPr>
          <a:xfrm>
            <a:off x="-333633" y="5435267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9" name="Google Shape;169;p23"/>
          <p:cNvCxnSpPr/>
          <p:nvPr/>
        </p:nvCxnSpPr>
        <p:spPr>
          <a:xfrm>
            <a:off x="9921533" y="-64500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0" name="Google Shape;170;p23"/>
          <p:cNvCxnSpPr/>
          <p:nvPr/>
        </p:nvCxnSpPr>
        <p:spPr>
          <a:xfrm flipH="1">
            <a:off x="9938984" y="5404884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1" name="Google Shape;171;p23"/>
          <p:cNvCxnSpPr/>
          <p:nvPr/>
        </p:nvCxnSpPr>
        <p:spPr>
          <a:xfrm flipH="1">
            <a:off x="-316183" y="-94883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2" name="Google Shape;172;p23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148808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4"/>
          <p:cNvSpPr txBox="1">
            <a:spLocks noGrp="1"/>
          </p:cNvSpPr>
          <p:nvPr>
            <p:ph type="title"/>
          </p:nvPr>
        </p:nvSpPr>
        <p:spPr>
          <a:xfrm>
            <a:off x="2503300" y="593367"/>
            <a:ext cx="718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75" name="Google Shape;175;p24"/>
          <p:cNvSpPr txBox="1">
            <a:spLocks noGrp="1"/>
          </p:cNvSpPr>
          <p:nvPr>
            <p:ph type="subTitle" idx="1"/>
          </p:nvPr>
        </p:nvSpPr>
        <p:spPr>
          <a:xfrm>
            <a:off x="4302277" y="1873853"/>
            <a:ext cx="3314800" cy="5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200"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6" name="Google Shape;176;p24"/>
          <p:cNvSpPr txBox="1">
            <a:spLocks noGrp="1"/>
          </p:cNvSpPr>
          <p:nvPr>
            <p:ph type="subTitle" idx="2"/>
          </p:nvPr>
        </p:nvSpPr>
        <p:spPr>
          <a:xfrm>
            <a:off x="4302277" y="2408556"/>
            <a:ext cx="3314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7" name="Google Shape;177;p24"/>
          <p:cNvSpPr txBox="1">
            <a:spLocks noGrp="1"/>
          </p:cNvSpPr>
          <p:nvPr>
            <p:ph type="subTitle" idx="3"/>
          </p:nvPr>
        </p:nvSpPr>
        <p:spPr>
          <a:xfrm>
            <a:off x="958811" y="1873853"/>
            <a:ext cx="3314800" cy="5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200"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8" name="Google Shape;178;p24"/>
          <p:cNvSpPr txBox="1">
            <a:spLocks noGrp="1"/>
          </p:cNvSpPr>
          <p:nvPr>
            <p:ph type="subTitle" idx="4"/>
          </p:nvPr>
        </p:nvSpPr>
        <p:spPr>
          <a:xfrm>
            <a:off x="958811" y="2408556"/>
            <a:ext cx="3314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9" name="Google Shape;179;p24"/>
          <p:cNvSpPr txBox="1">
            <a:spLocks noGrp="1"/>
          </p:cNvSpPr>
          <p:nvPr>
            <p:ph type="subTitle" idx="5"/>
          </p:nvPr>
        </p:nvSpPr>
        <p:spPr>
          <a:xfrm>
            <a:off x="4302277" y="4228157"/>
            <a:ext cx="3314800" cy="6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200"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80" name="Google Shape;180;p24"/>
          <p:cNvSpPr txBox="1">
            <a:spLocks noGrp="1"/>
          </p:cNvSpPr>
          <p:nvPr>
            <p:ph type="subTitle" idx="6"/>
          </p:nvPr>
        </p:nvSpPr>
        <p:spPr>
          <a:xfrm>
            <a:off x="4302277" y="4753983"/>
            <a:ext cx="3314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81" name="Google Shape;181;p24"/>
          <p:cNvSpPr txBox="1">
            <a:spLocks noGrp="1"/>
          </p:cNvSpPr>
          <p:nvPr>
            <p:ph type="subTitle" idx="7"/>
          </p:nvPr>
        </p:nvSpPr>
        <p:spPr>
          <a:xfrm>
            <a:off x="958811" y="4228157"/>
            <a:ext cx="3314800" cy="6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200"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82" name="Google Shape;182;p24"/>
          <p:cNvSpPr txBox="1">
            <a:spLocks noGrp="1"/>
          </p:cNvSpPr>
          <p:nvPr>
            <p:ph type="subTitle" idx="8"/>
          </p:nvPr>
        </p:nvSpPr>
        <p:spPr>
          <a:xfrm>
            <a:off x="958877" y="4753983"/>
            <a:ext cx="3314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cxnSp>
        <p:nvCxnSpPr>
          <p:cNvPr id="183" name="Google Shape;183;p24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" name="Google Shape;184;p24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0212338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6" name="Google Shape;186;p25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25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25"/>
          <p:cNvCxnSpPr/>
          <p:nvPr/>
        </p:nvCxnSpPr>
        <p:spPr>
          <a:xfrm>
            <a:off x="-333633" y="5435267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25"/>
          <p:cNvCxnSpPr/>
          <p:nvPr/>
        </p:nvCxnSpPr>
        <p:spPr>
          <a:xfrm>
            <a:off x="9921533" y="-64500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25"/>
          <p:cNvSpPr txBox="1">
            <a:spLocks noGrp="1"/>
          </p:cNvSpPr>
          <p:nvPr>
            <p:ph type="body" idx="1"/>
          </p:nvPr>
        </p:nvSpPr>
        <p:spPr>
          <a:xfrm>
            <a:off x="7397200" y="4010333"/>
            <a:ext cx="3844000" cy="21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40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4000">
                <a:latin typeface="Vidaloka"/>
                <a:ea typeface="Vidaloka"/>
                <a:cs typeface="Vidaloka"/>
                <a:sym typeface="Vidaloka"/>
              </a:defRPr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4000">
                <a:latin typeface="Vidaloka"/>
                <a:ea typeface="Vidaloka"/>
                <a:cs typeface="Vidaloka"/>
                <a:sym typeface="Vidaloka"/>
              </a:defRPr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4000">
                <a:latin typeface="Vidaloka"/>
                <a:ea typeface="Vidaloka"/>
                <a:cs typeface="Vidaloka"/>
                <a:sym typeface="Vidaloka"/>
              </a:defRPr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4000">
                <a:latin typeface="Vidaloka"/>
                <a:ea typeface="Vidaloka"/>
                <a:cs typeface="Vidaloka"/>
                <a:sym typeface="Vidaloka"/>
              </a:defRPr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4000">
                <a:latin typeface="Vidaloka"/>
                <a:ea typeface="Vidaloka"/>
                <a:cs typeface="Vidaloka"/>
                <a:sym typeface="Vidaloka"/>
              </a:defRPr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4000">
                <a:latin typeface="Vidaloka"/>
                <a:ea typeface="Vidaloka"/>
                <a:cs typeface="Vidaloka"/>
                <a:sym typeface="Vidaloka"/>
              </a:defRPr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4000">
                <a:latin typeface="Vidaloka"/>
                <a:ea typeface="Vidaloka"/>
                <a:cs typeface="Vidaloka"/>
                <a:sym typeface="Vidaloka"/>
              </a:defRPr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4000"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4744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1">
  <p:cSld name="Big number 1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6"/>
          <p:cNvSpPr txBox="1">
            <a:spLocks noGrp="1"/>
          </p:cNvSpPr>
          <p:nvPr>
            <p:ph type="title" hasCustomPrompt="1"/>
          </p:nvPr>
        </p:nvSpPr>
        <p:spPr>
          <a:xfrm>
            <a:off x="950967" y="1793833"/>
            <a:ext cx="8160400" cy="21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93" name="Google Shape;193;p26"/>
          <p:cNvSpPr txBox="1">
            <a:spLocks noGrp="1"/>
          </p:cNvSpPr>
          <p:nvPr>
            <p:ph type="subTitle" idx="1"/>
          </p:nvPr>
        </p:nvSpPr>
        <p:spPr>
          <a:xfrm>
            <a:off x="950967" y="4251531"/>
            <a:ext cx="8160400" cy="5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cxnSp>
        <p:nvCxnSpPr>
          <p:cNvPr id="194" name="Google Shape;194;p26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5" name="Google Shape;195;p26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6" name="Google Shape;196;p26"/>
          <p:cNvCxnSpPr/>
          <p:nvPr/>
        </p:nvCxnSpPr>
        <p:spPr>
          <a:xfrm>
            <a:off x="9921533" y="-64500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7" name="Google Shape;197;p26"/>
          <p:cNvCxnSpPr/>
          <p:nvPr/>
        </p:nvCxnSpPr>
        <p:spPr>
          <a:xfrm flipH="1">
            <a:off x="9938984" y="5404884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640152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7"/>
          <p:cNvSpPr txBox="1">
            <a:spLocks noGrp="1"/>
          </p:cNvSpPr>
          <p:nvPr>
            <p:ph type="title"/>
          </p:nvPr>
        </p:nvSpPr>
        <p:spPr>
          <a:xfrm>
            <a:off x="5795333" y="3289833"/>
            <a:ext cx="5444800" cy="160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00" name="Google Shape;200;p27"/>
          <p:cNvSpPr txBox="1">
            <a:spLocks noGrp="1"/>
          </p:cNvSpPr>
          <p:nvPr>
            <p:ph type="title" idx="2" hasCustomPrompt="1"/>
          </p:nvPr>
        </p:nvSpPr>
        <p:spPr>
          <a:xfrm>
            <a:off x="6608133" y="1361767"/>
            <a:ext cx="2201200" cy="13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9pPr>
          </a:lstStyle>
          <a:p>
            <a:r>
              <a:t>xx%</a:t>
            </a:r>
          </a:p>
        </p:txBody>
      </p:sp>
      <p:sp>
        <p:nvSpPr>
          <p:cNvPr id="201" name="Google Shape;201;p27"/>
          <p:cNvSpPr txBox="1">
            <a:spLocks noGrp="1"/>
          </p:cNvSpPr>
          <p:nvPr>
            <p:ph type="subTitle" idx="1"/>
          </p:nvPr>
        </p:nvSpPr>
        <p:spPr>
          <a:xfrm>
            <a:off x="5795333" y="4866233"/>
            <a:ext cx="5444800" cy="8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cxnSp>
        <p:nvCxnSpPr>
          <p:cNvPr id="202" name="Google Shape;202;p27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3" name="Google Shape;203;p27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4" name="Google Shape;204;p27"/>
          <p:cNvCxnSpPr/>
          <p:nvPr/>
        </p:nvCxnSpPr>
        <p:spPr>
          <a:xfrm>
            <a:off x="-279467" y="3203267"/>
            <a:ext cx="4192400" cy="37196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5395421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8"/>
          <p:cNvSpPr txBox="1">
            <a:spLocks noGrp="1"/>
          </p:cNvSpPr>
          <p:nvPr>
            <p:ph type="title"/>
          </p:nvPr>
        </p:nvSpPr>
        <p:spPr>
          <a:xfrm>
            <a:off x="5831800" y="1259000"/>
            <a:ext cx="5346000" cy="86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07" name="Google Shape;207;p28"/>
          <p:cNvSpPr txBox="1">
            <a:spLocks noGrp="1"/>
          </p:cNvSpPr>
          <p:nvPr>
            <p:ph type="title" idx="2" hasCustomPrompt="1"/>
          </p:nvPr>
        </p:nvSpPr>
        <p:spPr>
          <a:xfrm>
            <a:off x="3059800" y="1462200"/>
            <a:ext cx="2201200" cy="13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9pPr>
          </a:lstStyle>
          <a:p>
            <a:r>
              <a:t>xx%</a:t>
            </a:r>
          </a:p>
        </p:txBody>
      </p:sp>
      <p:sp>
        <p:nvSpPr>
          <p:cNvPr id="208" name="Google Shape;208;p28"/>
          <p:cNvSpPr txBox="1">
            <a:spLocks noGrp="1"/>
          </p:cNvSpPr>
          <p:nvPr>
            <p:ph type="subTitle" idx="1"/>
          </p:nvPr>
        </p:nvSpPr>
        <p:spPr>
          <a:xfrm>
            <a:off x="5831800" y="2124200"/>
            <a:ext cx="3300400" cy="8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cxnSp>
        <p:nvCxnSpPr>
          <p:cNvPr id="209" name="Google Shape;209;p28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0" name="Google Shape;210;p28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1" name="Google Shape;211;p28"/>
          <p:cNvCxnSpPr/>
          <p:nvPr/>
        </p:nvCxnSpPr>
        <p:spPr>
          <a:xfrm>
            <a:off x="-333633" y="5435267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2" name="Google Shape;212;p28"/>
          <p:cNvCxnSpPr/>
          <p:nvPr/>
        </p:nvCxnSpPr>
        <p:spPr>
          <a:xfrm>
            <a:off x="9921533" y="-64500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3" name="Google Shape;213;p28"/>
          <p:cNvCxnSpPr/>
          <p:nvPr/>
        </p:nvCxnSpPr>
        <p:spPr>
          <a:xfrm flipH="1">
            <a:off x="9938984" y="5404884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4" name="Google Shape;214;p28"/>
          <p:cNvCxnSpPr/>
          <p:nvPr/>
        </p:nvCxnSpPr>
        <p:spPr>
          <a:xfrm flipH="1">
            <a:off x="-316183" y="-94883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0236973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9"/>
          <p:cNvSpPr txBox="1">
            <a:spLocks noGrp="1"/>
          </p:cNvSpPr>
          <p:nvPr>
            <p:ph type="title"/>
          </p:nvPr>
        </p:nvSpPr>
        <p:spPr>
          <a:xfrm>
            <a:off x="1391633" y="1230089"/>
            <a:ext cx="4164000" cy="30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17" name="Google Shape;217;p29"/>
          <p:cNvSpPr txBox="1">
            <a:spLocks noGrp="1"/>
          </p:cNvSpPr>
          <p:nvPr>
            <p:ph type="subTitle" idx="1"/>
          </p:nvPr>
        </p:nvSpPr>
        <p:spPr>
          <a:xfrm>
            <a:off x="1391633" y="4481251"/>
            <a:ext cx="4018000" cy="10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cxnSp>
        <p:nvCxnSpPr>
          <p:cNvPr id="218" name="Google Shape;218;p29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9" name="Google Shape;219;p29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0" name="Google Shape;220;p29"/>
          <p:cNvCxnSpPr/>
          <p:nvPr/>
        </p:nvCxnSpPr>
        <p:spPr>
          <a:xfrm>
            <a:off x="7096867" y="-107500"/>
            <a:ext cx="5340000" cy="26764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1794527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0"/>
          <p:cNvSpPr txBox="1">
            <a:spLocks noGrp="1"/>
          </p:cNvSpPr>
          <p:nvPr>
            <p:ph type="title"/>
          </p:nvPr>
        </p:nvSpPr>
        <p:spPr>
          <a:xfrm>
            <a:off x="7081233" y="1283420"/>
            <a:ext cx="4164000" cy="30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3" name="Google Shape;223;p30"/>
          <p:cNvSpPr txBox="1">
            <a:spLocks noGrp="1"/>
          </p:cNvSpPr>
          <p:nvPr>
            <p:ph type="subTitle" idx="1"/>
          </p:nvPr>
        </p:nvSpPr>
        <p:spPr>
          <a:xfrm>
            <a:off x="7081233" y="4534580"/>
            <a:ext cx="4018000" cy="10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cxnSp>
        <p:nvCxnSpPr>
          <p:cNvPr id="224" name="Google Shape;224;p30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5" name="Google Shape;225;p30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6" name="Google Shape;226;p30"/>
          <p:cNvCxnSpPr/>
          <p:nvPr/>
        </p:nvCxnSpPr>
        <p:spPr>
          <a:xfrm>
            <a:off x="-333633" y="5435267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30"/>
          <p:cNvCxnSpPr/>
          <p:nvPr/>
        </p:nvCxnSpPr>
        <p:spPr>
          <a:xfrm>
            <a:off x="9921533" y="-64500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30"/>
          <p:cNvCxnSpPr/>
          <p:nvPr/>
        </p:nvCxnSpPr>
        <p:spPr>
          <a:xfrm flipH="1">
            <a:off x="9938984" y="5404884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30"/>
          <p:cNvCxnSpPr/>
          <p:nvPr/>
        </p:nvCxnSpPr>
        <p:spPr>
          <a:xfrm flipH="1">
            <a:off x="-316183" y="-94883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07084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628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951000" y="1697233"/>
            <a:ext cx="10290000" cy="43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467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6" name="Google Shape;26;p4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" name="Google Shape;27;p4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" name="Google Shape;28;p4"/>
          <p:cNvCxnSpPr/>
          <p:nvPr/>
        </p:nvCxnSpPr>
        <p:spPr>
          <a:xfrm>
            <a:off x="9179867" y="-151467"/>
            <a:ext cx="3420800" cy="17416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1525940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1"/>
          <p:cNvSpPr txBox="1">
            <a:spLocks noGrp="1"/>
          </p:cNvSpPr>
          <p:nvPr>
            <p:ph type="subTitle" idx="1"/>
          </p:nvPr>
        </p:nvSpPr>
        <p:spPr>
          <a:xfrm>
            <a:off x="4678667" y="3376068"/>
            <a:ext cx="2834800" cy="5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32" name="Google Shape;232;p31"/>
          <p:cNvSpPr txBox="1">
            <a:spLocks noGrp="1"/>
          </p:cNvSpPr>
          <p:nvPr>
            <p:ph type="subTitle" idx="2"/>
          </p:nvPr>
        </p:nvSpPr>
        <p:spPr>
          <a:xfrm>
            <a:off x="4678700" y="3930996"/>
            <a:ext cx="2834800" cy="10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33" name="Google Shape;233;p31"/>
          <p:cNvSpPr txBox="1">
            <a:spLocks noGrp="1"/>
          </p:cNvSpPr>
          <p:nvPr>
            <p:ph type="subTitle" idx="3"/>
          </p:nvPr>
        </p:nvSpPr>
        <p:spPr>
          <a:xfrm>
            <a:off x="1270700" y="3376068"/>
            <a:ext cx="2834800" cy="5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34" name="Google Shape;234;p31"/>
          <p:cNvSpPr txBox="1">
            <a:spLocks noGrp="1"/>
          </p:cNvSpPr>
          <p:nvPr>
            <p:ph type="subTitle" idx="4"/>
          </p:nvPr>
        </p:nvSpPr>
        <p:spPr>
          <a:xfrm>
            <a:off x="1270833" y="3930996"/>
            <a:ext cx="2834800" cy="10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35" name="Google Shape;235;p31"/>
          <p:cNvSpPr txBox="1">
            <a:spLocks noGrp="1"/>
          </p:cNvSpPr>
          <p:nvPr>
            <p:ph type="subTitle" idx="5"/>
          </p:nvPr>
        </p:nvSpPr>
        <p:spPr>
          <a:xfrm>
            <a:off x="8086500" y="3376068"/>
            <a:ext cx="2834800" cy="5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36" name="Google Shape;236;p31"/>
          <p:cNvSpPr txBox="1">
            <a:spLocks noGrp="1"/>
          </p:cNvSpPr>
          <p:nvPr>
            <p:ph type="subTitle" idx="6"/>
          </p:nvPr>
        </p:nvSpPr>
        <p:spPr>
          <a:xfrm>
            <a:off x="8086500" y="3930996"/>
            <a:ext cx="2834800" cy="10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37" name="Google Shape;237;p3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887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238" name="Google Shape;238;p31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9" name="Google Shape;239;p31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0355492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2"/>
          <p:cNvSpPr txBox="1">
            <a:spLocks noGrp="1"/>
          </p:cNvSpPr>
          <p:nvPr>
            <p:ph type="subTitle" idx="1"/>
          </p:nvPr>
        </p:nvSpPr>
        <p:spPr>
          <a:xfrm>
            <a:off x="4678667" y="2258468"/>
            <a:ext cx="2834800" cy="5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2" name="Google Shape;242;p32"/>
          <p:cNvSpPr txBox="1">
            <a:spLocks noGrp="1"/>
          </p:cNvSpPr>
          <p:nvPr>
            <p:ph type="subTitle" idx="2"/>
          </p:nvPr>
        </p:nvSpPr>
        <p:spPr>
          <a:xfrm>
            <a:off x="4678700" y="2813399"/>
            <a:ext cx="283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3" name="Google Shape;243;p32"/>
          <p:cNvSpPr txBox="1">
            <a:spLocks noGrp="1"/>
          </p:cNvSpPr>
          <p:nvPr>
            <p:ph type="subTitle" idx="3"/>
          </p:nvPr>
        </p:nvSpPr>
        <p:spPr>
          <a:xfrm>
            <a:off x="1270700" y="2258468"/>
            <a:ext cx="2834800" cy="5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4" name="Google Shape;244;p32"/>
          <p:cNvSpPr txBox="1">
            <a:spLocks noGrp="1"/>
          </p:cNvSpPr>
          <p:nvPr>
            <p:ph type="subTitle" idx="4"/>
          </p:nvPr>
        </p:nvSpPr>
        <p:spPr>
          <a:xfrm>
            <a:off x="1270833" y="2813399"/>
            <a:ext cx="283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5" name="Google Shape;245;p32"/>
          <p:cNvSpPr txBox="1">
            <a:spLocks noGrp="1"/>
          </p:cNvSpPr>
          <p:nvPr>
            <p:ph type="subTitle" idx="5"/>
          </p:nvPr>
        </p:nvSpPr>
        <p:spPr>
          <a:xfrm>
            <a:off x="8086500" y="2258468"/>
            <a:ext cx="2834800" cy="5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6" name="Google Shape;246;p32"/>
          <p:cNvSpPr txBox="1">
            <a:spLocks noGrp="1"/>
          </p:cNvSpPr>
          <p:nvPr>
            <p:ph type="subTitle" idx="6"/>
          </p:nvPr>
        </p:nvSpPr>
        <p:spPr>
          <a:xfrm>
            <a:off x="8086500" y="2813399"/>
            <a:ext cx="283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7" name="Google Shape;247;p32"/>
          <p:cNvSpPr txBox="1">
            <a:spLocks noGrp="1"/>
          </p:cNvSpPr>
          <p:nvPr>
            <p:ph type="title"/>
          </p:nvPr>
        </p:nvSpPr>
        <p:spPr>
          <a:xfrm>
            <a:off x="1659000" y="593367"/>
            <a:ext cx="887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8" name="Google Shape;248;p32"/>
          <p:cNvSpPr txBox="1">
            <a:spLocks noGrp="1"/>
          </p:cNvSpPr>
          <p:nvPr>
            <p:ph type="subTitle" idx="7"/>
          </p:nvPr>
        </p:nvSpPr>
        <p:spPr>
          <a:xfrm>
            <a:off x="4678667" y="4531668"/>
            <a:ext cx="2834800" cy="5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9" name="Google Shape;249;p32"/>
          <p:cNvSpPr txBox="1">
            <a:spLocks noGrp="1"/>
          </p:cNvSpPr>
          <p:nvPr>
            <p:ph type="subTitle" idx="8"/>
          </p:nvPr>
        </p:nvSpPr>
        <p:spPr>
          <a:xfrm>
            <a:off x="4678700" y="5086599"/>
            <a:ext cx="283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0" name="Google Shape;250;p32"/>
          <p:cNvSpPr txBox="1">
            <a:spLocks noGrp="1"/>
          </p:cNvSpPr>
          <p:nvPr>
            <p:ph type="subTitle" idx="9"/>
          </p:nvPr>
        </p:nvSpPr>
        <p:spPr>
          <a:xfrm>
            <a:off x="1270700" y="4531668"/>
            <a:ext cx="2834800" cy="5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1" name="Google Shape;251;p32"/>
          <p:cNvSpPr txBox="1">
            <a:spLocks noGrp="1"/>
          </p:cNvSpPr>
          <p:nvPr>
            <p:ph type="subTitle" idx="13"/>
          </p:nvPr>
        </p:nvSpPr>
        <p:spPr>
          <a:xfrm>
            <a:off x="1270833" y="5086599"/>
            <a:ext cx="283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2" name="Google Shape;252;p32"/>
          <p:cNvSpPr txBox="1">
            <a:spLocks noGrp="1"/>
          </p:cNvSpPr>
          <p:nvPr>
            <p:ph type="subTitle" idx="14"/>
          </p:nvPr>
        </p:nvSpPr>
        <p:spPr>
          <a:xfrm>
            <a:off x="8086500" y="4531668"/>
            <a:ext cx="2834800" cy="5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3" name="Google Shape;253;p32"/>
          <p:cNvSpPr txBox="1">
            <a:spLocks noGrp="1"/>
          </p:cNvSpPr>
          <p:nvPr>
            <p:ph type="subTitle" idx="15"/>
          </p:nvPr>
        </p:nvSpPr>
        <p:spPr>
          <a:xfrm>
            <a:off x="8086500" y="5086599"/>
            <a:ext cx="283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cxnSp>
        <p:nvCxnSpPr>
          <p:cNvPr id="254" name="Google Shape;254;p32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5" name="Google Shape;255;p32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6" name="Google Shape;256;p32"/>
          <p:cNvCxnSpPr/>
          <p:nvPr/>
        </p:nvCxnSpPr>
        <p:spPr>
          <a:xfrm>
            <a:off x="-333633" y="5435267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7" name="Google Shape;257;p32"/>
          <p:cNvCxnSpPr/>
          <p:nvPr/>
        </p:nvCxnSpPr>
        <p:spPr>
          <a:xfrm>
            <a:off x="9921533" y="-64500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6579172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3"/>
          <p:cNvSpPr txBox="1">
            <a:spLocks noGrp="1"/>
          </p:cNvSpPr>
          <p:nvPr>
            <p:ph type="subTitle" idx="1"/>
          </p:nvPr>
        </p:nvSpPr>
        <p:spPr>
          <a:xfrm>
            <a:off x="4552067" y="2285905"/>
            <a:ext cx="3088000" cy="5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60" name="Google Shape;260;p33"/>
          <p:cNvSpPr txBox="1">
            <a:spLocks noGrp="1"/>
          </p:cNvSpPr>
          <p:nvPr>
            <p:ph type="subTitle" idx="2"/>
          </p:nvPr>
        </p:nvSpPr>
        <p:spPr>
          <a:xfrm>
            <a:off x="4752267" y="2832163"/>
            <a:ext cx="268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61" name="Google Shape;261;p33"/>
          <p:cNvSpPr txBox="1">
            <a:spLocks noGrp="1"/>
          </p:cNvSpPr>
          <p:nvPr>
            <p:ph type="subTitle" idx="3"/>
          </p:nvPr>
        </p:nvSpPr>
        <p:spPr>
          <a:xfrm>
            <a:off x="940967" y="2285905"/>
            <a:ext cx="3088000" cy="5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62" name="Google Shape;262;p33"/>
          <p:cNvSpPr txBox="1">
            <a:spLocks noGrp="1"/>
          </p:cNvSpPr>
          <p:nvPr>
            <p:ph type="subTitle" idx="4"/>
          </p:nvPr>
        </p:nvSpPr>
        <p:spPr>
          <a:xfrm>
            <a:off x="1141167" y="2832163"/>
            <a:ext cx="268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63" name="Google Shape;263;p33"/>
          <p:cNvSpPr txBox="1">
            <a:spLocks noGrp="1"/>
          </p:cNvSpPr>
          <p:nvPr>
            <p:ph type="subTitle" idx="5"/>
          </p:nvPr>
        </p:nvSpPr>
        <p:spPr>
          <a:xfrm>
            <a:off x="8163100" y="2285905"/>
            <a:ext cx="3088000" cy="5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64" name="Google Shape;264;p33"/>
          <p:cNvSpPr txBox="1">
            <a:spLocks noGrp="1"/>
          </p:cNvSpPr>
          <p:nvPr>
            <p:ph type="subTitle" idx="6"/>
          </p:nvPr>
        </p:nvSpPr>
        <p:spPr>
          <a:xfrm>
            <a:off x="8363300" y="2832163"/>
            <a:ext cx="268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65" name="Google Shape;265;p33"/>
          <p:cNvSpPr txBox="1">
            <a:spLocks noGrp="1"/>
          </p:cNvSpPr>
          <p:nvPr>
            <p:ph type="subTitle" idx="7"/>
          </p:nvPr>
        </p:nvSpPr>
        <p:spPr>
          <a:xfrm>
            <a:off x="4552067" y="4604435"/>
            <a:ext cx="3088000" cy="5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66" name="Google Shape;266;p33"/>
          <p:cNvSpPr txBox="1">
            <a:spLocks noGrp="1"/>
          </p:cNvSpPr>
          <p:nvPr>
            <p:ph type="subTitle" idx="8"/>
          </p:nvPr>
        </p:nvSpPr>
        <p:spPr>
          <a:xfrm>
            <a:off x="4752267" y="5159381"/>
            <a:ext cx="268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67" name="Google Shape;267;p33"/>
          <p:cNvSpPr txBox="1">
            <a:spLocks noGrp="1"/>
          </p:cNvSpPr>
          <p:nvPr>
            <p:ph type="subTitle" idx="9"/>
          </p:nvPr>
        </p:nvSpPr>
        <p:spPr>
          <a:xfrm>
            <a:off x="940967" y="4604435"/>
            <a:ext cx="3088000" cy="5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68" name="Google Shape;268;p33"/>
          <p:cNvSpPr txBox="1">
            <a:spLocks noGrp="1"/>
          </p:cNvSpPr>
          <p:nvPr>
            <p:ph type="subTitle" idx="13"/>
          </p:nvPr>
        </p:nvSpPr>
        <p:spPr>
          <a:xfrm>
            <a:off x="1141167" y="5159381"/>
            <a:ext cx="268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69" name="Google Shape;269;p33"/>
          <p:cNvSpPr txBox="1">
            <a:spLocks noGrp="1"/>
          </p:cNvSpPr>
          <p:nvPr>
            <p:ph type="subTitle" idx="14"/>
          </p:nvPr>
        </p:nvSpPr>
        <p:spPr>
          <a:xfrm>
            <a:off x="8163100" y="4604435"/>
            <a:ext cx="3088000" cy="5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70" name="Google Shape;270;p33"/>
          <p:cNvSpPr txBox="1">
            <a:spLocks noGrp="1"/>
          </p:cNvSpPr>
          <p:nvPr>
            <p:ph type="subTitle" idx="15"/>
          </p:nvPr>
        </p:nvSpPr>
        <p:spPr>
          <a:xfrm>
            <a:off x="8363300" y="5159381"/>
            <a:ext cx="268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71" name="Google Shape;271;p33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810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272" name="Google Shape;272;p33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3" name="Google Shape;273;p33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8296333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4"/>
          <p:cNvSpPr txBox="1">
            <a:spLocks noGrp="1"/>
          </p:cNvSpPr>
          <p:nvPr>
            <p:ph type="subTitle" idx="1"/>
          </p:nvPr>
        </p:nvSpPr>
        <p:spPr>
          <a:xfrm>
            <a:off x="4552067" y="2285905"/>
            <a:ext cx="3088000" cy="5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76" name="Google Shape;276;p34"/>
          <p:cNvSpPr txBox="1">
            <a:spLocks noGrp="1"/>
          </p:cNvSpPr>
          <p:nvPr>
            <p:ph type="subTitle" idx="2"/>
          </p:nvPr>
        </p:nvSpPr>
        <p:spPr>
          <a:xfrm>
            <a:off x="4752267" y="2832163"/>
            <a:ext cx="268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77" name="Google Shape;277;p34"/>
          <p:cNvSpPr txBox="1">
            <a:spLocks noGrp="1"/>
          </p:cNvSpPr>
          <p:nvPr>
            <p:ph type="subTitle" idx="3"/>
          </p:nvPr>
        </p:nvSpPr>
        <p:spPr>
          <a:xfrm>
            <a:off x="940967" y="2285905"/>
            <a:ext cx="3088000" cy="5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78" name="Google Shape;278;p34"/>
          <p:cNvSpPr txBox="1">
            <a:spLocks noGrp="1"/>
          </p:cNvSpPr>
          <p:nvPr>
            <p:ph type="subTitle" idx="4"/>
          </p:nvPr>
        </p:nvSpPr>
        <p:spPr>
          <a:xfrm>
            <a:off x="1141167" y="2832163"/>
            <a:ext cx="268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79" name="Google Shape;279;p34"/>
          <p:cNvSpPr txBox="1">
            <a:spLocks noGrp="1"/>
          </p:cNvSpPr>
          <p:nvPr>
            <p:ph type="subTitle" idx="5"/>
          </p:nvPr>
        </p:nvSpPr>
        <p:spPr>
          <a:xfrm>
            <a:off x="8163100" y="2285905"/>
            <a:ext cx="3088000" cy="5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80" name="Google Shape;280;p34"/>
          <p:cNvSpPr txBox="1">
            <a:spLocks noGrp="1"/>
          </p:cNvSpPr>
          <p:nvPr>
            <p:ph type="subTitle" idx="6"/>
          </p:nvPr>
        </p:nvSpPr>
        <p:spPr>
          <a:xfrm>
            <a:off x="8363300" y="2832163"/>
            <a:ext cx="268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81" name="Google Shape;281;p34"/>
          <p:cNvSpPr txBox="1">
            <a:spLocks noGrp="1"/>
          </p:cNvSpPr>
          <p:nvPr>
            <p:ph type="subTitle" idx="7"/>
          </p:nvPr>
        </p:nvSpPr>
        <p:spPr>
          <a:xfrm>
            <a:off x="2746484" y="4198035"/>
            <a:ext cx="3088000" cy="5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82" name="Google Shape;282;p34"/>
          <p:cNvSpPr txBox="1">
            <a:spLocks noGrp="1"/>
          </p:cNvSpPr>
          <p:nvPr>
            <p:ph type="subTitle" idx="8"/>
          </p:nvPr>
        </p:nvSpPr>
        <p:spPr>
          <a:xfrm>
            <a:off x="2946684" y="4752981"/>
            <a:ext cx="268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83" name="Google Shape;283;p34"/>
          <p:cNvSpPr txBox="1">
            <a:spLocks noGrp="1"/>
          </p:cNvSpPr>
          <p:nvPr>
            <p:ph type="subTitle" idx="9"/>
          </p:nvPr>
        </p:nvSpPr>
        <p:spPr>
          <a:xfrm>
            <a:off x="6357517" y="4198035"/>
            <a:ext cx="3088000" cy="5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84" name="Google Shape;284;p34"/>
          <p:cNvSpPr txBox="1">
            <a:spLocks noGrp="1"/>
          </p:cNvSpPr>
          <p:nvPr>
            <p:ph type="subTitle" idx="13"/>
          </p:nvPr>
        </p:nvSpPr>
        <p:spPr>
          <a:xfrm>
            <a:off x="6557717" y="4752981"/>
            <a:ext cx="268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85" name="Google Shape;285;p34"/>
          <p:cNvSpPr txBox="1">
            <a:spLocks noGrp="1"/>
          </p:cNvSpPr>
          <p:nvPr>
            <p:ph type="title"/>
          </p:nvPr>
        </p:nvSpPr>
        <p:spPr>
          <a:xfrm>
            <a:off x="2042200" y="593367"/>
            <a:ext cx="810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286" name="Google Shape;286;p34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7" name="Google Shape;287;p34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8" name="Google Shape;288;p34"/>
          <p:cNvCxnSpPr/>
          <p:nvPr/>
        </p:nvCxnSpPr>
        <p:spPr>
          <a:xfrm>
            <a:off x="9921533" y="-64500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9" name="Google Shape;289;p34"/>
          <p:cNvCxnSpPr/>
          <p:nvPr/>
        </p:nvCxnSpPr>
        <p:spPr>
          <a:xfrm flipH="1">
            <a:off x="9938984" y="5404884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9147935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5"/>
          <p:cNvSpPr txBox="1">
            <a:spLocks noGrp="1"/>
          </p:cNvSpPr>
          <p:nvPr>
            <p:ph type="title"/>
          </p:nvPr>
        </p:nvSpPr>
        <p:spPr>
          <a:xfrm>
            <a:off x="954967" y="1430667"/>
            <a:ext cx="7520800" cy="38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292" name="Google Shape;292;p35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3" name="Google Shape;293;p35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4" name="Google Shape;294;p35"/>
          <p:cNvCxnSpPr/>
          <p:nvPr/>
        </p:nvCxnSpPr>
        <p:spPr>
          <a:xfrm>
            <a:off x="-333633" y="5435267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5" name="Google Shape;295;p35"/>
          <p:cNvCxnSpPr/>
          <p:nvPr/>
        </p:nvCxnSpPr>
        <p:spPr>
          <a:xfrm>
            <a:off x="9921533" y="-64500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6" name="Google Shape;296;p35"/>
          <p:cNvCxnSpPr/>
          <p:nvPr/>
        </p:nvCxnSpPr>
        <p:spPr>
          <a:xfrm flipH="1">
            <a:off x="9938984" y="5404884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7" name="Google Shape;297;p35"/>
          <p:cNvCxnSpPr/>
          <p:nvPr/>
        </p:nvCxnSpPr>
        <p:spPr>
          <a:xfrm flipH="1">
            <a:off x="-316183" y="-94883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6849839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6"/>
          <p:cNvSpPr txBox="1">
            <a:spLocks noGrp="1"/>
          </p:cNvSpPr>
          <p:nvPr>
            <p:ph type="subTitle" idx="1"/>
          </p:nvPr>
        </p:nvSpPr>
        <p:spPr>
          <a:xfrm>
            <a:off x="6555800" y="2525600"/>
            <a:ext cx="3088000" cy="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0" name="Google Shape;300;p36"/>
          <p:cNvSpPr txBox="1">
            <a:spLocks noGrp="1"/>
          </p:cNvSpPr>
          <p:nvPr>
            <p:ph type="subTitle" idx="2"/>
          </p:nvPr>
        </p:nvSpPr>
        <p:spPr>
          <a:xfrm>
            <a:off x="6745200" y="3061964"/>
            <a:ext cx="270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1" name="Google Shape;301;p36"/>
          <p:cNvSpPr txBox="1">
            <a:spLocks noGrp="1"/>
          </p:cNvSpPr>
          <p:nvPr>
            <p:ph type="subTitle" idx="3"/>
          </p:nvPr>
        </p:nvSpPr>
        <p:spPr>
          <a:xfrm>
            <a:off x="2548200" y="2525600"/>
            <a:ext cx="3088000" cy="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2" name="Google Shape;302;p36"/>
          <p:cNvSpPr txBox="1">
            <a:spLocks noGrp="1"/>
          </p:cNvSpPr>
          <p:nvPr>
            <p:ph type="subTitle" idx="4"/>
          </p:nvPr>
        </p:nvSpPr>
        <p:spPr>
          <a:xfrm>
            <a:off x="2737733" y="3061964"/>
            <a:ext cx="270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3" name="Google Shape;303;p36"/>
          <p:cNvSpPr txBox="1">
            <a:spLocks noGrp="1"/>
          </p:cNvSpPr>
          <p:nvPr>
            <p:ph type="subTitle" idx="5"/>
          </p:nvPr>
        </p:nvSpPr>
        <p:spPr>
          <a:xfrm>
            <a:off x="6555800" y="4705203"/>
            <a:ext cx="3088000" cy="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4" name="Google Shape;304;p36"/>
          <p:cNvSpPr txBox="1">
            <a:spLocks noGrp="1"/>
          </p:cNvSpPr>
          <p:nvPr>
            <p:ph type="subTitle" idx="6"/>
          </p:nvPr>
        </p:nvSpPr>
        <p:spPr>
          <a:xfrm>
            <a:off x="6745200" y="5231644"/>
            <a:ext cx="270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5" name="Google Shape;305;p36"/>
          <p:cNvSpPr txBox="1">
            <a:spLocks noGrp="1"/>
          </p:cNvSpPr>
          <p:nvPr>
            <p:ph type="subTitle" idx="7"/>
          </p:nvPr>
        </p:nvSpPr>
        <p:spPr>
          <a:xfrm>
            <a:off x="2548200" y="4705203"/>
            <a:ext cx="3088000" cy="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6" name="Google Shape;306;p36"/>
          <p:cNvSpPr txBox="1">
            <a:spLocks noGrp="1"/>
          </p:cNvSpPr>
          <p:nvPr>
            <p:ph type="subTitle" idx="8"/>
          </p:nvPr>
        </p:nvSpPr>
        <p:spPr>
          <a:xfrm>
            <a:off x="2737600" y="5231644"/>
            <a:ext cx="270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7" name="Google Shape;307;p3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864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308" name="Google Shape;308;p36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9" name="Google Shape;309;p36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8891480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7"/>
          <p:cNvSpPr txBox="1">
            <a:spLocks noGrp="1"/>
          </p:cNvSpPr>
          <p:nvPr>
            <p:ph type="subTitle" idx="1"/>
          </p:nvPr>
        </p:nvSpPr>
        <p:spPr>
          <a:xfrm>
            <a:off x="4762567" y="3872595"/>
            <a:ext cx="2687200" cy="6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12" name="Google Shape;312;p37"/>
          <p:cNvSpPr txBox="1">
            <a:spLocks noGrp="1"/>
          </p:cNvSpPr>
          <p:nvPr>
            <p:ph type="subTitle" idx="2"/>
          </p:nvPr>
        </p:nvSpPr>
        <p:spPr>
          <a:xfrm>
            <a:off x="4762567" y="4408963"/>
            <a:ext cx="26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13" name="Google Shape;313;p37"/>
          <p:cNvSpPr txBox="1">
            <a:spLocks noGrp="1"/>
          </p:cNvSpPr>
          <p:nvPr>
            <p:ph type="subTitle" idx="3"/>
          </p:nvPr>
        </p:nvSpPr>
        <p:spPr>
          <a:xfrm>
            <a:off x="1451200" y="3872595"/>
            <a:ext cx="2687200" cy="6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14" name="Google Shape;314;p37"/>
          <p:cNvSpPr txBox="1">
            <a:spLocks noGrp="1"/>
          </p:cNvSpPr>
          <p:nvPr>
            <p:ph type="subTitle" idx="4"/>
          </p:nvPr>
        </p:nvSpPr>
        <p:spPr>
          <a:xfrm>
            <a:off x="1451200" y="4408963"/>
            <a:ext cx="26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15" name="Google Shape;315;p37"/>
          <p:cNvSpPr txBox="1">
            <a:spLocks noGrp="1"/>
          </p:cNvSpPr>
          <p:nvPr>
            <p:ph type="subTitle" idx="5"/>
          </p:nvPr>
        </p:nvSpPr>
        <p:spPr>
          <a:xfrm>
            <a:off x="8073933" y="3872595"/>
            <a:ext cx="2687200" cy="6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16" name="Google Shape;316;p37"/>
          <p:cNvSpPr txBox="1">
            <a:spLocks noGrp="1"/>
          </p:cNvSpPr>
          <p:nvPr>
            <p:ph type="subTitle" idx="6"/>
          </p:nvPr>
        </p:nvSpPr>
        <p:spPr>
          <a:xfrm>
            <a:off x="8073933" y="4408963"/>
            <a:ext cx="26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17" name="Google Shape;317;p37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73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318" name="Google Shape;318;p37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9" name="Google Shape;319;p37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0" name="Google Shape;320;p37"/>
          <p:cNvCxnSpPr/>
          <p:nvPr/>
        </p:nvCxnSpPr>
        <p:spPr>
          <a:xfrm>
            <a:off x="9912233" y="-167467"/>
            <a:ext cx="2657600" cy="17736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1393626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2" name="Google Shape;322;p38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3" name="Google Shape;323;p38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4" name="Google Shape;324;p38"/>
          <p:cNvCxnSpPr/>
          <p:nvPr/>
        </p:nvCxnSpPr>
        <p:spPr>
          <a:xfrm>
            <a:off x="-333633" y="5435267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5" name="Google Shape;325;p38"/>
          <p:cNvCxnSpPr/>
          <p:nvPr/>
        </p:nvCxnSpPr>
        <p:spPr>
          <a:xfrm>
            <a:off x="9921533" y="-64500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6" name="Google Shape;326;p38"/>
          <p:cNvCxnSpPr/>
          <p:nvPr/>
        </p:nvCxnSpPr>
        <p:spPr>
          <a:xfrm flipH="1">
            <a:off x="9938984" y="5404884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7" name="Google Shape;327;p38"/>
          <p:cNvCxnSpPr/>
          <p:nvPr/>
        </p:nvCxnSpPr>
        <p:spPr>
          <a:xfrm flipH="1">
            <a:off x="-316183" y="-94883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8" name="Google Shape;328;p38"/>
          <p:cNvSpPr txBox="1">
            <a:spLocks noGrp="1"/>
          </p:cNvSpPr>
          <p:nvPr>
            <p:ph type="title"/>
          </p:nvPr>
        </p:nvSpPr>
        <p:spPr>
          <a:xfrm>
            <a:off x="3706800" y="593367"/>
            <a:ext cx="477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29" name="Google Shape;329;p38"/>
          <p:cNvSpPr txBox="1">
            <a:spLocks noGrp="1"/>
          </p:cNvSpPr>
          <p:nvPr>
            <p:ph type="subTitle" idx="1"/>
          </p:nvPr>
        </p:nvSpPr>
        <p:spPr>
          <a:xfrm>
            <a:off x="7075533" y="2280253"/>
            <a:ext cx="3314800" cy="5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200"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30" name="Google Shape;330;p38"/>
          <p:cNvSpPr txBox="1">
            <a:spLocks noGrp="1"/>
          </p:cNvSpPr>
          <p:nvPr>
            <p:ph type="subTitle" idx="2"/>
          </p:nvPr>
        </p:nvSpPr>
        <p:spPr>
          <a:xfrm>
            <a:off x="7075533" y="2814956"/>
            <a:ext cx="3314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31" name="Google Shape;331;p38"/>
          <p:cNvSpPr txBox="1">
            <a:spLocks noGrp="1"/>
          </p:cNvSpPr>
          <p:nvPr>
            <p:ph type="subTitle" idx="3"/>
          </p:nvPr>
        </p:nvSpPr>
        <p:spPr>
          <a:xfrm>
            <a:off x="1801667" y="2280253"/>
            <a:ext cx="3314800" cy="5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200"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32" name="Google Shape;332;p38"/>
          <p:cNvSpPr txBox="1">
            <a:spLocks noGrp="1"/>
          </p:cNvSpPr>
          <p:nvPr>
            <p:ph type="subTitle" idx="4"/>
          </p:nvPr>
        </p:nvSpPr>
        <p:spPr>
          <a:xfrm>
            <a:off x="1801667" y="2814956"/>
            <a:ext cx="3314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33" name="Google Shape;333;p38"/>
          <p:cNvSpPr txBox="1">
            <a:spLocks noGrp="1"/>
          </p:cNvSpPr>
          <p:nvPr>
            <p:ph type="subTitle" idx="5"/>
          </p:nvPr>
        </p:nvSpPr>
        <p:spPr>
          <a:xfrm>
            <a:off x="7075533" y="4736157"/>
            <a:ext cx="3314800" cy="6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200"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34" name="Google Shape;334;p38"/>
          <p:cNvSpPr txBox="1">
            <a:spLocks noGrp="1"/>
          </p:cNvSpPr>
          <p:nvPr>
            <p:ph type="subTitle" idx="6"/>
          </p:nvPr>
        </p:nvSpPr>
        <p:spPr>
          <a:xfrm>
            <a:off x="7075533" y="5261983"/>
            <a:ext cx="3314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35" name="Google Shape;335;p38"/>
          <p:cNvSpPr txBox="1">
            <a:spLocks noGrp="1"/>
          </p:cNvSpPr>
          <p:nvPr>
            <p:ph type="subTitle" idx="7"/>
          </p:nvPr>
        </p:nvSpPr>
        <p:spPr>
          <a:xfrm>
            <a:off x="1801667" y="4736157"/>
            <a:ext cx="3314800" cy="6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200"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36" name="Google Shape;336;p38"/>
          <p:cNvSpPr txBox="1">
            <a:spLocks noGrp="1"/>
          </p:cNvSpPr>
          <p:nvPr>
            <p:ph type="subTitle" idx="8"/>
          </p:nvPr>
        </p:nvSpPr>
        <p:spPr>
          <a:xfrm>
            <a:off x="1801733" y="5261983"/>
            <a:ext cx="3314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37" name="Google Shape;337;p38"/>
          <p:cNvSpPr txBox="1">
            <a:spLocks noGrp="1"/>
          </p:cNvSpPr>
          <p:nvPr>
            <p:ph type="title" idx="9" hasCustomPrompt="1"/>
          </p:nvPr>
        </p:nvSpPr>
        <p:spPr>
          <a:xfrm>
            <a:off x="1801667" y="1508567"/>
            <a:ext cx="3314800" cy="8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0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38" name="Google Shape;338;p38"/>
          <p:cNvSpPr txBox="1">
            <a:spLocks noGrp="1"/>
          </p:cNvSpPr>
          <p:nvPr>
            <p:ph type="title" idx="13" hasCustomPrompt="1"/>
          </p:nvPr>
        </p:nvSpPr>
        <p:spPr>
          <a:xfrm>
            <a:off x="7075533" y="1508567"/>
            <a:ext cx="3314800" cy="8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0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39" name="Google Shape;339;p38"/>
          <p:cNvSpPr txBox="1">
            <a:spLocks noGrp="1"/>
          </p:cNvSpPr>
          <p:nvPr>
            <p:ph type="title" idx="14" hasCustomPrompt="1"/>
          </p:nvPr>
        </p:nvSpPr>
        <p:spPr>
          <a:xfrm>
            <a:off x="1801733" y="3952751"/>
            <a:ext cx="3314800" cy="8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0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40" name="Google Shape;340;p38"/>
          <p:cNvSpPr txBox="1">
            <a:spLocks noGrp="1"/>
          </p:cNvSpPr>
          <p:nvPr>
            <p:ph type="title" idx="15" hasCustomPrompt="1"/>
          </p:nvPr>
        </p:nvSpPr>
        <p:spPr>
          <a:xfrm>
            <a:off x="7075533" y="3952751"/>
            <a:ext cx="3314800" cy="8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0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7322227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9"/>
          <p:cNvSpPr txBox="1">
            <a:spLocks noGrp="1"/>
          </p:cNvSpPr>
          <p:nvPr>
            <p:ph type="subTitle" idx="1"/>
          </p:nvPr>
        </p:nvSpPr>
        <p:spPr>
          <a:xfrm>
            <a:off x="4957767" y="4392265"/>
            <a:ext cx="2190400" cy="5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43" name="Google Shape;343;p39"/>
          <p:cNvSpPr txBox="1">
            <a:spLocks noGrp="1"/>
          </p:cNvSpPr>
          <p:nvPr>
            <p:ph type="subTitle" idx="2"/>
          </p:nvPr>
        </p:nvSpPr>
        <p:spPr>
          <a:xfrm>
            <a:off x="4823567" y="4938529"/>
            <a:ext cx="2458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44" name="Google Shape;344;p39"/>
          <p:cNvSpPr txBox="1">
            <a:spLocks noGrp="1"/>
          </p:cNvSpPr>
          <p:nvPr>
            <p:ph type="subTitle" idx="3"/>
          </p:nvPr>
        </p:nvSpPr>
        <p:spPr>
          <a:xfrm>
            <a:off x="1770700" y="4392265"/>
            <a:ext cx="2190400" cy="5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45" name="Google Shape;345;p39"/>
          <p:cNvSpPr txBox="1">
            <a:spLocks noGrp="1"/>
          </p:cNvSpPr>
          <p:nvPr>
            <p:ph type="subTitle" idx="4"/>
          </p:nvPr>
        </p:nvSpPr>
        <p:spPr>
          <a:xfrm>
            <a:off x="1636568" y="4938529"/>
            <a:ext cx="2458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46" name="Google Shape;346;p39"/>
          <p:cNvSpPr txBox="1">
            <a:spLocks noGrp="1"/>
          </p:cNvSpPr>
          <p:nvPr>
            <p:ph type="subTitle" idx="5"/>
          </p:nvPr>
        </p:nvSpPr>
        <p:spPr>
          <a:xfrm>
            <a:off x="8144733" y="4392265"/>
            <a:ext cx="2190800" cy="5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47" name="Google Shape;347;p39"/>
          <p:cNvSpPr txBox="1">
            <a:spLocks noGrp="1"/>
          </p:cNvSpPr>
          <p:nvPr>
            <p:ph type="subTitle" idx="6"/>
          </p:nvPr>
        </p:nvSpPr>
        <p:spPr>
          <a:xfrm>
            <a:off x="8010733" y="4938529"/>
            <a:ext cx="2458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48" name="Google Shape;348;p39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425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349" name="Google Shape;349;p39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0" name="Google Shape;350;p39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8107089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3">
  <p:cSld name="Title and four columns 3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0"/>
          <p:cNvSpPr txBox="1">
            <a:spLocks noGrp="1"/>
          </p:cNvSpPr>
          <p:nvPr>
            <p:ph type="subTitle" idx="1"/>
          </p:nvPr>
        </p:nvSpPr>
        <p:spPr>
          <a:xfrm>
            <a:off x="6333567" y="2176995"/>
            <a:ext cx="2686400" cy="6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53" name="Google Shape;353;p40"/>
          <p:cNvSpPr txBox="1">
            <a:spLocks noGrp="1"/>
          </p:cNvSpPr>
          <p:nvPr>
            <p:ph type="subTitle" idx="2"/>
          </p:nvPr>
        </p:nvSpPr>
        <p:spPr>
          <a:xfrm>
            <a:off x="6333579" y="2713363"/>
            <a:ext cx="268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54" name="Google Shape;354;p40"/>
          <p:cNvSpPr txBox="1">
            <a:spLocks noGrp="1"/>
          </p:cNvSpPr>
          <p:nvPr>
            <p:ph type="subTitle" idx="3"/>
          </p:nvPr>
        </p:nvSpPr>
        <p:spPr>
          <a:xfrm>
            <a:off x="3075267" y="2176995"/>
            <a:ext cx="2686400" cy="6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55" name="Google Shape;355;p40"/>
          <p:cNvSpPr txBox="1">
            <a:spLocks noGrp="1"/>
          </p:cNvSpPr>
          <p:nvPr>
            <p:ph type="subTitle" idx="4"/>
          </p:nvPr>
        </p:nvSpPr>
        <p:spPr>
          <a:xfrm>
            <a:off x="3075283" y="2713363"/>
            <a:ext cx="268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56" name="Google Shape;356;p40"/>
          <p:cNvSpPr txBox="1">
            <a:spLocks noGrp="1"/>
          </p:cNvSpPr>
          <p:nvPr>
            <p:ph type="subTitle" idx="5"/>
          </p:nvPr>
        </p:nvSpPr>
        <p:spPr>
          <a:xfrm>
            <a:off x="6333567" y="4083031"/>
            <a:ext cx="2686400" cy="6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57" name="Google Shape;357;p40"/>
          <p:cNvSpPr txBox="1">
            <a:spLocks noGrp="1"/>
          </p:cNvSpPr>
          <p:nvPr>
            <p:ph type="subTitle" idx="6"/>
          </p:nvPr>
        </p:nvSpPr>
        <p:spPr>
          <a:xfrm>
            <a:off x="6333579" y="4628063"/>
            <a:ext cx="268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58" name="Google Shape;358;p40"/>
          <p:cNvSpPr txBox="1">
            <a:spLocks noGrp="1"/>
          </p:cNvSpPr>
          <p:nvPr>
            <p:ph type="subTitle" idx="7"/>
          </p:nvPr>
        </p:nvSpPr>
        <p:spPr>
          <a:xfrm>
            <a:off x="3075267" y="4083031"/>
            <a:ext cx="2686400" cy="6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59" name="Google Shape;359;p40"/>
          <p:cNvSpPr txBox="1">
            <a:spLocks noGrp="1"/>
          </p:cNvSpPr>
          <p:nvPr>
            <p:ph type="subTitle" idx="8"/>
          </p:nvPr>
        </p:nvSpPr>
        <p:spPr>
          <a:xfrm>
            <a:off x="3075283" y="4628063"/>
            <a:ext cx="268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60" name="Google Shape;360;p40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371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361" name="Google Shape;361;p40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2" name="Google Shape;362;p40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500373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75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6718633" y="3401932"/>
            <a:ext cx="3314800" cy="6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3200" b="1"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3200" b="1"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3200" b="1"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3200" b="1"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3200" b="1"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3200" b="1"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3200" b="1"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3200" b="1"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2"/>
          </p:nvPr>
        </p:nvSpPr>
        <p:spPr>
          <a:xfrm>
            <a:off x="6718633" y="3948267"/>
            <a:ext cx="3314800" cy="12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3"/>
          </p:nvPr>
        </p:nvSpPr>
        <p:spPr>
          <a:xfrm>
            <a:off x="2257567" y="3401932"/>
            <a:ext cx="3314800" cy="6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3200" b="1"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3200" b="1"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3200" b="1"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3200" b="1"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3200" b="1"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3200" b="1"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3200" b="1"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3200" b="1"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4"/>
          </p:nvPr>
        </p:nvSpPr>
        <p:spPr>
          <a:xfrm>
            <a:off x="2257567" y="3948267"/>
            <a:ext cx="3314800" cy="12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cxnSp>
        <p:nvCxnSpPr>
          <p:cNvPr id="35" name="Google Shape;35;p5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36;p5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37;p5"/>
          <p:cNvCxnSpPr/>
          <p:nvPr/>
        </p:nvCxnSpPr>
        <p:spPr>
          <a:xfrm flipH="1">
            <a:off x="9247667" y="5241767"/>
            <a:ext cx="3399200" cy="1806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8693795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4" name="Google Shape;364;p41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5" name="Google Shape;365;p41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6" name="Google Shape;366;p41"/>
          <p:cNvCxnSpPr/>
          <p:nvPr/>
        </p:nvCxnSpPr>
        <p:spPr>
          <a:xfrm>
            <a:off x="-333633" y="5435267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7" name="Google Shape;367;p41"/>
          <p:cNvCxnSpPr/>
          <p:nvPr/>
        </p:nvCxnSpPr>
        <p:spPr>
          <a:xfrm>
            <a:off x="9921533" y="-64500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8" name="Google Shape;368;p41"/>
          <p:cNvCxnSpPr/>
          <p:nvPr/>
        </p:nvCxnSpPr>
        <p:spPr>
          <a:xfrm flipH="1">
            <a:off x="9938984" y="5404884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9" name="Google Shape;369;p41"/>
          <p:cNvCxnSpPr/>
          <p:nvPr/>
        </p:nvCxnSpPr>
        <p:spPr>
          <a:xfrm flipH="1">
            <a:off x="-316183" y="-94883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0" name="Google Shape;370;p41"/>
          <p:cNvSpPr txBox="1">
            <a:spLocks noGrp="1"/>
          </p:cNvSpPr>
          <p:nvPr>
            <p:ph type="subTitle" idx="1"/>
          </p:nvPr>
        </p:nvSpPr>
        <p:spPr>
          <a:xfrm>
            <a:off x="971667" y="1483829"/>
            <a:ext cx="2686400" cy="6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71" name="Google Shape;371;p41"/>
          <p:cNvSpPr txBox="1">
            <a:spLocks noGrp="1"/>
          </p:cNvSpPr>
          <p:nvPr>
            <p:ph type="subTitle" idx="2"/>
          </p:nvPr>
        </p:nvSpPr>
        <p:spPr>
          <a:xfrm>
            <a:off x="971683" y="2020199"/>
            <a:ext cx="268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72" name="Google Shape;372;p41"/>
          <p:cNvSpPr txBox="1">
            <a:spLocks noGrp="1"/>
          </p:cNvSpPr>
          <p:nvPr>
            <p:ph type="subTitle" idx="3"/>
          </p:nvPr>
        </p:nvSpPr>
        <p:spPr>
          <a:xfrm>
            <a:off x="971667" y="2715181"/>
            <a:ext cx="2686400" cy="6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73" name="Google Shape;373;p41"/>
          <p:cNvSpPr txBox="1">
            <a:spLocks noGrp="1"/>
          </p:cNvSpPr>
          <p:nvPr>
            <p:ph type="subTitle" idx="4"/>
          </p:nvPr>
        </p:nvSpPr>
        <p:spPr>
          <a:xfrm>
            <a:off x="971683" y="3260213"/>
            <a:ext cx="268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74" name="Google Shape;374;p41"/>
          <p:cNvSpPr txBox="1">
            <a:spLocks noGrp="1"/>
          </p:cNvSpPr>
          <p:nvPr>
            <p:ph type="title"/>
          </p:nvPr>
        </p:nvSpPr>
        <p:spPr>
          <a:xfrm>
            <a:off x="2042200" y="593367"/>
            <a:ext cx="810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75" name="Google Shape;375;p41"/>
          <p:cNvSpPr txBox="1">
            <a:spLocks noGrp="1"/>
          </p:cNvSpPr>
          <p:nvPr>
            <p:ph type="subTitle" idx="5"/>
          </p:nvPr>
        </p:nvSpPr>
        <p:spPr>
          <a:xfrm>
            <a:off x="971667" y="3996300"/>
            <a:ext cx="2686400" cy="6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76" name="Google Shape;376;p41"/>
          <p:cNvSpPr txBox="1">
            <a:spLocks noGrp="1"/>
          </p:cNvSpPr>
          <p:nvPr>
            <p:ph type="subTitle" idx="6"/>
          </p:nvPr>
        </p:nvSpPr>
        <p:spPr>
          <a:xfrm>
            <a:off x="971683" y="4541332"/>
            <a:ext cx="268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630570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2"/>
          <p:cNvSpPr txBox="1">
            <a:spLocks noGrp="1"/>
          </p:cNvSpPr>
          <p:nvPr>
            <p:ph type="title" hasCustomPrompt="1"/>
          </p:nvPr>
        </p:nvSpPr>
        <p:spPr>
          <a:xfrm>
            <a:off x="3457233" y="952800"/>
            <a:ext cx="5277600" cy="8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t>xx%</a:t>
            </a:r>
          </a:p>
        </p:txBody>
      </p:sp>
      <p:sp>
        <p:nvSpPr>
          <p:cNvPr id="379" name="Google Shape;379;p42"/>
          <p:cNvSpPr txBox="1">
            <a:spLocks noGrp="1"/>
          </p:cNvSpPr>
          <p:nvPr>
            <p:ph type="subTitle" idx="1"/>
          </p:nvPr>
        </p:nvSpPr>
        <p:spPr>
          <a:xfrm>
            <a:off x="3153312" y="1795200"/>
            <a:ext cx="58856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80" name="Google Shape;380;p42"/>
          <p:cNvSpPr txBox="1">
            <a:spLocks noGrp="1"/>
          </p:cNvSpPr>
          <p:nvPr>
            <p:ph type="title" idx="2" hasCustomPrompt="1"/>
          </p:nvPr>
        </p:nvSpPr>
        <p:spPr>
          <a:xfrm>
            <a:off x="3457233" y="2750700"/>
            <a:ext cx="5277600" cy="8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7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t>xx%</a:t>
            </a:r>
          </a:p>
        </p:txBody>
      </p:sp>
      <p:sp>
        <p:nvSpPr>
          <p:cNvPr id="381" name="Google Shape;381;p42"/>
          <p:cNvSpPr txBox="1">
            <a:spLocks noGrp="1"/>
          </p:cNvSpPr>
          <p:nvPr>
            <p:ph type="subTitle" idx="3"/>
          </p:nvPr>
        </p:nvSpPr>
        <p:spPr>
          <a:xfrm>
            <a:off x="3153312" y="3593100"/>
            <a:ext cx="58856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82" name="Google Shape;382;p42"/>
          <p:cNvSpPr txBox="1">
            <a:spLocks noGrp="1"/>
          </p:cNvSpPr>
          <p:nvPr>
            <p:ph type="title" idx="4" hasCustomPrompt="1"/>
          </p:nvPr>
        </p:nvSpPr>
        <p:spPr>
          <a:xfrm>
            <a:off x="3457233" y="4548600"/>
            <a:ext cx="5277600" cy="8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7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t>xx%</a:t>
            </a:r>
          </a:p>
        </p:txBody>
      </p:sp>
      <p:sp>
        <p:nvSpPr>
          <p:cNvPr id="383" name="Google Shape;383;p42"/>
          <p:cNvSpPr txBox="1">
            <a:spLocks noGrp="1"/>
          </p:cNvSpPr>
          <p:nvPr>
            <p:ph type="subTitle" idx="5"/>
          </p:nvPr>
        </p:nvSpPr>
        <p:spPr>
          <a:xfrm>
            <a:off x="3153267" y="5391000"/>
            <a:ext cx="58856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cxnSp>
        <p:nvCxnSpPr>
          <p:cNvPr id="384" name="Google Shape;384;p42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5" name="Google Shape;385;p42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7495320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43"/>
          <p:cNvSpPr txBox="1">
            <a:spLocks noGrp="1"/>
          </p:cNvSpPr>
          <p:nvPr>
            <p:ph type="subTitle" idx="1"/>
          </p:nvPr>
        </p:nvSpPr>
        <p:spPr>
          <a:xfrm>
            <a:off x="7600812" y="2779025"/>
            <a:ext cx="3686000" cy="6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88" name="Google Shape;388;p43"/>
          <p:cNvSpPr txBox="1">
            <a:spLocks noGrp="1"/>
          </p:cNvSpPr>
          <p:nvPr>
            <p:ph type="subTitle" idx="2"/>
          </p:nvPr>
        </p:nvSpPr>
        <p:spPr>
          <a:xfrm>
            <a:off x="7600828" y="3315392"/>
            <a:ext cx="368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  <a:latin typeface="Mako"/>
                <a:ea typeface="Mako"/>
                <a:cs typeface="Mako"/>
                <a:sym typeface="Mak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89" name="Google Shape;389;p43"/>
          <p:cNvSpPr txBox="1">
            <a:spLocks noGrp="1"/>
          </p:cNvSpPr>
          <p:nvPr>
            <p:ph type="subTitle" idx="3"/>
          </p:nvPr>
        </p:nvSpPr>
        <p:spPr>
          <a:xfrm>
            <a:off x="2631984" y="1202845"/>
            <a:ext cx="3686000" cy="6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90" name="Google Shape;390;p43"/>
          <p:cNvSpPr txBox="1">
            <a:spLocks noGrp="1"/>
          </p:cNvSpPr>
          <p:nvPr>
            <p:ph type="subTitle" idx="4"/>
          </p:nvPr>
        </p:nvSpPr>
        <p:spPr>
          <a:xfrm>
            <a:off x="2631984" y="1739213"/>
            <a:ext cx="368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  <a:latin typeface="Mako"/>
                <a:ea typeface="Mako"/>
                <a:cs typeface="Mako"/>
                <a:sym typeface="Mak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91" name="Google Shape;391;p43"/>
          <p:cNvSpPr txBox="1">
            <a:spLocks noGrp="1"/>
          </p:cNvSpPr>
          <p:nvPr>
            <p:ph type="subTitle" idx="5"/>
          </p:nvPr>
        </p:nvSpPr>
        <p:spPr>
          <a:xfrm>
            <a:off x="2631984" y="4387833"/>
            <a:ext cx="3686000" cy="6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92" name="Google Shape;392;p43"/>
          <p:cNvSpPr txBox="1">
            <a:spLocks noGrp="1"/>
          </p:cNvSpPr>
          <p:nvPr>
            <p:ph type="subTitle" idx="6"/>
          </p:nvPr>
        </p:nvSpPr>
        <p:spPr>
          <a:xfrm>
            <a:off x="2631984" y="4932865"/>
            <a:ext cx="368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cxnSp>
        <p:nvCxnSpPr>
          <p:cNvPr id="393" name="Google Shape;393;p43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4" name="Google Shape;394;p43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5" name="Google Shape;395;p43"/>
          <p:cNvCxnSpPr/>
          <p:nvPr/>
        </p:nvCxnSpPr>
        <p:spPr>
          <a:xfrm>
            <a:off x="-333633" y="5435267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6" name="Google Shape;396;p43"/>
          <p:cNvCxnSpPr/>
          <p:nvPr/>
        </p:nvCxnSpPr>
        <p:spPr>
          <a:xfrm>
            <a:off x="9921533" y="-64500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7" name="Google Shape;397;p43"/>
          <p:cNvCxnSpPr/>
          <p:nvPr/>
        </p:nvCxnSpPr>
        <p:spPr>
          <a:xfrm flipH="1">
            <a:off x="9938984" y="5404884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8" name="Google Shape;398;p43"/>
          <p:cNvSpPr txBox="1">
            <a:spLocks noGrp="1"/>
          </p:cNvSpPr>
          <p:nvPr>
            <p:ph type="title" hasCustomPrompt="1"/>
          </p:nvPr>
        </p:nvSpPr>
        <p:spPr>
          <a:xfrm>
            <a:off x="977333" y="1485933"/>
            <a:ext cx="1490800" cy="8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t>xx%</a:t>
            </a:r>
          </a:p>
        </p:txBody>
      </p:sp>
      <p:sp>
        <p:nvSpPr>
          <p:cNvPr id="399" name="Google Shape;399;p43"/>
          <p:cNvSpPr txBox="1">
            <a:spLocks noGrp="1"/>
          </p:cNvSpPr>
          <p:nvPr>
            <p:ph type="title" idx="7" hasCustomPrompt="1"/>
          </p:nvPr>
        </p:nvSpPr>
        <p:spPr>
          <a:xfrm>
            <a:off x="977333" y="4670900"/>
            <a:ext cx="1490800" cy="8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t>xx%</a:t>
            </a:r>
          </a:p>
        </p:txBody>
      </p:sp>
      <p:sp>
        <p:nvSpPr>
          <p:cNvPr id="400" name="Google Shape;400;p43"/>
          <p:cNvSpPr txBox="1">
            <a:spLocks noGrp="1"/>
          </p:cNvSpPr>
          <p:nvPr>
            <p:ph type="title" idx="8" hasCustomPrompt="1"/>
          </p:nvPr>
        </p:nvSpPr>
        <p:spPr>
          <a:xfrm>
            <a:off x="5921336" y="3035317"/>
            <a:ext cx="1490800" cy="8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1926546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4"/>
          <p:cNvSpPr txBox="1">
            <a:spLocks noGrp="1"/>
          </p:cNvSpPr>
          <p:nvPr>
            <p:ph type="title"/>
          </p:nvPr>
        </p:nvSpPr>
        <p:spPr>
          <a:xfrm>
            <a:off x="1071667" y="2720661"/>
            <a:ext cx="5450000" cy="8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03" name="Google Shape;403;p44"/>
          <p:cNvSpPr txBox="1">
            <a:spLocks noGrp="1"/>
          </p:cNvSpPr>
          <p:nvPr>
            <p:ph type="subTitle" idx="1"/>
          </p:nvPr>
        </p:nvSpPr>
        <p:spPr>
          <a:xfrm>
            <a:off x="1071667" y="3591367"/>
            <a:ext cx="4212400" cy="7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Josefin Sans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cxnSp>
        <p:nvCxnSpPr>
          <p:cNvPr id="404" name="Google Shape;404;p44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5" name="Google Shape;405;p44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5002106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5"/>
          <p:cNvSpPr txBox="1">
            <a:spLocks noGrp="1"/>
          </p:cNvSpPr>
          <p:nvPr>
            <p:ph type="title"/>
          </p:nvPr>
        </p:nvSpPr>
        <p:spPr>
          <a:xfrm>
            <a:off x="5986867" y="2730300"/>
            <a:ext cx="4485600" cy="8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08" name="Google Shape;408;p45"/>
          <p:cNvSpPr txBox="1">
            <a:spLocks noGrp="1"/>
          </p:cNvSpPr>
          <p:nvPr>
            <p:ph type="subTitle" idx="1"/>
          </p:nvPr>
        </p:nvSpPr>
        <p:spPr>
          <a:xfrm>
            <a:off x="6474067" y="3593100"/>
            <a:ext cx="3998400" cy="7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Josefin Sans"/>
              <a:buNone/>
              <a:defRPr sz="1867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cxnSp>
        <p:nvCxnSpPr>
          <p:cNvPr id="409" name="Google Shape;409;p45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0" name="Google Shape;410;p45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5603437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6"/>
          <p:cNvSpPr txBox="1">
            <a:spLocks noGrp="1"/>
          </p:cNvSpPr>
          <p:nvPr>
            <p:ph type="subTitle" idx="1"/>
          </p:nvPr>
        </p:nvSpPr>
        <p:spPr>
          <a:xfrm>
            <a:off x="950967" y="1938033"/>
            <a:ext cx="9881600" cy="38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R="50799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13" name="Google Shape;413;p4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6003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414" name="Google Shape;414;p46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5" name="Google Shape;415;p46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6" name="Google Shape;416;p46"/>
          <p:cNvCxnSpPr/>
          <p:nvPr/>
        </p:nvCxnSpPr>
        <p:spPr>
          <a:xfrm flipH="1">
            <a:off x="9029533" y="4884600"/>
            <a:ext cx="3764400" cy="21776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7075773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8" name="Google Shape;418;p47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9" name="Google Shape;419;p47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0" name="Google Shape;420;p47"/>
          <p:cNvCxnSpPr/>
          <p:nvPr/>
        </p:nvCxnSpPr>
        <p:spPr>
          <a:xfrm>
            <a:off x="-333633" y="5435267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1" name="Google Shape;421;p47"/>
          <p:cNvCxnSpPr/>
          <p:nvPr/>
        </p:nvCxnSpPr>
        <p:spPr>
          <a:xfrm>
            <a:off x="9921533" y="-64500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2" name="Google Shape;422;p47"/>
          <p:cNvCxnSpPr/>
          <p:nvPr/>
        </p:nvCxnSpPr>
        <p:spPr>
          <a:xfrm flipH="1">
            <a:off x="9938984" y="5404884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3" name="Google Shape;423;p47"/>
          <p:cNvCxnSpPr/>
          <p:nvPr/>
        </p:nvCxnSpPr>
        <p:spPr>
          <a:xfrm flipH="1">
            <a:off x="-316183" y="-94883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4" name="Google Shape;424;p47"/>
          <p:cNvSpPr txBox="1">
            <a:spLocks noGrp="1"/>
          </p:cNvSpPr>
          <p:nvPr>
            <p:ph type="title"/>
          </p:nvPr>
        </p:nvSpPr>
        <p:spPr>
          <a:xfrm>
            <a:off x="2042200" y="593367"/>
            <a:ext cx="810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5" name="Google Shape;425;p47"/>
          <p:cNvSpPr txBox="1">
            <a:spLocks noGrp="1"/>
          </p:cNvSpPr>
          <p:nvPr>
            <p:ph type="subTitle" idx="1"/>
          </p:nvPr>
        </p:nvSpPr>
        <p:spPr>
          <a:xfrm>
            <a:off x="6033584" y="2050217"/>
            <a:ext cx="5276800" cy="38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R="50799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26" name="Google Shape;426;p47"/>
          <p:cNvSpPr txBox="1">
            <a:spLocks noGrp="1"/>
          </p:cNvSpPr>
          <p:nvPr>
            <p:ph type="subTitle" idx="2"/>
          </p:nvPr>
        </p:nvSpPr>
        <p:spPr>
          <a:xfrm>
            <a:off x="881617" y="2050217"/>
            <a:ext cx="5276800" cy="38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R="50799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015567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8"/>
          <p:cNvSpPr txBox="1">
            <a:spLocks noGrp="1"/>
          </p:cNvSpPr>
          <p:nvPr>
            <p:ph type="subTitle" idx="1"/>
          </p:nvPr>
        </p:nvSpPr>
        <p:spPr>
          <a:xfrm>
            <a:off x="6421433" y="4821833"/>
            <a:ext cx="39228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29" name="Google Shape;429;p48"/>
          <p:cNvSpPr txBox="1">
            <a:spLocks noGrp="1"/>
          </p:cNvSpPr>
          <p:nvPr>
            <p:ph type="subTitle" idx="2"/>
          </p:nvPr>
        </p:nvSpPr>
        <p:spPr>
          <a:xfrm>
            <a:off x="6421600" y="5275167"/>
            <a:ext cx="3922400" cy="8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30" name="Google Shape;430;p48"/>
          <p:cNvSpPr txBox="1">
            <a:spLocks noGrp="1"/>
          </p:cNvSpPr>
          <p:nvPr>
            <p:ph type="subTitle" idx="3"/>
          </p:nvPr>
        </p:nvSpPr>
        <p:spPr>
          <a:xfrm>
            <a:off x="1847772" y="4821833"/>
            <a:ext cx="39228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31" name="Google Shape;431;p48"/>
          <p:cNvSpPr txBox="1">
            <a:spLocks noGrp="1"/>
          </p:cNvSpPr>
          <p:nvPr>
            <p:ph type="subTitle" idx="4"/>
          </p:nvPr>
        </p:nvSpPr>
        <p:spPr>
          <a:xfrm>
            <a:off x="1848033" y="5275167"/>
            <a:ext cx="3922400" cy="8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32" name="Google Shape;432;p48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3638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433" name="Google Shape;433;p48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4" name="Google Shape;434;p48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0772067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4">
  <p:cSld name="Title and three columns 4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49"/>
          <p:cNvSpPr txBox="1">
            <a:spLocks noGrp="1"/>
          </p:cNvSpPr>
          <p:nvPr>
            <p:ph type="title"/>
          </p:nvPr>
        </p:nvSpPr>
        <p:spPr>
          <a:xfrm>
            <a:off x="1659000" y="593367"/>
            <a:ext cx="887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37" name="Google Shape;437;p49"/>
          <p:cNvSpPr txBox="1">
            <a:spLocks noGrp="1"/>
          </p:cNvSpPr>
          <p:nvPr>
            <p:ph type="subTitle" idx="1"/>
          </p:nvPr>
        </p:nvSpPr>
        <p:spPr>
          <a:xfrm>
            <a:off x="4678667" y="4531668"/>
            <a:ext cx="2834800" cy="5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38" name="Google Shape;438;p49"/>
          <p:cNvSpPr txBox="1">
            <a:spLocks noGrp="1"/>
          </p:cNvSpPr>
          <p:nvPr>
            <p:ph type="subTitle" idx="2"/>
          </p:nvPr>
        </p:nvSpPr>
        <p:spPr>
          <a:xfrm>
            <a:off x="4678700" y="5086600"/>
            <a:ext cx="2834800" cy="11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39" name="Google Shape;439;p49"/>
          <p:cNvSpPr txBox="1">
            <a:spLocks noGrp="1"/>
          </p:cNvSpPr>
          <p:nvPr>
            <p:ph type="subTitle" idx="3"/>
          </p:nvPr>
        </p:nvSpPr>
        <p:spPr>
          <a:xfrm>
            <a:off x="1270700" y="4531668"/>
            <a:ext cx="2834800" cy="5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40" name="Google Shape;440;p49"/>
          <p:cNvSpPr txBox="1">
            <a:spLocks noGrp="1"/>
          </p:cNvSpPr>
          <p:nvPr>
            <p:ph type="subTitle" idx="4"/>
          </p:nvPr>
        </p:nvSpPr>
        <p:spPr>
          <a:xfrm>
            <a:off x="1270833" y="5086601"/>
            <a:ext cx="2834800" cy="11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41" name="Google Shape;441;p49"/>
          <p:cNvSpPr txBox="1">
            <a:spLocks noGrp="1"/>
          </p:cNvSpPr>
          <p:nvPr>
            <p:ph type="subTitle" idx="5"/>
          </p:nvPr>
        </p:nvSpPr>
        <p:spPr>
          <a:xfrm>
            <a:off x="8086500" y="4531668"/>
            <a:ext cx="2834800" cy="5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42" name="Google Shape;442;p49"/>
          <p:cNvSpPr txBox="1">
            <a:spLocks noGrp="1"/>
          </p:cNvSpPr>
          <p:nvPr>
            <p:ph type="subTitle" idx="6"/>
          </p:nvPr>
        </p:nvSpPr>
        <p:spPr>
          <a:xfrm>
            <a:off x="8086500" y="5086600"/>
            <a:ext cx="2834800" cy="11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cxnSp>
        <p:nvCxnSpPr>
          <p:cNvPr id="443" name="Google Shape;443;p49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4" name="Google Shape;444;p49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5" name="Google Shape;445;p49"/>
          <p:cNvCxnSpPr/>
          <p:nvPr/>
        </p:nvCxnSpPr>
        <p:spPr>
          <a:xfrm>
            <a:off x="-333633" y="5435267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6" name="Google Shape;446;p49"/>
          <p:cNvCxnSpPr/>
          <p:nvPr/>
        </p:nvCxnSpPr>
        <p:spPr>
          <a:xfrm>
            <a:off x="9921533" y="-64500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7057110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50"/>
          <p:cNvSpPr txBox="1">
            <a:spLocks noGrp="1"/>
          </p:cNvSpPr>
          <p:nvPr>
            <p:ph type="title"/>
          </p:nvPr>
        </p:nvSpPr>
        <p:spPr>
          <a:xfrm>
            <a:off x="3777200" y="1054933"/>
            <a:ext cx="4637600" cy="12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49" name="Google Shape;449;p50"/>
          <p:cNvSpPr txBox="1">
            <a:spLocks noGrp="1"/>
          </p:cNvSpPr>
          <p:nvPr>
            <p:ph type="subTitle" idx="1"/>
          </p:nvPr>
        </p:nvSpPr>
        <p:spPr>
          <a:xfrm>
            <a:off x="3977800" y="2332567"/>
            <a:ext cx="4236400" cy="12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50" name="Google Shape;450;p50"/>
          <p:cNvSpPr txBox="1"/>
          <p:nvPr/>
        </p:nvSpPr>
        <p:spPr>
          <a:xfrm>
            <a:off x="3867267" y="4584367"/>
            <a:ext cx="4457600" cy="9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CREDITS</a:t>
            </a:r>
            <a:r>
              <a:rPr lang="en" sz="1467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: This presentation template was created by </a:t>
            </a:r>
            <a:r>
              <a:rPr lang="en" sz="1467" b="1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including icons by </a:t>
            </a:r>
            <a:r>
              <a:rPr lang="en" sz="1467" b="1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infographics &amp; images by </a:t>
            </a:r>
            <a:r>
              <a:rPr lang="en" sz="1467" b="1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467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51" name="Google Shape;451;p50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2" name="Google Shape;452;p50"/>
          <p:cNvCxnSpPr/>
          <p:nvPr/>
        </p:nvCxnSpPr>
        <p:spPr>
          <a:xfrm>
            <a:off x="-343967" y="5247167"/>
            <a:ext cx="4063200" cy="1795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3" name="Google Shape;453;p50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4" name="Google Shape;454;p50"/>
          <p:cNvCxnSpPr/>
          <p:nvPr/>
        </p:nvCxnSpPr>
        <p:spPr>
          <a:xfrm>
            <a:off x="8623267" y="-96733"/>
            <a:ext cx="4063200" cy="1795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836018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40" name="Google Shape;40;p6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6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5475409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6" name="Google Shape;456;p51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7" name="Google Shape;457;p51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9543320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9" name="Google Shape;459;p52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0" name="Google Shape;460;p52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1" name="Google Shape;461;p52"/>
          <p:cNvCxnSpPr/>
          <p:nvPr/>
        </p:nvCxnSpPr>
        <p:spPr>
          <a:xfrm>
            <a:off x="9912233" y="-167467"/>
            <a:ext cx="2657600" cy="17736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2" name="Google Shape;462;p52"/>
          <p:cNvCxnSpPr/>
          <p:nvPr/>
        </p:nvCxnSpPr>
        <p:spPr>
          <a:xfrm>
            <a:off x="-196367" y="5257967"/>
            <a:ext cx="2657600" cy="17736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9583724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4" name="Google Shape;464;p53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5" name="Google Shape;465;p53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6" name="Google Shape;466;p53"/>
          <p:cNvCxnSpPr/>
          <p:nvPr/>
        </p:nvCxnSpPr>
        <p:spPr>
          <a:xfrm flipH="1">
            <a:off x="9029533" y="4884600"/>
            <a:ext cx="3764400" cy="21776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2117506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8" name="Google Shape;468;p54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9" name="Google Shape;469;p54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0" name="Google Shape;470;p54"/>
          <p:cNvCxnSpPr/>
          <p:nvPr/>
        </p:nvCxnSpPr>
        <p:spPr>
          <a:xfrm>
            <a:off x="-333633" y="5435267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1" name="Google Shape;471;p54"/>
          <p:cNvCxnSpPr/>
          <p:nvPr/>
        </p:nvCxnSpPr>
        <p:spPr>
          <a:xfrm>
            <a:off x="9921533" y="-64500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2" name="Google Shape;472;p54"/>
          <p:cNvCxnSpPr/>
          <p:nvPr/>
        </p:nvCxnSpPr>
        <p:spPr>
          <a:xfrm flipH="1">
            <a:off x="9938984" y="5404884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3" name="Google Shape;473;p54"/>
          <p:cNvCxnSpPr/>
          <p:nvPr/>
        </p:nvCxnSpPr>
        <p:spPr>
          <a:xfrm flipH="1">
            <a:off x="-316183" y="-94883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8742665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44C2A-5060-0646-7693-E703916C8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84048-ABC2-D3A6-52AD-0BE2B60FE6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28EC9-B543-FAD4-FA6E-4CBF26BAF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4AACD-9F72-4AFB-A2C0-03402F59EA60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BE4C0-BA35-C538-1A24-6EB99CBC4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861AC8-6074-B5E3-E35C-0D6CFF45A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F6CFC-BA1F-4BE8-9DE4-196B1F77D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3531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26994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>
  <p:cSld name="Title only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57"/>
          <p:cNvSpPr txBox="1">
            <a:spLocks noGrp="1"/>
          </p:cNvSpPr>
          <p:nvPr>
            <p:ph type="title"/>
          </p:nvPr>
        </p:nvSpPr>
        <p:spPr>
          <a:xfrm>
            <a:off x="1397800" y="431800"/>
            <a:ext cx="93964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814205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884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>
            <a:spLocks noGrp="1"/>
          </p:cNvSpPr>
          <p:nvPr>
            <p:ph type="subTitle" idx="1"/>
          </p:nvPr>
        </p:nvSpPr>
        <p:spPr>
          <a:xfrm>
            <a:off x="2996667" y="1910733"/>
            <a:ext cx="24508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 b="1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 b="1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 b="1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 b="1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 b="1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 b="1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 b="1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 b="1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ubTitle" idx="2"/>
          </p:nvPr>
        </p:nvSpPr>
        <p:spPr>
          <a:xfrm>
            <a:off x="2996667" y="2386733"/>
            <a:ext cx="6880400" cy="36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67732" lvl="0" rtl="0">
              <a:lnSpc>
                <a:spcPct val="16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867">
                <a:solidFill>
                  <a:srgbClr val="37495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572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46" name="Google Shape;46;p7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" name="Google Shape;47;p7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090285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>
            <a:spLocks noGrp="1"/>
          </p:cNvSpPr>
          <p:nvPr>
            <p:ph type="title"/>
          </p:nvPr>
        </p:nvSpPr>
        <p:spPr>
          <a:xfrm>
            <a:off x="1496667" y="1430667"/>
            <a:ext cx="9198800" cy="38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50" name="Google Shape;50;p8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" name="Google Shape;51;p8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" name="Google Shape;52;p8"/>
          <p:cNvCxnSpPr/>
          <p:nvPr/>
        </p:nvCxnSpPr>
        <p:spPr>
          <a:xfrm flipH="1">
            <a:off x="9457667" y="5246767"/>
            <a:ext cx="3110400" cy="1796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" name="Google Shape;53;p8"/>
          <p:cNvCxnSpPr/>
          <p:nvPr/>
        </p:nvCxnSpPr>
        <p:spPr>
          <a:xfrm flipH="1">
            <a:off x="-560600" y="-162133"/>
            <a:ext cx="3110400" cy="1796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512546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1194600" y="2242667"/>
            <a:ext cx="5129600" cy="31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757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57" name="Google Shape;57;p9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" name="Google Shape;58;p9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" name="Google Shape;59;p9"/>
          <p:cNvCxnSpPr/>
          <p:nvPr/>
        </p:nvCxnSpPr>
        <p:spPr>
          <a:xfrm flipH="1">
            <a:off x="7900600" y="3730000"/>
            <a:ext cx="4504000" cy="3289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39208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 txBox="1">
            <a:spLocks noGrp="1"/>
          </p:cNvSpPr>
          <p:nvPr>
            <p:ph type="body" idx="1"/>
          </p:nvPr>
        </p:nvSpPr>
        <p:spPr>
          <a:xfrm>
            <a:off x="950967" y="589236"/>
            <a:ext cx="4742800" cy="13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000">
                <a:latin typeface="Vidaloka"/>
                <a:ea typeface="Vidaloka"/>
                <a:cs typeface="Vidaloka"/>
                <a:sym typeface="Vidalok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2" name="Google Shape;62;p10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63;p10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10"/>
          <p:cNvCxnSpPr/>
          <p:nvPr/>
        </p:nvCxnSpPr>
        <p:spPr>
          <a:xfrm rot="10800000" flipH="1">
            <a:off x="8193300" y="4138300"/>
            <a:ext cx="4157600" cy="29348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156695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00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33443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  <p:sldLayoutId id="2147483825" r:id="rId15"/>
    <p:sldLayoutId id="2147483826" r:id="rId16"/>
    <p:sldLayoutId id="2147483827" r:id="rId17"/>
    <p:sldLayoutId id="2147483828" r:id="rId18"/>
    <p:sldLayoutId id="2147483829" r:id="rId19"/>
    <p:sldLayoutId id="2147483830" r:id="rId20"/>
    <p:sldLayoutId id="2147483831" r:id="rId21"/>
    <p:sldLayoutId id="2147483832" r:id="rId22"/>
    <p:sldLayoutId id="2147483833" r:id="rId23"/>
    <p:sldLayoutId id="2147483834" r:id="rId24"/>
    <p:sldLayoutId id="2147483835" r:id="rId25"/>
    <p:sldLayoutId id="2147483836" r:id="rId26"/>
    <p:sldLayoutId id="2147483837" r:id="rId27"/>
    <p:sldLayoutId id="2147483838" r:id="rId28"/>
    <p:sldLayoutId id="2147483839" r:id="rId29"/>
    <p:sldLayoutId id="2147483840" r:id="rId30"/>
    <p:sldLayoutId id="2147483841" r:id="rId31"/>
    <p:sldLayoutId id="2147483842" r:id="rId32"/>
    <p:sldLayoutId id="2147483843" r:id="rId33"/>
    <p:sldLayoutId id="2147483844" r:id="rId34"/>
    <p:sldLayoutId id="2147483845" r:id="rId35"/>
    <p:sldLayoutId id="2147483846" r:id="rId36"/>
    <p:sldLayoutId id="2147483847" r:id="rId37"/>
    <p:sldLayoutId id="2147483848" r:id="rId38"/>
    <p:sldLayoutId id="2147483849" r:id="rId39"/>
    <p:sldLayoutId id="2147483850" r:id="rId40"/>
    <p:sldLayoutId id="2147483851" r:id="rId41"/>
    <p:sldLayoutId id="2147483852" r:id="rId42"/>
    <p:sldLayoutId id="2147483853" r:id="rId43"/>
    <p:sldLayoutId id="2147483854" r:id="rId44"/>
    <p:sldLayoutId id="2147483855" r:id="rId45"/>
    <p:sldLayoutId id="2147483856" r:id="rId46"/>
    <p:sldLayoutId id="2147483857" r:id="rId47"/>
    <p:sldLayoutId id="2147483858" r:id="rId48"/>
    <p:sldLayoutId id="2147483859" r:id="rId49"/>
    <p:sldLayoutId id="2147483860" r:id="rId50"/>
    <p:sldLayoutId id="2147483861" r:id="rId51"/>
    <p:sldLayoutId id="2147483862" r:id="rId52"/>
    <p:sldLayoutId id="2147483863" r:id="rId53"/>
    <p:sldLayoutId id="2147483864" r:id="rId54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55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476" name="Google Shape;476;p55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19993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6" r:id="rId1"/>
    <p:sldLayoutId id="2147483867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58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482" name="Google Shape;482;p58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3316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jpeg"/><Relationship Id="rId5" Type="http://schemas.openxmlformats.org/officeDocument/2006/relationships/image" Target="../media/image9.pn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image" Target="../media/image49.png"/><Relationship Id="rId3" Type="http://schemas.openxmlformats.org/officeDocument/2006/relationships/image" Target="../media/image43.png"/><Relationship Id="rId7" Type="http://schemas.openxmlformats.org/officeDocument/2006/relationships/slide" Target="slide23.xml"/><Relationship Id="rId12" Type="http://schemas.openxmlformats.org/officeDocument/2006/relationships/image" Target="../media/image4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4.xml"/><Relationship Id="rId6" Type="http://schemas.openxmlformats.org/officeDocument/2006/relationships/slide" Target="slide22.xml"/><Relationship Id="rId11" Type="http://schemas.openxmlformats.org/officeDocument/2006/relationships/image" Target="../media/image47.png"/><Relationship Id="rId5" Type="http://schemas.openxmlformats.org/officeDocument/2006/relationships/image" Target="../media/image45.png"/><Relationship Id="rId10" Type="http://schemas.openxmlformats.org/officeDocument/2006/relationships/image" Target="../media/image46.png"/><Relationship Id="rId4" Type="http://schemas.openxmlformats.org/officeDocument/2006/relationships/image" Target="../media/image44.png"/><Relationship Id="rId9" Type="http://schemas.openxmlformats.org/officeDocument/2006/relationships/slide" Target="slide2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5.png"/><Relationship Id="rId3" Type="http://schemas.openxmlformats.org/officeDocument/2006/relationships/image" Target="../media/image35.png"/><Relationship Id="rId7" Type="http://schemas.openxmlformats.org/officeDocument/2006/relationships/customXml" Target="../ink/ink2.xml"/><Relationship Id="rId12" Type="http://schemas.openxmlformats.org/officeDocument/2006/relationships/image" Target="../media/image5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11" Type="http://schemas.openxmlformats.org/officeDocument/2006/relationships/image" Target="../media/image53.png"/><Relationship Id="rId5" Type="http://schemas.openxmlformats.org/officeDocument/2006/relationships/customXml" Target="../ink/ink1.xml"/><Relationship Id="rId10" Type="http://schemas.openxmlformats.org/officeDocument/2006/relationships/image" Target="../media/image52.png"/><Relationship Id="rId4" Type="http://schemas.openxmlformats.org/officeDocument/2006/relationships/image" Target="../media/image15.png"/><Relationship Id="rId9" Type="http://schemas.openxmlformats.org/officeDocument/2006/relationships/customXml" Target="../ink/ink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6.png"/><Relationship Id="rId7" Type="http://schemas.openxmlformats.org/officeDocument/2006/relationships/image" Target="../media/image34.png"/><Relationship Id="rId2" Type="http://schemas.openxmlformats.org/officeDocument/2006/relationships/hyperlink" Target="https://www.researchgate.net/figure/Up-left-and-down-right-stairs-detected-with-the-electronic-white-cane_fig5_51873006" TargetMode="Externa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88.png"/><Relationship Id="rId5" Type="http://schemas.openxmlformats.org/officeDocument/2006/relationships/image" Target="../media/image37.png"/><Relationship Id="rId10" Type="http://schemas.openxmlformats.org/officeDocument/2006/relationships/image" Target="../media/image69.png"/><Relationship Id="rId4" Type="http://schemas.openxmlformats.org/officeDocument/2006/relationships/image" Target="../media/image87.png"/><Relationship Id="rId9" Type="http://schemas.openxmlformats.org/officeDocument/2006/relationships/image" Target="../media/image9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6B621-899E-99AB-8091-DA1D1DB543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622767"/>
            <a:ext cx="9144000" cy="2306637"/>
          </a:xfrm>
        </p:spPr>
        <p:txBody>
          <a:bodyPr/>
          <a:lstStyle/>
          <a:p>
            <a:r>
              <a:rPr lang="en-US" dirty="0" err="1"/>
              <a:t>SafeStep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61B605-264F-36E1-D1C6-68F8D1A05C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478274"/>
            <a:ext cx="9144000" cy="466344"/>
          </a:xfrm>
        </p:spPr>
        <p:txBody>
          <a:bodyPr/>
          <a:lstStyle/>
          <a:p>
            <a:r>
              <a:rPr lang="en-US" sz="2800" dirty="0"/>
              <a:t>An Automatic Hazards Detection Blind Cane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BC9DF3A-708C-B0A8-A4F0-E38B3E4A65C7}"/>
              </a:ext>
            </a:extLst>
          </p:cNvPr>
          <p:cNvSpPr txBox="1">
            <a:spLocks/>
          </p:cNvSpPr>
          <p:nvPr/>
        </p:nvSpPr>
        <p:spPr>
          <a:xfrm>
            <a:off x="1524000" y="2087378"/>
            <a:ext cx="9144000" cy="466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Kevin Bui, Mohamad Charabi, Nathan Pervin, Mikita </a:t>
            </a:r>
            <a:r>
              <a:rPr lang="en-US" sz="1800" dirty="0" err="1"/>
              <a:t>Piatsevich</a:t>
            </a:r>
            <a:endParaRPr lang="en-US" sz="1800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7FA8EB3-E28F-81AA-BA4A-BC39186DCB54}"/>
              </a:ext>
            </a:extLst>
          </p:cNvPr>
          <p:cNvSpPr txBox="1">
            <a:spLocks/>
          </p:cNvSpPr>
          <p:nvPr/>
        </p:nvSpPr>
        <p:spPr>
          <a:xfrm>
            <a:off x="1524000" y="2441448"/>
            <a:ext cx="9144000" cy="987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Advisor: Dr. Joseph Picone</a:t>
            </a:r>
          </a:p>
          <a:p>
            <a:r>
              <a:rPr lang="en-US" sz="1800" dirty="0"/>
              <a:t>Instructor: Dr. Brian Thomson</a:t>
            </a:r>
          </a:p>
        </p:txBody>
      </p:sp>
    </p:spTree>
    <p:extLst>
      <p:ext uri="{BB962C8B-B14F-4D97-AF65-F5344CB8AC3E}">
        <p14:creationId xmlns:p14="http://schemas.microsoft.com/office/powerpoint/2010/main" val="2273718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E111B0-F7D9-1B77-F605-C4D4F33FA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99D20-B943-477B-D5A2-B907D1F43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096" y="317956"/>
            <a:ext cx="10290000" cy="763600"/>
          </a:xfrm>
        </p:spPr>
        <p:txBody>
          <a:bodyPr/>
          <a:lstStyle/>
          <a:p>
            <a:r>
              <a:rPr lang="en-US" sz="3600"/>
              <a:t>Design Requirements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1E9AFA-F852-3338-34DC-A5F17759BD4D}"/>
              </a:ext>
            </a:extLst>
          </p:cNvPr>
          <p:cNvSpPr txBox="1"/>
          <p:nvPr/>
        </p:nvSpPr>
        <p:spPr>
          <a:xfrm>
            <a:off x="332848" y="1385913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Constraint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24965F-B2A4-8537-EBEA-71F7219468AE}"/>
              </a:ext>
            </a:extLst>
          </p:cNvPr>
          <p:cNvSpPr txBox="1"/>
          <p:nvPr/>
        </p:nvSpPr>
        <p:spPr>
          <a:xfrm>
            <a:off x="6376557" y="1201246"/>
            <a:ext cx="1884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Detection </a:t>
            </a:r>
          </a:p>
          <a:p>
            <a:pPr algn="ctr"/>
            <a:r>
              <a:rPr lang="en-US" sz="2400" b="1"/>
              <a:t>Distance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AF5B89-A6CB-5565-DC9F-8828DDA0AC39}"/>
              </a:ext>
            </a:extLst>
          </p:cNvPr>
          <p:cNvSpPr txBox="1"/>
          <p:nvPr/>
        </p:nvSpPr>
        <p:spPr>
          <a:xfrm>
            <a:off x="9631370" y="1201246"/>
            <a:ext cx="2123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False Positive Rate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124FC8-0251-B011-7D0B-333FBEA4C9C3}"/>
              </a:ext>
            </a:extLst>
          </p:cNvPr>
          <p:cNvSpPr txBox="1"/>
          <p:nvPr/>
        </p:nvSpPr>
        <p:spPr>
          <a:xfrm>
            <a:off x="358779" y="3244272"/>
            <a:ext cx="1723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Target Value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A6EF95-E5CA-3F6F-EDEA-E3DC3699DA5C}"/>
              </a:ext>
            </a:extLst>
          </p:cNvPr>
          <p:cNvSpPr txBox="1"/>
          <p:nvPr/>
        </p:nvSpPr>
        <p:spPr>
          <a:xfrm>
            <a:off x="3083060" y="2395948"/>
            <a:ext cx="1853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Time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B74257-363A-6761-AE0E-73BC12272B81}"/>
              </a:ext>
            </a:extLst>
          </p:cNvPr>
          <p:cNvSpPr txBox="1"/>
          <p:nvPr/>
        </p:nvSpPr>
        <p:spPr>
          <a:xfrm>
            <a:off x="6392129" y="2356819"/>
            <a:ext cx="1853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Distance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F52DCF-C9E5-DB4C-3BC7-FFDF9BBF3E64}"/>
              </a:ext>
            </a:extLst>
          </p:cNvPr>
          <p:cNvSpPr txBox="1"/>
          <p:nvPr/>
        </p:nvSpPr>
        <p:spPr>
          <a:xfrm>
            <a:off x="9766448" y="2356819"/>
            <a:ext cx="1853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Percentage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9149E8-0179-C839-DCF9-E2C6800D2A64}"/>
              </a:ext>
            </a:extLst>
          </p:cNvPr>
          <p:cNvSpPr txBox="1"/>
          <p:nvPr/>
        </p:nvSpPr>
        <p:spPr>
          <a:xfrm>
            <a:off x="332848" y="2395947"/>
            <a:ext cx="1723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Metric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710DA3-E641-52F0-14C3-02A2954C64BF}"/>
              </a:ext>
            </a:extLst>
          </p:cNvPr>
          <p:cNvSpPr txBox="1"/>
          <p:nvPr/>
        </p:nvSpPr>
        <p:spPr>
          <a:xfrm>
            <a:off x="3152890" y="3244272"/>
            <a:ext cx="1853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&lt; 220 </a:t>
            </a:r>
            <a:r>
              <a:rPr lang="en-US" sz="2400" err="1"/>
              <a:t>ms</a:t>
            </a:r>
            <a:endParaRPr lang="en-US" sz="24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828E04-5E4E-2612-081F-E2B7DC2D5872}"/>
              </a:ext>
            </a:extLst>
          </p:cNvPr>
          <p:cNvSpPr txBox="1"/>
          <p:nvPr/>
        </p:nvSpPr>
        <p:spPr>
          <a:xfrm>
            <a:off x="358779" y="4555413"/>
            <a:ext cx="1723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Why?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D1C134-3E72-5FAC-83E9-135199315C35}"/>
              </a:ext>
            </a:extLst>
          </p:cNvPr>
          <p:cNvSpPr txBox="1"/>
          <p:nvPr/>
        </p:nvSpPr>
        <p:spPr>
          <a:xfrm>
            <a:off x="6376557" y="3271449"/>
            <a:ext cx="1853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6 ft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2DD70C-EBBA-0FDB-9B1B-BA36FDADF3F9}"/>
              </a:ext>
            </a:extLst>
          </p:cNvPr>
          <p:cNvSpPr txBox="1"/>
          <p:nvPr/>
        </p:nvSpPr>
        <p:spPr>
          <a:xfrm>
            <a:off x="9766450" y="3244272"/>
            <a:ext cx="1853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&lt; 1%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923EEA-A93C-6DEC-345A-CDEB027470AF}"/>
              </a:ext>
            </a:extLst>
          </p:cNvPr>
          <p:cNvSpPr txBox="1"/>
          <p:nvPr/>
        </p:nvSpPr>
        <p:spPr>
          <a:xfrm>
            <a:off x="2931514" y="4147861"/>
            <a:ext cx="2247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Fast enough</a:t>
            </a:r>
          </a:p>
          <a:p>
            <a:pPr algn="ctr"/>
            <a:r>
              <a:rPr lang="en-US" sz="2400"/>
              <a:t>For human response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420430-11EC-C7CF-76E8-576DF7875011}"/>
              </a:ext>
            </a:extLst>
          </p:cNvPr>
          <p:cNvSpPr txBox="1"/>
          <p:nvPr/>
        </p:nvSpPr>
        <p:spPr>
          <a:xfrm>
            <a:off x="6195157" y="4186080"/>
            <a:ext cx="2247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Allows early </a:t>
            </a:r>
          </a:p>
          <a:p>
            <a:pPr algn="ctr"/>
            <a:r>
              <a:rPr lang="en-US" sz="2400"/>
              <a:t>hazard detection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5E6101-ABEA-195E-9AAD-50948DFB8042}"/>
              </a:ext>
            </a:extLst>
          </p:cNvPr>
          <p:cNvSpPr txBox="1"/>
          <p:nvPr/>
        </p:nvSpPr>
        <p:spPr>
          <a:xfrm>
            <a:off x="9585587" y="4186081"/>
            <a:ext cx="2247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Prevents false alerts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E92D59B-B592-3301-DAD5-AB23ED6F43AF}"/>
              </a:ext>
            </a:extLst>
          </p:cNvPr>
          <p:cNvSpPr/>
          <p:nvPr/>
        </p:nvSpPr>
        <p:spPr>
          <a:xfrm>
            <a:off x="2350150" y="1103119"/>
            <a:ext cx="45719" cy="483475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81BF75A-5634-A8B3-F893-39AAD2539953}"/>
              </a:ext>
            </a:extLst>
          </p:cNvPr>
          <p:cNvSpPr/>
          <p:nvPr/>
        </p:nvSpPr>
        <p:spPr>
          <a:xfrm>
            <a:off x="5714794" y="1103119"/>
            <a:ext cx="45719" cy="483475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4B6F296-02AD-4478-29B6-6713A0121E4A}"/>
              </a:ext>
            </a:extLst>
          </p:cNvPr>
          <p:cNvSpPr/>
          <p:nvPr/>
        </p:nvSpPr>
        <p:spPr>
          <a:xfrm>
            <a:off x="8877436" y="1103119"/>
            <a:ext cx="45719" cy="483475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1EE3EC-AC3B-D040-E3C3-6CDD2186BEE3}"/>
              </a:ext>
            </a:extLst>
          </p:cNvPr>
          <p:cNvSpPr txBox="1"/>
          <p:nvPr/>
        </p:nvSpPr>
        <p:spPr>
          <a:xfrm>
            <a:off x="2591889" y="1278632"/>
            <a:ext cx="28360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/>
              <a:t>Hazard</a:t>
            </a:r>
          </a:p>
          <a:p>
            <a:pPr algn="ctr"/>
            <a:r>
              <a:rPr lang="en-US" sz="2400" b="1"/>
              <a:t>Detection Latency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916434-996D-D8D3-9AB4-3D685E81C9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536574" y="5386409"/>
            <a:ext cx="1228896" cy="9431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EFD294-44D9-CE7D-F0D2-743F5C8F69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92129" y="5642561"/>
            <a:ext cx="1867159" cy="59063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D0CDA16-093C-6632-ECF8-9D328DBDBAE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069450" y="5251982"/>
            <a:ext cx="1476579" cy="98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915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9023D-1502-C20B-28DB-302728BC5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Requirements (Power System)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914F3F3-AC5B-A2A2-AB35-EFCF934D7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79" y="1452344"/>
            <a:ext cx="5801044" cy="31394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A4C639-6E1C-70BD-CFE0-7D7528B6DF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42959" y="4513236"/>
            <a:ext cx="2210507" cy="21265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7B738B-D6AD-DA98-244C-CE993F147CD9}"/>
              </a:ext>
            </a:extLst>
          </p:cNvPr>
          <p:cNvSpPr txBox="1"/>
          <p:nvPr/>
        </p:nvSpPr>
        <p:spPr>
          <a:xfrm>
            <a:off x="6234546" y="2156114"/>
            <a:ext cx="6096000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algn="l" rtl="0"/>
            <a:r>
              <a:rPr lang="en-US" sz="1800" kern="120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System Load Power:</a:t>
            </a:r>
            <a:br>
              <a:rPr lang="en-US" sz="1800" kern="1200">
                <a:latin typeface="Calibri"/>
                <a:ea typeface="+mn-ea"/>
                <a:cs typeface="+mn-cs"/>
              </a:rPr>
            </a:br>
            <a:r>
              <a:rPr lang="en-US" sz="1800" kern="120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P = V × I = 5V × 1.1A = 5.5W</a:t>
            </a:r>
          </a:p>
          <a:p>
            <a:br>
              <a:rPr lang="en-US" sz="1800" kern="1200">
                <a:latin typeface="Calibri"/>
                <a:ea typeface="+mn-ea"/>
                <a:cs typeface="+mn-cs"/>
              </a:rPr>
            </a:br>
            <a:r>
              <a:rPr lang="en-US" sz="1800" kern="12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Primary Battery (Power Bank):</a:t>
            </a:r>
            <a:br>
              <a:rPr lang="en-US" sz="1800" kern="1200">
                <a:latin typeface="Calibri"/>
                <a:ea typeface="+mn-ea"/>
                <a:cs typeface="+mn-cs"/>
              </a:rPr>
            </a:br>
            <a:r>
              <a:rPr lang="en-US" sz="1800" kern="120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Runtime = 45Wh / 5.5W ≈ 8.2 hours (~7–10 </a:t>
            </a:r>
            <a:r>
              <a:rPr lang="en-US" sz="1800" kern="1200" err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hrs</a:t>
            </a:r>
            <a:r>
              <a:rPr lang="en-US" sz="1800" kern="120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)</a:t>
            </a:r>
            <a:endParaRPr lang="en-US" sz="1800" kern="120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br>
              <a:rPr lang="en-US" sz="1800" kern="1200">
                <a:latin typeface="Calibri"/>
                <a:ea typeface="+mn-ea"/>
                <a:cs typeface="+mn-cs"/>
              </a:rPr>
            </a:br>
            <a:r>
              <a:rPr lang="en-US" sz="1800" kern="12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Backup Battery (18650 + Boost):</a:t>
            </a:r>
            <a:br>
              <a:rPr lang="en-US" sz="1800" kern="1200">
                <a:latin typeface="+mn-ea"/>
                <a:ea typeface="+mn-ea"/>
                <a:cs typeface="+mn-cs"/>
              </a:rPr>
            </a:br>
            <a:r>
              <a:rPr lang="en-US" sz="1800" kern="12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Runtime = 9.95Wh / 5.5W ≈ 1.8 hours (~2 </a:t>
            </a:r>
            <a:r>
              <a:rPr lang="en-US" sz="1800" kern="120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hrs</a:t>
            </a:r>
            <a:r>
              <a:rPr lang="en-US" sz="1800" kern="12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)</a:t>
            </a:r>
            <a:endParaRPr lang="en-US">
              <a:solidFill>
                <a:schemeClr val="tx1"/>
              </a:solidFill>
              <a:ea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E56C45-3C71-F333-5CE0-D7FAE6E46170}"/>
              </a:ext>
            </a:extLst>
          </p:cNvPr>
          <p:cNvSpPr txBox="1"/>
          <p:nvPr/>
        </p:nvSpPr>
        <p:spPr>
          <a:xfrm>
            <a:off x="6234545" y="1359477"/>
            <a:ext cx="6096000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algn="l" rtl="0"/>
            <a:r>
              <a:rPr lang="en-US" sz="1800" b="1" kern="120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Runtime (hours) = (Battery Energy (</a:t>
            </a:r>
            <a:r>
              <a:rPr lang="en-US" sz="1800" b="1" kern="1200" err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Wh</a:t>
            </a:r>
            <a:r>
              <a:rPr lang="en-US" sz="1800" b="1" kern="120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) × Efficiency) / Load Power (W)</a:t>
            </a: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754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EA78F-2CB7-A7BA-5BB2-AF111DE18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096" y="317956"/>
            <a:ext cx="10290000" cy="763600"/>
          </a:xfrm>
        </p:spPr>
        <p:txBody>
          <a:bodyPr/>
          <a:lstStyle/>
          <a:p>
            <a:r>
              <a:rPr lang="en-US" sz="3600"/>
              <a:t>Design Constraints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C51D46-1AFF-E6B1-7CE3-C02F44589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45663">
            <a:off x="7338286" y="2788130"/>
            <a:ext cx="6656127" cy="17493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0856AC-1F9B-1F9A-4957-4504EE2A4B01}"/>
              </a:ext>
            </a:extLst>
          </p:cNvPr>
          <p:cNvSpPr txBox="1"/>
          <p:nvPr/>
        </p:nvSpPr>
        <p:spPr>
          <a:xfrm>
            <a:off x="332848" y="1385913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Constraint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55B50F-8821-91A0-4E53-A79749AFA920}"/>
              </a:ext>
            </a:extLst>
          </p:cNvPr>
          <p:cNvSpPr txBox="1"/>
          <p:nvPr/>
        </p:nvSpPr>
        <p:spPr>
          <a:xfrm>
            <a:off x="2592573" y="1201249"/>
            <a:ext cx="1884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Handle Diameter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C76E31-506F-E921-3926-96E318BBD3DB}"/>
              </a:ext>
            </a:extLst>
          </p:cNvPr>
          <p:cNvSpPr txBox="1"/>
          <p:nvPr/>
        </p:nvSpPr>
        <p:spPr>
          <a:xfrm>
            <a:off x="4941636" y="1201248"/>
            <a:ext cx="1884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Handle Length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3C0270-1C00-7984-F55A-AAFE8DEE5729}"/>
              </a:ext>
            </a:extLst>
          </p:cNvPr>
          <p:cNvSpPr txBox="1"/>
          <p:nvPr/>
        </p:nvSpPr>
        <p:spPr>
          <a:xfrm>
            <a:off x="7233084" y="1385913"/>
            <a:ext cx="1884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Portability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CC79F2-87F3-0160-043E-780909825766}"/>
              </a:ext>
            </a:extLst>
          </p:cNvPr>
          <p:cNvSpPr txBox="1"/>
          <p:nvPr/>
        </p:nvSpPr>
        <p:spPr>
          <a:xfrm>
            <a:off x="348423" y="3520498"/>
            <a:ext cx="1723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Target Value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BCE7BB-6BCD-0283-6E0A-BA6DA777EE18}"/>
              </a:ext>
            </a:extLst>
          </p:cNvPr>
          <p:cNvSpPr txBox="1"/>
          <p:nvPr/>
        </p:nvSpPr>
        <p:spPr>
          <a:xfrm>
            <a:off x="2639290" y="2367978"/>
            <a:ext cx="18536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Physical Dimension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01033D-630E-C920-6DA8-08B03B9CA4B2}"/>
              </a:ext>
            </a:extLst>
          </p:cNvPr>
          <p:cNvSpPr txBox="1"/>
          <p:nvPr/>
        </p:nvSpPr>
        <p:spPr>
          <a:xfrm>
            <a:off x="4972780" y="2347401"/>
            <a:ext cx="18536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Physical Dimension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A54028-68D7-8B8F-F965-0958815FA90B}"/>
              </a:ext>
            </a:extLst>
          </p:cNvPr>
          <p:cNvSpPr txBox="1"/>
          <p:nvPr/>
        </p:nvSpPr>
        <p:spPr>
          <a:xfrm>
            <a:off x="7264229" y="2476348"/>
            <a:ext cx="1853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Operation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B010F4-602C-BDE0-1308-3CDF7B07967D}"/>
              </a:ext>
            </a:extLst>
          </p:cNvPr>
          <p:cNvSpPr txBox="1"/>
          <p:nvPr/>
        </p:nvSpPr>
        <p:spPr>
          <a:xfrm>
            <a:off x="348421" y="2476349"/>
            <a:ext cx="1723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Metric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8B5BA4-7918-995A-C848-2623098E708D}"/>
              </a:ext>
            </a:extLst>
          </p:cNvPr>
          <p:cNvSpPr txBox="1"/>
          <p:nvPr/>
        </p:nvSpPr>
        <p:spPr>
          <a:xfrm>
            <a:off x="2639292" y="3700467"/>
            <a:ext cx="1853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2.5 cm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81287E-55FF-E624-A281-1E286D3BD956}"/>
              </a:ext>
            </a:extLst>
          </p:cNvPr>
          <p:cNvSpPr txBox="1"/>
          <p:nvPr/>
        </p:nvSpPr>
        <p:spPr>
          <a:xfrm>
            <a:off x="348421" y="4873564"/>
            <a:ext cx="1723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Why?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65DA99-9B2B-C22B-6959-B9C12FADBC69}"/>
              </a:ext>
            </a:extLst>
          </p:cNvPr>
          <p:cNvSpPr txBox="1"/>
          <p:nvPr/>
        </p:nvSpPr>
        <p:spPr>
          <a:xfrm>
            <a:off x="4972781" y="3700467"/>
            <a:ext cx="1853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20 cm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932D11-CCC0-E3ED-D689-A927B9EEDAE4}"/>
              </a:ext>
            </a:extLst>
          </p:cNvPr>
          <p:cNvSpPr txBox="1"/>
          <p:nvPr/>
        </p:nvSpPr>
        <p:spPr>
          <a:xfrm>
            <a:off x="7306270" y="3520498"/>
            <a:ext cx="18536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Cane is foldable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601052-09B9-ADA1-085F-5C5297E37849}"/>
              </a:ext>
            </a:extLst>
          </p:cNvPr>
          <p:cNvSpPr txBox="1"/>
          <p:nvPr/>
        </p:nvSpPr>
        <p:spPr>
          <a:xfrm>
            <a:off x="2441258" y="4613670"/>
            <a:ext cx="2247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Provides a comfortable grip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092040-00AC-7FDD-C5B4-0AB4EFA2383D}"/>
              </a:ext>
            </a:extLst>
          </p:cNvPr>
          <p:cNvSpPr txBox="1"/>
          <p:nvPr/>
        </p:nvSpPr>
        <p:spPr>
          <a:xfrm>
            <a:off x="4697695" y="4631332"/>
            <a:ext cx="2247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Improves control over cane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CB4608E-E138-844E-E9D9-76ACC2592179}"/>
              </a:ext>
            </a:extLst>
          </p:cNvPr>
          <p:cNvSpPr txBox="1"/>
          <p:nvPr/>
        </p:nvSpPr>
        <p:spPr>
          <a:xfrm>
            <a:off x="7109297" y="4798335"/>
            <a:ext cx="2247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Easy to store and carry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3A19831-3359-906E-CD0D-C161FA025EC8}"/>
              </a:ext>
            </a:extLst>
          </p:cNvPr>
          <p:cNvSpPr/>
          <p:nvPr/>
        </p:nvSpPr>
        <p:spPr>
          <a:xfrm>
            <a:off x="2199519" y="1143815"/>
            <a:ext cx="45719" cy="483475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942116D-A341-2E3C-E1EC-CFEC32BF1F8F}"/>
              </a:ext>
            </a:extLst>
          </p:cNvPr>
          <p:cNvSpPr/>
          <p:nvPr/>
        </p:nvSpPr>
        <p:spPr>
          <a:xfrm>
            <a:off x="4699897" y="1143815"/>
            <a:ext cx="45719" cy="483475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4F5F98B-7637-5BF4-C7AD-005546601F93}"/>
              </a:ext>
            </a:extLst>
          </p:cNvPr>
          <p:cNvSpPr/>
          <p:nvPr/>
        </p:nvSpPr>
        <p:spPr>
          <a:xfrm>
            <a:off x="6967340" y="1191325"/>
            <a:ext cx="45719" cy="483475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08CE12F-E98C-2BD7-0407-82866C496E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941" y="4566744"/>
            <a:ext cx="1683135" cy="187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776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354D6-E7BE-5174-7512-596006D9D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Proposed Solution: Ultrasonic Sensor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20D4CC-B1D6-A5A9-034E-F65D9F959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52" y="2709925"/>
            <a:ext cx="2518213" cy="2137229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76BCBFB1-5D2C-387F-632F-6790284F41E2}"/>
              </a:ext>
            </a:extLst>
          </p:cNvPr>
          <p:cNvSpPr/>
          <p:nvPr/>
        </p:nvSpPr>
        <p:spPr>
          <a:xfrm>
            <a:off x="2802365" y="3423813"/>
            <a:ext cx="1697423" cy="70944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460379-847A-8453-511E-A2626873BC2A}"/>
              </a:ext>
            </a:extLst>
          </p:cNvPr>
          <p:cNvSpPr txBox="1"/>
          <p:nvPr/>
        </p:nvSpPr>
        <p:spPr>
          <a:xfrm>
            <a:off x="2172600" y="2545051"/>
            <a:ext cx="26170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Ultrasonic sensor detects obstacles in walking path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0DB7A9-9B72-5DE9-07BF-3061702EEAD8}"/>
              </a:ext>
            </a:extLst>
          </p:cNvPr>
          <p:cNvSpPr txBox="1"/>
          <p:nvPr/>
        </p:nvSpPr>
        <p:spPr>
          <a:xfrm>
            <a:off x="9063033" y="2545051"/>
            <a:ext cx="2531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Vibration Alerts User</a:t>
            </a:r>
          </a:p>
        </p:txBody>
      </p:sp>
      <p:pic>
        <p:nvPicPr>
          <p:cNvPr id="12" name="Picture 11" descr="A Cane For The Blind Improves Social Interactions, Sunday Strolls - Fast  Company">
            <a:extLst>
              <a:ext uri="{FF2B5EF4-FFF2-40B4-BE49-F238E27FC236}">
                <a16:creationId xmlns:a16="http://schemas.microsoft.com/office/drawing/2014/main" id="{7754E379-7D2A-1B09-A67B-A4898FFAAB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7"/>
          <a:stretch>
            <a:fillRect/>
          </a:stretch>
        </p:blipFill>
        <p:spPr bwMode="auto">
          <a:xfrm>
            <a:off x="9147804" y="2915131"/>
            <a:ext cx="2446655" cy="170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D656E1-03F3-B794-8DF1-07D535189E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274" y="2833504"/>
            <a:ext cx="1750571" cy="1309188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38B576B1-015A-8E58-D51D-E291EE47D512}"/>
              </a:ext>
            </a:extLst>
          </p:cNvPr>
          <p:cNvSpPr/>
          <p:nvPr/>
        </p:nvSpPr>
        <p:spPr>
          <a:xfrm>
            <a:off x="8004275" y="3418556"/>
            <a:ext cx="1013601" cy="70944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407 Tree Blocking Path Stock Photos - Free &amp; Royalty-Free Stock Photos from  Dreamstime">
            <a:extLst>
              <a:ext uri="{FF2B5EF4-FFF2-40B4-BE49-F238E27FC236}">
                <a16:creationId xmlns:a16="http://schemas.microsoft.com/office/drawing/2014/main" id="{48849735-1800-9D99-DBED-5106197291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6" r="19905"/>
          <a:stretch>
            <a:fillRect/>
          </a:stretch>
        </p:blipFill>
        <p:spPr bwMode="auto">
          <a:xfrm>
            <a:off x="4690814" y="2370411"/>
            <a:ext cx="3246256" cy="285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0380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4B48A-1130-FD9B-F841-EDF9FE3FD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Proposed solution: Vibration motor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3B7B33-1CCE-F6E1-1C5C-FD3ED2CBC8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695238" y="1487940"/>
            <a:ext cx="4039874" cy="38821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E86070-4DF9-2450-3E92-FE9DCACF0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499" y="1612281"/>
            <a:ext cx="5020191" cy="450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4190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13C73-AD0F-F152-E372-318E59154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Proposed Solution: Machine Learning 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A77D4249-3D21-4D59-C3F2-6ED937548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68082" y="2543007"/>
            <a:ext cx="1943479" cy="194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3D890E-2D3B-6BA5-548A-7B71AB5E50D5}"/>
              </a:ext>
            </a:extLst>
          </p:cNvPr>
          <p:cNvSpPr txBox="1"/>
          <p:nvPr/>
        </p:nvSpPr>
        <p:spPr>
          <a:xfrm>
            <a:off x="142022" y="2174821"/>
            <a:ext cx="2638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Camera Captures Image of Walking Path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57DB85-59EC-8C31-5BD7-841A76A07AB9}"/>
              </a:ext>
            </a:extLst>
          </p:cNvPr>
          <p:cNvSpPr txBox="1"/>
          <p:nvPr/>
        </p:nvSpPr>
        <p:spPr>
          <a:xfrm>
            <a:off x="6057129" y="1953580"/>
            <a:ext cx="2885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Machine Learning Model Identifies Hazard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1343B6-1A5D-AA84-B6EA-81726C35602E}"/>
              </a:ext>
            </a:extLst>
          </p:cNvPr>
          <p:cNvSpPr txBox="1"/>
          <p:nvPr/>
        </p:nvSpPr>
        <p:spPr>
          <a:xfrm>
            <a:off x="9238676" y="2311458"/>
            <a:ext cx="2531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Vibration Alerts User</a:t>
            </a:r>
          </a:p>
        </p:txBody>
      </p:sp>
      <p:pic>
        <p:nvPicPr>
          <p:cNvPr id="3" name="Picture 2" descr="A Cane For The Blind Improves Social Interactions, Sunday Strolls - Fast  Company">
            <a:extLst>
              <a:ext uri="{FF2B5EF4-FFF2-40B4-BE49-F238E27FC236}">
                <a16:creationId xmlns:a16="http://schemas.microsoft.com/office/drawing/2014/main" id="{ADA30DDC-51B6-B598-8C91-2D86CE723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7"/>
          <a:stretch>
            <a:fillRect/>
          </a:stretch>
        </p:blipFill>
        <p:spPr bwMode="auto">
          <a:xfrm>
            <a:off x="9323447" y="2681538"/>
            <a:ext cx="2446655" cy="170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945A2E-7678-247C-8D40-859681C1F5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917" y="2599911"/>
            <a:ext cx="1750571" cy="13091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3505E1-BE69-717E-E716-7E20670846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244" y="2821152"/>
            <a:ext cx="2527324" cy="1421620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7AB70C06-383E-11BD-92E3-772BAFA53EF1}"/>
              </a:ext>
            </a:extLst>
          </p:cNvPr>
          <p:cNvSpPr/>
          <p:nvPr/>
        </p:nvSpPr>
        <p:spPr>
          <a:xfrm>
            <a:off x="5681759" y="3248265"/>
            <a:ext cx="750741" cy="53865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DA969D26-B67F-0062-D1FC-714BCCC2F5EF}"/>
              </a:ext>
            </a:extLst>
          </p:cNvPr>
          <p:cNvSpPr/>
          <p:nvPr/>
        </p:nvSpPr>
        <p:spPr>
          <a:xfrm>
            <a:off x="8493557" y="3248264"/>
            <a:ext cx="750741" cy="53865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B0EB7D-35B5-A958-E6CB-D62247E6CF0E}"/>
              </a:ext>
            </a:extLst>
          </p:cNvPr>
          <p:cNvSpPr txBox="1"/>
          <p:nvPr/>
        </p:nvSpPr>
        <p:spPr>
          <a:xfrm>
            <a:off x="3612124" y="2451820"/>
            <a:ext cx="1654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Hazard: Stairs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A678A171-FBFF-A3C7-AC48-DC02D2997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0309" y="2761392"/>
            <a:ext cx="1755227" cy="175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3C67B3E6-137D-DB1B-C862-3B18B9DF18CF}"/>
              </a:ext>
            </a:extLst>
          </p:cNvPr>
          <p:cNvSpPr/>
          <p:nvPr/>
        </p:nvSpPr>
        <p:spPr>
          <a:xfrm>
            <a:off x="2241177" y="3248268"/>
            <a:ext cx="750741" cy="53865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1813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BF796-EE6C-00E1-AA37-0D68D68B2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Proposed Solution: Power System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3AABF4-641F-118C-7899-5E42EA039C25}"/>
              </a:ext>
            </a:extLst>
          </p:cNvPr>
          <p:cNvSpPr txBox="1"/>
          <p:nvPr/>
        </p:nvSpPr>
        <p:spPr>
          <a:xfrm>
            <a:off x="2204451" y="5941466"/>
            <a:ext cx="7783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Both sources are designed to provide regulated 5V required for Raspberry Pi operation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DDCEAC5-849A-4863-9794-336A20FDF6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18539" y="1356967"/>
            <a:ext cx="9354856" cy="40677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D1E8DDD-C2A5-E0E3-D136-134620EDA56B}"/>
                  </a:ext>
                </a:extLst>
              </p:cNvPr>
              <p:cNvSpPr txBox="1"/>
              <p:nvPr/>
            </p:nvSpPr>
            <p:spPr>
              <a:xfrm>
                <a:off x="3627882" y="2397734"/>
                <a:ext cx="1074420" cy="8309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</m:oMath>
                  </m:oMathPara>
                </a14:m>
                <a:endParaRPr lang="en-US" sz="540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D1E8DDD-C2A5-E0E3-D136-134620EDA5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7882" y="2397734"/>
                <a:ext cx="1074420" cy="8309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5D8597C-7EFD-D380-88EA-5E4F3534A066}"/>
                  </a:ext>
                </a:extLst>
              </p:cNvPr>
              <p:cNvSpPr txBox="1"/>
              <p:nvPr/>
            </p:nvSpPr>
            <p:spPr>
              <a:xfrm>
                <a:off x="5757116" y="2305401"/>
                <a:ext cx="50162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</m:oMath>
                  </m:oMathPara>
                </a14:m>
                <a:endParaRPr lang="en-US" sz="540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5D8597C-7EFD-D380-88EA-5E4F3534A0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7116" y="2305401"/>
                <a:ext cx="5016279" cy="9233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66F7EBC-26BE-F5CB-8B41-E5C12F5DDC6A}"/>
                  </a:ext>
                </a:extLst>
              </p:cNvPr>
              <p:cNvSpPr txBox="1"/>
              <p:nvPr/>
            </p:nvSpPr>
            <p:spPr>
              <a:xfrm>
                <a:off x="7607807" y="1955326"/>
                <a:ext cx="19316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>
                    <a:ea typeface="Cambria Math" panose="02040503050406030204" pitchFamily="18" charset="0"/>
                  </a:rPr>
                  <a:t> 5V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</m:oMath>
                </a14:m>
                <a:r>
                  <a:rPr lang="en-US" sz="2000"/>
                  <a:t> 3.7V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66F7EBC-26BE-F5CB-8B41-E5C12F5DDC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7807" y="1955326"/>
                <a:ext cx="1931619" cy="400110"/>
              </a:xfrm>
              <a:prstGeom prst="rect">
                <a:avLst/>
              </a:prstGeom>
              <a:blipFill>
                <a:blip r:embed="rId5"/>
                <a:stretch>
                  <a:fillRect t="-7692" b="-2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EA60DFE5-7643-633C-42FD-ECDFF682DC29}"/>
              </a:ext>
            </a:extLst>
          </p:cNvPr>
          <p:cNvSpPr txBox="1"/>
          <p:nvPr/>
        </p:nvSpPr>
        <p:spPr>
          <a:xfrm>
            <a:off x="3870198" y="1955326"/>
            <a:ext cx="832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5V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7E0132A-B652-1280-9C3B-DF8CE02C454E}"/>
              </a:ext>
            </a:extLst>
          </p:cNvPr>
          <p:cNvSpPr txBox="1"/>
          <p:nvPr/>
        </p:nvSpPr>
        <p:spPr>
          <a:xfrm>
            <a:off x="1418539" y="4984193"/>
            <a:ext cx="34053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5V regulated output (direct supply)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4B86282-3954-709C-5707-384E15869A92}"/>
              </a:ext>
            </a:extLst>
          </p:cNvPr>
          <p:cNvSpPr txBox="1"/>
          <p:nvPr/>
        </p:nvSpPr>
        <p:spPr>
          <a:xfrm>
            <a:off x="8044891" y="4984192"/>
            <a:ext cx="3405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3.7V battery boosted to 5V</a:t>
            </a:r>
          </a:p>
        </p:txBody>
      </p:sp>
    </p:spTree>
    <p:extLst>
      <p:ext uri="{BB962C8B-B14F-4D97-AF65-F5344CB8AC3E}">
        <p14:creationId xmlns:p14="http://schemas.microsoft.com/office/powerpoint/2010/main" val="23809826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EED56-559B-6386-2B16-CD7DBA37E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54" y="539645"/>
            <a:ext cx="10290000" cy="763600"/>
          </a:xfrm>
        </p:spPr>
        <p:txBody>
          <a:bodyPr/>
          <a:lstStyle/>
          <a:p>
            <a:r>
              <a:rPr lang="en-US" sz="3600"/>
              <a:t>System Integration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24A73E-55F5-8A88-5E89-882C636919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67736" y="3617317"/>
            <a:ext cx="1983466" cy="198346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3B9EC44-326E-5873-E944-DF08F06B3CE2}"/>
              </a:ext>
            </a:extLst>
          </p:cNvPr>
          <p:cNvSpPr/>
          <p:nvPr/>
        </p:nvSpPr>
        <p:spPr>
          <a:xfrm>
            <a:off x="10714874" y="508302"/>
            <a:ext cx="321985" cy="35735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D07300-37ED-AA87-7526-5CCF967EE837}"/>
              </a:ext>
            </a:extLst>
          </p:cNvPr>
          <p:cNvSpPr txBox="1"/>
          <p:nvPr/>
        </p:nvSpPr>
        <p:spPr>
          <a:xfrm>
            <a:off x="11016706" y="436018"/>
            <a:ext cx="1175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Power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CE4416-8C09-A0D3-CE9A-CABC8F6561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3180" y="2232908"/>
            <a:ext cx="2466975" cy="18478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E03F4E-125A-CE7D-2F01-DE3BB91867AE}"/>
              </a:ext>
            </a:extLst>
          </p:cNvPr>
          <p:cNvSpPr txBox="1"/>
          <p:nvPr/>
        </p:nvSpPr>
        <p:spPr>
          <a:xfrm>
            <a:off x="3818762" y="2052350"/>
            <a:ext cx="4487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Raspberry Pi Zero 2 W Computer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3B0DBFF6-95CB-49A7-2A6C-C9CFCF31C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064468" y="2351995"/>
            <a:ext cx="1755227" cy="175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1B4A239-12B5-C482-3D17-8A0832BA3565}"/>
              </a:ext>
            </a:extLst>
          </p:cNvPr>
          <p:cNvSpPr txBox="1"/>
          <p:nvPr/>
        </p:nvSpPr>
        <p:spPr>
          <a:xfrm>
            <a:off x="9806062" y="1621168"/>
            <a:ext cx="2226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Raspberry Pi AI Camera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1CA7D7E-07F3-2F2A-FFCB-98CDB99B48C2}"/>
              </a:ext>
            </a:extLst>
          </p:cNvPr>
          <p:cNvCxnSpPr>
            <a:cxnSpLocks/>
          </p:cNvCxnSpPr>
          <p:nvPr/>
        </p:nvCxnSpPr>
        <p:spPr>
          <a:xfrm flipV="1">
            <a:off x="4140900" y="3688127"/>
            <a:ext cx="1466091" cy="89828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26EBCCF-F6A5-A884-0041-41F6D0464C7E}"/>
              </a:ext>
            </a:extLst>
          </p:cNvPr>
          <p:cNvCxnSpPr>
            <a:cxnSpLocks/>
          </p:cNvCxnSpPr>
          <p:nvPr/>
        </p:nvCxnSpPr>
        <p:spPr>
          <a:xfrm>
            <a:off x="7611518" y="3498006"/>
            <a:ext cx="247307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1A7D5DE0-DAE6-E0A6-2648-5275775BB8AD}"/>
              </a:ext>
            </a:extLst>
          </p:cNvPr>
          <p:cNvSpPr/>
          <p:nvPr/>
        </p:nvSpPr>
        <p:spPr>
          <a:xfrm>
            <a:off x="10714874" y="930194"/>
            <a:ext cx="321985" cy="357358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A24E97E-2C74-2FD8-9B20-9AB5F144B26A}"/>
              </a:ext>
            </a:extLst>
          </p:cNvPr>
          <p:cNvSpPr txBox="1"/>
          <p:nvPr/>
        </p:nvSpPr>
        <p:spPr>
          <a:xfrm>
            <a:off x="11016706" y="878040"/>
            <a:ext cx="828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Data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2159E6F-DE6B-1CD5-1BA3-F320C0C1D049}"/>
              </a:ext>
            </a:extLst>
          </p:cNvPr>
          <p:cNvCxnSpPr>
            <a:cxnSpLocks/>
          </p:cNvCxnSpPr>
          <p:nvPr/>
        </p:nvCxnSpPr>
        <p:spPr>
          <a:xfrm flipH="1">
            <a:off x="7542602" y="3307272"/>
            <a:ext cx="2521866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4DCDEBC9-88EB-9C4F-B8A5-8EBA33F20B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680" y="2647484"/>
            <a:ext cx="1646494" cy="1516664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10646B2-9F98-1DBA-991B-10B01704E528}"/>
              </a:ext>
            </a:extLst>
          </p:cNvPr>
          <p:cNvCxnSpPr>
            <a:cxnSpLocks/>
          </p:cNvCxnSpPr>
          <p:nvPr/>
        </p:nvCxnSpPr>
        <p:spPr>
          <a:xfrm flipH="1">
            <a:off x="2171263" y="3533748"/>
            <a:ext cx="2919967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3F98ADE-0EE4-E73C-3333-64C6BEE88B94}"/>
              </a:ext>
            </a:extLst>
          </p:cNvPr>
          <p:cNvCxnSpPr>
            <a:cxnSpLocks/>
          </p:cNvCxnSpPr>
          <p:nvPr/>
        </p:nvCxnSpPr>
        <p:spPr>
          <a:xfrm>
            <a:off x="2171263" y="3307776"/>
            <a:ext cx="2969406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3266B01-7312-47B3-1B4C-6032FE380E44}"/>
              </a:ext>
            </a:extLst>
          </p:cNvPr>
          <p:cNvSpPr txBox="1"/>
          <p:nvPr/>
        </p:nvSpPr>
        <p:spPr>
          <a:xfrm>
            <a:off x="148022" y="2203443"/>
            <a:ext cx="2546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Ultrasonic Sensor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1BF8F8B-D535-AB9D-139C-CA58412050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258" y="4133687"/>
            <a:ext cx="2579140" cy="150877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6A50F02-87B8-A0E8-DC02-FE85969D3F00}"/>
              </a:ext>
            </a:extLst>
          </p:cNvPr>
          <p:cNvSpPr txBox="1"/>
          <p:nvPr/>
        </p:nvSpPr>
        <p:spPr>
          <a:xfrm>
            <a:off x="8507503" y="5005999"/>
            <a:ext cx="2224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Vibration Motor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F75224A-E9F2-0472-753C-4731D5CC52AE}"/>
              </a:ext>
            </a:extLst>
          </p:cNvPr>
          <p:cNvCxnSpPr>
            <a:cxnSpLocks/>
          </p:cNvCxnSpPr>
          <p:nvPr/>
        </p:nvCxnSpPr>
        <p:spPr>
          <a:xfrm>
            <a:off x="6836456" y="3757590"/>
            <a:ext cx="1470201" cy="81322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D4C174EE-DD1F-1414-D6BB-FBC08936FC6E}"/>
              </a:ext>
            </a:extLst>
          </p:cNvPr>
          <p:cNvSpPr txBox="1"/>
          <p:nvPr/>
        </p:nvSpPr>
        <p:spPr>
          <a:xfrm>
            <a:off x="2518603" y="3688127"/>
            <a:ext cx="1137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Battery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C0BC13-0428-153B-E7A9-3F6BE28BAA7A}"/>
              </a:ext>
            </a:extLst>
          </p:cNvPr>
          <p:cNvSpPr txBox="1"/>
          <p:nvPr/>
        </p:nvSpPr>
        <p:spPr>
          <a:xfrm>
            <a:off x="7994200" y="2663626"/>
            <a:ext cx="1656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Live Camera Feed</a:t>
            </a:r>
          </a:p>
          <a:p>
            <a:pPr algn="ctr"/>
            <a:r>
              <a:rPr lang="en-US"/>
              <a:t>1080p Images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9168343-B249-FCA2-C767-6DDDC666D774}"/>
              </a:ext>
            </a:extLst>
          </p:cNvPr>
          <p:cNvSpPr txBox="1"/>
          <p:nvPr/>
        </p:nvSpPr>
        <p:spPr>
          <a:xfrm>
            <a:off x="2010688" y="2881000"/>
            <a:ext cx="2432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Distance Measurement (cm)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67FFD74-C500-71E8-09F9-97CC1E117458}"/>
              </a:ext>
            </a:extLst>
          </p:cNvPr>
          <p:cNvSpPr txBox="1"/>
          <p:nvPr/>
        </p:nvSpPr>
        <p:spPr>
          <a:xfrm>
            <a:off x="4754078" y="4171829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5V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FE92423-79CB-A946-4C04-EB98FCC9EA83}"/>
              </a:ext>
            </a:extLst>
          </p:cNvPr>
          <p:cNvSpPr txBox="1"/>
          <p:nvPr/>
        </p:nvSpPr>
        <p:spPr>
          <a:xfrm>
            <a:off x="7104762" y="4099833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5V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ED2A351-149B-BC48-C371-FBC35FA2A2CA}"/>
              </a:ext>
            </a:extLst>
          </p:cNvPr>
          <p:cNvSpPr txBox="1"/>
          <p:nvPr/>
        </p:nvSpPr>
        <p:spPr>
          <a:xfrm>
            <a:off x="8507503" y="3505049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3.3V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A199143-9DA6-D2BB-FBE9-50EFA67456B9}"/>
              </a:ext>
            </a:extLst>
          </p:cNvPr>
          <p:cNvSpPr txBox="1"/>
          <p:nvPr/>
        </p:nvSpPr>
        <p:spPr>
          <a:xfrm>
            <a:off x="3998186" y="3546575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5V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0CDE0726-E253-75BB-F494-FBE30D366CAA}"/>
              </a:ext>
            </a:extLst>
          </p:cNvPr>
          <p:cNvCxnSpPr>
            <a:cxnSpLocks/>
          </p:cNvCxnSpPr>
          <p:nvPr/>
        </p:nvCxnSpPr>
        <p:spPr>
          <a:xfrm>
            <a:off x="7104762" y="3757590"/>
            <a:ext cx="1266728" cy="67252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65F4B040-E52C-8D17-8C80-5E94CB878FB6}"/>
              </a:ext>
            </a:extLst>
          </p:cNvPr>
          <p:cNvSpPr txBox="1"/>
          <p:nvPr/>
        </p:nvSpPr>
        <p:spPr>
          <a:xfrm rot="1742149">
            <a:off x="7327157" y="3785361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ON/OFF</a:t>
            </a:r>
          </a:p>
        </p:txBody>
      </p:sp>
    </p:spTree>
    <p:extLst>
      <p:ext uri="{BB962C8B-B14F-4D97-AF65-F5344CB8AC3E}">
        <p14:creationId xmlns:p14="http://schemas.microsoft.com/office/powerpoint/2010/main" val="486989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546DC2D-E36F-AA21-B561-2A9253A70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ACD6A-A562-D6DE-0A7C-F9DA342FB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54" y="539645"/>
            <a:ext cx="10290000" cy="763600"/>
          </a:xfrm>
        </p:spPr>
        <p:txBody>
          <a:bodyPr/>
          <a:lstStyle/>
          <a:p>
            <a:r>
              <a:rPr lang="en-US" sz="3600"/>
              <a:t>Engineering Design and Progress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D4979D-9A79-9155-0DF0-B5587759E8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67736" y="3617317"/>
            <a:ext cx="1983466" cy="198346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70A9EC3-8B49-3843-A8DF-A0BD783B0F67}"/>
              </a:ext>
            </a:extLst>
          </p:cNvPr>
          <p:cNvSpPr/>
          <p:nvPr/>
        </p:nvSpPr>
        <p:spPr>
          <a:xfrm>
            <a:off x="10714874" y="508302"/>
            <a:ext cx="321985" cy="35735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09EBBC-7D03-DD15-5913-9815DF71D0DA}"/>
              </a:ext>
            </a:extLst>
          </p:cNvPr>
          <p:cNvSpPr txBox="1"/>
          <p:nvPr/>
        </p:nvSpPr>
        <p:spPr>
          <a:xfrm>
            <a:off x="11016706" y="436018"/>
            <a:ext cx="1175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Power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39DC8F-D00C-FBCD-C507-5EEDB2C1F7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3180" y="2232908"/>
            <a:ext cx="2466975" cy="18478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9BD746-54E8-D3AD-D64F-1B73B662AD1C}"/>
              </a:ext>
            </a:extLst>
          </p:cNvPr>
          <p:cNvSpPr txBox="1"/>
          <p:nvPr/>
        </p:nvSpPr>
        <p:spPr>
          <a:xfrm>
            <a:off x="3818762" y="2052350"/>
            <a:ext cx="4487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Raspberry Pi Zero 2 W Computer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9EBDF825-CCD0-F2C6-92C4-E983B2782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064468" y="2351995"/>
            <a:ext cx="1755227" cy="175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371C74C-3257-C965-90D8-091B7A837F7F}"/>
              </a:ext>
            </a:extLst>
          </p:cNvPr>
          <p:cNvSpPr txBox="1"/>
          <p:nvPr/>
        </p:nvSpPr>
        <p:spPr>
          <a:xfrm>
            <a:off x="9806062" y="1621168"/>
            <a:ext cx="2226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Raspberry Pi AI Camera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F841AF4-CC20-64A2-C831-EE3E03227DC7}"/>
              </a:ext>
            </a:extLst>
          </p:cNvPr>
          <p:cNvCxnSpPr>
            <a:cxnSpLocks/>
          </p:cNvCxnSpPr>
          <p:nvPr/>
        </p:nvCxnSpPr>
        <p:spPr>
          <a:xfrm flipV="1">
            <a:off x="4140900" y="3688127"/>
            <a:ext cx="1466091" cy="89828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BC13966-831D-999C-800D-B89672D65095}"/>
              </a:ext>
            </a:extLst>
          </p:cNvPr>
          <p:cNvCxnSpPr>
            <a:cxnSpLocks/>
          </p:cNvCxnSpPr>
          <p:nvPr/>
        </p:nvCxnSpPr>
        <p:spPr>
          <a:xfrm>
            <a:off x="7611518" y="3498006"/>
            <a:ext cx="247307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FE88DB32-5340-D26B-063D-66C36FA65ED1}"/>
              </a:ext>
            </a:extLst>
          </p:cNvPr>
          <p:cNvSpPr/>
          <p:nvPr/>
        </p:nvSpPr>
        <p:spPr>
          <a:xfrm>
            <a:off x="10714874" y="930194"/>
            <a:ext cx="321985" cy="357358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A9BAE1-E8E2-3E30-8280-8E986C6C74D7}"/>
              </a:ext>
            </a:extLst>
          </p:cNvPr>
          <p:cNvSpPr txBox="1"/>
          <p:nvPr/>
        </p:nvSpPr>
        <p:spPr>
          <a:xfrm>
            <a:off x="11016706" y="878040"/>
            <a:ext cx="828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Data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6B95221-AD2D-1FB4-81CD-272DA97D09E0}"/>
              </a:ext>
            </a:extLst>
          </p:cNvPr>
          <p:cNvCxnSpPr>
            <a:cxnSpLocks/>
          </p:cNvCxnSpPr>
          <p:nvPr/>
        </p:nvCxnSpPr>
        <p:spPr>
          <a:xfrm flipH="1">
            <a:off x="7542602" y="3307272"/>
            <a:ext cx="2521866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EE9AB6AC-4F1F-712C-B076-AFB8170935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680" y="2647484"/>
            <a:ext cx="1646494" cy="1516664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4D3AA9A-3D40-0547-BD4F-B91475D143F6}"/>
              </a:ext>
            </a:extLst>
          </p:cNvPr>
          <p:cNvCxnSpPr>
            <a:cxnSpLocks/>
          </p:cNvCxnSpPr>
          <p:nvPr/>
        </p:nvCxnSpPr>
        <p:spPr>
          <a:xfrm flipH="1">
            <a:off x="2171263" y="3533748"/>
            <a:ext cx="2919967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B57308C-A730-4BD7-A223-C632CDBC86E7}"/>
              </a:ext>
            </a:extLst>
          </p:cNvPr>
          <p:cNvCxnSpPr>
            <a:cxnSpLocks/>
          </p:cNvCxnSpPr>
          <p:nvPr/>
        </p:nvCxnSpPr>
        <p:spPr>
          <a:xfrm>
            <a:off x="2171263" y="3307776"/>
            <a:ext cx="2969406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3D478BB-248C-D7D2-4A48-D0AD7AA3E811}"/>
              </a:ext>
            </a:extLst>
          </p:cNvPr>
          <p:cNvSpPr txBox="1"/>
          <p:nvPr/>
        </p:nvSpPr>
        <p:spPr>
          <a:xfrm>
            <a:off x="148022" y="2203443"/>
            <a:ext cx="2546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Ultrasonic Sensor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F45DAB0-612F-13B7-8BD6-67325D9581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258" y="4133687"/>
            <a:ext cx="2579140" cy="150877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8DEDD63-E617-916A-FF87-328A9C7E1BA8}"/>
              </a:ext>
            </a:extLst>
          </p:cNvPr>
          <p:cNvSpPr txBox="1"/>
          <p:nvPr/>
        </p:nvSpPr>
        <p:spPr>
          <a:xfrm>
            <a:off x="8507503" y="5005999"/>
            <a:ext cx="2224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Vibration Motor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E713C2D-7393-46EE-C67B-53B9C35DFAD5}"/>
              </a:ext>
            </a:extLst>
          </p:cNvPr>
          <p:cNvCxnSpPr>
            <a:cxnSpLocks/>
          </p:cNvCxnSpPr>
          <p:nvPr/>
        </p:nvCxnSpPr>
        <p:spPr>
          <a:xfrm>
            <a:off x="6836456" y="3757590"/>
            <a:ext cx="1470201" cy="81322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D82BB6FA-1D25-402D-8933-A4DF9426C791}"/>
              </a:ext>
            </a:extLst>
          </p:cNvPr>
          <p:cNvSpPr txBox="1"/>
          <p:nvPr/>
        </p:nvSpPr>
        <p:spPr>
          <a:xfrm>
            <a:off x="2518603" y="3688127"/>
            <a:ext cx="1137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Battery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9DFE1B-9A61-FA4A-F3C9-0DA83087879D}"/>
              </a:ext>
            </a:extLst>
          </p:cNvPr>
          <p:cNvSpPr txBox="1"/>
          <p:nvPr/>
        </p:nvSpPr>
        <p:spPr>
          <a:xfrm>
            <a:off x="7994200" y="2663626"/>
            <a:ext cx="1656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Live Camera Feed</a:t>
            </a:r>
          </a:p>
          <a:p>
            <a:pPr algn="ctr"/>
            <a:r>
              <a:rPr lang="en-US"/>
              <a:t>1080p Images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FBD4BD2-CE5D-971A-2CDC-EA33EF9E7B48}"/>
              </a:ext>
            </a:extLst>
          </p:cNvPr>
          <p:cNvSpPr txBox="1"/>
          <p:nvPr/>
        </p:nvSpPr>
        <p:spPr>
          <a:xfrm>
            <a:off x="2010688" y="2881000"/>
            <a:ext cx="2432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Distance Measurement (cm)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0D33D6A-4124-5024-848A-5B801F310EBF}"/>
              </a:ext>
            </a:extLst>
          </p:cNvPr>
          <p:cNvSpPr txBox="1"/>
          <p:nvPr/>
        </p:nvSpPr>
        <p:spPr>
          <a:xfrm>
            <a:off x="4754078" y="4171829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5V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A1F9D4B-3B51-7FB8-7F54-2D7439337560}"/>
              </a:ext>
            </a:extLst>
          </p:cNvPr>
          <p:cNvSpPr txBox="1"/>
          <p:nvPr/>
        </p:nvSpPr>
        <p:spPr>
          <a:xfrm>
            <a:off x="7104762" y="4099833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5V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98823BC-5CAD-E385-C511-73A2F083D800}"/>
              </a:ext>
            </a:extLst>
          </p:cNvPr>
          <p:cNvSpPr txBox="1"/>
          <p:nvPr/>
        </p:nvSpPr>
        <p:spPr>
          <a:xfrm>
            <a:off x="8507503" y="3505049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3.3V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CCCCF1C-F8D7-26DA-212A-D8EECF81031D}"/>
              </a:ext>
            </a:extLst>
          </p:cNvPr>
          <p:cNvSpPr txBox="1"/>
          <p:nvPr/>
        </p:nvSpPr>
        <p:spPr>
          <a:xfrm>
            <a:off x="3998186" y="3546575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5V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7918DD54-1E56-90A6-16B4-BC53FA02F38D}"/>
              </a:ext>
            </a:extLst>
          </p:cNvPr>
          <p:cNvCxnSpPr>
            <a:cxnSpLocks/>
          </p:cNvCxnSpPr>
          <p:nvPr/>
        </p:nvCxnSpPr>
        <p:spPr>
          <a:xfrm>
            <a:off x="7104762" y="3757590"/>
            <a:ext cx="1266728" cy="67252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A0256609-D3AA-E495-9A7B-947CBF5A688A}"/>
              </a:ext>
            </a:extLst>
          </p:cNvPr>
          <p:cNvSpPr txBox="1"/>
          <p:nvPr/>
        </p:nvSpPr>
        <p:spPr>
          <a:xfrm rot="1742149">
            <a:off x="7327157" y="3785361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ON/OFF</a:t>
            </a:r>
          </a:p>
        </p:txBody>
      </p:sp>
    </p:spTree>
    <p:extLst>
      <p:ext uri="{BB962C8B-B14F-4D97-AF65-F5344CB8AC3E}">
        <p14:creationId xmlns:p14="http://schemas.microsoft.com/office/powerpoint/2010/main" val="25396899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18F3EE9-6A38-EAE5-6E90-AA404749B7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1" y="1441801"/>
            <a:ext cx="9307224" cy="51156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33D34C-4576-0F49-CD21-595C5B3AD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000" y="577602"/>
            <a:ext cx="10290000" cy="763600"/>
          </a:xfrm>
        </p:spPr>
        <p:txBody>
          <a:bodyPr/>
          <a:lstStyle/>
          <a:p>
            <a:r>
              <a:rPr lang="en-US"/>
              <a:t>Engineering Design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F63CEA-8B6D-64BA-21F9-09A56C47F2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886" y="1726665"/>
            <a:ext cx="9297698" cy="47822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5B384C-4244-6407-0941-941CD36642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88" y="1535284"/>
            <a:ext cx="9236195" cy="49286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B59D80-1746-B7CC-52E9-CC2BCD36BE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7475">
            <a:off x="8521579" y="2381764"/>
            <a:ext cx="1995128" cy="15281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54032A-752B-F047-4D0E-9623FEA4F59E}"/>
              </a:ext>
            </a:extLst>
          </p:cNvPr>
          <p:cNvSpPr txBox="1"/>
          <p:nvPr/>
        </p:nvSpPr>
        <p:spPr>
          <a:xfrm>
            <a:off x="9078525" y="3033845"/>
            <a:ext cx="1096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Camera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1DFBE5-3ABD-DA35-E7BA-E7FDEB2C8C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85181">
            <a:off x="7140718" y="255025"/>
            <a:ext cx="2547469" cy="19512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AC94BB-C6E3-41B3-24A6-45EFCB27BB0C}"/>
              </a:ext>
            </a:extLst>
          </p:cNvPr>
          <p:cNvSpPr txBox="1"/>
          <p:nvPr/>
        </p:nvSpPr>
        <p:spPr>
          <a:xfrm>
            <a:off x="7725911" y="747820"/>
            <a:ext cx="1634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Ultrasonic Sensor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CFFED7-A8CB-43FA-D7FE-66C298C0BF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48918">
            <a:off x="4740270" y="4666497"/>
            <a:ext cx="1995128" cy="15281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7776A8-986B-40B0-5852-37926DD263AC}"/>
              </a:ext>
            </a:extLst>
          </p:cNvPr>
          <p:cNvSpPr txBox="1"/>
          <p:nvPr/>
        </p:nvSpPr>
        <p:spPr>
          <a:xfrm>
            <a:off x="5116105" y="5305466"/>
            <a:ext cx="995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Battery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793C94-A65E-73F9-5200-44C755196C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16490">
            <a:off x="1662404" y="3808976"/>
            <a:ext cx="2354804" cy="17610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2537C2A-FB6D-86CC-CF65-A3045E8DB44E}"/>
              </a:ext>
            </a:extLst>
          </p:cNvPr>
          <p:cNvSpPr txBox="1"/>
          <p:nvPr/>
        </p:nvSpPr>
        <p:spPr>
          <a:xfrm>
            <a:off x="548427" y="3693776"/>
            <a:ext cx="17972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Vibration Warning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785CA00-33B9-F460-95AD-3C85A76D4F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110" y="5246357"/>
            <a:ext cx="4418979" cy="115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2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8E9EC-AC6C-DF5E-F17B-A0BA83534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500"/>
              <a:t>Blindness and vision impairment are increasing globally, increasing reliance on mobility aids.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6A0DA7-A2BB-1D34-7ABF-FF22CAF54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777" y="1812875"/>
            <a:ext cx="5212223" cy="43018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C545F9-7FAB-0B0B-3CCF-046555622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12875"/>
            <a:ext cx="4874509" cy="433865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3E9E6F8-4E70-D7B3-7138-89F60E2CDA9D}"/>
              </a:ext>
            </a:extLst>
          </p:cNvPr>
          <p:cNvSpPr txBox="1"/>
          <p:nvPr/>
        </p:nvSpPr>
        <p:spPr>
          <a:xfrm>
            <a:off x="855627" y="6155601"/>
            <a:ext cx="3796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/>
              <a:t>Source: </a:t>
            </a:r>
          </a:p>
          <a:p>
            <a:r>
              <a:rPr lang="en-US" sz="900"/>
              <a:t>https://www.sciencedirect.com/science/article/pii/S2214109X20304253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5E8B9A7-9F54-4662-CEFA-B80F16E28C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0130" y="2470158"/>
            <a:ext cx="743613" cy="3084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0489C1D-EDA8-DDB8-8C97-943E52B7C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3564" y="2559496"/>
            <a:ext cx="743613" cy="30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8456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CD4FE86-88BC-F5F7-42BA-25D6C1841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EA7BCC5-A0D0-CB90-E2F0-435B75A7A5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064" y="1436546"/>
            <a:ext cx="9307224" cy="51156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471086-1FB5-0DD3-4363-2FCF87653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Engineering Design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EAF0132-5F6A-47E2-48FC-B3D329EA8E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7475">
            <a:off x="8425402" y="2408041"/>
            <a:ext cx="1995128" cy="152818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BC971B5-7CCF-8E1E-3289-3952183492E3}"/>
              </a:ext>
            </a:extLst>
          </p:cNvPr>
          <p:cNvSpPr txBox="1"/>
          <p:nvPr/>
        </p:nvSpPr>
        <p:spPr>
          <a:xfrm>
            <a:off x="8982348" y="3060122"/>
            <a:ext cx="1096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Camera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9E9286B-928A-FD5D-E35E-012C14896D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85181">
            <a:off x="7084996" y="249769"/>
            <a:ext cx="2547469" cy="195125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98A5D73-A13E-FBE8-2E8C-66A92D1B1F7D}"/>
              </a:ext>
            </a:extLst>
          </p:cNvPr>
          <p:cNvSpPr txBox="1"/>
          <p:nvPr/>
        </p:nvSpPr>
        <p:spPr>
          <a:xfrm>
            <a:off x="7670189" y="742564"/>
            <a:ext cx="1634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Ultrasonic Sensor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980B16F-10BD-467F-EA13-FE074776F0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48918">
            <a:off x="4740270" y="4666497"/>
            <a:ext cx="1995128" cy="152818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3306FBE-2508-63FA-C1ED-6497AB66BBF6}"/>
              </a:ext>
            </a:extLst>
          </p:cNvPr>
          <p:cNvSpPr txBox="1"/>
          <p:nvPr/>
        </p:nvSpPr>
        <p:spPr>
          <a:xfrm>
            <a:off x="5116105" y="5305466"/>
            <a:ext cx="995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Battery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672E61A-5BB7-9BA5-E08B-33A2E354FA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16490">
            <a:off x="1662404" y="3808976"/>
            <a:ext cx="2354804" cy="176107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C828387-4048-EFCA-064F-E380305F4E33}"/>
              </a:ext>
            </a:extLst>
          </p:cNvPr>
          <p:cNvSpPr txBox="1"/>
          <p:nvPr/>
        </p:nvSpPr>
        <p:spPr>
          <a:xfrm>
            <a:off x="548427" y="3693776"/>
            <a:ext cx="17972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Vibration Warning</a:t>
            </a:r>
          </a:p>
        </p:txBody>
      </p:sp>
    </p:spTree>
    <p:extLst>
      <p:ext uri="{BB962C8B-B14F-4D97-AF65-F5344CB8AC3E}">
        <p14:creationId xmlns:p14="http://schemas.microsoft.com/office/powerpoint/2010/main" val="181031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1" grpId="0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78B0D-6EE6-9188-82E7-D01179DD5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Engineering Design</a:t>
            </a:r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5" name="Summary Zoom 4">
                <a:extLst>
                  <a:ext uri="{FF2B5EF4-FFF2-40B4-BE49-F238E27FC236}">
                    <a16:creationId xmlns:a16="http://schemas.microsoft.com/office/drawing/2014/main" id="{37477627-494C-446D-6B50-0DFE43E7965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6218273"/>
                  </p:ext>
                </p:extLst>
              </p:nvPr>
            </p:nvGraphicFramePr>
            <p:xfrm>
              <a:off x="-822758" y="0"/>
              <a:ext cx="14756382" cy="6574970"/>
            </p:xfrm>
            <a:graphic>
              <a:graphicData uri="http://schemas.microsoft.com/office/powerpoint/2016/summaryzoom">
                <psuz:summaryZm>
                  <psuz:summaryZmObj sectionId="{89C2C9CB-BAE2-470C-8F95-751A87BC32BB}" offsetFactorX="113034" offsetFactorY="-11202" scaleFactorX="71913" scaleFactorY="63421">
                    <psuz:zmPr id="{CDFF4DD7-885E-4CA6-B485-DCA56659229E}" imageType="cover" transitionDur="1000">
                      <p166:blipFill xmlns:p166="http://schemas.microsoft.com/office/powerpoint/2016/6/main">
                        <a:blip r:embed="rId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8703836" y="439823"/>
                          <a:ext cx="3782605" cy="187646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9CD50943-2A55-4AD4-9D18-BCA47903388D}" offsetFactorX="9333" offsetFactorY="52134" scaleFactorX="71913" scaleFactorY="63421">
                    <psuz:zmPr id="{D959D160-624C-45DF-BFCF-72AB69941EEB}" imageType="cover" transitionDur="1000">
                      <p166:blipFill xmlns:p166="http://schemas.microsoft.com/office/powerpoint/2016/6/main"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8706413" y="2313769"/>
                          <a:ext cx="3782605" cy="187646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40BA682F-0EF7-423B-9944-0002201479B9}" offsetFactorX="41170" offsetFactorY="8760" scaleFactorX="71913" scaleFactorY="63421">
                    <psuz:zmPr id="{2C619A92-27DB-4A5E-91AF-E8001B777CB0}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923808" y="4186432"/>
                          <a:ext cx="3782605" cy="187646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C1E32632-EE8F-4047-AA00-12928E044384}" offsetFactorX="-134300" offsetFactorY="8760" scaleFactorX="71913" scaleFactorY="63421">
                    <psuz:zmPr id="{212F5EA5-F419-43AE-8B38-C8C8F4598432}" imageType="cover" transitionDur="1000">
                      <p166:blipFill xmlns:p166="http://schemas.microsoft.com/office/powerpoint/2016/6/main"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151354" y="4186432"/>
                          <a:ext cx="3782605" cy="187646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5" name="Summary Zoom 4">
                <a:extLst>
                  <a:ext uri="{FF2B5EF4-FFF2-40B4-BE49-F238E27FC236}">
                    <a16:creationId xmlns:a16="http://schemas.microsoft.com/office/drawing/2014/main" id="{37477627-494C-446D-6B50-0DFE43E79653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-822758" y="0"/>
                <a:ext cx="14756382" cy="6574970"/>
                <a:chOff x="-822758" y="0"/>
                <a:chExt cx="14756382" cy="6574970"/>
              </a:xfrm>
            </p:grpSpPr>
            <p:pic>
              <p:nvPicPr>
                <p:cNvPr id="3" name="Picture 3">
                  <a:hlinkClick r:id="rId6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81078" y="439823"/>
                  <a:ext cx="3782605" cy="187646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4" name="Picture 4">
                  <a:hlinkClick r:id="rId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83655" y="2313769"/>
                  <a:ext cx="3782605" cy="187646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6" name="Picture 6">
                  <a:hlinkClick r:id="rId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01050" y="4186432"/>
                  <a:ext cx="3782605" cy="187646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8" name="Picture 8">
                  <a:hlinkClick r:id="rId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8596" y="4186432"/>
                  <a:ext cx="3782605" cy="187646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55254F39-F3D6-8FDD-B954-EEA2738F2B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28" y="2315029"/>
            <a:ext cx="3777527" cy="18739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B07E94-9794-C440-068F-0817B98781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654" y="441099"/>
            <a:ext cx="3777527" cy="18739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651A1F-051F-8681-04B7-1839CFB5627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655" y="2315029"/>
            <a:ext cx="3777526" cy="18739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56A79E-9078-DA74-2B21-CDEB3435F8B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181" y="4188959"/>
            <a:ext cx="3777526" cy="187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4423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6A0CBA-C209-0488-7600-57299FC89E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B01B0-EC71-4702-34F0-20C4A9C0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Engineering Design: Ultrasonic Sensor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63C415-465E-698B-A9A3-66B4246D53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559" y="194837"/>
            <a:ext cx="3731504" cy="205099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4705EA8-1160-D63E-E3B8-9D786349A586}"/>
              </a:ext>
            </a:extLst>
          </p:cNvPr>
          <p:cNvSpPr/>
          <p:nvPr/>
        </p:nvSpPr>
        <p:spPr>
          <a:xfrm>
            <a:off x="11067699" y="373116"/>
            <a:ext cx="478068" cy="4391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CDE860-00C1-8DFE-CA3D-6B0517F1E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8419" y="3147308"/>
            <a:ext cx="2466975" cy="1847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8AA202-DCD2-D6A9-C094-4406889943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370" y="1220332"/>
            <a:ext cx="1904213" cy="161612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2BA0681-8E32-60D0-6E9E-E0B4CC99479B}"/>
                  </a:ext>
                </a:extLst>
              </p14:cNvPr>
              <p14:cNvContentPartPr/>
              <p14:nvPr/>
            </p14:nvContentPartPr>
            <p14:xfrm>
              <a:off x="3996064" y="1568774"/>
              <a:ext cx="791640" cy="20178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2BA0681-8E32-60D0-6E9E-E0B4CC99479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60064" y="1532774"/>
                <a:ext cx="863280" cy="208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A18A286-6CB4-A550-EADD-FA883A0FAEBE}"/>
                  </a:ext>
                </a:extLst>
              </p14:cNvPr>
              <p14:cNvContentPartPr/>
              <p14:nvPr/>
            </p14:nvContentPartPr>
            <p14:xfrm>
              <a:off x="3393064" y="1734734"/>
              <a:ext cx="1383480" cy="18493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A18A286-6CB4-A550-EADD-FA883A0FAEB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357073" y="1698741"/>
                <a:ext cx="1455101" cy="19209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A0F70B75-FF23-DDE7-D003-C3DB13372FFE}"/>
                  </a:ext>
                </a:extLst>
              </p14:cNvPr>
              <p14:cNvContentPartPr/>
              <p14:nvPr/>
            </p14:nvContentPartPr>
            <p14:xfrm>
              <a:off x="4380941" y="2302816"/>
              <a:ext cx="671040" cy="12805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A0F70B75-FF23-DDE7-D003-C3DB13372FF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344941" y="2266816"/>
                <a:ext cx="742680" cy="135216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94C10C12-A5FF-1E34-2EB1-56A526BFF587}"/>
              </a:ext>
            </a:extLst>
          </p:cNvPr>
          <p:cNvSpPr txBox="1"/>
          <p:nvPr/>
        </p:nvSpPr>
        <p:spPr>
          <a:xfrm>
            <a:off x="2270758" y="1578325"/>
            <a:ext cx="1241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B050"/>
                </a:solidFill>
              </a:rPr>
              <a:t>GND to Pin 6</a:t>
            </a: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1B49EBED-B98C-E51D-3886-28AC5ABF16B9}"/>
              </a:ext>
            </a:extLst>
          </p:cNvPr>
          <p:cNvSpPr/>
          <p:nvPr/>
        </p:nvSpPr>
        <p:spPr>
          <a:xfrm>
            <a:off x="3598873" y="1705592"/>
            <a:ext cx="699006" cy="10446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3" name="Frame 22">
            <a:extLst>
              <a:ext uri="{FF2B5EF4-FFF2-40B4-BE49-F238E27FC236}">
                <a16:creationId xmlns:a16="http://schemas.microsoft.com/office/drawing/2014/main" id="{46564E1A-AE5B-8B9A-FE7A-57DBD48BB08D}"/>
              </a:ext>
            </a:extLst>
          </p:cNvPr>
          <p:cNvSpPr/>
          <p:nvPr/>
        </p:nvSpPr>
        <p:spPr>
          <a:xfrm>
            <a:off x="2266545" y="1568774"/>
            <a:ext cx="1268150" cy="298937"/>
          </a:xfrm>
          <a:prstGeom prst="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D92B0A3-CB9E-9DEE-2990-D8A48978A68F}"/>
              </a:ext>
            </a:extLst>
          </p:cNvPr>
          <p:cNvSpPr txBox="1"/>
          <p:nvPr/>
        </p:nvSpPr>
        <p:spPr>
          <a:xfrm>
            <a:off x="1584849" y="1970896"/>
            <a:ext cx="11191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V+ to Pin 2 </a:t>
            </a:r>
          </a:p>
        </p:txBody>
      </p:sp>
      <p:sp>
        <p:nvSpPr>
          <p:cNvPr id="27" name="Frame 26">
            <a:extLst>
              <a:ext uri="{FF2B5EF4-FFF2-40B4-BE49-F238E27FC236}">
                <a16:creationId xmlns:a16="http://schemas.microsoft.com/office/drawing/2014/main" id="{181E979D-7885-EA25-18E9-8E17084BD0E5}"/>
              </a:ext>
            </a:extLst>
          </p:cNvPr>
          <p:cNvSpPr/>
          <p:nvPr/>
        </p:nvSpPr>
        <p:spPr>
          <a:xfrm>
            <a:off x="1575881" y="1955260"/>
            <a:ext cx="1098458" cy="347556"/>
          </a:xfrm>
          <a:prstGeom prst="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FB6A547C-7C9B-5BC8-7542-447996A38368}"/>
              </a:ext>
            </a:extLst>
          </p:cNvPr>
          <p:cNvSpPr/>
          <p:nvPr/>
        </p:nvSpPr>
        <p:spPr>
          <a:xfrm rot="875010">
            <a:off x="2750139" y="2183423"/>
            <a:ext cx="771137" cy="10680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A6BAC4E-8288-DC06-7306-A91EF0AE6C51}"/>
              </a:ext>
            </a:extLst>
          </p:cNvPr>
          <p:cNvSpPr txBox="1"/>
          <p:nvPr/>
        </p:nvSpPr>
        <p:spPr>
          <a:xfrm>
            <a:off x="5379544" y="2943076"/>
            <a:ext cx="15977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tx2">
                    <a:lumMod val="25000"/>
                  </a:schemeClr>
                </a:solidFill>
              </a:rPr>
              <a:t>Pin 4 to (GPIO18)</a:t>
            </a:r>
          </a:p>
        </p:txBody>
      </p:sp>
      <p:sp>
        <p:nvSpPr>
          <p:cNvPr id="31" name="Frame 30">
            <a:extLst>
              <a:ext uri="{FF2B5EF4-FFF2-40B4-BE49-F238E27FC236}">
                <a16:creationId xmlns:a16="http://schemas.microsoft.com/office/drawing/2014/main" id="{980C4629-1C72-9ABF-211B-8EAC5CDFC927}"/>
              </a:ext>
            </a:extLst>
          </p:cNvPr>
          <p:cNvSpPr/>
          <p:nvPr/>
        </p:nvSpPr>
        <p:spPr>
          <a:xfrm>
            <a:off x="5379544" y="2943076"/>
            <a:ext cx="1597768" cy="307777"/>
          </a:xfrm>
          <a:prstGeom prst="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7E155C1A-A8AF-30BD-EFCD-E7B452F35F38}"/>
              </a:ext>
            </a:extLst>
          </p:cNvPr>
          <p:cNvSpPr/>
          <p:nvPr/>
        </p:nvSpPr>
        <p:spPr>
          <a:xfrm rot="10402376">
            <a:off x="4918306" y="3040070"/>
            <a:ext cx="409925" cy="108376"/>
          </a:xfrm>
          <a:prstGeom prst="rightArrow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F90C8F-B4DE-06A6-6778-17CE5B0D8D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37051" y="2598715"/>
            <a:ext cx="3859839" cy="308203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45BD056-8079-1871-CBEC-6835B51B83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24" y="2659394"/>
            <a:ext cx="1988721" cy="196495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E91B1A8-8B1B-1D35-031E-53B84F612C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691">
            <a:off x="9854813" y="2238152"/>
            <a:ext cx="2903841" cy="209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8223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B1A903-EC4D-3966-2A74-9C8BCADE7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C0425-22A9-467F-5698-567B495A2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Engineering Design: Machine Learning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220B15-5C04-5CB4-0074-B78A9EBCA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031" y="209551"/>
            <a:ext cx="3731504" cy="205099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B0776CD-C8F6-4831-54ED-F94ECC162ED0}"/>
              </a:ext>
            </a:extLst>
          </p:cNvPr>
          <p:cNvSpPr/>
          <p:nvPr/>
        </p:nvSpPr>
        <p:spPr>
          <a:xfrm>
            <a:off x="11462314" y="561180"/>
            <a:ext cx="272785" cy="4391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38263D-B4BB-FC2D-29DE-38C5C2063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23" y="4487660"/>
            <a:ext cx="5484667" cy="1318728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52BF317C-B842-7215-B988-B9B99508D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57" y="1530549"/>
            <a:ext cx="3664576" cy="90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5056D73-D283-E31E-39C5-D09967E4DF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48" y="1530549"/>
            <a:ext cx="4036774" cy="381738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E56D54B-AFB8-C6A6-F61B-6746105B2B4B}"/>
              </a:ext>
            </a:extLst>
          </p:cNvPr>
          <p:cNvSpPr/>
          <p:nvPr/>
        </p:nvSpPr>
        <p:spPr>
          <a:xfrm>
            <a:off x="139627" y="4324064"/>
            <a:ext cx="5747657" cy="16459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6BAB467-AFBD-1852-6D4F-098F786483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0933" y="2168434"/>
            <a:ext cx="5991440" cy="409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5771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FFC710-5FAC-E50F-F413-CF8DDAAA08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57FEC-3E17-E050-5FFA-7F5BA4B28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Engineering Design: Battery System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C33E93-AC5A-6D31-F373-96C35EF67409}"/>
              </a:ext>
            </a:extLst>
          </p:cNvPr>
          <p:cNvSpPr txBox="1"/>
          <p:nvPr/>
        </p:nvSpPr>
        <p:spPr>
          <a:xfrm>
            <a:off x="3735767" y="1250828"/>
            <a:ext cx="1269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5V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CFED25-1CD0-E71F-BA02-54D75400A32C}"/>
              </a:ext>
            </a:extLst>
          </p:cNvPr>
          <p:cNvSpPr txBox="1"/>
          <p:nvPr/>
        </p:nvSpPr>
        <p:spPr>
          <a:xfrm>
            <a:off x="93586" y="6127396"/>
            <a:ext cx="39696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Primary Voltage Source (fixed - 5V)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BF2AF2-35D2-9C94-A7EA-0F09C7EBD284}"/>
              </a:ext>
            </a:extLst>
          </p:cNvPr>
          <p:cNvSpPr txBox="1"/>
          <p:nvPr/>
        </p:nvSpPr>
        <p:spPr>
          <a:xfrm>
            <a:off x="8399910" y="6127396"/>
            <a:ext cx="34053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Secondary Voltage Source (3.7)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623C574-3CEC-2755-E11B-72D4D9D0B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760" y="50308"/>
            <a:ext cx="3731504" cy="205099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BA1DB0EC-45F2-004F-518D-D77A11F56EE1}"/>
              </a:ext>
            </a:extLst>
          </p:cNvPr>
          <p:cNvSpPr/>
          <p:nvPr/>
        </p:nvSpPr>
        <p:spPr>
          <a:xfrm rot="20573962">
            <a:off x="10667026" y="1023974"/>
            <a:ext cx="1434966" cy="4514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A8702BC-238A-BBD1-308C-8C63C650E514}"/>
              </a:ext>
            </a:extLst>
          </p:cNvPr>
          <p:cNvSpPr/>
          <p:nvPr/>
        </p:nvSpPr>
        <p:spPr>
          <a:xfrm rot="20573962" flipV="1">
            <a:off x="8785069" y="1260014"/>
            <a:ext cx="881450" cy="3735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A710A7A-CFE7-E15A-4479-7C1232A3D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-540117" y="2828586"/>
            <a:ext cx="4748449" cy="2801051"/>
          </a:xfrm>
          <a:prstGeom prst="rect">
            <a:avLst/>
          </a:prstGeom>
        </p:spPr>
      </p:pic>
      <p:sp>
        <p:nvSpPr>
          <p:cNvPr id="22" name="Arrow: Bent 21">
            <a:extLst>
              <a:ext uri="{FF2B5EF4-FFF2-40B4-BE49-F238E27FC236}">
                <a16:creationId xmlns:a16="http://schemas.microsoft.com/office/drawing/2014/main" id="{AB217594-F403-FB7A-B89C-B30F06D66674}"/>
              </a:ext>
            </a:extLst>
          </p:cNvPr>
          <p:cNvSpPr/>
          <p:nvPr/>
        </p:nvSpPr>
        <p:spPr>
          <a:xfrm>
            <a:off x="953166" y="1650998"/>
            <a:ext cx="3408619" cy="821973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868587B-A508-9EFA-BDA4-F7199CA80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8609367" y="4819994"/>
            <a:ext cx="2192080" cy="1498801"/>
          </a:xfrm>
          <a:prstGeom prst="rect">
            <a:avLst/>
          </a:prstGeom>
        </p:spPr>
      </p:pic>
      <p:sp>
        <p:nvSpPr>
          <p:cNvPr id="25" name="Arrow: Up 24">
            <a:extLst>
              <a:ext uri="{FF2B5EF4-FFF2-40B4-BE49-F238E27FC236}">
                <a16:creationId xmlns:a16="http://schemas.microsoft.com/office/drawing/2014/main" id="{128CF5E2-A96C-565D-A87D-647147B82B34}"/>
              </a:ext>
            </a:extLst>
          </p:cNvPr>
          <p:cNvSpPr/>
          <p:nvPr/>
        </p:nvSpPr>
        <p:spPr>
          <a:xfrm>
            <a:off x="9408033" y="3811117"/>
            <a:ext cx="396711" cy="833271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12FED11-1882-3054-AFAF-2AA0275920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8418829" y="2334475"/>
            <a:ext cx="2382655" cy="1251801"/>
          </a:xfrm>
          <a:prstGeom prst="rect">
            <a:avLst/>
          </a:prstGeom>
        </p:spPr>
      </p:pic>
      <p:sp>
        <p:nvSpPr>
          <p:cNvPr id="28" name="Arrow: Bent 27">
            <a:extLst>
              <a:ext uri="{FF2B5EF4-FFF2-40B4-BE49-F238E27FC236}">
                <a16:creationId xmlns:a16="http://schemas.microsoft.com/office/drawing/2014/main" id="{B90E4EEF-797A-C5E0-87F8-C529849EE908}"/>
              </a:ext>
            </a:extLst>
          </p:cNvPr>
          <p:cNvSpPr/>
          <p:nvPr/>
        </p:nvSpPr>
        <p:spPr>
          <a:xfrm flipH="1">
            <a:off x="7582566" y="1650730"/>
            <a:ext cx="2584577" cy="746041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D704850-E25A-8709-D7BA-4E7D963E7DA5}"/>
              </a:ext>
            </a:extLst>
          </p:cNvPr>
          <p:cNvSpPr txBox="1"/>
          <p:nvPr/>
        </p:nvSpPr>
        <p:spPr>
          <a:xfrm>
            <a:off x="8785121" y="4751241"/>
            <a:ext cx="34053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Low Voltage (3.7V)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4E7F492-BF24-16DA-FC57-BE479C89A14E}"/>
              </a:ext>
            </a:extLst>
          </p:cNvPr>
          <p:cNvSpPr txBox="1"/>
          <p:nvPr/>
        </p:nvSpPr>
        <p:spPr>
          <a:xfrm>
            <a:off x="8466492" y="3500102"/>
            <a:ext cx="34053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DC – DC Boost Converter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21ACE7B-943C-978E-4F74-68D632818CEA}"/>
              </a:ext>
            </a:extLst>
          </p:cNvPr>
          <p:cNvSpPr txBox="1"/>
          <p:nvPr/>
        </p:nvSpPr>
        <p:spPr>
          <a:xfrm>
            <a:off x="7826120" y="1313043"/>
            <a:ext cx="1269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5V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922EF8F-6706-DA83-81F2-A5E8E9FF17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5477" y="1000021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4232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EF2215-7583-D050-53D3-7536DB3F0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91E58-1683-DDB9-15F7-75C4F327E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Engineering Design: Vibration Motor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D15A1D-2237-F45C-1644-460C8811A5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695238" y="1487940"/>
            <a:ext cx="4039874" cy="38821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C5B9F2-BDF3-1AEA-2975-1BCCE7A9E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499" y="1612281"/>
            <a:ext cx="5020191" cy="45099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8ED961-CF9B-A2BD-2BB6-C5004208D1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84" y="1907890"/>
            <a:ext cx="2081048" cy="8497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09A2D1-611D-7951-9A38-D323BAF39B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324" y="194441"/>
            <a:ext cx="3731504" cy="205099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AFF4CEE1-24B4-9788-6550-166CBDFF97F3}"/>
              </a:ext>
            </a:extLst>
          </p:cNvPr>
          <p:cNvSpPr/>
          <p:nvPr/>
        </p:nvSpPr>
        <p:spPr>
          <a:xfrm>
            <a:off x="9228568" y="1356967"/>
            <a:ext cx="272785" cy="3043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0726385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03462-D00D-0B82-BA29-1BDD25533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Alert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DB533A-77AD-062D-4887-4B0D20D5B5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11282403">
            <a:off x="1052012" y="715054"/>
            <a:ext cx="1835958" cy="18187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C0F062-698D-487E-87C0-18D6171465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5537">
            <a:off x="1847654" y="600035"/>
            <a:ext cx="1709990" cy="1276915"/>
          </a:xfrm>
          <a:prstGeom prst="rect">
            <a:avLst/>
          </a:prstGeom>
        </p:spPr>
      </p:pic>
      <p:pic>
        <p:nvPicPr>
          <p:cNvPr id="13" name="Picture 12" descr="A screen shot of a road&#10;&#10;AI-generated content may be incorrect.">
            <a:extLst>
              <a:ext uri="{FF2B5EF4-FFF2-40B4-BE49-F238E27FC236}">
                <a16:creationId xmlns:a16="http://schemas.microsoft.com/office/drawing/2014/main" id="{AB55F911-FE0C-5658-8AF2-B07B65BC01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8633" y="2686483"/>
            <a:ext cx="3934736" cy="3667125"/>
          </a:xfrm>
          <a:prstGeom prst="rect">
            <a:avLst/>
          </a:prstGeom>
        </p:spPr>
      </p:pic>
      <p:pic>
        <p:nvPicPr>
          <p:cNvPr id="25" name="Picture 24" descr="A black trash can on a tiled floor&#10;&#10;AI-generated content may be incorrect.">
            <a:extLst>
              <a:ext uri="{FF2B5EF4-FFF2-40B4-BE49-F238E27FC236}">
                <a16:creationId xmlns:a16="http://schemas.microsoft.com/office/drawing/2014/main" id="{68AB75EA-62F2-E2FE-2AA0-26C4EEDF93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8985" y="2689477"/>
            <a:ext cx="4019552" cy="358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858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E1A0F-C593-2702-A9CE-59D6DC7D2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Engineering Design: Alert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3E7F45-632A-E41D-A201-7CBB5E1FBC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324" y="194441"/>
            <a:ext cx="3731504" cy="205099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C34A7E4-54DA-371F-E06D-BC1A1C5E5136}"/>
              </a:ext>
            </a:extLst>
          </p:cNvPr>
          <p:cNvSpPr/>
          <p:nvPr/>
        </p:nvSpPr>
        <p:spPr>
          <a:xfrm>
            <a:off x="9228568" y="1356967"/>
            <a:ext cx="272785" cy="3043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8289383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5C0B1-BA4E-85FD-132E-0C6A6AFE0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000" y="420637"/>
            <a:ext cx="10290000" cy="763600"/>
          </a:xfrm>
        </p:spPr>
        <p:txBody>
          <a:bodyPr/>
          <a:lstStyle/>
          <a:p>
            <a:r>
              <a:rPr lang="en-US" sz="3600" dirty="0"/>
              <a:t>Engineering Design and Progress</a:t>
            </a:r>
            <a:endParaRPr lang="en-US" sz="32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A1CA6D3-EDC4-7720-8D7A-DEA05CC41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14" y="1318573"/>
            <a:ext cx="3784938" cy="93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A973ED-2212-EFBD-FCD8-1097F14ECF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729"/>
          <a:stretch>
            <a:fillRect/>
          </a:stretch>
        </p:blipFill>
        <p:spPr>
          <a:xfrm>
            <a:off x="8849360" y="1785739"/>
            <a:ext cx="3230880" cy="38937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6ACEF9-07F3-BD9B-6087-63595DB7B1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752" y="2306782"/>
            <a:ext cx="4721277" cy="12898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445113-DDEE-4E95-AB24-9C445084374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9860" b="-1162"/>
          <a:stretch>
            <a:fillRect/>
          </a:stretch>
        </p:blipFill>
        <p:spPr>
          <a:xfrm>
            <a:off x="5536089" y="1785739"/>
            <a:ext cx="3230880" cy="39648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F1EFD2-080B-2DA6-D9D1-F82F4D4AE003}"/>
              </a:ext>
            </a:extLst>
          </p:cNvPr>
          <p:cNvSpPr txBox="1"/>
          <p:nvPr/>
        </p:nvSpPr>
        <p:spPr>
          <a:xfrm>
            <a:off x="432284" y="3929167"/>
            <a:ext cx="180369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Data Collection:</a:t>
            </a:r>
          </a:p>
          <a:p>
            <a:r>
              <a:rPr lang="en-US" sz="1600" dirty="0"/>
              <a:t>5729 total images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2650 normal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1641 stairs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1438 curbs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A233C2-0ABE-654E-2EFD-1B52421B6F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004" y="3873669"/>
            <a:ext cx="2729343" cy="27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7957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25F9021-21FD-9F33-9D91-A8AE5F83D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8E5E5-7B5C-1731-74DF-33309A5A8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Engineering Design and Progress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FC2914-6B85-542A-5086-2E90C1BE6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2054" y="1356967"/>
            <a:ext cx="6132597" cy="48968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8B6E4B-9D6E-566D-4E4F-91AC27D22116}"/>
              </a:ext>
            </a:extLst>
          </p:cNvPr>
          <p:cNvSpPr txBox="1"/>
          <p:nvPr/>
        </p:nvSpPr>
        <p:spPr>
          <a:xfrm>
            <a:off x="7339234" y="593367"/>
            <a:ext cx="38559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most optimal placement of the ultrasonic sensor will be at a 45-degree angle for the best view.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407972-344B-CA92-FBBC-A76233257F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691">
            <a:off x="9311521" y="1585311"/>
            <a:ext cx="2903841" cy="20903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41869E-30B6-2CEE-CC5B-C82F0409D0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67" y="2521323"/>
            <a:ext cx="1988721" cy="196495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B1A0720-8193-3F7D-C9A6-D9F7854BB180}"/>
              </a:ext>
            </a:extLst>
          </p:cNvPr>
          <p:cNvSpPr txBox="1"/>
          <p:nvPr/>
        </p:nvSpPr>
        <p:spPr>
          <a:xfrm>
            <a:off x="1147349" y="1921932"/>
            <a:ext cx="2915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Programmed in Vs Code</a:t>
            </a:r>
          </a:p>
          <a:p>
            <a:r>
              <a:rPr lang="en-US" dirty="0"/>
              <a:t>Using Python.</a:t>
            </a:r>
          </a:p>
        </p:txBody>
      </p:sp>
    </p:spTree>
    <p:extLst>
      <p:ext uri="{BB962C8B-B14F-4D97-AF65-F5344CB8AC3E}">
        <p14:creationId xmlns:p14="http://schemas.microsoft.com/office/powerpoint/2010/main" val="3004749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55E04-F1AC-80F7-0D4A-14886B1FE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500"/>
              <a:t>Automatic Hazards Detection Can Prevent User Injuries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F56E48-2792-4283-64B2-72F4CC746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554" y="2507790"/>
            <a:ext cx="5412417" cy="25161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B87A07-B48C-9C68-F149-95D3CF9A4B4D}"/>
              </a:ext>
            </a:extLst>
          </p:cNvPr>
          <p:cNvSpPr txBox="1"/>
          <p:nvPr/>
        </p:nvSpPr>
        <p:spPr>
          <a:xfrm>
            <a:off x="455554" y="5065881"/>
            <a:ext cx="4610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/>
              <a:t>Source: https://www.researchgate.net/figure/Schematics-of-A-an-individual-with-the-white-cane-facing-daily-life-obstacles-the-cane_fig1_350820013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FA7468-1F6B-D456-BBE5-7B395C406EE6}"/>
              </a:ext>
            </a:extLst>
          </p:cNvPr>
          <p:cNvSpPr txBox="1"/>
          <p:nvPr/>
        </p:nvSpPr>
        <p:spPr>
          <a:xfrm>
            <a:off x="678391" y="2004137"/>
            <a:ext cx="4966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Blind canes can’t detect all hazards.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CBD495-A448-3D4A-BFC7-7BBB5B60FC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7718" y="2507790"/>
            <a:ext cx="5294247" cy="29891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5F6D2C7-9BE2-1B04-FAC4-61528FF23405}"/>
              </a:ext>
            </a:extLst>
          </p:cNvPr>
          <p:cNvSpPr txBox="1"/>
          <p:nvPr/>
        </p:nvSpPr>
        <p:spPr>
          <a:xfrm>
            <a:off x="6148891" y="5544203"/>
            <a:ext cx="337464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/>
              <a:t>Source: https://youtu.be/S0n9UQ9eNrs?si=bu-2d58Qq2Apc4Jm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D471E0-0F34-0A13-8A82-33EA88CB2FC3}"/>
              </a:ext>
            </a:extLst>
          </p:cNvPr>
          <p:cNvSpPr txBox="1"/>
          <p:nvPr/>
        </p:nvSpPr>
        <p:spPr>
          <a:xfrm>
            <a:off x="6055896" y="1998880"/>
            <a:ext cx="5637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As a result, collisions and falls can occur.</a:t>
            </a:r>
          </a:p>
        </p:txBody>
      </p:sp>
    </p:spTree>
    <p:extLst>
      <p:ext uri="{BB962C8B-B14F-4D97-AF65-F5344CB8AC3E}">
        <p14:creationId xmlns:p14="http://schemas.microsoft.com/office/powerpoint/2010/main" val="31481611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919F3-0E35-CC9C-493C-4F305B60F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Engineering Design and Progress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AC8A14-7DCA-364A-5004-1E3ECECE766A}"/>
              </a:ext>
            </a:extLst>
          </p:cNvPr>
          <p:cNvSpPr txBox="1"/>
          <p:nvPr/>
        </p:nvSpPr>
        <p:spPr>
          <a:xfrm>
            <a:off x="7362497" y="2193963"/>
            <a:ext cx="200567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Collection:</a:t>
            </a:r>
          </a:p>
          <a:p>
            <a:r>
              <a:rPr lang="en-US" dirty="0"/>
              <a:t>5729 total images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2650 normal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1641 stairs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1438 curbs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AF3195-F3D8-ADE4-E634-1EC5A01DD2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5" y="1013559"/>
            <a:ext cx="5610225" cy="4038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212BA8-4611-3F69-A09C-FFFBC3BCC75B}"/>
              </a:ext>
            </a:extLst>
          </p:cNvPr>
          <p:cNvSpPr txBox="1"/>
          <p:nvPr/>
        </p:nvSpPr>
        <p:spPr>
          <a:xfrm>
            <a:off x="541283" y="1676400"/>
            <a:ext cx="2927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3D Model of handle segment with component mounting points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957CC4-3E3B-B7AC-FCF1-0D6375B8B2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935" y="2323393"/>
            <a:ext cx="2729343" cy="2713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D22347-8AB0-7EA1-77E9-468DF1AE55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313" y="2599729"/>
            <a:ext cx="2143125" cy="21431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9C4E484-5294-82BD-1345-806029FDF97B}"/>
              </a:ext>
            </a:extLst>
          </p:cNvPr>
          <p:cNvSpPr txBox="1"/>
          <p:nvPr/>
        </p:nvSpPr>
        <p:spPr>
          <a:xfrm>
            <a:off x="2475186" y="4104289"/>
            <a:ext cx="29954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SolidWorks was chosen for its accessibility to Temple Students and its extensive documentation. </a:t>
            </a:r>
          </a:p>
        </p:txBody>
      </p:sp>
    </p:spTree>
    <p:extLst>
      <p:ext uri="{BB962C8B-B14F-4D97-AF65-F5344CB8AC3E}">
        <p14:creationId xmlns:p14="http://schemas.microsoft.com/office/powerpoint/2010/main" val="590180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E9E34AF-EEBA-C4CB-3EE9-8D859A2C0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1255B-0A66-DB00-B158-EC36DDC2C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Engineering Design and Progress</a:t>
            </a:r>
            <a:endParaRPr lang="en-US" sz="32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3FD85C9-9CF0-5322-6095-0E2C96C2C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75" y="4196791"/>
            <a:ext cx="4380230" cy="108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1AD2FC-B638-CF48-8F5F-B955C36D36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729"/>
          <a:stretch>
            <a:fillRect/>
          </a:stretch>
        </p:blipFill>
        <p:spPr>
          <a:xfrm>
            <a:off x="8849360" y="1785739"/>
            <a:ext cx="3230880" cy="38937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A95AD1-13DC-D756-89B5-09FD8F7C0A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752" y="2306782"/>
            <a:ext cx="4721277" cy="12898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61FBC2-E3DF-41E1-A7B4-978B9A95551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9860" b="-1162"/>
          <a:stretch>
            <a:fillRect/>
          </a:stretch>
        </p:blipFill>
        <p:spPr>
          <a:xfrm>
            <a:off x="5536089" y="1785739"/>
            <a:ext cx="3230880" cy="396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131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06A32-A7D8-8AFE-8578-F703219BB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Testing Setup and 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BCA6B3-81C7-804B-036D-A58696E90B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4" t="3442" r="22924" b="45676"/>
          <a:stretch>
            <a:fillRect/>
          </a:stretch>
        </p:blipFill>
        <p:spPr>
          <a:xfrm>
            <a:off x="4225050" y="2643918"/>
            <a:ext cx="3142812" cy="22133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E1EEE6-4838-8BC4-3461-0CC43E391D90}"/>
              </a:ext>
            </a:extLst>
          </p:cNvPr>
          <p:cNvSpPr txBox="1"/>
          <p:nvPr/>
        </p:nvSpPr>
        <p:spPr>
          <a:xfrm>
            <a:off x="5062120" y="2274586"/>
            <a:ext cx="14686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3D Print Testing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E41511AE-042D-02C7-85C4-ACEE5813B244}"/>
              </a:ext>
            </a:extLst>
          </p:cNvPr>
          <p:cNvSpPr/>
          <p:nvPr/>
        </p:nvSpPr>
        <p:spPr>
          <a:xfrm>
            <a:off x="7467710" y="3302580"/>
            <a:ext cx="1182414" cy="89600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9E8010-57AD-A337-1240-D737CF56E6FD}"/>
              </a:ext>
            </a:extLst>
          </p:cNvPr>
          <p:cNvSpPr txBox="1"/>
          <p:nvPr/>
        </p:nvSpPr>
        <p:spPr>
          <a:xfrm>
            <a:off x="9330980" y="2239836"/>
            <a:ext cx="19447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Components Mounted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B79183-4B99-D014-1132-D8A317AC72F4}"/>
              </a:ext>
            </a:extLst>
          </p:cNvPr>
          <p:cNvSpPr txBox="1"/>
          <p:nvPr/>
        </p:nvSpPr>
        <p:spPr>
          <a:xfrm>
            <a:off x="1024788" y="2274586"/>
            <a:ext cx="950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3D Model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C0BE01-32D4-338B-F3F9-148DBDFA19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69" y="2606744"/>
            <a:ext cx="3065526" cy="2250506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DB650E1C-3925-12E1-8ADA-49CC1762511C}"/>
              </a:ext>
            </a:extLst>
          </p:cNvPr>
          <p:cNvSpPr/>
          <p:nvPr/>
        </p:nvSpPr>
        <p:spPr>
          <a:xfrm>
            <a:off x="2972315" y="3300970"/>
            <a:ext cx="1182414" cy="89600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7612BC-A254-3D0C-E6F9-E133FA69E4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124" y="2643918"/>
            <a:ext cx="3065526" cy="221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8192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10AFC-E8CF-3D8E-6AA2-95C4633CC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Testing Setup and Results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B4B2F8-B6EC-EB29-1D86-BDC9EBC511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230"/>
          <a:stretch>
            <a:fillRect/>
          </a:stretch>
        </p:blipFill>
        <p:spPr>
          <a:xfrm flipH="1">
            <a:off x="7481124" y="1679953"/>
            <a:ext cx="3983251" cy="45820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72C9F4-AEE7-53A3-82F2-DFC7260078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624" y="1679953"/>
            <a:ext cx="5579838" cy="458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2611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7E0F1-2248-E360-DC56-0D4C9C6A6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Testing Setup and Results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3FDFC4-01ED-6604-29A2-1402C591A14F}"/>
              </a:ext>
            </a:extLst>
          </p:cNvPr>
          <p:cNvSpPr txBox="1"/>
          <p:nvPr/>
        </p:nvSpPr>
        <p:spPr>
          <a:xfrm>
            <a:off x="1403759" y="1265609"/>
            <a:ext cx="13026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Integrated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0E560D-45A1-3AF1-C577-0B81244122AC}"/>
              </a:ext>
            </a:extLst>
          </p:cNvPr>
          <p:cNvSpPr txBox="1"/>
          <p:nvPr/>
        </p:nvSpPr>
        <p:spPr>
          <a:xfrm>
            <a:off x="9351336" y="1265609"/>
            <a:ext cx="8751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Testing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5626EB-C851-9479-105C-F775C6EC2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07" y="1614680"/>
            <a:ext cx="3933156" cy="416223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FADB95-F3B6-8F01-40F6-35A8A9F1AF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5" r="7134"/>
          <a:stretch>
            <a:fillRect/>
          </a:stretch>
        </p:blipFill>
        <p:spPr>
          <a:xfrm rot="5400000">
            <a:off x="7692540" y="1650746"/>
            <a:ext cx="4192718" cy="4120587"/>
          </a:xfrm>
          <a:prstGeom prst="rect">
            <a:avLst/>
          </a:prstGeom>
        </p:spPr>
      </p:pic>
      <p:sp>
        <p:nvSpPr>
          <p:cNvPr id="21" name="Arrow: Right 10">
            <a:extLst>
              <a:ext uri="{FF2B5EF4-FFF2-40B4-BE49-F238E27FC236}">
                <a16:creationId xmlns:a16="http://schemas.microsoft.com/office/drawing/2014/main" id="{72813375-379A-AA0E-B1AD-178802C0AFE9}"/>
              </a:ext>
            </a:extLst>
          </p:cNvPr>
          <p:cNvSpPr/>
          <p:nvPr/>
        </p:nvSpPr>
        <p:spPr>
          <a:xfrm>
            <a:off x="4735941" y="2980996"/>
            <a:ext cx="2720051" cy="89600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2803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E3D2E-B1E0-25CD-973D-ABB025359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Setup and Results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176AC6-E31F-2601-A389-C0449F7B2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46906"/>
            <a:ext cx="3532454" cy="45961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D584C6-8BF1-0E98-FD5B-FF63D70F76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227" y="1246906"/>
            <a:ext cx="3602285" cy="4596110"/>
          </a:xfrm>
          <a:prstGeom prst="rect">
            <a:avLst/>
          </a:prstGeom>
        </p:spPr>
      </p:pic>
      <p:pic>
        <p:nvPicPr>
          <p:cNvPr id="3" name="Picture 2" descr="A green circuit board with wires&#10;&#10;AI-generated content may be incorrect.">
            <a:extLst>
              <a:ext uri="{FF2B5EF4-FFF2-40B4-BE49-F238E27FC236}">
                <a16:creationId xmlns:a16="http://schemas.microsoft.com/office/drawing/2014/main" id="{13876E3D-BBAE-64CE-4D4E-B9879F39E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9932" y="1246909"/>
            <a:ext cx="3732068" cy="459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860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3ADED-34C0-FF4D-6906-BFAC874C9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0596" y="604952"/>
            <a:ext cx="2569999" cy="763600"/>
          </a:xfrm>
        </p:spPr>
        <p:txBody>
          <a:bodyPr/>
          <a:lstStyle/>
          <a:p>
            <a:r>
              <a:rPr lang="en-US" sz="3600" dirty="0"/>
              <a:t>Future Work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2C4E140-DD26-07A2-D295-8235EEF9DDBC}"/>
              </a:ext>
            </a:extLst>
          </p:cNvPr>
          <p:cNvSpPr txBox="1">
            <a:spLocks/>
          </p:cNvSpPr>
          <p:nvPr/>
        </p:nvSpPr>
        <p:spPr>
          <a:xfrm>
            <a:off x="8007160" y="673408"/>
            <a:ext cx="256999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 b="0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/>
              <a:t>Standards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CBD281-5805-6E42-B0B9-B8D426687D99}"/>
              </a:ext>
            </a:extLst>
          </p:cNvPr>
          <p:cNvSpPr txBox="1"/>
          <p:nvPr/>
        </p:nvSpPr>
        <p:spPr>
          <a:xfrm>
            <a:off x="7781407" y="1465145"/>
            <a:ext cx="27957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ISO 9999 code 12 39 03 </a:t>
            </a:r>
          </a:p>
          <a:p>
            <a:r>
              <a:rPr lang="en-US" dirty="0"/>
              <a:t>Tactile sticks or white canes: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Cane dimensions, used for design constraints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994AF0-1125-4510-D047-41078CA775AB}"/>
              </a:ext>
            </a:extLst>
          </p:cNvPr>
          <p:cNvSpPr txBox="1"/>
          <p:nvPr/>
        </p:nvSpPr>
        <p:spPr>
          <a:xfrm>
            <a:off x="865502" y="1601017"/>
            <a:ext cx="2569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Increase training data set by collecting more images.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E1FE65-6FB9-12C9-463C-DBD7960A879F}"/>
              </a:ext>
            </a:extLst>
          </p:cNvPr>
          <p:cNvSpPr txBox="1"/>
          <p:nvPr/>
        </p:nvSpPr>
        <p:spPr>
          <a:xfrm>
            <a:off x="808452" y="3269081"/>
            <a:ext cx="2569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Complete 3D model and prints of the protective component enclosure.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5FE6CE-2020-5380-C29A-DCA2CFF92B80}"/>
              </a:ext>
            </a:extLst>
          </p:cNvPr>
          <p:cNvSpPr/>
          <p:nvPr/>
        </p:nvSpPr>
        <p:spPr>
          <a:xfrm>
            <a:off x="6074595" y="764878"/>
            <a:ext cx="45719" cy="287365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0D3DF0-0DB5-27AF-59EF-E307087B4C2B}"/>
              </a:ext>
            </a:extLst>
          </p:cNvPr>
          <p:cNvSpPr txBox="1"/>
          <p:nvPr/>
        </p:nvSpPr>
        <p:spPr>
          <a:xfrm>
            <a:off x="812425" y="5017025"/>
            <a:ext cx="23702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 the ultrasonic sensor while it is integrated with the system.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0B5D220-AB17-BD64-A894-14E953BDB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501" y="1368552"/>
            <a:ext cx="1573619" cy="15736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B5D2CF-0D3D-BFCF-7F92-9FA52222A5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451" y="2798154"/>
            <a:ext cx="1947370" cy="19391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6397762-BAEB-C6BB-6DDB-403FCA2EA6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473" y="4854474"/>
            <a:ext cx="1492137" cy="149213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7718353-F8CA-0022-3EB1-E0EE7878F41C}"/>
              </a:ext>
            </a:extLst>
          </p:cNvPr>
          <p:cNvSpPr/>
          <p:nvPr/>
        </p:nvSpPr>
        <p:spPr>
          <a:xfrm rot="5400000">
            <a:off x="8833571" y="879554"/>
            <a:ext cx="45719" cy="547223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D9E9354-C18F-B453-9566-8142897227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270" y="4233112"/>
            <a:ext cx="2086305" cy="167128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3949C24-C319-4B5E-8ACE-12963382B57F}"/>
              </a:ext>
            </a:extLst>
          </p:cNvPr>
          <p:cNvSpPr txBox="1"/>
          <p:nvPr/>
        </p:nvSpPr>
        <p:spPr>
          <a:xfrm>
            <a:off x="6301575" y="4451944"/>
            <a:ext cx="27604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Write system-wide code</a:t>
            </a:r>
          </a:p>
          <a:p>
            <a:r>
              <a:rPr lang="en-US" dirty="0"/>
              <a:t>to integrate all inputs and vibration motor output</a:t>
            </a:r>
          </a:p>
        </p:txBody>
      </p:sp>
    </p:spTree>
    <p:extLst>
      <p:ext uri="{BB962C8B-B14F-4D97-AF65-F5344CB8AC3E}">
        <p14:creationId xmlns:p14="http://schemas.microsoft.com/office/powerpoint/2010/main" val="35151805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EBE24-7464-50CE-B7E2-2E0FE9281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A44AF-874E-F2BC-DE7F-1BD725900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0596" y="604952"/>
            <a:ext cx="2569999" cy="763600"/>
          </a:xfrm>
        </p:spPr>
        <p:txBody>
          <a:bodyPr/>
          <a:lstStyle/>
          <a:p>
            <a:r>
              <a:rPr lang="en-US" sz="3600" dirty="0"/>
              <a:t>Future Work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5D1EABB-5515-C097-9749-9FA96A4B8B2A}"/>
              </a:ext>
            </a:extLst>
          </p:cNvPr>
          <p:cNvSpPr txBox="1">
            <a:spLocks/>
          </p:cNvSpPr>
          <p:nvPr/>
        </p:nvSpPr>
        <p:spPr>
          <a:xfrm>
            <a:off x="8007160" y="673408"/>
            <a:ext cx="256999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 b="0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/>
              <a:t>Standards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1F7AF0-4C0F-8E56-3C13-66C17656C1FE}"/>
              </a:ext>
            </a:extLst>
          </p:cNvPr>
          <p:cNvSpPr txBox="1"/>
          <p:nvPr/>
        </p:nvSpPr>
        <p:spPr>
          <a:xfrm>
            <a:off x="7781407" y="1465145"/>
            <a:ext cx="27957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ISO 9999 code 12 39 03 </a:t>
            </a:r>
          </a:p>
          <a:p>
            <a:r>
              <a:rPr lang="en-US" dirty="0"/>
              <a:t>Tactile sticks or white canes: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Cane dimensions, used for design constraints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AC23AC-ABEA-56F4-A8EA-5AAF3400835B}"/>
              </a:ext>
            </a:extLst>
          </p:cNvPr>
          <p:cNvSpPr txBox="1"/>
          <p:nvPr/>
        </p:nvSpPr>
        <p:spPr>
          <a:xfrm>
            <a:off x="865502" y="1601017"/>
            <a:ext cx="2569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Increase training data set by collecting more images.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59948C-1D57-DE70-D5B5-11AB182E3F8F}"/>
              </a:ext>
            </a:extLst>
          </p:cNvPr>
          <p:cNvSpPr/>
          <p:nvPr/>
        </p:nvSpPr>
        <p:spPr>
          <a:xfrm>
            <a:off x="6074595" y="764878"/>
            <a:ext cx="45719" cy="287365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8F1D4C-BE8E-CEAD-5615-44C7CC136C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501" y="1368552"/>
            <a:ext cx="1573619" cy="157361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44E6CA4-7122-5909-6C47-C8E0389CED52}"/>
              </a:ext>
            </a:extLst>
          </p:cNvPr>
          <p:cNvSpPr/>
          <p:nvPr/>
        </p:nvSpPr>
        <p:spPr>
          <a:xfrm rot="10800000">
            <a:off x="6074595" y="604952"/>
            <a:ext cx="45719" cy="547223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60402D-3581-20BF-F470-5A19A7D5E4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695" y="3219471"/>
            <a:ext cx="2247900" cy="17716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3303ED-AEF1-671E-B040-A5874AB8343D}"/>
              </a:ext>
            </a:extLst>
          </p:cNvPr>
          <p:cNvSpPr txBox="1"/>
          <p:nvPr/>
        </p:nvSpPr>
        <p:spPr>
          <a:xfrm>
            <a:off x="831976" y="3697831"/>
            <a:ext cx="2569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Reduce </a:t>
            </a:r>
            <a:r>
              <a:rPr lang="en-US"/>
              <a:t>enclosure size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6317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94B6E-1D62-0EC6-C9A4-EE01AB3A0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6600" y="2596896"/>
            <a:ext cx="9198800" cy="1664208"/>
          </a:xfrm>
        </p:spPr>
        <p:txBody>
          <a:bodyPr/>
          <a:lstStyle/>
          <a:p>
            <a:r>
              <a:rPr lang="en-US" sz="96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8727285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56A85-478C-3D13-7750-2BC64B8C3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395" y="224842"/>
            <a:ext cx="10290000" cy="763600"/>
          </a:xfrm>
        </p:spPr>
        <p:txBody>
          <a:bodyPr/>
          <a:lstStyle/>
          <a:p>
            <a:pPr algn="ctr"/>
            <a:r>
              <a:rPr lang="en-US" sz="3600" dirty="0"/>
              <a:t>Design Requirements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9124C3-8F66-6115-C296-A52A5898CD81}"/>
              </a:ext>
            </a:extLst>
          </p:cNvPr>
          <p:cNvSpPr/>
          <p:nvPr/>
        </p:nvSpPr>
        <p:spPr>
          <a:xfrm>
            <a:off x="3361714" y="1290118"/>
            <a:ext cx="45719" cy="483475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BFFCB6-C479-F51B-8B73-0F22C4E244D7}"/>
              </a:ext>
            </a:extLst>
          </p:cNvPr>
          <p:cNvSpPr/>
          <p:nvPr/>
        </p:nvSpPr>
        <p:spPr>
          <a:xfrm>
            <a:off x="8522152" y="1290118"/>
            <a:ext cx="45719" cy="483475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268EAA-93B1-C7E2-510D-5916EE6CB4BA}"/>
              </a:ext>
            </a:extLst>
          </p:cNvPr>
          <p:cNvSpPr txBox="1"/>
          <p:nvPr/>
        </p:nvSpPr>
        <p:spPr>
          <a:xfrm>
            <a:off x="168158" y="1356967"/>
            <a:ext cx="28360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Hazard</a:t>
            </a:r>
          </a:p>
          <a:p>
            <a:r>
              <a:rPr lang="en-US" sz="2400" b="1" dirty="0"/>
              <a:t>Detection Latency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12C901-E122-9AD1-6FBE-F9C161F2D939}"/>
              </a:ext>
            </a:extLst>
          </p:cNvPr>
          <p:cNvSpPr txBox="1"/>
          <p:nvPr/>
        </p:nvSpPr>
        <p:spPr>
          <a:xfrm>
            <a:off x="5019063" y="1356967"/>
            <a:ext cx="16722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Detection </a:t>
            </a:r>
          </a:p>
          <a:p>
            <a:pPr algn="ctr"/>
            <a:r>
              <a:rPr lang="en-US" sz="2400" b="1" dirty="0"/>
              <a:t>Distance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6A0C21-CEF6-9BC0-8A28-98B267C85424}"/>
              </a:ext>
            </a:extLst>
          </p:cNvPr>
          <p:cNvSpPr txBox="1"/>
          <p:nvPr/>
        </p:nvSpPr>
        <p:spPr>
          <a:xfrm>
            <a:off x="9345773" y="1349908"/>
            <a:ext cx="22365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False Positive</a:t>
            </a:r>
          </a:p>
          <a:p>
            <a:pPr algn="ctr"/>
            <a:r>
              <a:rPr lang="en-US" sz="2400" b="1" dirty="0"/>
              <a:t>Rate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2AED86-87CA-1847-AE20-0E575299435E}"/>
              </a:ext>
            </a:extLst>
          </p:cNvPr>
          <p:cNvSpPr txBox="1"/>
          <p:nvPr/>
        </p:nvSpPr>
        <p:spPr>
          <a:xfrm>
            <a:off x="527844" y="3307387"/>
            <a:ext cx="21836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Target: </a:t>
            </a:r>
            <a:r>
              <a:rPr lang="en-US" sz="2000" dirty="0"/>
              <a:t>&lt; 220 </a:t>
            </a:r>
            <a:r>
              <a:rPr lang="en-US" sz="2000" dirty="0" err="1"/>
              <a:t>ms</a:t>
            </a:r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FCBA19-BA86-A0F3-69A1-F7807F73F87A}"/>
              </a:ext>
            </a:extLst>
          </p:cNvPr>
          <p:cNvSpPr txBox="1"/>
          <p:nvPr/>
        </p:nvSpPr>
        <p:spPr>
          <a:xfrm>
            <a:off x="4736147" y="2599459"/>
            <a:ext cx="20922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Metric: </a:t>
            </a:r>
            <a:r>
              <a:rPr lang="en-US" sz="2000"/>
              <a:t>Distance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3214CC-EF0F-81CE-B60D-514C921192E3}"/>
              </a:ext>
            </a:extLst>
          </p:cNvPr>
          <p:cNvSpPr txBox="1"/>
          <p:nvPr/>
        </p:nvSpPr>
        <p:spPr>
          <a:xfrm>
            <a:off x="416435" y="3946969"/>
            <a:ext cx="2406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Why? </a:t>
            </a:r>
            <a:r>
              <a:rPr lang="en-US" sz="2000"/>
              <a:t>Fast enough</a:t>
            </a:r>
          </a:p>
          <a:p>
            <a:r>
              <a:rPr lang="en-US" sz="2000"/>
              <a:t>For human reaction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BDDD43A-0AAA-1620-B31B-0FD09C80F6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5742" y="4939473"/>
            <a:ext cx="1228896" cy="9431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D826932-4ACA-A9C7-49F3-030A4F21A8E7}"/>
              </a:ext>
            </a:extLst>
          </p:cNvPr>
          <p:cNvSpPr txBox="1"/>
          <p:nvPr/>
        </p:nvSpPr>
        <p:spPr>
          <a:xfrm>
            <a:off x="730400" y="2599459"/>
            <a:ext cx="16642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Metric: </a:t>
            </a:r>
            <a:r>
              <a:rPr lang="en-US" sz="2000"/>
              <a:t>Time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BDDFE3-613B-FC82-F682-4FEAD643D884}"/>
              </a:ext>
            </a:extLst>
          </p:cNvPr>
          <p:cNvSpPr txBox="1"/>
          <p:nvPr/>
        </p:nvSpPr>
        <p:spPr>
          <a:xfrm>
            <a:off x="5121978" y="3307387"/>
            <a:ext cx="1407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Target: </a:t>
            </a:r>
            <a:r>
              <a:rPr lang="en-US" sz="2000"/>
              <a:t>6ft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A13BE8-B336-8AD6-F459-CF65E77B3771}"/>
              </a:ext>
            </a:extLst>
          </p:cNvPr>
          <p:cNvSpPr txBox="1"/>
          <p:nvPr/>
        </p:nvSpPr>
        <p:spPr>
          <a:xfrm>
            <a:off x="4693653" y="3946969"/>
            <a:ext cx="23230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Why: </a:t>
            </a:r>
            <a:r>
              <a:rPr lang="en-US" sz="2000"/>
              <a:t>Allows early </a:t>
            </a:r>
          </a:p>
          <a:p>
            <a:r>
              <a:rPr lang="en-US" sz="2000"/>
              <a:t>hazard detection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BA8AA8-BE65-328D-D1AD-25913074DF3D}"/>
              </a:ext>
            </a:extLst>
          </p:cNvPr>
          <p:cNvSpPr txBox="1"/>
          <p:nvPr/>
        </p:nvSpPr>
        <p:spPr>
          <a:xfrm>
            <a:off x="9433938" y="2599459"/>
            <a:ext cx="2148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Metric: </a:t>
            </a:r>
            <a:r>
              <a:rPr lang="en-US" sz="2000"/>
              <a:t>Accuracy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23EDB7-9843-D023-6E11-948B3E1B6485}"/>
              </a:ext>
            </a:extLst>
          </p:cNvPr>
          <p:cNvSpPr txBox="1"/>
          <p:nvPr/>
        </p:nvSpPr>
        <p:spPr>
          <a:xfrm>
            <a:off x="9642328" y="3307387"/>
            <a:ext cx="1643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Target: </a:t>
            </a:r>
            <a:r>
              <a:rPr lang="en-US" sz="2000"/>
              <a:t>&lt;1%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12DECF-08C2-64D6-C8E0-325D8EA362BE}"/>
              </a:ext>
            </a:extLst>
          </p:cNvPr>
          <p:cNvSpPr txBox="1"/>
          <p:nvPr/>
        </p:nvSpPr>
        <p:spPr>
          <a:xfrm>
            <a:off x="8862466" y="4095902"/>
            <a:ext cx="32031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Why: </a:t>
            </a:r>
            <a:r>
              <a:rPr lang="en-US" sz="2000"/>
              <a:t>Prevents false alerts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57ADD39-F24B-7A1E-1D11-23F5E032F4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031213" y="5115710"/>
            <a:ext cx="1867159" cy="5906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047F7EA-7CF4-6EC3-FD6B-6CF2EE6687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725736" y="4725131"/>
            <a:ext cx="1476579" cy="98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622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47846-FA45-A039-B3D4-7F223CD70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Fall and Injury Rates Among the Visually Impaired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723E20A-93ED-D93E-AAF6-8798EB8E4C2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88058" y="1639214"/>
            <a:ext cx="5992485" cy="898525"/>
          </a:xfrm>
        </p:spPr>
        <p:txBody>
          <a:bodyPr>
            <a:normAutofit/>
          </a:bodyPr>
          <a:lstStyle/>
          <a:p>
            <a:r>
              <a:rPr lang="en-US"/>
              <a:t>76 people with visual impairment were studied over a 12-month period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D0D4C6E-8F9E-78C4-0ED4-03F35B7F9ABE}"/>
              </a:ext>
            </a:extLst>
          </p:cNvPr>
          <p:cNvSpPr/>
          <p:nvPr/>
        </p:nvSpPr>
        <p:spPr>
          <a:xfrm>
            <a:off x="692631" y="3688921"/>
            <a:ext cx="3386959" cy="62011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/>
              <a:t>74% reported at least 1 fall or injury event </a:t>
            </a:r>
          </a:p>
        </p:txBody>
      </p:sp>
      <p:sp>
        <p:nvSpPr>
          <p:cNvPr id="6" name="Arrow: Bent 5">
            <a:extLst>
              <a:ext uri="{FF2B5EF4-FFF2-40B4-BE49-F238E27FC236}">
                <a16:creationId xmlns:a16="http://schemas.microsoft.com/office/drawing/2014/main" id="{01C9EA47-08DF-B500-746C-70E707016DE5}"/>
              </a:ext>
            </a:extLst>
          </p:cNvPr>
          <p:cNvSpPr/>
          <p:nvPr/>
        </p:nvSpPr>
        <p:spPr>
          <a:xfrm>
            <a:off x="5009756" y="2406495"/>
            <a:ext cx="1897118" cy="620110"/>
          </a:xfrm>
          <a:prstGeom prst="ben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Arrow: Bent 6">
            <a:extLst>
              <a:ext uri="{FF2B5EF4-FFF2-40B4-BE49-F238E27FC236}">
                <a16:creationId xmlns:a16="http://schemas.microsoft.com/office/drawing/2014/main" id="{037D1FD2-1377-B3E2-7949-D102BE2D5F71}"/>
              </a:ext>
            </a:extLst>
          </p:cNvPr>
          <p:cNvSpPr/>
          <p:nvPr/>
        </p:nvSpPr>
        <p:spPr>
          <a:xfrm flipV="1">
            <a:off x="5009756" y="3998976"/>
            <a:ext cx="1870787" cy="620109"/>
          </a:xfrm>
          <a:prstGeom prst="ben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BD6BF2AB-F0A8-8798-7108-203A57B04496}"/>
              </a:ext>
            </a:extLst>
          </p:cNvPr>
          <p:cNvSpPr/>
          <p:nvPr/>
        </p:nvSpPr>
        <p:spPr>
          <a:xfrm>
            <a:off x="4079590" y="3790083"/>
            <a:ext cx="951187" cy="417786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52660D4-007F-DB3C-09AA-86E17F9F28F6}"/>
              </a:ext>
            </a:extLst>
          </p:cNvPr>
          <p:cNvSpPr/>
          <p:nvPr/>
        </p:nvSpPr>
        <p:spPr>
          <a:xfrm>
            <a:off x="7038254" y="2262142"/>
            <a:ext cx="3386959" cy="62011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/>
              <a:t>63% of falls resulted in an injury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29983A-4149-7256-9A11-318AD6C7C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8254" y="3013961"/>
            <a:ext cx="3762704" cy="34083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2D899FD-63A4-F44B-4323-24E2F1791447}"/>
              </a:ext>
            </a:extLst>
          </p:cNvPr>
          <p:cNvSpPr/>
          <p:nvPr/>
        </p:nvSpPr>
        <p:spPr>
          <a:xfrm>
            <a:off x="5009757" y="3026605"/>
            <a:ext cx="154698" cy="970236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F12417F-8E2E-8F4C-1185-5C2AAD94BA90}"/>
              </a:ext>
            </a:extLst>
          </p:cNvPr>
          <p:cNvSpPr/>
          <p:nvPr/>
        </p:nvSpPr>
        <p:spPr>
          <a:xfrm>
            <a:off x="1036847" y="4945069"/>
            <a:ext cx="5870027" cy="129277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Our project aims to mitigate the trips and misplaced steps that are causes of falls.</a:t>
            </a:r>
          </a:p>
        </p:txBody>
      </p:sp>
    </p:spTree>
    <p:extLst>
      <p:ext uri="{BB962C8B-B14F-4D97-AF65-F5344CB8AC3E}">
        <p14:creationId xmlns:p14="http://schemas.microsoft.com/office/powerpoint/2010/main" val="259272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1" grpId="0" animBg="1"/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D56C71-9FAD-F966-973C-ED2DB9D69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527924" y="3948757"/>
            <a:ext cx="10290000" cy="4555200"/>
          </a:xfrm>
        </p:spPr>
        <p:txBody>
          <a:bodyPr/>
          <a:lstStyle/>
          <a:p>
            <a:r>
              <a:rPr lang="en-US">
                <a:hlinkClick r:id="rId2"/>
              </a:rPr>
              <a:t>https://www.researchgate.net/figure/Up-left-and-down-right-stairs-detected-with-the-electronic-white-cane_fig5_51873006</a:t>
            </a:r>
            <a:endParaRPr lang="en-US"/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692B31-AEB9-D996-76A2-315C66434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2912" y="3744472"/>
            <a:ext cx="6734224" cy="2714645"/>
          </a:xfrm>
          <a:prstGeom prst="rect">
            <a:avLst/>
          </a:prstGeom>
        </p:spPr>
      </p:pic>
      <p:pic>
        <p:nvPicPr>
          <p:cNvPr id="4" name="Picture 4" descr="10. Neural Networks / Nature of Code">
            <a:extLst>
              <a:ext uri="{FF2B5EF4-FFF2-40B4-BE49-F238E27FC236}">
                <a16:creationId xmlns:a16="http://schemas.microsoft.com/office/drawing/2014/main" id="{AC4221AE-DD43-AA07-3D3D-4C9F64869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786" y="467053"/>
            <a:ext cx="297180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68C63A-017C-1CC3-D5EB-377951F58F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79" y="3893368"/>
            <a:ext cx="2579140" cy="15087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7EEABB-166C-6119-6220-84C48EC173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6873" y="4368675"/>
            <a:ext cx="2438418" cy="20669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6C59DA-0E7C-0D14-1B38-C6DC613A5ADA}"/>
              </a:ext>
            </a:extLst>
          </p:cNvPr>
          <p:cNvSpPr txBox="1"/>
          <p:nvPr/>
        </p:nvSpPr>
        <p:spPr>
          <a:xfrm>
            <a:off x="9564414" y="4380185"/>
            <a:ext cx="1183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Sensing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6700A8-C38D-B61C-A43A-40099DEFEB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74847" y="2374529"/>
            <a:ext cx="1808919" cy="18089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0181C0F-6021-24DA-2C9E-4ED2692465FA}"/>
              </a:ext>
            </a:extLst>
          </p:cNvPr>
          <p:cNvSpPr txBox="1"/>
          <p:nvPr/>
        </p:nvSpPr>
        <p:spPr>
          <a:xfrm>
            <a:off x="9179667" y="2387667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Battery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E43B644-A3CC-A0E6-5F13-6C5DE69F69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566" y="1208529"/>
            <a:ext cx="1905000" cy="1905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E8DFF62-DF77-05AA-40CE-C1A21E63ADE9}"/>
              </a:ext>
            </a:extLst>
          </p:cNvPr>
          <p:cNvSpPr txBox="1"/>
          <p:nvPr/>
        </p:nvSpPr>
        <p:spPr>
          <a:xfrm>
            <a:off x="4489986" y="808419"/>
            <a:ext cx="768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Alert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41D4258-A111-EDBB-00BA-79F798DA3F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29" y="1072650"/>
            <a:ext cx="2459563" cy="235090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8A9F74B-59FA-C43B-6C5A-5DF8A2405097}"/>
              </a:ext>
            </a:extLst>
          </p:cNvPr>
          <p:cNvSpPr txBox="1"/>
          <p:nvPr/>
        </p:nvSpPr>
        <p:spPr>
          <a:xfrm>
            <a:off x="6561281" y="833026"/>
            <a:ext cx="15680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Processing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393FE5-8E3D-8DD7-A987-0E584B5D7A9E}"/>
              </a:ext>
            </a:extLst>
          </p:cNvPr>
          <p:cNvSpPr txBox="1"/>
          <p:nvPr/>
        </p:nvSpPr>
        <p:spPr>
          <a:xfrm>
            <a:off x="339467" y="1072814"/>
            <a:ext cx="180369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Data Collection:</a:t>
            </a:r>
          </a:p>
          <a:p>
            <a:r>
              <a:rPr lang="en-US" sz="1600" dirty="0"/>
              <a:t>7550 total images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3168 normal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2233 stairs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2149 curbs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84949B-2B44-4601-1BF0-DA0B1470AF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121" y="1174213"/>
            <a:ext cx="1985520" cy="197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926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766BFEF-8409-19FA-79C7-FD5C4B725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039" y="1310539"/>
            <a:ext cx="6688057" cy="43614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00E2FD-6B5D-9EE0-9520-2734FC49D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/>
              <a:t>Proposed Solution: </a:t>
            </a:r>
            <a:r>
              <a:rPr lang="en-US" sz="3600" err="1"/>
              <a:t>SafeStep</a:t>
            </a:r>
            <a:r>
              <a:rPr lang="en-US" sz="3600"/>
              <a:t>, a smart blind cane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69FF3F-3994-69DA-9463-99CFF894E9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5537">
            <a:off x="3839455" y="3509055"/>
            <a:ext cx="1821842" cy="13624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FE16EC-D4E1-DA9D-B581-93D4A6389025}"/>
              </a:ext>
            </a:extLst>
          </p:cNvPr>
          <p:cNvSpPr txBox="1"/>
          <p:nvPr/>
        </p:nvSpPr>
        <p:spPr>
          <a:xfrm>
            <a:off x="3200529" y="3205655"/>
            <a:ext cx="2005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Vibration Warning</a:t>
            </a:r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73A269EA-9815-04AB-295A-30017B9332F9}"/>
              </a:ext>
            </a:extLst>
          </p:cNvPr>
          <p:cNvSpPr/>
          <p:nvPr/>
        </p:nvSpPr>
        <p:spPr>
          <a:xfrm>
            <a:off x="7716696" y="1510855"/>
            <a:ext cx="1676400" cy="394137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AE45C1-17BB-F3FD-7ABD-E48E8F79ADC6}"/>
              </a:ext>
            </a:extLst>
          </p:cNvPr>
          <p:cNvSpPr txBox="1"/>
          <p:nvPr/>
        </p:nvSpPr>
        <p:spPr>
          <a:xfrm>
            <a:off x="7918541" y="1249229"/>
            <a:ext cx="1598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Ultrasonic Sensor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3CC7FA-2E5B-3289-5359-D0BC93F1D4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7475">
            <a:off x="7972199" y="1581368"/>
            <a:ext cx="1995128" cy="15281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897CB89-7848-48E3-B177-AB415255542E}"/>
              </a:ext>
            </a:extLst>
          </p:cNvPr>
          <p:cNvSpPr txBox="1"/>
          <p:nvPr/>
        </p:nvSpPr>
        <p:spPr>
          <a:xfrm>
            <a:off x="8554896" y="2252832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Camera</a:t>
            </a:r>
          </a:p>
        </p:txBody>
      </p:sp>
    </p:spTree>
    <p:extLst>
      <p:ext uri="{BB962C8B-B14F-4D97-AF65-F5344CB8AC3E}">
        <p14:creationId xmlns:p14="http://schemas.microsoft.com/office/powerpoint/2010/main" val="3672905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2EC7B-FF1E-319A-718D-05DC472AF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228" y="119955"/>
            <a:ext cx="10290000" cy="763600"/>
          </a:xfrm>
        </p:spPr>
        <p:txBody>
          <a:bodyPr/>
          <a:lstStyle/>
          <a:p>
            <a:r>
              <a:rPr lang="en-US" sz="3600" dirty="0"/>
              <a:t>Proposed Solution: </a:t>
            </a:r>
            <a:r>
              <a:rPr lang="en-US" sz="3600" dirty="0" err="1"/>
              <a:t>SafeStep</a:t>
            </a:r>
            <a:r>
              <a:rPr lang="en-US" sz="3600" dirty="0"/>
              <a:t>, a smart blind cane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C98A6F-3CC2-6DE3-30A3-AD8C2F8C97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48"/>
          <a:stretch>
            <a:fillRect/>
          </a:stretch>
        </p:blipFill>
        <p:spPr>
          <a:xfrm>
            <a:off x="8941944" y="4583638"/>
            <a:ext cx="2829828" cy="21565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C0FD2B9-8D22-66A4-BA5E-28D3B57EA9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5"/>
          <a:stretch>
            <a:fillRect/>
          </a:stretch>
        </p:blipFill>
        <p:spPr>
          <a:xfrm>
            <a:off x="163095" y="4764950"/>
            <a:ext cx="2898050" cy="18639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EEE594A-72F1-F949-AED7-0C22223275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90"/>
          <a:stretch>
            <a:fillRect/>
          </a:stretch>
        </p:blipFill>
        <p:spPr>
          <a:xfrm>
            <a:off x="4550739" y="4570500"/>
            <a:ext cx="2642776" cy="2025107"/>
          </a:xfrm>
          <a:prstGeom prst="rect">
            <a:avLst/>
          </a:prstGeom>
        </p:spPr>
      </p:pic>
      <p:sp>
        <p:nvSpPr>
          <p:cNvPr id="20" name="Arrow: Right 19">
            <a:extLst>
              <a:ext uri="{FF2B5EF4-FFF2-40B4-BE49-F238E27FC236}">
                <a16:creationId xmlns:a16="http://schemas.microsoft.com/office/drawing/2014/main" id="{18255CD0-5D18-76C0-4894-7E7DD9AB494F}"/>
              </a:ext>
            </a:extLst>
          </p:cNvPr>
          <p:cNvSpPr/>
          <p:nvPr/>
        </p:nvSpPr>
        <p:spPr>
          <a:xfrm>
            <a:off x="2592741" y="5372955"/>
            <a:ext cx="1853321" cy="48665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B0C9B0-7934-6CB3-D4E8-0AB16747DDC8}"/>
              </a:ext>
            </a:extLst>
          </p:cNvPr>
          <p:cNvSpPr txBox="1"/>
          <p:nvPr/>
        </p:nvSpPr>
        <p:spPr>
          <a:xfrm>
            <a:off x="445512" y="4057064"/>
            <a:ext cx="23296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Scan environment for hazards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87E790-6077-0AF7-2098-8ECB64AEB69E}"/>
              </a:ext>
            </a:extLst>
          </p:cNvPr>
          <p:cNvSpPr txBox="1"/>
          <p:nvPr/>
        </p:nvSpPr>
        <p:spPr>
          <a:xfrm>
            <a:off x="9401251" y="3992971"/>
            <a:ext cx="19112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Alert user to hazards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5DC12B0-30D4-A107-10E2-FEF5981FF568}"/>
              </a:ext>
            </a:extLst>
          </p:cNvPr>
          <p:cNvSpPr txBox="1"/>
          <p:nvPr/>
        </p:nvSpPr>
        <p:spPr>
          <a:xfrm>
            <a:off x="4853909" y="4210952"/>
            <a:ext cx="20253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Process data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CF4B1209-D99F-B8C9-F95A-430B426BB28E}"/>
              </a:ext>
            </a:extLst>
          </p:cNvPr>
          <p:cNvSpPr/>
          <p:nvPr/>
        </p:nvSpPr>
        <p:spPr>
          <a:xfrm>
            <a:off x="7298192" y="5372955"/>
            <a:ext cx="1853321" cy="48665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968337-4E28-2087-E536-AEDCC45129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519" y="883555"/>
            <a:ext cx="3402134" cy="332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55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C3244-E522-4240-4627-EEA2DBCB4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Sensing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8CB3DC-9268-3F51-8185-3711C2886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206" y="1334671"/>
            <a:ext cx="1904213" cy="1616122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7465FA2B-C291-571C-7DD3-1FB847E6D98D}"/>
              </a:ext>
            </a:extLst>
          </p:cNvPr>
          <p:cNvSpPr/>
          <p:nvPr/>
        </p:nvSpPr>
        <p:spPr>
          <a:xfrm>
            <a:off x="4372480" y="1922920"/>
            <a:ext cx="2023065" cy="6180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7A7D19-EB71-EB47-E57D-38EFFB86B27B}"/>
              </a:ext>
            </a:extLst>
          </p:cNvPr>
          <p:cNvSpPr txBox="1"/>
          <p:nvPr/>
        </p:nvSpPr>
        <p:spPr>
          <a:xfrm>
            <a:off x="4090737" y="1382514"/>
            <a:ext cx="24414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Ultrasonic sensor detects obstacles in walking path</a:t>
            </a:r>
          </a:p>
        </p:txBody>
      </p:sp>
      <p:pic>
        <p:nvPicPr>
          <p:cNvPr id="6" name="Picture 4" descr="407 Tree Blocking Path Stock Photos - Free &amp; Royalty-Free Stock Photos from  Dreamstime">
            <a:extLst>
              <a:ext uri="{FF2B5EF4-FFF2-40B4-BE49-F238E27FC236}">
                <a16:creationId xmlns:a16="http://schemas.microsoft.com/office/drawing/2014/main" id="{DE784CD6-DF20-3CD0-1122-8BCC0C37DE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6" r="19905"/>
          <a:stretch>
            <a:fillRect/>
          </a:stretch>
        </p:blipFill>
        <p:spPr bwMode="auto">
          <a:xfrm>
            <a:off x="6593185" y="689103"/>
            <a:ext cx="3565063" cy="313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0400865-CF45-3DAC-87B3-2441F7052D2C}"/>
              </a:ext>
            </a:extLst>
          </p:cNvPr>
          <p:cNvSpPr txBox="1"/>
          <p:nvPr/>
        </p:nvSpPr>
        <p:spPr>
          <a:xfrm>
            <a:off x="3991960" y="4099128"/>
            <a:ext cx="2638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Camera Captures Image of Walking Path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F143864-44B5-3EE9-5ACA-1D4FE1878A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185" y="3901208"/>
            <a:ext cx="3547666" cy="1995563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0D6EAF43-43E9-BCF1-4638-AC81D1AD4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98698" y="3945095"/>
            <a:ext cx="1755227" cy="175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Arrow: Right 23">
            <a:extLst>
              <a:ext uri="{FF2B5EF4-FFF2-40B4-BE49-F238E27FC236}">
                <a16:creationId xmlns:a16="http://schemas.microsoft.com/office/drawing/2014/main" id="{5523DB91-AFB6-E9B9-B998-E4A3E98EDD37}"/>
              </a:ext>
            </a:extLst>
          </p:cNvPr>
          <p:cNvSpPr/>
          <p:nvPr/>
        </p:nvSpPr>
        <p:spPr>
          <a:xfrm>
            <a:off x="4372480" y="4459642"/>
            <a:ext cx="2023065" cy="6180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371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B61FC-F68C-DD28-1DF2-2B127223B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Processing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1B66B7A-24E3-9D40-38AA-F763E5D4C85D}"/>
              </a:ext>
            </a:extLst>
          </p:cNvPr>
          <p:cNvSpPr/>
          <p:nvPr/>
        </p:nvSpPr>
        <p:spPr>
          <a:xfrm>
            <a:off x="1230542" y="2971799"/>
            <a:ext cx="2296511" cy="9144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Sensing Data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447F9892-4AEC-8F67-9E98-EE2340867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61131" y="2454412"/>
            <a:ext cx="1943479" cy="194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A2C7D6B-CB21-F8A0-C3B9-608C511EB9EA}"/>
              </a:ext>
            </a:extLst>
          </p:cNvPr>
          <p:cNvSpPr/>
          <p:nvPr/>
        </p:nvSpPr>
        <p:spPr>
          <a:xfrm>
            <a:off x="8338689" y="2971799"/>
            <a:ext cx="2296511" cy="9144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Alert User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8FEE94-8A86-20CC-FCF8-8D185F65DF7F}"/>
              </a:ext>
            </a:extLst>
          </p:cNvPr>
          <p:cNvSpPr txBox="1"/>
          <p:nvPr/>
        </p:nvSpPr>
        <p:spPr>
          <a:xfrm>
            <a:off x="4871681" y="1992747"/>
            <a:ext cx="2032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Process Data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E28FF5A1-4948-D4E2-90AD-A03294FC97BB}"/>
              </a:ext>
            </a:extLst>
          </p:cNvPr>
          <p:cNvSpPr/>
          <p:nvPr/>
        </p:nvSpPr>
        <p:spPr>
          <a:xfrm>
            <a:off x="3616503" y="3119986"/>
            <a:ext cx="1344628" cy="6180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18596E5C-7252-9F4F-572E-1B1D5AF4EC42}"/>
              </a:ext>
            </a:extLst>
          </p:cNvPr>
          <p:cNvSpPr/>
          <p:nvPr/>
        </p:nvSpPr>
        <p:spPr>
          <a:xfrm>
            <a:off x="6904610" y="3119985"/>
            <a:ext cx="1344628" cy="6180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31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5B39073-3390-3E82-9278-E44F0F907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BF71C-5AD6-974E-3515-5A1AEEA25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Battery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91C4AB-6FE7-8700-3979-1DB1634121C0}"/>
              </a:ext>
            </a:extLst>
          </p:cNvPr>
          <p:cNvSpPr txBox="1"/>
          <p:nvPr/>
        </p:nvSpPr>
        <p:spPr>
          <a:xfrm>
            <a:off x="2204451" y="5941466"/>
            <a:ext cx="7783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Both sources are designed to provide regulated 5V required for Raspberry Pi operation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03FCEA6-51B3-1A4D-6A90-05959180CE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18539" y="1356967"/>
            <a:ext cx="9354856" cy="40677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DD4E845-A479-BD44-016D-B660CE82E2B6}"/>
                  </a:ext>
                </a:extLst>
              </p:cNvPr>
              <p:cNvSpPr txBox="1"/>
              <p:nvPr/>
            </p:nvSpPr>
            <p:spPr>
              <a:xfrm>
                <a:off x="3627882" y="2397734"/>
                <a:ext cx="1074420" cy="8309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</m:oMath>
                  </m:oMathPara>
                </a14:m>
                <a:endParaRPr lang="en-US" sz="540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DD4E845-A479-BD44-016D-B660CE82E2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7882" y="2397734"/>
                <a:ext cx="1074420" cy="8309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6DA049D-BA6B-C080-FAB3-ACF77CA6B352}"/>
                  </a:ext>
                </a:extLst>
              </p:cNvPr>
              <p:cNvSpPr txBox="1"/>
              <p:nvPr/>
            </p:nvSpPr>
            <p:spPr>
              <a:xfrm>
                <a:off x="5757116" y="2305401"/>
                <a:ext cx="50162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</m:oMath>
                  </m:oMathPara>
                </a14:m>
                <a:endParaRPr lang="en-US" sz="540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6DA049D-BA6B-C080-FAB3-ACF77CA6B3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7116" y="2305401"/>
                <a:ext cx="5016279" cy="9233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071A629-35FA-E65D-ED8D-D0F1174B45D9}"/>
                  </a:ext>
                </a:extLst>
              </p:cNvPr>
              <p:cNvSpPr txBox="1"/>
              <p:nvPr/>
            </p:nvSpPr>
            <p:spPr>
              <a:xfrm>
                <a:off x="7607807" y="1955326"/>
                <a:ext cx="19316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>
                    <a:ea typeface="Cambria Math" panose="02040503050406030204" pitchFamily="18" charset="0"/>
                  </a:rPr>
                  <a:t> 5V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</m:oMath>
                </a14:m>
                <a:r>
                  <a:rPr lang="en-US" sz="2000"/>
                  <a:t> 3.7V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071A629-35FA-E65D-ED8D-D0F1174B45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7807" y="1955326"/>
                <a:ext cx="1931619" cy="400110"/>
              </a:xfrm>
              <a:prstGeom prst="rect">
                <a:avLst/>
              </a:prstGeom>
              <a:blipFill>
                <a:blip r:embed="rId5"/>
                <a:stretch>
                  <a:fillRect t="-7692" b="-2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5E2FF282-5563-5713-8BA0-DCC4A91420EF}"/>
              </a:ext>
            </a:extLst>
          </p:cNvPr>
          <p:cNvSpPr txBox="1"/>
          <p:nvPr/>
        </p:nvSpPr>
        <p:spPr>
          <a:xfrm>
            <a:off x="3870198" y="1955326"/>
            <a:ext cx="832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5V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4F62147-D06E-9C34-BFA4-FDBA36AF25E1}"/>
              </a:ext>
            </a:extLst>
          </p:cNvPr>
          <p:cNvSpPr txBox="1"/>
          <p:nvPr/>
        </p:nvSpPr>
        <p:spPr>
          <a:xfrm>
            <a:off x="1418539" y="4984193"/>
            <a:ext cx="34053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5V regulated output (direct supply)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080C180-0250-DB75-FFAB-564F9E85D948}"/>
              </a:ext>
            </a:extLst>
          </p:cNvPr>
          <p:cNvSpPr txBox="1"/>
          <p:nvPr/>
        </p:nvSpPr>
        <p:spPr>
          <a:xfrm>
            <a:off x="8044891" y="4984192"/>
            <a:ext cx="3405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3.7V battery boosted to 5V</a:t>
            </a:r>
          </a:p>
        </p:txBody>
      </p:sp>
    </p:spTree>
    <p:extLst>
      <p:ext uri="{BB962C8B-B14F-4D97-AF65-F5344CB8AC3E}">
        <p14:creationId xmlns:p14="http://schemas.microsoft.com/office/powerpoint/2010/main" val="1311082906"/>
      </p:ext>
    </p:extLst>
  </p:cSld>
  <p:clrMapOvr>
    <a:masterClrMapping/>
  </p:clrMapOvr>
</p:sld>
</file>

<file path=ppt/theme/theme1.xml><?xml version="1.0" encoding="utf-8"?>
<a:theme xmlns:a="http://schemas.openxmlformats.org/drawingml/2006/main" name="Minimalist Business Slides XL by Slidesgo">
  <a:themeElements>
    <a:clrScheme name="Simple Light">
      <a:dk1>
        <a:srgbClr val="000000"/>
      </a:dk1>
      <a:lt1>
        <a:srgbClr val="F5F2EE"/>
      </a:lt1>
      <a:dk2>
        <a:srgbClr val="000000"/>
      </a:dk2>
      <a:lt2>
        <a:srgbClr val="EEEEEE"/>
      </a:lt2>
      <a:accent1>
        <a:srgbClr val="3F3533"/>
      </a:accent1>
      <a:accent2>
        <a:srgbClr val="3F3533"/>
      </a:accent2>
      <a:accent3>
        <a:srgbClr val="3F3533"/>
      </a:accent3>
      <a:accent4>
        <a:srgbClr val="3F3533"/>
      </a:accent4>
      <a:accent5>
        <a:srgbClr val="3F3533"/>
      </a:accent5>
      <a:accent6>
        <a:srgbClr val="3F3533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Minimalist Business Slides XL by Slidesgo</Template>
  <TotalTime>0</TotalTime>
  <Words>952</Words>
  <Application>Microsoft Office PowerPoint</Application>
  <PresentationFormat>Widescreen</PresentationFormat>
  <Paragraphs>240</Paragraphs>
  <Slides>40</Slides>
  <Notes>6</Notes>
  <HiddenSlides>20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59" baseType="lpstr">
      <vt:lpstr>Aptos</vt:lpstr>
      <vt:lpstr>Arial</vt:lpstr>
      <vt:lpstr>Calibri</vt:lpstr>
      <vt:lpstr>Cambria Math</vt:lpstr>
      <vt:lpstr>Crimson Text</vt:lpstr>
      <vt:lpstr>Josefin Sans</vt:lpstr>
      <vt:lpstr>Lato</vt:lpstr>
      <vt:lpstr>Mako</vt:lpstr>
      <vt:lpstr>Merriweather Light</vt:lpstr>
      <vt:lpstr>Montserrat</vt:lpstr>
      <vt:lpstr>Open Sans</vt:lpstr>
      <vt:lpstr>Open Sans SemiBold</vt:lpstr>
      <vt:lpstr>Proxima Nova</vt:lpstr>
      <vt:lpstr>Proxima Nova Semibold</vt:lpstr>
      <vt:lpstr>Russo One</vt:lpstr>
      <vt:lpstr>Vidaloka</vt:lpstr>
      <vt:lpstr>Minimalist Business Slides XL by Slidesgo</vt:lpstr>
      <vt:lpstr>Slidesgo Final Pages</vt:lpstr>
      <vt:lpstr>1_Slidesgo Final Pages</vt:lpstr>
      <vt:lpstr>SafeStep</vt:lpstr>
      <vt:lpstr>Blindness and vision impairment are increasing globally, increasing reliance on mobility aids.</vt:lpstr>
      <vt:lpstr>Automatic Hazards Detection Can Prevent User Injuries</vt:lpstr>
      <vt:lpstr>Fall and Injury Rates Among the Visually Impaired</vt:lpstr>
      <vt:lpstr>Proposed Solution: SafeStep, a smart blind cane</vt:lpstr>
      <vt:lpstr>Proposed Solution: SafeStep, a smart blind cane</vt:lpstr>
      <vt:lpstr>Sensing</vt:lpstr>
      <vt:lpstr>Processing</vt:lpstr>
      <vt:lpstr>Battery</vt:lpstr>
      <vt:lpstr>Design Requirements</vt:lpstr>
      <vt:lpstr>Design Requirements (Power System) </vt:lpstr>
      <vt:lpstr>Design Constraints</vt:lpstr>
      <vt:lpstr>Proposed Solution: Ultrasonic Sensor</vt:lpstr>
      <vt:lpstr>Proposed solution: Vibration motor</vt:lpstr>
      <vt:lpstr>Proposed Solution: Machine Learning </vt:lpstr>
      <vt:lpstr>Proposed Solution: Power System</vt:lpstr>
      <vt:lpstr>System Integration</vt:lpstr>
      <vt:lpstr>Engineering Design and Progress</vt:lpstr>
      <vt:lpstr>Engineering Design</vt:lpstr>
      <vt:lpstr>Engineering Design</vt:lpstr>
      <vt:lpstr>Engineering Design</vt:lpstr>
      <vt:lpstr>Engineering Design: Ultrasonic Sensor</vt:lpstr>
      <vt:lpstr>Engineering Design: Machine Learning</vt:lpstr>
      <vt:lpstr>Engineering Design: Battery System</vt:lpstr>
      <vt:lpstr>Engineering Design: Vibration Motor</vt:lpstr>
      <vt:lpstr>Alert</vt:lpstr>
      <vt:lpstr>Engineering Design: Alert</vt:lpstr>
      <vt:lpstr>Engineering Design and Progress</vt:lpstr>
      <vt:lpstr>Engineering Design and Progress</vt:lpstr>
      <vt:lpstr>Engineering Design and Progress</vt:lpstr>
      <vt:lpstr>Engineering Design and Progress</vt:lpstr>
      <vt:lpstr>Testing Setup and Results</vt:lpstr>
      <vt:lpstr>Testing Setup and Results  </vt:lpstr>
      <vt:lpstr>Testing Setup and Results</vt:lpstr>
      <vt:lpstr>Testing Setup and Results</vt:lpstr>
      <vt:lpstr>Future Work</vt:lpstr>
      <vt:lpstr>Future Work</vt:lpstr>
      <vt:lpstr>Questions?</vt:lpstr>
      <vt:lpstr>Design Requirements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Nathan D Pervin</dc:creator>
  <cp:lastModifiedBy>Kevin Bui</cp:lastModifiedBy>
  <cp:revision>1</cp:revision>
  <dcterms:created xsi:type="dcterms:W3CDTF">2026-01-29T17:42:25Z</dcterms:created>
  <dcterms:modified xsi:type="dcterms:W3CDTF">2026-05-01T19:25:21Z</dcterms:modified>
</cp:coreProperties>
</file>