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  <p:sldMasterId id="2147483865" r:id="rId2"/>
    <p:sldMasterId id="2147483868" r:id="rId3"/>
  </p:sldMasterIdLst>
  <p:notesMasterIdLst>
    <p:notesMasterId r:id="rId28"/>
  </p:notesMasterIdLst>
  <p:sldIdLst>
    <p:sldId id="256" r:id="rId4"/>
    <p:sldId id="260" r:id="rId5"/>
    <p:sldId id="259" r:id="rId6"/>
    <p:sldId id="265" r:id="rId7"/>
    <p:sldId id="270" r:id="rId8"/>
    <p:sldId id="268" r:id="rId9"/>
    <p:sldId id="266" r:id="rId10"/>
    <p:sldId id="276" r:id="rId11"/>
    <p:sldId id="278" r:id="rId12"/>
    <p:sldId id="281" r:id="rId13"/>
    <p:sldId id="267" r:id="rId14"/>
    <p:sldId id="283" r:id="rId15"/>
    <p:sldId id="272" r:id="rId16"/>
    <p:sldId id="273" r:id="rId17"/>
    <p:sldId id="286" r:id="rId18"/>
    <p:sldId id="282" r:id="rId19"/>
    <p:sldId id="275" r:id="rId20"/>
    <p:sldId id="280" r:id="rId21"/>
    <p:sldId id="279" r:id="rId22"/>
    <p:sldId id="284" r:id="rId23"/>
    <p:sldId id="274" r:id="rId24"/>
    <p:sldId id="269" r:id="rId25"/>
    <p:sldId id="271" r:id="rId26"/>
    <p:sldId id="261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D2E797-6790-4114-A143-E99587BBA85C}" v="4993" dt="2026-03-27T16:36:10.638"/>
    <p1510:client id="{4F2C3673-204D-41C8-ADCD-D9814418A2D6}" v="1934" dt="2026-03-27T17:55:44.905"/>
    <p1510:client id="{DBD05E52-018E-4F3C-8840-75AE3EB9A863}" v="540" dt="2026-03-26T18:19:51.280"/>
    <p1510:client id="{E3E4129C-3EEF-5649-BA3A-9530F3E765F9}" v="813" dt="2026-03-26T18:11:06.1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51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D68EB-C80C-4D68-853A-D2D1EA6663CB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884E0-F06B-468E-BDBF-6FF3F68A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09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EDIT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884E0-F06B-468E-BDBF-6FF3F68AA1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85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884E0-F06B-468E-BDBF-6FF3F68AA1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4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86633" y="1766000"/>
            <a:ext cx="9418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86667" y="4502800"/>
            <a:ext cx="9418800" cy="5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-343967" y="-96733"/>
            <a:ext cx="4063200" cy="1795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4;p2"/>
          <p:cNvCxnSpPr/>
          <p:nvPr/>
        </p:nvCxnSpPr>
        <p:spPr>
          <a:xfrm flipH="1">
            <a:off x="8623267" y="5247167"/>
            <a:ext cx="4063200" cy="1795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01990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950967" y="1793817"/>
            <a:ext cx="10290000" cy="21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2019100" y="4251531"/>
            <a:ext cx="81604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68" name="Google Shape;68;p11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11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11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11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6068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576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47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6668000" y="2590567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2"/>
          </p:nvPr>
        </p:nvSpPr>
        <p:spPr>
          <a:xfrm>
            <a:off x="6668000" y="30068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2206933" y="2590567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2206933" y="30068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6668000" y="4965267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6668000" y="53815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7"/>
          </p:nvPr>
        </p:nvSpPr>
        <p:spPr>
          <a:xfrm>
            <a:off x="2206933" y="4965267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8"/>
          </p:nvPr>
        </p:nvSpPr>
        <p:spPr>
          <a:xfrm>
            <a:off x="2207000" y="53815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 hasCustomPrompt="1"/>
          </p:nvPr>
        </p:nvSpPr>
        <p:spPr>
          <a:xfrm>
            <a:off x="3171533" y="1738117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13" hasCustomPrompt="1"/>
          </p:nvPr>
        </p:nvSpPr>
        <p:spPr>
          <a:xfrm>
            <a:off x="7632600" y="1738117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4" hasCustomPrompt="1"/>
          </p:nvPr>
        </p:nvSpPr>
        <p:spPr>
          <a:xfrm>
            <a:off x="3171600" y="4110317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15" hasCustomPrompt="1"/>
          </p:nvPr>
        </p:nvSpPr>
        <p:spPr>
          <a:xfrm>
            <a:off x="7632600" y="4110317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cxnSp>
        <p:nvCxnSpPr>
          <p:cNvPr id="87" name="Google Shape;87;p13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3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46188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960000" y="2236291"/>
            <a:ext cx="31152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2" hasCustomPrompt="1"/>
          </p:nvPr>
        </p:nvSpPr>
        <p:spPr>
          <a:xfrm>
            <a:off x="1976800" y="1460433"/>
            <a:ext cx="108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960000" y="2774932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 idx="3"/>
          </p:nvPr>
        </p:nvSpPr>
        <p:spPr>
          <a:xfrm>
            <a:off x="4538400" y="2236291"/>
            <a:ext cx="31152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 idx="4" hasCustomPrompt="1"/>
          </p:nvPr>
        </p:nvSpPr>
        <p:spPr>
          <a:xfrm>
            <a:off x="5555200" y="1460433"/>
            <a:ext cx="108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5"/>
          </p:nvPr>
        </p:nvSpPr>
        <p:spPr>
          <a:xfrm>
            <a:off x="4538400" y="2774944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 idx="6"/>
          </p:nvPr>
        </p:nvSpPr>
        <p:spPr>
          <a:xfrm>
            <a:off x="8116800" y="2236291"/>
            <a:ext cx="31152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 idx="7" hasCustomPrompt="1"/>
          </p:nvPr>
        </p:nvSpPr>
        <p:spPr>
          <a:xfrm>
            <a:off x="9133600" y="1460433"/>
            <a:ext cx="108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8"/>
          </p:nvPr>
        </p:nvSpPr>
        <p:spPr>
          <a:xfrm>
            <a:off x="8116800" y="2774944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 idx="9"/>
          </p:nvPr>
        </p:nvSpPr>
        <p:spPr>
          <a:xfrm>
            <a:off x="960000" y="4418105"/>
            <a:ext cx="31152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13" hasCustomPrompt="1"/>
          </p:nvPr>
        </p:nvSpPr>
        <p:spPr>
          <a:xfrm>
            <a:off x="1976800" y="3618783"/>
            <a:ext cx="108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4"/>
          </p:nvPr>
        </p:nvSpPr>
        <p:spPr>
          <a:xfrm>
            <a:off x="960000" y="4941151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5"/>
          </p:nvPr>
        </p:nvSpPr>
        <p:spPr>
          <a:xfrm>
            <a:off x="4538400" y="4418105"/>
            <a:ext cx="31152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16" hasCustomPrompt="1"/>
          </p:nvPr>
        </p:nvSpPr>
        <p:spPr>
          <a:xfrm>
            <a:off x="5555200" y="3618783"/>
            <a:ext cx="108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7"/>
          </p:nvPr>
        </p:nvSpPr>
        <p:spPr>
          <a:xfrm>
            <a:off x="4538400" y="4941151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 idx="18"/>
          </p:nvPr>
        </p:nvSpPr>
        <p:spPr>
          <a:xfrm>
            <a:off x="8116800" y="4418105"/>
            <a:ext cx="31152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title" idx="19" hasCustomPrompt="1"/>
          </p:nvPr>
        </p:nvSpPr>
        <p:spPr>
          <a:xfrm>
            <a:off x="9133600" y="3618783"/>
            <a:ext cx="108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107" name="Google Shape;107;p14"/>
          <p:cNvSpPr txBox="1">
            <a:spLocks noGrp="1"/>
          </p:cNvSpPr>
          <p:nvPr>
            <p:ph type="subTitle" idx="20"/>
          </p:nvPr>
        </p:nvSpPr>
        <p:spPr>
          <a:xfrm>
            <a:off x="8116800" y="4941151"/>
            <a:ext cx="311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title" idx="21"/>
          </p:nvPr>
        </p:nvSpPr>
        <p:spPr>
          <a:xfrm>
            <a:off x="3109867" y="593367"/>
            <a:ext cx="597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09" name="Google Shape;109;p14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110;p14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111;p14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p14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9042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3214000" y="3744337"/>
            <a:ext cx="57640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1"/>
          </p:nvPr>
        </p:nvSpPr>
        <p:spPr>
          <a:xfrm>
            <a:off x="2457200" y="2215951"/>
            <a:ext cx="7277600" cy="13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16" name="Google Shape;116;p15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5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67112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title"/>
          </p:nvPr>
        </p:nvSpPr>
        <p:spPr>
          <a:xfrm>
            <a:off x="933200" y="3761684"/>
            <a:ext cx="57640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1"/>
          </p:nvPr>
        </p:nvSpPr>
        <p:spPr>
          <a:xfrm>
            <a:off x="933200" y="2234536"/>
            <a:ext cx="7277600" cy="13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21" name="Google Shape;121;p16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6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" name="Google Shape;123;p16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" name="Google Shape;124;p16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17925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subTitle" idx="1"/>
          </p:nvPr>
        </p:nvSpPr>
        <p:spPr>
          <a:xfrm>
            <a:off x="3531200" y="2242667"/>
            <a:ext cx="5129600" cy="31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2309400" y="593367"/>
            <a:ext cx="757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28" name="Google Shape;128;p17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17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7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7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41363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subTitle" idx="1"/>
          </p:nvPr>
        </p:nvSpPr>
        <p:spPr>
          <a:xfrm>
            <a:off x="1194600" y="2242667"/>
            <a:ext cx="5129600" cy="31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757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35" name="Google Shape;135;p18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8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8"/>
          <p:cNvCxnSpPr/>
          <p:nvPr/>
        </p:nvCxnSpPr>
        <p:spPr>
          <a:xfrm flipH="1">
            <a:off x="7900600" y="3730000"/>
            <a:ext cx="4504000" cy="3289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47068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1127400" y="1977100"/>
            <a:ext cx="9937200" cy="17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1"/>
          </p:nvPr>
        </p:nvSpPr>
        <p:spPr>
          <a:xfrm>
            <a:off x="3066000" y="3962867"/>
            <a:ext cx="6060000" cy="7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41" name="Google Shape;141;p19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" name="Google Shape;142;p19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97258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4990467" y="2066500"/>
            <a:ext cx="6060000" cy="17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1"/>
          </p:nvPr>
        </p:nvSpPr>
        <p:spPr>
          <a:xfrm>
            <a:off x="4990467" y="4052284"/>
            <a:ext cx="6060000" cy="7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46" name="Google Shape;146;p20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" name="Google Shape;147;p20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20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20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Google Shape;150;p20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" name="Google Shape;151;p20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8949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156400" y="3155033"/>
            <a:ext cx="9879200" cy="109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4995400" y="1785551"/>
            <a:ext cx="22012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055200" y="4407033"/>
            <a:ext cx="6081600" cy="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9" name="Google Shape;19;p3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 flipH="1">
            <a:off x="10598567" y="5306367"/>
            <a:ext cx="1838000" cy="1648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 flipH="1">
            <a:off x="-150500" y="-118267"/>
            <a:ext cx="1891600" cy="1419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35720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569767" y="3349067"/>
            <a:ext cx="6620800" cy="14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title" idx="2" hasCustomPrompt="1"/>
          </p:nvPr>
        </p:nvSpPr>
        <p:spPr>
          <a:xfrm>
            <a:off x="4989233" y="1979591"/>
            <a:ext cx="22012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r>
              <a:t>xx%</a:t>
            </a:r>
          </a:p>
        </p:txBody>
      </p:sp>
      <p:sp>
        <p:nvSpPr>
          <p:cNvPr id="155" name="Google Shape;155;p21"/>
          <p:cNvSpPr txBox="1">
            <a:spLocks noGrp="1"/>
          </p:cNvSpPr>
          <p:nvPr>
            <p:ph type="subTitle" idx="1"/>
          </p:nvPr>
        </p:nvSpPr>
        <p:spPr>
          <a:xfrm>
            <a:off x="1108833" y="4833333"/>
            <a:ext cx="6081600" cy="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56" name="Google Shape;156;p21"/>
          <p:cNvCxnSpPr/>
          <p:nvPr/>
        </p:nvCxnSpPr>
        <p:spPr>
          <a:xfrm rot="10800000">
            <a:off x="-400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157;p21"/>
          <p:cNvCxnSpPr/>
          <p:nvPr/>
        </p:nvCxnSpPr>
        <p:spPr>
          <a:xfrm rot="10800000">
            <a:off x="-400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" name="Google Shape;158;p21"/>
          <p:cNvCxnSpPr/>
          <p:nvPr/>
        </p:nvCxnSpPr>
        <p:spPr>
          <a:xfrm>
            <a:off x="-150500" y="5306367"/>
            <a:ext cx="1838000" cy="1648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" name="Google Shape;159;p21"/>
          <p:cNvCxnSpPr/>
          <p:nvPr/>
        </p:nvCxnSpPr>
        <p:spPr>
          <a:xfrm>
            <a:off x="10544967" y="-118267"/>
            <a:ext cx="1891600" cy="1419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92029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62" name="Google Shape;162;p22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3" name="Google Shape;163;p22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" name="Google Shape;164;p22"/>
          <p:cNvCxnSpPr/>
          <p:nvPr/>
        </p:nvCxnSpPr>
        <p:spPr>
          <a:xfrm>
            <a:off x="9609800" y="-204233"/>
            <a:ext cx="2827200" cy="1698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16105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6" name="Google Shape;166;p23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" name="Google Shape;167;p23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8" name="Google Shape;168;p23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" name="Google Shape;169;p23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23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23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4880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>
            <a:spLocks noGrp="1"/>
          </p:cNvSpPr>
          <p:nvPr>
            <p:ph type="title"/>
          </p:nvPr>
        </p:nvSpPr>
        <p:spPr>
          <a:xfrm>
            <a:off x="2503300" y="593367"/>
            <a:ext cx="718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5" name="Google Shape;175;p24"/>
          <p:cNvSpPr txBox="1">
            <a:spLocks noGrp="1"/>
          </p:cNvSpPr>
          <p:nvPr>
            <p:ph type="subTitle" idx="1"/>
          </p:nvPr>
        </p:nvSpPr>
        <p:spPr>
          <a:xfrm>
            <a:off x="4302277" y="1873853"/>
            <a:ext cx="3314800" cy="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6" name="Google Shape;176;p24"/>
          <p:cNvSpPr txBox="1">
            <a:spLocks noGrp="1"/>
          </p:cNvSpPr>
          <p:nvPr>
            <p:ph type="subTitle" idx="2"/>
          </p:nvPr>
        </p:nvSpPr>
        <p:spPr>
          <a:xfrm>
            <a:off x="4302277" y="2408556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subTitle" idx="3"/>
          </p:nvPr>
        </p:nvSpPr>
        <p:spPr>
          <a:xfrm>
            <a:off x="958811" y="1873853"/>
            <a:ext cx="3314800" cy="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subTitle" idx="4"/>
          </p:nvPr>
        </p:nvSpPr>
        <p:spPr>
          <a:xfrm>
            <a:off x="958811" y="2408556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subTitle" idx="5"/>
          </p:nvPr>
        </p:nvSpPr>
        <p:spPr>
          <a:xfrm>
            <a:off x="4302277" y="4228157"/>
            <a:ext cx="3314800" cy="6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subTitle" idx="6"/>
          </p:nvPr>
        </p:nvSpPr>
        <p:spPr>
          <a:xfrm>
            <a:off x="4302277" y="475398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ubTitle" idx="7"/>
          </p:nvPr>
        </p:nvSpPr>
        <p:spPr>
          <a:xfrm>
            <a:off x="958811" y="4228157"/>
            <a:ext cx="3314800" cy="6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ubTitle" idx="8"/>
          </p:nvPr>
        </p:nvSpPr>
        <p:spPr>
          <a:xfrm>
            <a:off x="958877" y="475398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83" name="Google Shape;183;p24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24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21233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6" name="Google Shape;186;p25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25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25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25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25"/>
          <p:cNvSpPr txBox="1">
            <a:spLocks noGrp="1"/>
          </p:cNvSpPr>
          <p:nvPr>
            <p:ph type="body" idx="1"/>
          </p:nvPr>
        </p:nvSpPr>
        <p:spPr>
          <a:xfrm>
            <a:off x="7397200" y="4010333"/>
            <a:ext cx="3844000" cy="2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4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000">
                <a:latin typeface="Vidaloka"/>
                <a:ea typeface="Vidaloka"/>
                <a:cs typeface="Vidaloka"/>
                <a:sym typeface="Vidaloka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000">
                <a:latin typeface="Vidaloka"/>
                <a:ea typeface="Vidaloka"/>
                <a:cs typeface="Vidaloka"/>
                <a:sym typeface="Vidaloka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000">
                <a:latin typeface="Vidaloka"/>
                <a:ea typeface="Vidaloka"/>
                <a:cs typeface="Vidaloka"/>
                <a:sym typeface="Vidaloka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000">
                <a:latin typeface="Vidaloka"/>
                <a:ea typeface="Vidaloka"/>
                <a:cs typeface="Vidaloka"/>
                <a:sym typeface="Vidaloka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000">
                <a:latin typeface="Vidaloka"/>
                <a:ea typeface="Vidaloka"/>
                <a:cs typeface="Vidaloka"/>
                <a:sym typeface="Vidaloka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4000">
                <a:latin typeface="Vidaloka"/>
                <a:ea typeface="Vidaloka"/>
                <a:cs typeface="Vidaloka"/>
                <a:sym typeface="Vidaloka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4000">
                <a:latin typeface="Vidaloka"/>
                <a:ea typeface="Vidaloka"/>
                <a:cs typeface="Vidaloka"/>
                <a:sym typeface="Vidaloka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4000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474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 number 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>
            <a:spLocks noGrp="1"/>
          </p:cNvSpPr>
          <p:nvPr>
            <p:ph type="title" hasCustomPrompt="1"/>
          </p:nvPr>
        </p:nvSpPr>
        <p:spPr>
          <a:xfrm>
            <a:off x="950967" y="1793833"/>
            <a:ext cx="8160400" cy="21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3" name="Google Shape;193;p26"/>
          <p:cNvSpPr txBox="1">
            <a:spLocks noGrp="1"/>
          </p:cNvSpPr>
          <p:nvPr>
            <p:ph type="subTitle" idx="1"/>
          </p:nvPr>
        </p:nvSpPr>
        <p:spPr>
          <a:xfrm>
            <a:off x="950967" y="4251531"/>
            <a:ext cx="81604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94" name="Google Shape;194;p26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26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Google Shape;196;p26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Google Shape;197;p26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4015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>
            <a:spLocks noGrp="1"/>
          </p:cNvSpPr>
          <p:nvPr>
            <p:ph type="title"/>
          </p:nvPr>
        </p:nvSpPr>
        <p:spPr>
          <a:xfrm>
            <a:off x="5795333" y="3289833"/>
            <a:ext cx="5444800" cy="160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0" name="Google Shape;200;p27"/>
          <p:cNvSpPr txBox="1">
            <a:spLocks noGrp="1"/>
          </p:cNvSpPr>
          <p:nvPr>
            <p:ph type="title" idx="2" hasCustomPrompt="1"/>
          </p:nvPr>
        </p:nvSpPr>
        <p:spPr>
          <a:xfrm>
            <a:off x="6608133" y="1361767"/>
            <a:ext cx="2201200" cy="13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r>
              <a:t>xx%</a:t>
            </a:r>
          </a:p>
        </p:txBody>
      </p:sp>
      <p:sp>
        <p:nvSpPr>
          <p:cNvPr id="201" name="Google Shape;201;p27"/>
          <p:cNvSpPr txBox="1">
            <a:spLocks noGrp="1"/>
          </p:cNvSpPr>
          <p:nvPr>
            <p:ph type="subTitle" idx="1"/>
          </p:nvPr>
        </p:nvSpPr>
        <p:spPr>
          <a:xfrm>
            <a:off x="5795333" y="4866233"/>
            <a:ext cx="5444800" cy="8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202" name="Google Shape;202;p27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" name="Google Shape;203;p27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27"/>
          <p:cNvCxnSpPr/>
          <p:nvPr/>
        </p:nvCxnSpPr>
        <p:spPr>
          <a:xfrm>
            <a:off x="-279467" y="3203267"/>
            <a:ext cx="4192400" cy="3719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39542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>
            <a:spLocks noGrp="1"/>
          </p:cNvSpPr>
          <p:nvPr>
            <p:ph type="title"/>
          </p:nvPr>
        </p:nvSpPr>
        <p:spPr>
          <a:xfrm>
            <a:off x="5831800" y="1259000"/>
            <a:ext cx="5346000" cy="86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2" hasCustomPrompt="1"/>
          </p:nvPr>
        </p:nvSpPr>
        <p:spPr>
          <a:xfrm>
            <a:off x="3059800" y="1462200"/>
            <a:ext cx="2201200" cy="13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r>
              <a:t>xx%</a:t>
            </a:r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1"/>
          </p:nvPr>
        </p:nvSpPr>
        <p:spPr>
          <a:xfrm>
            <a:off x="5831800" y="2124200"/>
            <a:ext cx="3300400" cy="8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209" name="Google Shape;209;p28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" name="Google Shape;210;p28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28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28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Google Shape;213;p28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" name="Google Shape;214;p28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23697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>
            <a:spLocks noGrp="1"/>
          </p:cNvSpPr>
          <p:nvPr>
            <p:ph type="title"/>
          </p:nvPr>
        </p:nvSpPr>
        <p:spPr>
          <a:xfrm>
            <a:off x="1391633" y="1230089"/>
            <a:ext cx="4164000" cy="30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1"/>
          </p:nvPr>
        </p:nvSpPr>
        <p:spPr>
          <a:xfrm>
            <a:off x="1391633" y="4481251"/>
            <a:ext cx="4018000" cy="1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218" name="Google Shape;218;p29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" name="Google Shape;219;p29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" name="Google Shape;220;p29"/>
          <p:cNvCxnSpPr/>
          <p:nvPr/>
        </p:nvCxnSpPr>
        <p:spPr>
          <a:xfrm>
            <a:off x="7096867" y="-107500"/>
            <a:ext cx="5340000" cy="267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794527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title"/>
          </p:nvPr>
        </p:nvSpPr>
        <p:spPr>
          <a:xfrm>
            <a:off x="7081233" y="1283420"/>
            <a:ext cx="4164000" cy="30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1"/>
          </p:nvPr>
        </p:nvSpPr>
        <p:spPr>
          <a:xfrm>
            <a:off x="7081233" y="4534580"/>
            <a:ext cx="4018000" cy="1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224" name="Google Shape;224;p30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" name="Google Shape;225;p30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" name="Google Shape;226;p30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30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30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30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708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628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51000" y="1697233"/>
            <a:ext cx="10290000" cy="4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4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Google Shape;26;p4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7;p4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8;p4"/>
          <p:cNvCxnSpPr/>
          <p:nvPr/>
        </p:nvCxnSpPr>
        <p:spPr>
          <a:xfrm>
            <a:off x="9179867" y="-151467"/>
            <a:ext cx="3420800" cy="1741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52594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>
            <a:spLocks noGrp="1"/>
          </p:cNvSpPr>
          <p:nvPr>
            <p:ph type="subTitle" idx="1"/>
          </p:nvPr>
        </p:nvSpPr>
        <p:spPr>
          <a:xfrm>
            <a:off x="4678667" y="33760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2" name="Google Shape;232;p31"/>
          <p:cNvSpPr txBox="1">
            <a:spLocks noGrp="1"/>
          </p:cNvSpPr>
          <p:nvPr>
            <p:ph type="subTitle" idx="2"/>
          </p:nvPr>
        </p:nvSpPr>
        <p:spPr>
          <a:xfrm>
            <a:off x="4678700" y="3930996"/>
            <a:ext cx="2834800" cy="1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subTitle" idx="3"/>
          </p:nvPr>
        </p:nvSpPr>
        <p:spPr>
          <a:xfrm>
            <a:off x="1270700" y="33760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4"/>
          </p:nvPr>
        </p:nvSpPr>
        <p:spPr>
          <a:xfrm>
            <a:off x="1270833" y="3930996"/>
            <a:ext cx="2834800" cy="1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5"/>
          </p:nvPr>
        </p:nvSpPr>
        <p:spPr>
          <a:xfrm>
            <a:off x="8086500" y="33760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6" name="Google Shape;236;p31"/>
          <p:cNvSpPr txBox="1">
            <a:spLocks noGrp="1"/>
          </p:cNvSpPr>
          <p:nvPr>
            <p:ph type="subTitle" idx="6"/>
          </p:nvPr>
        </p:nvSpPr>
        <p:spPr>
          <a:xfrm>
            <a:off x="8086500" y="3930996"/>
            <a:ext cx="2834800" cy="1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7" name="Google Shape;237;p3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88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238" name="Google Shape;238;p31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31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35549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>
            <a:spLocks noGrp="1"/>
          </p:cNvSpPr>
          <p:nvPr>
            <p:ph type="subTitle" idx="1"/>
          </p:nvPr>
        </p:nvSpPr>
        <p:spPr>
          <a:xfrm>
            <a:off x="4678667" y="22584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2" name="Google Shape;242;p32"/>
          <p:cNvSpPr txBox="1">
            <a:spLocks noGrp="1"/>
          </p:cNvSpPr>
          <p:nvPr>
            <p:ph type="subTitle" idx="2"/>
          </p:nvPr>
        </p:nvSpPr>
        <p:spPr>
          <a:xfrm>
            <a:off x="4678700" y="2813399"/>
            <a:ext cx="283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32"/>
          <p:cNvSpPr txBox="1">
            <a:spLocks noGrp="1"/>
          </p:cNvSpPr>
          <p:nvPr>
            <p:ph type="subTitle" idx="3"/>
          </p:nvPr>
        </p:nvSpPr>
        <p:spPr>
          <a:xfrm>
            <a:off x="1270700" y="22584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4" name="Google Shape;244;p32"/>
          <p:cNvSpPr txBox="1">
            <a:spLocks noGrp="1"/>
          </p:cNvSpPr>
          <p:nvPr>
            <p:ph type="subTitle" idx="4"/>
          </p:nvPr>
        </p:nvSpPr>
        <p:spPr>
          <a:xfrm>
            <a:off x="1270833" y="2813399"/>
            <a:ext cx="283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5" name="Google Shape;245;p32"/>
          <p:cNvSpPr txBox="1">
            <a:spLocks noGrp="1"/>
          </p:cNvSpPr>
          <p:nvPr>
            <p:ph type="subTitle" idx="5"/>
          </p:nvPr>
        </p:nvSpPr>
        <p:spPr>
          <a:xfrm>
            <a:off x="8086500" y="22584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32"/>
          <p:cNvSpPr txBox="1">
            <a:spLocks noGrp="1"/>
          </p:cNvSpPr>
          <p:nvPr>
            <p:ph type="subTitle" idx="6"/>
          </p:nvPr>
        </p:nvSpPr>
        <p:spPr>
          <a:xfrm>
            <a:off x="8086500" y="2813399"/>
            <a:ext cx="283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7" name="Google Shape;247;p32"/>
          <p:cNvSpPr txBox="1">
            <a:spLocks noGrp="1"/>
          </p:cNvSpPr>
          <p:nvPr>
            <p:ph type="title"/>
          </p:nvPr>
        </p:nvSpPr>
        <p:spPr>
          <a:xfrm>
            <a:off x="1659000" y="593367"/>
            <a:ext cx="88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32"/>
          <p:cNvSpPr txBox="1">
            <a:spLocks noGrp="1"/>
          </p:cNvSpPr>
          <p:nvPr>
            <p:ph type="subTitle" idx="7"/>
          </p:nvPr>
        </p:nvSpPr>
        <p:spPr>
          <a:xfrm>
            <a:off x="4678667" y="45316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9" name="Google Shape;249;p32"/>
          <p:cNvSpPr txBox="1">
            <a:spLocks noGrp="1"/>
          </p:cNvSpPr>
          <p:nvPr>
            <p:ph type="subTitle" idx="8"/>
          </p:nvPr>
        </p:nvSpPr>
        <p:spPr>
          <a:xfrm>
            <a:off x="4678700" y="5086599"/>
            <a:ext cx="283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32"/>
          <p:cNvSpPr txBox="1">
            <a:spLocks noGrp="1"/>
          </p:cNvSpPr>
          <p:nvPr>
            <p:ph type="subTitle" idx="9"/>
          </p:nvPr>
        </p:nvSpPr>
        <p:spPr>
          <a:xfrm>
            <a:off x="1270700" y="45316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1" name="Google Shape;251;p32"/>
          <p:cNvSpPr txBox="1">
            <a:spLocks noGrp="1"/>
          </p:cNvSpPr>
          <p:nvPr>
            <p:ph type="subTitle" idx="13"/>
          </p:nvPr>
        </p:nvSpPr>
        <p:spPr>
          <a:xfrm>
            <a:off x="1270833" y="5086599"/>
            <a:ext cx="283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2" name="Google Shape;252;p32"/>
          <p:cNvSpPr txBox="1">
            <a:spLocks noGrp="1"/>
          </p:cNvSpPr>
          <p:nvPr>
            <p:ph type="subTitle" idx="14"/>
          </p:nvPr>
        </p:nvSpPr>
        <p:spPr>
          <a:xfrm>
            <a:off x="8086500" y="45316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3" name="Google Shape;253;p32"/>
          <p:cNvSpPr txBox="1">
            <a:spLocks noGrp="1"/>
          </p:cNvSpPr>
          <p:nvPr>
            <p:ph type="subTitle" idx="15"/>
          </p:nvPr>
        </p:nvSpPr>
        <p:spPr>
          <a:xfrm>
            <a:off x="8086500" y="5086599"/>
            <a:ext cx="283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254" name="Google Shape;254;p32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5" name="Google Shape;255;p32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6" name="Google Shape;256;p32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" name="Google Shape;257;p32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57917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>
            <a:spLocks noGrp="1"/>
          </p:cNvSpPr>
          <p:nvPr>
            <p:ph type="subTitle" idx="1"/>
          </p:nvPr>
        </p:nvSpPr>
        <p:spPr>
          <a:xfrm>
            <a:off x="4552067" y="228590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0" name="Google Shape;260;p33"/>
          <p:cNvSpPr txBox="1">
            <a:spLocks noGrp="1"/>
          </p:cNvSpPr>
          <p:nvPr>
            <p:ph type="subTitle" idx="2"/>
          </p:nvPr>
        </p:nvSpPr>
        <p:spPr>
          <a:xfrm>
            <a:off x="4752267" y="2832163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1" name="Google Shape;261;p33"/>
          <p:cNvSpPr txBox="1">
            <a:spLocks noGrp="1"/>
          </p:cNvSpPr>
          <p:nvPr>
            <p:ph type="subTitle" idx="3"/>
          </p:nvPr>
        </p:nvSpPr>
        <p:spPr>
          <a:xfrm>
            <a:off x="940967" y="228590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2" name="Google Shape;262;p33"/>
          <p:cNvSpPr txBox="1">
            <a:spLocks noGrp="1"/>
          </p:cNvSpPr>
          <p:nvPr>
            <p:ph type="subTitle" idx="4"/>
          </p:nvPr>
        </p:nvSpPr>
        <p:spPr>
          <a:xfrm>
            <a:off x="1141167" y="2832163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3" name="Google Shape;263;p33"/>
          <p:cNvSpPr txBox="1">
            <a:spLocks noGrp="1"/>
          </p:cNvSpPr>
          <p:nvPr>
            <p:ph type="subTitle" idx="5"/>
          </p:nvPr>
        </p:nvSpPr>
        <p:spPr>
          <a:xfrm>
            <a:off x="8163100" y="228590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4" name="Google Shape;264;p33"/>
          <p:cNvSpPr txBox="1">
            <a:spLocks noGrp="1"/>
          </p:cNvSpPr>
          <p:nvPr>
            <p:ph type="subTitle" idx="6"/>
          </p:nvPr>
        </p:nvSpPr>
        <p:spPr>
          <a:xfrm>
            <a:off x="8363300" y="2832163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5" name="Google Shape;265;p33"/>
          <p:cNvSpPr txBox="1">
            <a:spLocks noGrp="1"/>
          </p:cNvSpPr>
          <p:nvPr>
            <p:ph type="subTitle" idx="7"/>
          </p:nvPr>
        </p:nvSpPr>
        <p:spPr>
          <a:xfrm>
            <a:off x="4552067" y="460443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6" name="Google Shape;266;p33"/>
          <p:cNvSpPr txBox="1">
            <a:spLocks noGrp="1"/>
          </p:cNvSpPr>
          <p:nvPr>
            <p:ph type="subTitle" idx="8"/>
          </p:nvPr>
        </p:nvSpPr>
        <p:spPr>
          <a:xfrm>
            <a:off x="4752267" y="5159381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7" name="Google Shape;267;p33"/>
          <p:cNvSpPr txBox="1">
            <a:spLocks noGrp="1"/>
          </p:cNvSpPr>
          <p:nvPr>
            <p:ph type="subTitle" idx="9"/>
          </p:nvPr>
        </p:nvSpPr>
        <p:spPr>
          <a:xfrm>
            <a:off x="940967" y="460443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8" name="Google Shape;268;p33"/>
          <p:cNvSpPr txBox="1">
            <a:spLocks noGrp="1"/>
          </p:cNvSpPr>
          <p:nvPr>
            <p:ph type="subTitle" idx="13"/>
          </p:nvPr>
        </p:nvSpPr>
        <p:spPr>
          <a:xfrm>
            <a:off x="1141167" y="5159381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9" name="Google Shape;269;p33"/>
          <p:cNvSpPr txBox="1">
            <a:spLocks noGrp="1"/>
          </p:cNvSpPr>
          <p:nvPr>
            <p:ph type="subTitle" idx="14"/>
          </p:nvPr>
        </p:nvSpPr>
        <p:spPr>
          <a:xfrm>
            <a:off x="8163100" y="460443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0" name="Google Shape;270;p33"/>
          <p:cNvSpPr txBox="1">
            <a:spLocks noGrp="1"/>
          </p:cNvSpPr>
          <p:nvPr>
            <p:ph type="subTitle" idx="15"/>
          </p:nvPr>
        </p:nvSpPr>
        <p:spPr>
          <a:xfrm>
            <a:off x="8363300" y="5159381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1" name="Google Shape;271;p3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810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272" name="Google Shape;272;p33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33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296333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"/>
          <p:cNvSpPr txBox="1">
            <a:spLocks noGrp="1"/>
          </p:cNvSpPr>
          <p:nvPr>
            <p:ph type="subTitle" idx="1"/>
          </p:nvPr>
        </p:nvSpPr>
        <p:spPr>
          <a:xfrm>
            <a:off x="4552067" y="228590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6" name="Google Shape;276;p34"/>
          <p:cNvSpPr txBox="1">
            <a:spLocks noGrp="1"/>
          </p:cNvSpPr>
          <p:nvPr>
            <p:ph type="subTitle" idx="2"/>
          </p:nvPr>
        </p:nvSpPr>
        <p:spPr>
          <a:xfrm>
            <a:off x="4752267" y="2832163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7" name="Google Shape;277;p34"/>
          <p:cNvSpPr txBox="1">
            <a:spLocks noGrp="1"/>
          </p:cNvSpPr>
          <p:nvPr>
            <p:ph type="subTitle" idx="3"/>
          </p:nvPr>
        </p:nvSpPr>
        <p:spPr>
          <a:xfrm>
            <a:off x="940967" y="228590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8" name="Google Shape;278;p34"/>
          <p:cNvSpPr txBox="1">
            <a:spLocks noGrp="1"/>
          </p:cNvSpPr>
          <p:nvPr>
            <p:ph type="subTitle" idx="4"/>
          </p:nvPr>
        </p:nvSpPr>
        <p:spPr>
          <a:xfrm>
            <a:off x="1141167" y="2832163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9" name="Google Shape;279;p34"/>
          <p:cNvSpPr txBox="1">
            <a:spLocks noGrp="1"/>
          </p:cNvSpPr>
          <p:nvPr>
            <p:ph type="subTitle" idx="5"/>
          </p:nvPr>
        </p:nvSpPr>
        <p:spPr>
          <a:xfrm>
            <a:off x="8163100" y="228590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0" name="Google Shape;280;p34"/>
          <p:cNvSpPr txBox="1">
            <a:spLocks noGrp="1"/>
          </p:cNvSpPr>
          <p:nvPr>
            <p:ph type="subTitle" idx="6"/>
          </p:nvPr>
        </p:nvSpPr>
        <p:spPr>
          <a:xfrm>
            <a:off x="8363300" y="2832163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1" name="Google Shape;281;p34"/>
          <p:cNvSpPr txBox="1">
            <a:spLocks noGrp="1"/>
          </p:cNvSpPr>
          <p:nvPr>
            <p:ph type="subTitle" idx="7"/>
          </p:nvPr>
        </p:nvSpPr>
        <p:spPr>
          <a:xfrm>
            <a:off x="2746484" y="419803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2" name="Google Shape;282;p34"/>
          <p:cNvSpPr txBox="1">
            <a:spLocks noGrp="1"/>
          </p:cNvSpPr>
          <p:nvPr>
            <p:ph type="subTitle" idx="8"/>
          </p:nvPr>
        </p:nvSpPr>
        <p:spPr>
          <a:xfrm>
            <a:off x="2946684" y="4752981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3" name="Google Shape;283;p34"/>
          <p:cNvSpPr txBox="1">
            <a:spLocks noGrp="1"/>
          </p:cNvSpPr>
          <p:nvPr>
            <p:ph type="subTitle" idx="9"/>
          </p:nvPr>
        </p:nvSpPr>
        <p:spPr>
          <a:xfrm>
            <a:off x="6357517" y="4198035"/>
            <a:ext cx="30880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4" name="Google Shape;284;p34"/>
          <p:cNvSpPr txBox="1">
            <a:spLocks noGrp="1"/>
          </p:cNvSpPr>
          <p:nvPr>
            <p:ph type="subTitle" idx="13"/>
          </p:nvPr>
        </p:nvSpPr>
        <p:spPr>
          <a:xfrm>
            <a:off x="6557717" y="4752981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5" name="Google Shape;285;p34"/>
          <p:cNvSpPr txBox="1">
            <a:spLocks noGrp="1"/>
          </p:cNvSpPr>
          <p:nvPr>
            <p:ph type="title"/>
          </p:nvPr>
        </p:nvSpPr>
        <p:spPr>
          <a:xfrm>
            <a:off x="2042200" y="593367"/>
            <a:ext cx="810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286" name="Google Shape;286;p34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34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34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34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14793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title"/>
          </p:nvPr>
        </p:nvSpPr>
        <p:spPr>
          <a:xfrm>
            <a:off x="954967" y="1430667"/>
            <a:ext cx="7520800" cy="3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292" name="Google Shape;292;p35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3" name="Google Shape;293;p35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4" name="Google Shape;294;p35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5" name="Google Shape;295;p35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6" name="Google Shape;296;p35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7" name="Google Shape;297;p35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849839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6"/>
          <p:cNvSpPr txBox="1">
            <a:spLocks noGrp="1"/>
          </p:cNvSpPr>
          <p:nvPr>
            <p:ph type="subTitle" idx="1"/>
          </p:nvPr>
        </p:nvSpPr>
        <p:spPr>
          <a:xfrm>
            <a:off x="6555800" y="2525600"/>
            <a:ext cx="30880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0" name="Google Shape;300;p36"/>
          <p:cNvSpPr txBox="1">
            <a:spLocks noGrp="1"/>
          </p:cNvSpPr>
          <p:nvPr>
            <p:ph type="subTitle" idx="2"/>
          </p:nvPr>
        </p:nvSpPr>
        <p:spPr>
          <a:xfrm>
            <a:off x="6745200" y="3061964"/>
            <a:ext cx="27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1" name="Google Shape;301;p36"/>
          <p:cNvSpPr txBox="1">
            <a:spLocks noGrp="1"/>
          </p:cNvSpPr>
          <p:nvPr>
            <p:ph type="subTitle" idx="3"/>
          </p:nvPr>
        </p:nvSpPr>
        <p:spPr>
          <a:xfrm>
            <a:off x="2548200" y="2525600"/>
            <a:ext cx="30880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2" name="Google Shape;302;p36"/>
          <p:cNvSpPr txBox="1">
            <a:spLocks noGrp="1"/>
          </p:cNvSpPr>
          <p:nvPr>
            <p:ph type="subTitle" idx="4"/>
          </p:nvPr>
        </p:nvSpPr>
        <p:spPr>
          <a:xfrm>
            <a:off x="2737733" y="3061964"/>
            <a:ext cx="27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3" name="Google Shape;303;p36"/>
          <p:cNvSpPr txBox="1">
            <a:spLocks noGrp="1"/>
          </p:cNvSpPr>
          <p:nvPr>
            <p:ph type="subTitle" idx="5"/>
          </p:nvPr>
        </p:nvSpPr>
        <p:spPr>
          <a:xfrm>
            <a:off x="6555800" y="4705203"/>
            <a:ext cx="30880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4" name="Google Shape;304;p36"/>
          <p:cNvSpPr txBox="1">
            <a:spLocks noGrp="1"/>
          </p:cNvSpPr>
          <p:nvPr>
            <p:ph type="subTitle" idx="6"/>
          </p:nvPr>
        </p:nvSpPr>
        <p:spPr>
          <a:xfrm>
            <a:off x="6745200" y="5231644"/>
            <a:ext cx="27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5" name="Google Shape;305;p36"/>
          <p:cNvSpPr txBox="1">
            <a:spLocks noGrp="1"/>
          </p:cNvSpPr>
          <p:nvPr>
            <p:ph type="subTitle" idx="7"/>
          </p:nvPr>
        </p:nvSpPr>
        <p:spPr>
          <a:xfrm>
            <a:off x="2548200" y="4705203"/>
            <a:ext cx="30880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36"/>
          <p:cNvSpPr txBox="1">
            <a:spLocks noGrp="1"/>
          </p:cNvSpPr>
          <p:nvPr>
            <p:ph type="subTitle" idx="8"/>
          </p:nvPr>
        </p:nvSpPr>
        <p:spPr>
          <a:xfrm>
            <a:off x="2737600" y="5231644"/>
            <a:ext cx="27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7" name="Google Shape;307;p3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864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308" name="Google Shape;308;p36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" name="Google Shape;309;p36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89148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subTitle" idx="1"/>
          </p:nvPr>
        </p:nvSpPr>
        <p:spPr>
          <a:xfrm>
            <a:off x="4762567" y="3872595"/>
            <a:ext cx="268720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2" name="Google Shape;312;p37"/>
          <p:cNvSpPr txBox="1">
            <a:spLocks noGrp="1"/>
          </p:cNvSpPr>
          <p:nvPr>
            <p:ph type="subTitle" idx="2"/>
          </p:nvPr>
        </p:nvSpPr>
        <p:spPr>
          <a:xfrm>
            <a:off x="4762567" y="4408963"/>
            <a:ext cx="26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3" name="Google Shape;313;p37"/>
          <p:cNvSpPr txBox="1">
            <a:spLocks noGrp="1"/>
          </p:cNvSpPr>
          <p:nvPr>
            <p:ph type="subTitle" idx="3"/>
          </p:nvPr>
        </p:nvSpPr>
        <p:spPr>
          <a:xfrm>
            <a:off x="1451200" y="3872595"/>
            <a:ext cx="268720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4" name="Google Shape;314;p37"/>
          <p:cNvSpPr txBox="1">
            <a:spLocks noGrp="1"/>
          </p:cNvSpPr>
          <p:nvPr>
            <p:ph type="subTitle" idx="4"/>
          </p:nvPr>
        </p:nvSpPr>
        <p:spPr>
          <a:xfrm>
            <a:off x="1451200" y="4408963"/>
            <a:ext cx="26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5" name="Google Shape;315;p37"/>
          <p:cNvSpPr txBox="1">
            <a:spLocks noGrp="1"/>
          </p:cNvSpPr>
          <p:nvPr>
            <p:ph type="subTitle" idx="5"/>
          </p:nvPr>
        </p:nvSpPr>
        <p:spPr>
          <a:xfrm>
            <a:off x="8073933" y="3872595"/>
            <a:ext cx="268720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6" name="Google Shape;316;p37"/>
          <p:cNvSpPr txBox="1">
            <a:spLocks noGrp="1"/>
          </p:cNvSpPr>
          <p:nvPr>
            <p:ph type="subTitle" idx="6"/>
          </p:nvPr>
        </p:nvSpPr>
        <p:spPr>
          <a:xfrm>
            <a:off x="8073933" y="4408963"/>
            <a:ext cx="26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7" name="Google Shape;317;p37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73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318" name="Google Shape;318;p37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" name="Google Shape;319;p37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320;p37"/>
          <p:cNvCxnSpPr/>
          <p:nvPr/>
        </p:nvCxnSpPr>
        <p:spPr>
          <a:xfrm>
            <a:off x="9912233" y="-167467"/>
            <a:ext cx="2657600" cy="1773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39362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2" name="Google Shape;322;p38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38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4" name="Google Shape;324;p38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5" name="Google Shape;325;p38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6" name="Google Shape;326;p38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7" name="Google Shape;327;p38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8" name="Google Shape;328;p38"/>
          <p:cNvSpPr txBox="1">
            <a:spLocks noGrp="1"/>
          </p:cNvSpPr>
          <p:nvPr>
            <p:ph type="title"/>
          </p:nvPr>
        </p:nvSpPr>
        <p:spPr>
          <a:xfrm>
            <a:off x="3706800" y="593367"/>
            <a:ext cx="47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9" name="Google Shape;329;p38"/>
          <p:cNvSpPr txBox="1">
            <a:spLocks noGrp="1"/>
          </p:cNvSpPr>
          <p:nvPr>
            <p:ph type="subTitle" idx="1"/>
          </p:nvPr>
        </p:nvSpPr>
        <p:spPr>
          <a:xfrm>
            <a:off x="7075533" y="2280253"/>
            <a:ext cx="3314800" cy="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0" name="Google Shape;330;p38"/>
          <p:cNvSpPr txBox="1">
            <a:spLocks noGrp="1"/>
          </p:cNvSpPr>
          <p:nvPr>
            <p:ph type="subTitle" idx="2"/>
          </p:nvPr>
        </p:nvSpPr>
        <p:spPr>
          <a:xfrm>
            <a:off x="7075533" y="2814956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1" name="Google Shape;331;p38"/>
          <p:cNvSpPr txBox="1">
            <a:spLocks noGrp="1"/>
          </p:cNvSpPr>
          <p:nvPr>
            <p:ph type="subTitle" idx="3"/>
          </p:nvPr>
        </p:nvSpPr>
        <p:spPr>
          <a:xfrm>
            <a:off x="1801667" y="2280253"/>
            <a:ext cx="3314800" cy="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2" name="Google Shape;332;p38"/>
          <p:cNvSpPr txBox="1">
            <a:spLocks noGrp="1"/>
          </p:cNvSpPr>
          <p:nvPr>
            <p:ph type="subTitle" idx="4"/>
          </p:nvPr>
        </p:nvSpPr>
        <p:spPr>
          <a:xfrm>
            <a:off x="1801667" y="2814956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3" name="Google Shape;333;p38"/>
          <p:cNvSpPr txBox="1">
            <a:spLocks noGrp="1"/>
          </p:cNvSpPr>
          <p:nvPr>
            <p:ph type="subTitle" idx="5"/>
          </p:nvPr>
        </p:nvSpPr>
        <p:spPr>
          <a:xfrm>
            <a:off x="7075533" y="4736157"/>
            <a:ext cx="3314800" cy="6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4" name="Google Shape;334;p38"/>
          <p:cNvSpPr txBox="1">
            <a:spLocks noGrp="1"/>
          </p:cNvSpPr>
          <p:nvPr>
            <p:ph type="subTitle" idx="6"/>
          </p:nvPr>
        </p:nvSpPr>
        <p:spPr>
          <a:xfrm>
            <a:off x="7075533" y="526198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5" name="Google Shape;335;p38"/>
          <p:cNvSpPr txBox="1">
            <a:spLocks noGrp="1"/>
          </p:cNvSpPr>
          <p:nvPr>
            <p:ph type="subTitle" idx="7"/>
          </p:nvPr>
        </p:nvSpPr>
        <p:spPr>
          <a:xfrm>
            <a:off x="1801667" y="4736157"/>
            <a:ext cx="3314800" cy="6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6" name="Google Shape;336;p38"/>
          <p:cNvSpPr txBox="1">
            <a:spLocks noGrp="1"/>
          </p:cNvSpPr>
          <p:nvPr>
            <p:ph type="subTitle" idx="8"/>
          </p:nvPr>
        </p:nvSpPr>
        <p:spPr>
          <a:xfrm>
            <a:off x="1801733" y="526198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7" name="Google Shape;337;p38"/>
          <p:cNvSpPr txBox="1">
            <a:spLocks noGrp="1"/>
          </p:cNvSpPr>
          <p:nvPr>
            <p:ph type="title" idx="9" hasCustomPrompt="1"/>
          </p:nvPr>
        </p:nvSpPr>
        <p:spPr>
          <a:xfrm>
            <a:off x="1801667" y="1508567"/>
            <a:ext cx="33148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8" name="Google Shape;338;p38"/>
          <p:cNvSpPr txBox="1">
            <a:spLocks noGrp="1"/>
          </p:cNvSpPr>
          <p:nvPr>
            <p:ph type="title" idx="13" hasCustomPrompt="1"/>
          </p:nvPr>
        </p:nvSpPr>
        <p:spPr>
          <a:xfrm>
            <a:off x="7075533" y="1508567"/>
            <a:ext cx="33148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9" name="Google Shape;339;p38"/>
          <p:cNvSpPr txBox="1">
            <a:spLocks noGrp="1"/>
          </p:cNvSpPr>
          <p:nvPr>
            <p:ph type="title" idx="14" hasCustomPrompt="1"/>
          </p:nvPr>
        </p:nvSpPr>
        <p:spPr>
          <a:xfrm>
            <a:off x="1801733" y="3952751"/>
            <a:ext cx="33148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0" name="Google Shape;340;p38"/>
          <p:cNvSpPr txBox="1">
            <a:spLocks noGrp="1"/>
          </p:cNvSpPr>
          <p:nvPr>
            <p:ph type="title" idx="15" hasCustomPrompt="1"/>
          </p:nvPr>
        </p:nvSpPr>
        <p:spPr>
          <a:xfrm>
            <a:off x="7075533" y="3952751"/>
            <a:ext cx="33148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32222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9"/>
          <p:cNvSpPr txBox="1">
            <a:spLocks noGrp="1"/>
          </p:cNvSpPr>
          <p:nvPr>
            <p:ph type="subTitle" idx="1"/>
          </p:nvPr>
        </p:nvSpPr>
        <p:spPr>
          <a:xfrm>
            <a:off x="4957767" y="4392265"/>
            <a:ext cx="21904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3" name="Google Shape;343;p39"/>
          <p:cNvSpPr txBox="1">
            <a:spLocks noGrp="1"/>
          </p:cNvSpPr>
          <p:nvPr>
            <p:ph type="subTitle" idx="2"/>
          </p:nvPr>
        </p:nvSpPr>
        <p:spPr>
          <a:xfrm>
            <a:off x="4823567" y="4938529"/>
            <a:ext cx="245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4" name="Google Shape;344;p39"/>
          <p:cNvSpPr txBox="1">
            <a:spLocks noGrp="1"/>
          </p:cNvSpPr>
          <p:nvPr>
            <p:ph type="subTitle" idx="3"/>
          </p:nvPr>
        </p:nvSpPr>
        <p:spPr>
          <a:xfrm>
            <a:off x="1770700" y="4392265"/>
            <a:ext cx="21904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5" name="Google Shape;345;p39"/>
          <p:cNvSpPr txBox="1">
            <a:spLocks noGrp="1"/>
          </p:cNvSpPr>
          <p:nvPr>
            <p:ph type="subTitle" idx="4"/>
          </p:nvPr>
        </p:nvSpPr>
        <p:spPr>
          <a:xfrm>
            <a:off x="1636568" y="4938529"/>
            <a:ext cx="245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6" name="Google Shape;346;p39"/>
          <p:cNvSpPr txBox="1">
            <a:spLocks noGrp="1"/>
          </p:cNvSpPr>
          <p:nvPr>
            <p:ph type="subTitle" idx="5"/>
          </p:nvPr>
        </p:nvSpPr>
        <p:spPr>
          <a:xfrm>
            <a:off x="8144733" y="4392265"/>
            <a:ext cx="2190800" cy="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7" name="Google Shape;347;p39"/>
          <p:cNvSpPr txBox="1">
            <a:spLocks noGrp="1"/>
          </p:cNvSpPr>
          <p:nvPr>
            <p:ph type="subTitle" idx="6"/>
          </p:nvPr>
        </p:nvSpPr>
        <p:spPr>
          <a:xfrm>
            <a:off x="8010733" y="4938529"/>
            <a:ext cx="245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8" name="Google Shape;348;p39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425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349" name="Google Shape;349;p39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0" name="Google Shape;350;p39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107089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0"/>
          <p:cNvSpPr txBox="1">
            <a:spLocks noGrp="1"/>
          </p:cNvSpPr>
          <p:nvPr>
            <p:ph type="subTitle" idx="1"/>
          </p:nvPr>
        </p:nvSpPr>
        <p:spPr>
          <a:xfrm>
            <a:off x="6333567" y="2176995"/>
            <a:ext cx="26864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3" name="Google Shape;353;p40"/>
          <p:cNvSpPr txBox="1">
            <a:spLocks noGrp="1"/>
          </p:cNvSpPr>
          <p:nvPr>
            <p:ph type="subTitle" idx="2"/>
          </p:nvPr>
        </p:nvSpPr>
        <p:spPr>
          <a:xfrm>
            <a:off x="6333579" y="2713363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4" name="Google Shape;354;p40"/>
          <p:cNvSpPr txBox="1">
            <a:spLocks noGrp="1"/>
          </p:cNvSpPr>
          <p:nvPr>
            <p:ph type="subTitle" idx="3"/>
          </p:nvPr>
        </p:nvSpPr>
        <p:spPr>
          <a:xfrm>
            <a:off x="3075267" y="2176995"/>
            <a:ext cx="26864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5" name="Google Shape;355;p40"/>
          <p:cNvSpPr txBox="1">
            <a:spLocks noGrp="1"/>
          </p:cNvSpPr>
          <p:nvPr>
            <p:ph type="subTitle" idx="4"/>
          </p:nvPr>
        </p:nvSpPr>
        <p:spPr>
          <a:xfrm>
            <a:off x="3075283" y="2713363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6" name="Google Shape;356;p40"/>
          <p:cNvSpPr txBox="1">
            <a:spLocks noGrp="1"/>
          </p:cNvSpPr>
          <p:nvPr>
            <p:ph type="subTitle" idx="5"/>
          </p:nvPr>
        </p:nvSpPr>
        <p:spPr>
          <a:xfrm>
            <a:off x="6333567" y="4083031"/>
            <a:ext cx="26864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7" name="Google Shape;357;p40"/>
          <p:cNvSpPr txBox="1">
            <a:spLocks noGrp="1"/>
          </p:cNvSpPr>
          <p:nvPr>
            <p:ph type="subTitle" idx="6"/>
          </p:nvPr>
        </p:nvSpPr>
        <p:spPr>
          <a:xfrm>
            <a:off x="6333579" y="4628063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8" name="Google Shape;358;p40"/>
          <p:cNvSpPr txBox="1">
            <a:spLocks noGrp="1"/>
          </p:cNvSpPr>
          <p:nvPr>
            <p:ph type="subTitle" idx="7"/>
          </p:nvPr>
        </p:nvSpPr>
        <p:spPr>
          <a:xfrm>
            <a:off x="3075267" y="4083031"/>
            <a:ext cx="26864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9" name="Google Shape;359;p40"/>
          <p:cNvSpPr txBox="1">
            <a:spLocks noGrp="1"/>
          </p:cNvSpPr>
          <p:nvPr>
            <p:ph type="subTitle" idx="8"/>
          </p:nvPr>
        </p:nvSpPr>
        <p:spPr>
          <a:xfrm>
            <a:off x="3075283" y="4628063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0" name="Google Shape;360;p40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371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361" name="Google Shape;361;p40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Google Shape;362;p40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00373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75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718633" y="3401932"/>
            <a:ext cx="3314800" cy="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6718633" y="3948267"/>
            <a:ext cx="3314800" cy="12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2257567" y="3401932"/>
            <a:ext cx="3314800" cy="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2257567" y="3948267"/>
            <a:ext cx="3314800" cy="12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35" name="Google Shape;35;p5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5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5"/>
          <p:cNvCxnSpPr/>
          <p:nvPr/>
        </p:nvCxnSpPr>
        <p:spPr>
          <a:xfrm flipH="1">
            <a:off x="9247667" y="5241767"/>
            <a:ext cx="3399200" cy="1806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69379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4" name="Google Shape;364;p41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5" name="Google Shape;365;p41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6" name="Google Shape;366;p41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7" name="Google Shape;367;p41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8" name="Google Shape;368;p41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9" name="Google Shape;369;p41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0" name="Google Shape;370;p41"/>
          <p:cNvSpPr txBox="1">
            <a:spLocks noGrp="1"/>
          </p:cNvSpPr>
          <p:nvPr>
            <p:ph type="subTitle" idx="1"/>
          </p:nvPr>
        </p:nvSpPr>
        <p:spPr>
          <a:xfrm>
            <a:off x="971667" y="1483829"/>
            <a:ext cx="26864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1" name="Google Shape;371;p41"/>
          <p:cNvSpPr txBox="1">
            <a:spLocks noGrp="1"/>
          </p:cNvSpPr>
          <p:nvPr>
            <p:ph type="subTitle" idx="2"/>
          </p:nvPr>
        </p:nvSpPr>
        <p:spPr>
          <a:xfrm>
            <a:off x="971683" y="2020199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2" name="Google Shape;372;p41"/>
          <p:cNvSpPr txBox="1">
            <a:spLocks noGrp="1"/>
          </p:cNvSpPr>
          <p:nvPr>
            <p:ph type="subTitle" idx="3"/>
          </p:nvPr>
        </p:nvSpPr>
        <p:spPr>
          <a:xfrm>
            <a:off x="971667" y="2715181"/>
            <a:ext cx="26864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3" name="Google Shape;373;p41"/>
          <p:cNvSpPr txBox="1">
            <a:spLocks noGrp="1"/>
          </p:cNvSpPr>
          <p:nvPr>
            <p:ph type="subTitle" idx="4"/>
          </p:nvPr>
        </p:nvSpPr>
        <p:spPr>
          <a:xfrm>
            <a:off x="971683" y="3260213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4" name="Google Shape;374;p41"/>
          <p:cNvSpPr txBox="1">
            <a:spLocks noGrp="1"/>
          </p:cNvSpPr>
          <p:nvPr>
            <p:ph type="title"/>
          </p:nvPr>
        </p:nvSpPr>
        <p:spPr>
          <a:xfrm>
            <a:off x="2042200" y="593367"/>
            <a:ext cx="810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5" name="Google Shape;375;p41"/>
          <p:cNvSpPr txBox="1">
            <a:spLocks noGrp="1"/>
          </p:cNvSpPr>
          <p:nvPr>
            <p:ph type="subTitle" idx="5"/>
          </p:nvPr>
        </p:nvSpPr>
        <p:spPr>
          <a:xfrm>
            <a:off x="971667" y="3996300"/>
            <a:ext cx="26864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6" name="Google Shape;376;p41"/>
          <p:cNvSpPr txBox="1">
            <a:spLocks noGrp="1"/>
          </p:cNvSpPr>
          <p:nvPr>
            <p:ph type="subTitle" idx="6"/>
          </p:nvPr>
        </p:nvSpPr>
        <p:spPr>
          <a:xfrm>
            <a:off x="971683" y="4541332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3057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"/>
          <p:cNvSpPr txBox="1">
            <a:spLocks noGrp="1"/>
          </p:cNvSpPr>
          <p:nvPr>
            <p:ph type="title" hasCustomPrompt="1"/>
          </p:nvPr>
        </p:nvSpPr>
        <p:spPr>
          <a:xfrm>
            <a:off x="3457233" y="952800"/>
            <a:ext cx="52776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42"/>
          <p:cNvSpPr txBox="1">
            <a:spLocks noGrp="1"/>
          </p:cNvSpPr>
          <p:nvPr>
            <p:ph type="subTitle" idx="1"/>
          </p:nvPr>
        </p:nvSpPr>
        <p:spPr>
          <a:xfrm>
            <a:off x="3153312" y="1795200"/>
            <a:ext cx="58856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0" name="Google Shape;380;p42"/>
          <p:cNvSpPr txBox="1">
            <a:spLocks noGrp="1"/>
          </p:cNvSpPr>
          <p:nvPr>
            <p:ph type="title" idx="2" hasCustomPrompt="1"/>
          </p:nvPr>
        </p:nvSpPr>
        <p:spPr>
          <a:xfrm>
            <a:off x="3457233" y="2750700"/>
            <a:ext cx="52776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42"/>
          <p:cNvSpPr txBox="1">
            <a:spLocks noGrp="1"/>
          </p:cNvSpPr>
          <p:nvPr>
            <p:ph type="subTitle" idx="3"/>
          </p:nvPr>
        </p:nvSpPr>
        <p:spPr>
          <a:xfrm>
            <a:off x="3153312" y="3593100"/>
            <a:ext cx="58856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2" name="Google Shape;382;p42"/>
          <p:cNvSpPr txBox="1">
            <a:spLocks noGrp="1"/>
          </p:cNvSpPr>
          <p:nvPr>
            <p:ph type="title" idx="4" hasCustomPrompt="1"/>
          </p:nvPr>
        </p:nvSpPr>
        <p:spPr>
          <a:xfrm>
            <a:off x="3457233" y="4548600"/>
            <a:ext cx="52776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42"/>
          <p:cNvSpPr txBox="1">
            <a:spLocks noGrp="1"/>
          </p:cNvSpPr>
          <p:nvPr>
            <p:ph type="subTitle" idx="5"/>
          </p:nvPr>
        </p:nvSpPr>
        <p:spPr>
          <a:xfrm>
            <a:off x="3153267" y="5391000"/>
            <a:ext cx="58856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384" name="Google Shape;384;p42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5" name="Google Shape;385;p42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495320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3"/>
          <p:cNvSpPr txBox="1">
            <a:spLocks noGrp="1"/>
          </p:cNvSpPr>
          <p:nvPr>
            <p:ph type="subTitle" idx="1"/>
          </p:nvPr>
        </p:nvSpPr>
        <p:spPr>
          <a:xfrm>
            <a:off x="7600812" y="2779025"/>
            <a:ext cx="36860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8" name="Google Shape;388;p43"/>
          <p:cNvSpPr txBox="1">
            <a:spLocks noGrp="1"/>
          </p:cNvSpPr>
          <p:nvPr>
            <p:ph type="subTitle" idx="2"/>
          </p:nvPr>
        </p:nvSpPr>
        <p:spPr>
          <a:xfrm>
            <a:off x="7600828" y="3315392"/>
            <a:ext cx="36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Mako"/>
                <a:ea typeface="Mako"/>
                <a:cs typeface="Mako"/>
                <a:sym typeface="Mak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9" name="Google Shape;389;p43"/>
          <p:cNvSpPr txBox="1">
            <a:spLocks noGrp="1"/>
          </p:cNvSpPr>
          <p:nvPr>
            <p:ph type="subTitle" idx="3"/>
          </p:nvPr>
        </p:nvSpPr>
        <p:spPr>
          <a:xfrm>
            <a:off x="2631984" y="1202845"/>
            <a:ext cx="36860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0" name="Google Shape;390;p43"/>
          <p:cNvSpPr txBox="1">
            <a:spLocks noGrp="1"/>
          </p:cNvSpPr>
          <p:nvPr>
            <p:ph type="subTitle" idx="4"/>
          </p:nvPr>
        </p:nvSpPr>
        <p:spPr>
          <a:xfrm>
            <a:off x="2631984" y="1739213"/>
            <a:ext cx="36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Mako"/>
                <a:ea typeface="Mako"/>
                <a:cs typeface="Mako"/>
                <a:sym typeface="Mak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1" name="Google Shape;391;p43"/>
          <p:cNvSpPr txBox="1">
            <a:spLocks noGrp="1"/>
          </p:cNvSpPr>
          <p:nvPr>
            <p:ph type="subTitle" idx="5"/>
          </p:nvPr>
        </p:nvSpPr>
        <p:spPr>
          <a:xfrm>
            <a:off x="2631984" y="4387833"/>
            <a:ext cx="36860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2" name="Google Shape;392;p43"/>
          <p:cNvSpPr txBox="1">
            <a:spLocks noGrp="1"/>
          </p:cNvSpPr>
          <p:nvPr>
            <p:ph type="subTitle" idx="6"/>
          </p:nvPr>
        </p:nvSpPr>
        <p:spPr>
          <a:xfrm>
            <a:off x="2631984" y="4932865"/>
            <a:ext cx="36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393" name="Google Shape;393;p43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4" name="Google Shape;394;p43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5" name="Google Shape;395;p43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6" name="Google Shape;396;p43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7" name="Google Shape;397;p43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8" name="Google Shape;398;p43"/>
          <p:cNvSpPr txBox="1">
            <a:spLocks noGrp="1"/>
          </p:cNvSpPr>
          <p:nvPr>
            <p:ph type="title" hasCustomPrompt="1"/>
          </p:nvPr>
        </p:nvSpPr>
        <p:spPr>
          <a:xfrm>
            <a:off x="977333" y="1485933"/>
            <a:ext cx="14908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99" name="Google Shape;399;p43"/>
          <p:cNvSpPr txBox="1">
            <a:spLocks noGrp="1"/>
          </p:cNvSpPr>
          <p:nvPr>
            <p:ph type="title" idx="7" hasCustomPrompt="1"/>
          </p:nvPr>
        </p:nvSpPr>
        <p:spPr>
          <a:xfrm>
            <a:off x="977333" y="4670900"/>
            <a:ext cx="14908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400" name="Google Shape;400;p43"/>
          <p:cNvSpPr txBox="1">
            <a:spLocks noGrp="1"/>
          </p:cNvSpPr>
          <p:nvPr>
            <p:ph type="title" idx="8" hasCustomPrompt="1"/>
          </p:nvPr>
        </p:nvSpPr>
        <p:spPr>
          <a:xfrm>
            <a:off x="5921336" y="3035317"/>
            <a:ext cx="14908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2654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4"/>
          <p:cNvSpPr txBox="1">
            <a:spLocks noGrp="1"/>
          </p:cNvSpPr>
          <p:nvPr>
            <p:ph type="title"/>
          </p:nvPr>
        </p:nvSpPr>
        <p:spPr>
          <a:xfrm>
            <a:off x="1071667" y="2720661"/>
            <a:ext cx="54500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3" name="Google Shape;403;p44"/>
          <p:cNvSpPr txBox="1">
            <a:spLocks noGrp="1"/>
          </p:cNvSpPr>
          <p:nvPr>
            <p:ph type="subTitle" idx="1"/>
          </p:nvPr>
        </p:nvSpPr>
        <p:spPr>
          <a:xfrm>
            <a:off x="1071667" y="3591367"/>
            <a:ext cx="42124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404" name="Google Shape;404;p44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5" name="Google Shape;405;p44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00210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5"/>
          <p:cNvSpPr txBox="1">
            <a:spLocks noGrp="1"/>
          </p:cNvSpPr>
          <p:nvPr>
            <p:ph type="title"/>
          </p:nvPr>
        </p:nvSpPr>
        <p:spPr>
          <a:xfrm>
            <a:off x="5986867" y="2730300"/>
            <a:ext cx="4485600" cy="8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8" name="Google Shape;408;p45"/>
          <p:cNvSpPr txBox="1">
            <a:spLocks noGrp="1"/>
          </p:cNvSpPr>
          <p:nvPr>
            <p:ph type="subTitle" idx="1"/>
          </p:nvPr>
        </p:nvSpPr>
        <p:spPr>
          <a:xfrm>
            <a:off x="6474067" y="3593100"/>
            <a:ext cx="39984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18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409" name="Google Shape;409;p45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45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60343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6"/>
          <p:cNvSpPr txBox="1">
            <a:spLocks noGrp="1"/>
          </p:cNvSpPr>
          <p:nvPr>
            <p:ph type="subTitle" idx="1"/>
          </p:nvPr>
        </p:nvSpPr>
        <p:spPr>
          <a:xfrm>
            <a:off x="950967" y="1938033"/>
            <a:ext cx="9881600" cy="38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5079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13" name="Google Shape;413;p4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600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414" name="Google Shape;414;p46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5" name="Google Shape;415;p46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6" name="Google Shape;416;p46"/>
          <p:cNvCxnSpPr/>
          <p:nvPr/>
        </p:nvCxnSpPr>
        <p:spPr>
          <a:xfrm flipH="1">
            <a:off x="9029533" y="4884600"/>
            <a:ext cx="3764400" cy="2177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075773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8" name="Google Shape;418;p47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9" name="Google Shape;419;p47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0" name="Google Shape;420;p47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1" name="Google Shape;421;p47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2" name="Google Shape;422;p47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3" name="Google Shape;423;p47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4" name="Google Shape;424;p47"/>
          <p:cNvSpPr txBox="1">
            <a:spLocks noGrp="1"/>
          </p:cNvSpPr>
          <p:nvPr>
            <p:ph type="title"/>
          </p:nvPr>
        </p:nvSpPr>
        <p:spPr>
          <a:xfrm>
            <a:off x="2042200" y="593367"/>
            <a:ext cx="810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5" name="Google Shape;425;p47"/>
          <p:cNvSpPr txBox="1">
            <a:spLocks noGrp="1"/>
          </p:cNvSpPr>
          <p:nvPr>
            <p:ph type="subTitle" idx="1"/>
          </p:nvPr>
        </p:nvSpPr>
        <p:spPr>
          <a:xfrm>
            <a:off x="6033584" y="2050217"/>
            <a:ext cx="5276800" cy="38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5079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26" name="Google Shape;426;p47"/>
          <p:cNvSpPr txBox="1">
            <a:spLocks noGrp="1"/>
          </p:cNvSpPr>
          <p:nvPr>
            <p:ph type="subTitle" idx="2"/>
          </p:nvPr>
        </p:nvSpPr>
        <p:spPr>
          <a:xfrm>
            <a:off x="881617" y="2050217"/>
            <a:ext cx="5276800" cy="38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5079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15567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8"/>
          <p:cNvSpPr txBox="1">
            <a:spLocks noGrp="1"/>
          </p:cNvSpPr>
          <p:nvPr>
            <p:ph type="subTitle" idx="1"/>
          </p:nvPr>
        </p:nvSpPr>
        <p:spPr>
          <a:xfrm>
            <a:off x="6421433" y="4821833"/>
            <a:ext cx="3922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29" name="Google Shape;429;p48"/>
          <p:cNvSpPr txBox="1">
            <a:spLocks noGrp="1"/>
          </p:cNvSpPr>
          <p:nvPr>
            <p:ph type="subTitle" idx="2"/>
          </p:nvPr>
        </p:nvSpPr>
        <p:spPr>
          <a:xfrm>
            <a:off x="6421600" y="5275167"/>
            <a:ext cx="3922400" cy="8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0" name="Google Shape;430;p48"/>
          <p:cNvSpPr txBox="1">
            <a:spLocks noGrp="1"/>
          </p:cNvSpPr>
          <p:nvPr>
            <p:ph type="subTitle" idx="3"/>
          </p:nvPr>
        </p:nvSpPr>
        <p:spPr>
          <a:xfrm>
            <a:off x="1847772" y="4821833"/>
            <a:ext cx="3922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1" name="Google Shape;431;p48"/>
          <p:cNvSpPr txBox="1">
            <a:spLocks noGrp="1"/>
          </p:cNvSpPr>
          <p:nvPr>
            <p:ph type="subTitle" idx="4"/>
          </p:nvPr>
        </p:nvSpPr>
        <p:spPr>
          <a:xfrm>
            <a:off x="1848033" y="5275167"/>
            <a:ext cx="3922400" cy="8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2" name="Google Shape;432;p4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363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433" name="Google Shape;433;p48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4" name="Google Shape;434;p48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77206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9"/>
          <p:cNvSpPr txBox="1">
            <a:spLocks noGrp="1"/>
          </p:cNvSpPr>
          <p:nvPr>
            <p:ph type="title"/>
          </p:nvPr>
        </p:nvSpPr>
        <p:spPr>
          <a:xfrm>
            <a:off x="1659000" y="593367"/>
            <a:ext cx="88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7" name="Google Shape;437;p49"/>
          <p:cNvSpPr txBox="1">
            <a:spLocks noGrp="1"/>
          </p:cNvSpPr>
          <p:nvPr>
            <p:ph type="subTitle" idx="1"/>
          </p:nvPr>
        </p:nvSpPr>
        <p:spPr>
          <a:xfrm>
            <a:off x="4678667" y="45316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8" name="Google Shape;438;p49"/>
          <p:cNvSpPr txBox="1">
            <a:spLocks noGrp="1"/>
          </p:cNvSpPr>
          <p:nvPr>
            <p:ph type="subTitle" idx="2"/>
          </p:nvPr>
        </p:nvSpPr>
        <p:spPr>
          <a:xfrm>
            <a:off x="4678700" y="5086600"/>
            <a:ext cx="2834800" cy="11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9" name="Google Shape;439;p49"/>
          <p:cNvSpPr txBox="1">
            <a:spLocks noGrp="1"/>
          </p:cNvSpPr>
          <p:nvPr>
            <p:ph type="subTitle" idx="3"/>
          </p:nvPr>
        </p:nvSpPr>
        <p:spPr>
          <a:xfrm>
            <a:off x="1270700" y="45316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0" name="Google Shape;440;p49"/>
          <p:cNvSpPr txBox="1">
            <a:spLocks noGrp="1"/>
          </p:cNvSpPr>
          <p:nvPr>
            <p:ph type="subTitle" idx="4"/>
          </p:nvPr>
        </p:nvSpPr>
        <p:spPr>
          <a:xfrm>
            <a:off x="1270833" y="5086601"/>
            <a:ext cx="2834800" cy="11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1" name="Google Shape;441;p49"/>
          <p:cNvSpPr txBox="1">
            <a:spLocks noGrp="1"/>
          </p:cNvSpPr>
          <p:nvPr>
            <p:ph type="subTitle" idx="5"/>
          </p:nvPr>
        </p:nvSpPr>
        <p:spPr>
          <a:xfrm>
            <a:off x="8086500" y="4531668"/>
            <a:ext cx="2834800" cy="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2" name="Google Shape;442;p49"/>
          <p:cNvSpPr txBox="1">
            <a:spLocks noGrp="1"/>
          </p:cNvSpPr>
          <p:nvPr>
            <p:ph type="subTitle" idx="6"/>
          </p:nvPr>
        </p:nvSpPr>
        <p:spPr>
          <a:xfrm>
            <a:off x="8086500" y="5086600"/>
            <a:ext cx="2834800" cy="11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443" name="Google Shape;443;p49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4" name="Google Shape;444;p49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5" name="Google Shape;445;p49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6" name="Google Shape;446;p49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05711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0"/>
          <p:cNvSpPr txBox="1">
            <a:spLocks noGrp="1"/>
          </p:cNvSpPr>
          <p:nvPr>
            <p:ph type="title"/>
          </p:nvPr>
        </p:nvSpPr>
        <p:spPr>
          <a:xfrm>
            <a:off x="3777200" y="1054933"/>
            <a:ext cx="4637600" cy="12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9" name="Google Shape;449;p50"/>
          <p:cNvSpPr txBox="1">
            <a:spLocks noGrp="1"/>
          </p:cNvSpPr>
          <p:nvPr>
            <p:ph type="subTitle" idx="1"/>
          </p:nvPr>
        </p:nvSpPr>
        <p:spPr>
          <a:xfrm>
            <a:off x="3977800" y="2332567"/>
            <a:ext cx="4236400" cy="12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0" name="Google Shape;450;p50"/>
          <p:cNvSpPr txBox="1"/>
          <p:nvPr/>
        </p:nvSpPr>
        <p:spPr>
          <a:xfrm>
            <a:off x="3867267" y="4584367"/>
            <a:ext cx="4457600" cy="9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</a:t>
            </a:r>
            <a:r>
              <a:rPr lang="en" sz="14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This presentation template was created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51" name="Google Shape;451;p50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2" name="Google Shape;452;p50"/>
          <p:cNvCxnSpPr/>
          <p:nvPr/>
        </p:nvCxnSpPr>
        <p:spPr>
          <a:xfrm>
            <a:off x="-343967" y="5247167"/>
            <a:ext cx="4063200" cy="1795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3" name="Google Shape;453;p50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4" name="Google Shape;454;p50"/>
          <p:cNvCxnSpPr/>
          <p:nvPr/>
        </p:nvCxnSpPr>
        <p:spPr>
          <a:xfrm>
            <a:off x="8623267" y="-96733"/>
            <a:ext cx="4063200" cy="1795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3601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475409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6" name="Google Shape;456;p51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7" name="Google Shape;457;p51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543320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9" name="Google Shape;459;p52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0" name="Google Shape;460;p52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1" name="Google Shape;461;p52"/>
          <p:cNvCxnSpPr/>
          <p:nvPr/>
        </p:nvCxnSpPr>
        <p:spPr>
          <a:xfrm>
            <a:off x="9912233" y="-167467"/>
            <a:ext cx="2657600" cy="1773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2" name="Google Shape;462;p52"/>
          <p:cNvCxnSpPr/>
          <p:nvPr/>
        </p:nvCxnSpPr>
        <p:spPr>
          <a:xfrm>
            <a:off x="-196367" y="5257967"/>
            <a:ext cx="2657600" cy="1773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58372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4" name="Google Shape;464;p53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5" name="Google Shape;465;p53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6" name="Google Shape;466;p53"/>
          <p:cNvCxnSpPr/>
          <p:nvPr/>
        </p:nvCxnSpPr>
        <p:spPr>
          <a:xfrm flipH="1">
            <a:off x="9029533" y="4884600"/>
            <a:ext cx="3764400" cy="2177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117506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8" name="Google Shape;468;p54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54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54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54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54"/>
          <p:cNvCxnSpPr/>
          <p:nvPr/>
        </p:nvCxnSpPr>
        <p:spPr>
          <a:xfrm flipH="1">
            <a:off x="9938984" y="5404884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54"/>
          <p:cNvCxnSpPr/>
          <p:nvPr/>
        </p:nvCxnSpPr>
        <p:spPr>
          <a:xfrm flipH="1">
            <a:off x="-316183" y="-94883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742665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44C2A-5060-0646-7693-E703916C8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4048-ABC2-D3A6-52AD-0BE2B60FE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28EC9-B543-FAD4-FA6E-4CBF26BA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4AACD-9F72-4AFB-A2C0-03402F59EA60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BE4C0-BA35-C538-1A24-6EB99CBC4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61AC8-6074-B5E3-E35C-0D6CFF45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6CFC-BA1F-4BE8-9DE4-196B1F77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531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6994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7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14205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884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2996667" y="1910733"/>
            <a:ext cx="2450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2"/>
          </p:nvPr>
        </p:nvSpPr>
        <p:spPr>
          <a:xfrm>
            <a:off x="2996667" y="2386733"/>
            <a:ext cx="6880400" cy="3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>
                <a:solidFill>
                  <a:srgbClr val="37495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572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46" name="Google Shape;46;p7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47;p7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9028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496667" y="1430667"/>
            <a:ext cx="9198800" cy="3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50" name="Google Shape;50;p8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51;p8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8"/>
          <p:cNvCxnSpPr/>
          <p:nvPr/>
        </p:nvCxnSpPr>
        <p:spPr>
          <a:xfrm flipH="1">
            <a:off x="9457667" y="5246767"/>
            <a:ext cx="3110400" cy="1796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53;p8"/>
          <p:cNvCxnSpPr/>
          <p:nvPr/>
        </p:nvCxnSpPr>
        <p:spPr>
          <a:xfrm flipH="1">
            <a:off x="-560600" y="-162133"/>
            <a:ext cx="3110400" cy="1796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1254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1194600" y="2242667"/>
            <a:ext cx="5129600" cy="31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757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57" name="Google Shape;57;p9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58;p9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9"/>
          <p:cNvCxnSpPr/>
          <p:nvPr/>
        </p:nvCxnSpPr>
        <p:spPr>
          <a:xfrm flipH="1">
            <a:off x="7900600" y="3730000"/>
            <a:ext cx="4504000" cy="3289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39208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950967" y="589236"/>
            <a:ext cx="4742800" cy="1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000">
                <a:latin typeface="Vidaloka"/>
                <a:ea typeface="Vidaloka"/>
                <a:cs typeface="Vidaloka"/>
                <a:sym typeface="Vidalok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2" name="Google Shape;62;p10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10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0"/>
          <p:cNvCxnSpPr/>
          <p:nvPr/>
        </p:nvCxnSpPr>
        <p:spPr>
          <a:xfrm rot="10800000" flipH="1">
            <a:off x="8193300" y="4138300"/>
            <a:ext cx="4157600" cy="2934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5669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00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33443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31" r:id="rId21"/>
    <p:sldLayoutId id="2147483832" r:id="rId22"/>
    <p:sldLayoutId id="2147483833" r:id="rId23"/>
    <p:sldLayoutId id="2147483834" r:id="rId24"/>
    <p:sldLayoutId id="2147483835" r:id="rId25"/>
    <p:sldLayoutId id="2147483836" r:id="rId26"/>
    <p:sldLayoutId id="2147483837" r:id="rId27"/>
    <p:sldLayoutId id="2147483838" r:id="rId28"/>
    <p:sldLayoutId id="2147483839" r:id="rId29"/>
    <p:sldLayoutId id="2147483840" r:id="rId30"/>
    <p:sldLayoutId id="2147483841" r:id="rId31"/>
    <p:sldLayoutId id="2147483842" r:id="rId32"/>
    <p:sldLayoutId id="2147483843" r:id="rId33"/>
    <p:sldLayoutId id="2147483844" r:id="rId34"/>
    <p:sldLayoutId id="2147483845" r:id="rId35"/>
    <p:sldLayoutId id="2147483846" r:id="rId36"/>
    <p:sldLayoutId id="2147483847" r:id="rId37"/>
    <p:sldLayoutId id="2147483848" r:id="rId38"/>
    <p:sldLayoutId id="2147483849" r:id="rId39"/>
    <p:sldLayoutId id="2147483850" r:id="rId40"/>
    <p:sldLayoutId id="2147483851" r:id="rId41"/>
    <p:sldLayoutId id="2147483852" r:id="rId42"/>
    <p:sldLayoutId id="2147483853" r:id="rId43"/>
    <p:sldLayoutId id="2147483854" r:id="rId44"/>
    <p:sldLayoutId id="2147483855" r:id="rId45"/>
    <p:sldLayoutId id="2147483856" r:id="rId46"/>
    <p:sldLayoutId id="2147483857" r:id="rId47"/>
    <p:sldLayoutId id="2147483858" r:id="rId48"/>
    <p:sldLayoutId id="2147483859" r:id="rId49"/>
    <p:sldLayoutId id="2147483860" r:id="rId50"/>
    <p:sldLayoutId id="2147483861" r:id="rId51"/>
    <p:sldLayoutId id="2147483862" r:id="rId52"/>
    <p:sldLayoutId id="2147483863" r:id="rId53"/>
    <p:sldLayoutId id="2147483864" r:id="rId5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5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76" name="Google Shape;476;p55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999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8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82" name="Google Shape;482;p58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31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researchgate.net/figure/Up-left-and-down-right-stairs-detected-with-the-electronic-white-cane_fig5_51873006" TargetMode="Externa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8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6B621-899E-99AB-8091-DA1D1DB54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06637"/>
          </a:xfrm>
        </p:spPr>
        <p:txBody>
          <a:bodyPr/>
          <a:lstStyle/>
          <a:p>
            <a:r>
              <a:rPr lang="en-US" err="1"/>
              <a:t>SafeStep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61B605-264F-36E1-D1C6-68F8D1A05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466344"/>
          </a:xfrm>
        </p:spPr>
        <p:txBody>
          <a:bodyPr/>
          <a:lstStyle/>
          <a:p>
            <a:r>
              <a:rPr lang="en-US"/>
              <a:t>An Automatic Hazards Detection Blind Cane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BC9DF3A-708C-B0A8-A4F0-E38B3E4A65C7}"/>
              </a:ext>
            </a:extLst>
          </p:cNvPr>
          <p:cNvSpPr txBox="1">
            <a:spLocks/>
          </p:cNvSpPr>
          <p:nvPr/>
        </p:nvSpPr>
        <p:spPr>
          <a:xfrm>
            <a:off x="1524000" y="4309173"/>
            <a:ext cx="9144000" cy="466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Kevin Bui, Mohamad </a:t>
            </a:r>
            <a:r>
              <a:rPr lang="en-US" err="1"/>
              <a:t>Charabi</a:t>
            </a:r>
            <a:r>
              <a:rPr lang="en-US"/>
              <a:t>, Nathan Pervin, Mikita </a:t>
            </a:r>
            <a:r>
              <a:rPr lang="en-US" err="1"/>
              <a:t>Piatsevich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7FA8EB3-E28F-81AA-BA4A-BC39186DCB54}"/>
              </a:ext>
            </a:extLst>
          </p:cNvPr>
          <p:cNvSpPr txBox="1">
            <a:spLocks/>
          </p:cNvSpPr>
          <p:nvPr/>
        </p:nvSpPr>
        <p:spPr>
          <a:xfrm>
            <a:off x="1524000" y="5189346"/>
            <a:ext cx="9144000" cy="98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Advisor: Dr. Joseph Picone</a:t>
            </a:r>
          </a:p>
          <a:p>
            <a:r>
              <a:rPr lang="en-US"/>
              <a:t>Instructor: Dr. Brian Thomson</a:t>
            </a:r>
          </a:p>
        </p:txBody>
      </p:sp>
    </p:spTree>
    <p:extLst>
      <p:ext uri="{BB962C8B-B14F-4D97-AF65-F5344CB8AC3E}">
        <p14:creationId xmlns:p14="http://schemas.microsoft.com/office/powerpoint/2010/main" val="2273718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9023D-1502-C20B-28DB-302728BC5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Requirements (Power System)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A7E21-DEF7-3A4B-5BFB-5E49489FBB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10779" y="2494576"/>
            <a:ext cx="2038634" cy="24577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14F3F3-AC5B-A2A2-AB35-EFCF934D7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76" y="2153730"/>
            <a:ext cx="5801044" cy="3139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A4C639-6E1C-70BD-CFE0-7D7528B6DF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18872" y="2660191"/>
            <a:ext cx="2210507" cy="212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54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EED56-559B-6386-2B16-CD7DBA37E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54" y="539645"/>
            <a:ext cx="10290000" cy="763600"/>
          </a:xfrm>
        </p:spPr>
        <p:txBody>
          <a:bodyPr/>
          <a:lstStyle/>
          <a:p>
            <a:r>
              <a:rPr lang="en-US" sz="3600"/>
              <a:t>System Integration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4A73E-55F5-8A88-5E89-882C63691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7736" y="3617317"/>
            <a:ext cx="1983466" cy="19834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B9EC44-326E-5873-E944-DF08F06B3CE2}"/>
              </a:ext>
            </a:extLst>
          </p:cNvPr>
          <p:cNvSpPr/>
          <p:nvPr/>
        </p:nvSpPr>
        <p:spPr>
          <a:xfrm>
            <a:off x="10714874" y="508302"/>
            <a:ext cx="321985" cy="3573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D07300-37ED-AA87-7526-5CCF967EE837}"/>
              </a:ext>
            </a:extLst>
          </p:cNvPr>
          <p:cNvSpPr txBox="1"/>
          <p:nvPr/>
        </p:nvSpPr>
        <p:spPr>
          <a:xfrm>
            <a:off x="11016706" y="436018"/>
            <a:ext cx="1175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Power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CE4416-8C09-A0D3-CE9A-CABC8F656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3180" y="2232908"/>
            <a:ext cx="2466975" cy="1847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E03F4E-125A-CE7D-2F01-DE3BB91867AE}"/>
              </a:ext>
            </a:extLst>
          </p:cNvPr>
          <p:cNvSpPr txBox="1"/>
          <p:nvPr/>
        </p:nvSpPr>
        <p:spPr>
          <a:xfrm>
            <a:off x="3818762" y="2052350"/>
            <a:ext cx="4487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Raspberry Pi Zero 2 W Computer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B0DBFF6-95CB-49A7-2A6C-C9CFCF31C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64468" y="2351995"/>
            <a:ext cx="1755227" cy="175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B4A239-12B5-C482-3D17-8A0832BA3565}"/>
              </a:ext>
            </a:extLst>
          </p:cNvPr>
          <p:cNvSpPr txBox="1"/>
          <p:nvPr/>
        </p:nvSpPr>
        <p:spPr>
          <a:xfrm>
            <a:off x="9806062" y="1621168"/>
            <a:ext cx="222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Raspberry Pi AI Camera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CA7D7E-07F3-2F2A-FFCB-98CDB99B48C2}"/>
              </a:ext>
            </a:extLst>
          </p:cNvPr>
          <p:cNvCxnSpPr>
            <a:cxnSpLocks/>
          </p:cNvCxnSpPr>
          <p:nvPr/>
        </p:nvCxnSpPr>
        <p:spPr>
          <a:xfrm flipV="1">
            <a:off x="4140900" y="3688127"/>
            <a:ext cx="1466091" cy="8982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26EBCCF-F6A5-A884-0041-41F6D0464C7E}"/>
              </a:ext>
            </a:extLst>
          </p:cNvPr>
          <p:cNvCxnSpPr>
            <a:cxnSpLocks/>
          </p:cNvCxnSpPr>
          <p:nvPr/>
        </p:nvCxnSpPr>
        <p:spPr>
          <a:xfrm>
            <a:off x="7611518" y="3498006"/>
            <a:ext cx="247307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A7D5DE0-DAE6-E0A6-2648-5275775BB8AD}"/>
              </a:ext>
            </a:extLst>
          </p:cNvPr>
          <p:cNvSpPr/>
          <p:nvPr/>
        </p:nvSpPr>
        <p:spPr>
          <a:xfrm>
            <a:off x="10714874" y="930194"/>
            <a:ext cx="321985" cy="35735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24E97E-2C74-2FD8-9B20-9AB5F144B26A}"/>
              </a:ext>
            </a:extLst>
          </p:cNvPr>
          <p:cNvSpPr txBox="1"/>
          <p:nvPr/>
        </p:nvSpPr>
        <p:spPr>
          <a:xfrm>
            <a:off x="11016706" y="878040"/>
            <a:ext cx="82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Data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2159E6F-DE6B-1CD5-1BA3-F320C0C1D049}"/>
              </a:ext>
            </a:extLst>
          </p:cNvPr>
          <p:cNvCxnSpPr>
            <a:cxnSpLocks/>
          </p:cNvCxnSpPr>
          <p:nvPr/>
        </p:nvCxnSpPr>
        <p:spPr>
          <a:xfrm flipH="1">
            <a:off x="7542602" y="3307272"/>
            <a:ext cx="252186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4DCDEBC9-88EB-9C4F-B8A5-8EBA33F20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80" y="2647484"/>
            <a:ext cx="1646494" cy="151666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0646B2-9F98-1DBA-991B-10B01704E528}"/>
              </a:ext>
            </a:extLst>
          </p:cNvPr>
          <p:cNvCxnSpPr>
            <a:cxnSpLocks/>
          </p:cNvCxnSpPr>
          <p:nvPr/>
        </p:nvCxnSpPr>
        <p:spPr>
          <a:xfrm flipH="1">
            <a:off x="2171263" y="3533748"/>
            <a:ext cx="29199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3F98ADE-0EE4-E73C-3333-64C6BEE88B94}"/>
              </a:ext>
            </a:extLst>
          </p:cNvPr>
          <p:cNvCxnSpPr>
            <a:cxnSpLocks/>
          </p:cNvCxnSpPr>
          <p:nvPr/>
        </p:nvCxnSpPr>
        <p:spPr>
          <a:xfrm>
            <a:off x="2171263" y="3307776"/>
            <a:ext cx="296940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3266B01-7312-47B3-1B4C-6032FE380E44}"/>
              </a:ext>
            </a:extLst>
          </p:cNvPr>
          <p:cNvSpPr txBox="1"/>
          <p:nvPr/>
        </p:nvSpPr>
        <p:spPr>
          <a:xfrm>
            <a:off x="148022" y="2203443"/>
            <a:ext cx="254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Ultrasonic Sensor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1BF8F8B-D535-AB9D-139C-CA5841205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258" y="4133687"/>
            <a:ext cx="2579140" cy="150877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6A50F02-87B8-A0E8-DC02-FE85969D3F00}"/>
              </a:ext>
            </a:extLst>
          </p:cNvPr>
          <p:cNvSpPr txBox="1"/>
          <p:nvPr/>
        </p:nvSpPr>
        <p:spPr>
          <a:xfrm>
            <a:off x="8507503" y="5005999"/>
            <a:ext cx="22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Vibration Motor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F75224A-E9F2-0472-753C-4731D5CC52AE}"/>
              </a:ext>
            </a:extLst>
          </p:cNvPr>
          <p:cNvCxnSpPr>
            <a:cxnSpLocks/>
          </p:cNvCxnSpPr>
          <p:nvPr/>
        </p:nvCxnSpPr>
        <p:spPr>
          <a:xfrm>
            <a:off x="6836456" y="3757590"/>
            <a:ext cx="1470201" cy="8132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4C174EE-DD1F-1414-D6BB-FBC08936FC6E}"/>
              </a:ext>
            </a:extLst>
          </p:cNvPr>
          <p:cNvSpPr txBox="1"/>
          <p:nvPr/>
        </p:nvSpPr>
        <p:spPr>
          <a:xfrm>
            <a:off x="2518603" y="3688127"/>
            <a:ext cx="1137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Battery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0BC13-0428-153B-E7A9-3F6BE28BAA7A}"/>
              </a:ext>
            </a:extLst>
          </p:cNvPr>
          <p:cNvSpPr txBox="1"/>
          <p:nvPr/>
        </p:nvSpPr>
        <p:spPr>
          <a:xfrm>
            <a:off x="7994200" y="2663626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Live Camera Feed</a:t>
            </a:r>
          </a:p>
          <a:p>
            <a:pPr algn="ctr"/>
            <a:r>
              <a:rPr lang="en-US"/>
              <a:t>1080p Images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168343-B249-FCA2-C767-6DDDC666D774}"/>
              </a:ext>
            </a:extLst>
          </p:cNvPr>
          <p:cNvSpPr txBox="1"/>
          <p:nvPr/>
        </p:nvSpPr>
        <p:spPr>
          <a:xfrm>
            <a:off x="2010688" y="2881000"/>
            <a:ext cx="2432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Distance Measurement (cm)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7FFD74-C500-71E8-09F9-97CC1E117458}"/>
              </a:ext>
            </a:extLst>
          </p:cNvPr>
          <p:cNvSpPr txBox="1"/>
          <p:nvPr/>
        </p:nvSpPr>
        <p:spPr>
          <a:xfrm>
            <a:off x="4754078" y="417182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5V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E92423-79CB-A946-4C04-EB98FCC9EA83}"/>
              </a:ext>
            </a:extLst>
          </p:cNvPr>
          <p:cNvSpPr txBox="1"/>
          <p:nvPr/>
        </p:nvSpPr>
        <p:spPr>
          <a:xfrm>
            <a:off x="7104762" y="409983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5V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ED2A351-149B-BC48-C371-FBC35FA2A2CA}"/>
              </a:ext>
            </a:extLst>
          </p:cNvPr>
          <p:cNvSpPr txBox="1"/>
          <p:nvPr/>
        </p:nvSpPr>
        <p:spPr>
          <a:xfrm>
            <a:off x="8507503" y="350504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3.3V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199143-9DA6-D2BB-FBE9-50EFA67456B9}"/>
              </a:ext>
            </a:extLst>
          </p:cNvPr>
          <p:cNvSpPr txBox="1"/>
          <p:nvPr/>
        </p:nvSpPr>
        <p:spPr>
          <a:xfrm>
            <a:off x="3998186" y="354657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5V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CDE0726-E253-75BB-F494-FBE30D366CAA}"/>
              </a:ext>
            </a:extLst>
          </p:cNvPr>
          <p:cNvCxnSpPr>
            <a:cxnSpLocks/>
          </p:cNvCxnSpPr>
          <p:nvPr/>
        </p:nvCxnSpPr>
        <p:spPr>
          <a:xfrm>
            <a:off x="7104762" y="3757590"/>
            <a:ext cx="1266728" cy="67252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5F4B040-E52C-8D17-8C80-5E94CB878FB6}"/>
              </a:ext>
            </a:extLst>
          </p:cNvPr>
          <p:cNvSpPr txBox="1"/>
          <p:nvPr/>
        </p:nvSpPr>
        <p:spPr>
          <a:xfrm rot="1742149">
            <a:off x="7327157" y="3785361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ON/OFF</a:t>
            </a:r>
          </a:p>
        </p:txBody>
      </p:sp>
    </p:spTree>
    <p:extLst>
      <p:ext uri="{BB962C8B-B14F-4D97-AF65-F5344CB8AC3E}">
        <p14:creationId xmlns:p14="http://schemas.microsoft.com/office/powerpoint/2010/main" val="48698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111B0-F7D9-1B77-F605-C4D4F33FA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9D20-B943-477B-D5A2-B907D1F4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96" y="317956"/>
            <a:ext cx="10290000" cy="763600"/>
          </a:xfrm>
        </p:spPr>
        <p:txBody>
          <a:bodyPr/>
          <a:lstStyle/>
          <a:p>
            <a:r>
              <a:rPr lang="en-US" sz="3600"/>
              <a:t>Design Requirements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1E9AFA-F852-3338-34DC-A5F17759BD4D}"/>
              </a:ext>
            </a:extLst>
          </p:cNvPr>
          <p:cNvSpPr txBox="1"/>
          <p:nvPr/>
        </p:nvSpPr>
        <p:spPr>
          <a:xfrm>
            <a:off x="332848" y="138591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Constraint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4965F-B2A4-8537-EBEA-71F7219468AE}"/>
              </a:ext>
            </a:extLst>
          </p:cNvPr>
          <p:cNvSpPr txBox="1"/>
          <p:nvPr/>
        </p:nvSpPr>
        <p:spPr>
          <a:xfrm>
            <a:off x="6376557" y="1201246"/>
            <a:ext cx="1884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Detection </a:t>
            </a:r>
          </a:p>
          <a:p>
            <a:pPr algn="ctr"/>
            <a:r>
              <a:rPr lang="en-US" sz="2400" b="1"/>
              <a:t>Distance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AF5B89-A6CB-5565-DC9F-8828DDA0AC39}"/>
              </a:ext>
            </a:extLst>
          </p:cNvPr>
          <p:cNvSpPr txBox="1"/>
          <p:nvPr/>
        </p:nvSpPr>
        <p:spPr>
          <a:xfrm>
            <a:off x="9631370" y="1201246"/>
            <a:ext cx="2123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False Positive Rate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24FC8-0251-B011-7D0B-333FBEA4C9C3}"/>
              </a:ext>
            </a:extLst>
          </p:cNvPr>
          <p:cNvSpPr txBox="1"/>
          <p:nvPr/>
        </p:nvSpPr>
        <p:spPr>
          <a:xfrm>
            <a:off x="358779" y="3244272"/>
            <a:ext cx="1723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Target Value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A6EF95-E5CA-3F6F-EDEA-E3DC3699DA5C}"/>
              </a:ext>
            </a:extLst>
          </p:cNvPr>
          <p:cNvSpPr txBox="1"/>
          <p:nvPr/>
        </p:nvSpPr>
        <p:spPr>
          <a:xfrm>
            <a:off x="3083060" y="2395948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B74257-363A-6761-AE0E-73BC12272B81}"/>
              </a:ext>
            </a:extLst>
          </p:cNvPr>
          <p:cNvSpPr txBox="1"/>
          <p:nvPr/>
        </p:nvSpPr>
        <p:spPr>
          <a:xfrm>
            <a:off x="6392129" y="2356819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Distance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F52DCF-C9E5-DB4C-3BC7-FFDF9BBF3E64}"/>
              </a:ext>
            </a:extLst>
          </p:cNvPr>
          <p:cNvSpPr txBox="1"/>
          <p:nvPr/>
        </p:nvSpPr>
        <p:spPr>
          <a:xfrm>
            <a:off x="9766448" y="2356819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Percentage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9149E8-0179-C839-DCF9-E2C6800D2A64}"/>
              </a:ext>
            </a:extLst>
          </p:cNvPr>
          <p:cNvSpPr txBox="1"/>
          <p:nvPr/>
        </p:nvSpPr>
        <p:spPr>
          <a:xfrm>
            <a:off x="332848" y="2395947"/>
            <a:ext cx="1723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Metric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710DA3-E641-52F0-14C3-02A2954C64BF}"/>
              </a:ext>
            </a:extLst>
          </p:cNvPr>
          <p:cNvSpPr txBox="1"/>
          <p:nvPr/>
        </p:nvSpPr>
        <p:spPr>
          <a:xfrm>
            <a:off x="3152890" y="3244272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&lt; 220 </a:t>
            </a:r>
            <a:r>
              <a:rPr lang="en-US" sz="2400" err="1"/>
              <a:t>ms</a:t>
            </a:r>
            <a:endParaRPr lang="en-US"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28E04-5E4E-2612-081F-E2B7DC2D5872}"/>
              </a:ext>
            </a:extLst>
          </p:cNvPr>
          <p:cNvSpPr txBox="1"/>
          <p:nvPr/>
        </p:nvSpPr>
        <p:spPr>
          <a:xfrm>
            <a:off x="358779" y="4555413"/>
            <a:ext cx="1723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Why?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D1C134-3E72-5FAC-83E9-135199315C35}"/>
              </a:ext>
            </a:extLst>
          </p:cNvPr>
          <p:cNvSpPr txBox="1"/>
          <p:nvPr/>
        </p:nvSpPr>
        <p:spPr>
          <a:xfrm>
            <a:off x="6376557" y="3271449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6 ft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2DD70C-EBBA-0FDB-9B1B-BA36FDADF3F9}"/>
              </a:ext>
            </a:extLst>
          </p:cNvPr>
          <p:cNvSpPr txBox="1"/>
          <p:nvPr/>
        </p:nvSpPr>
        <p:spPr>
          <a:xfrm>
            <a:off x="9766450" y="3244272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&lt; 1%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923EEA-A93C-6DEC-345A-CDEB027470AF}"/>
              </a:ext>
            </a:extLst>
          </p:cNvPr>
          <p:cNvSpPr txBox="1"/>
          <p:nvPr/>
        </p:nvSpPr>
        <p:spPr>
          <a:xfrm>
            <a:off x="2931514" y="4147861"/>
            <a:ext cx="2247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Fast enough</a:t>
            </a:r>
          </a:p>
          <a:p>
            <a:pPr algn="ctr"/>
            <a:r>
              <a:rPr lang="en-US" sz="2400"/>
              <a:t>For human response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420430-11EC-C7CF-76E8-576DF7875011}"/>
              </a:ext>
            </a:extLst>
          </p:cNvPr>
          <p:cNvSpPr txBox="1"/>
          <p:nvPr/>
        </p:nvSpPr>
        <p:spPr>
          <a:xfrm>
            <a:off x="6195157" y="4186080"/>
            <a:ext cx="2247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Allows early </a:t>
            </a:r>
          </a:p>
          <a:p>
            <a:pPr algn="ctr"/>
            <a:r>
              <a:rPr lang="en-US" sz="2400"/>
              <a:t>hazard detection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5E6101-ABEA-195E-9AAD-50948DFB8042}"/>
              </a:ext>
            </a:extLst>
          </p:cNvPr>
          <p:cNvSpPr txBox="1"/>
          <p:nvPr/>
        </p:nvSpPr>
        <p:spPr>
          <a:xfrm>
            <a:off x="9585587" y="4186081"/>
            <a:ext cx="2247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Prevents false alerts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92D59B-B592-3301-DAD5-AB23ED6F43AF}"/>
              </a:ext>
            </a:extLst>
          </p:cNvPr>
          <p:cNvSpPr/>
          <p:nvPr/>
        </p:nvSpPr>
        <p:spPr>
          <a:xfrm>
            <a:off x="2350150" y="1103119"/>
            <a:ext cx="45719" cy="4834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1BF75A-5634-A8B3-F893-39AAD2539953}"/>
              </a:ext>
            </a:extLst>
          </p:cNvPr>
          <p:cNvSpPr/>
          <p:nvPr/>
        </p:nvSpPr>
        <p:spPr>
          <a:xfrm>
            <a:off x="5714794" y="1103119"/>
            <a:ext cx="45719" cy="4834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B6F296-02AD-4478-29B6-6713A0121E4A}"/>
              </a:ext>
            </a:extLst>
          </p:cNvPr>
          <p:cNvSpPr/>
          <p:nvPr/>
        </p:nvSpPr>
        <p:spPr>
          <a:xfrm>
            <a:off x="8877436" y="1103119"/>
            <a:ext cx="45719" cy="4834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1EE3EC-AC3B-D040-E3C3-6CDD2186BEE3}"/>
              </a:ext>
            </a:extLst>
          </p:cNvPr>
          <p:cNvSpPr txBox="1"/>
          <p:nvPr/>
        </p:nvSpPr>
        <p:spPr>
          <a:xfrm>
            <a:off x="2591889" y="1278632"/>
            <a:ext cx="2836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Hazard</a:t>
            </a:r>
          </a:p>
          <a:p>
            <a:pPr algn="ctr"/>
            <a:r>
              <a:rPr lang="en-US" sz="2400" b="1"/>
              <a:t>Detection Latency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916434-996D-D8D3-9AB4-3D685E81C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36574" y="5386409"/>
            <a:ext cx="1228896" cy="943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EFD294-44D9-CE7D-F0D2-743F5C8F69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92129" y="5642561"/>
            <a:ext cx="1867159" cy="5906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0CDA16-093C-6632-ECF8-9D328DBDBA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69450" y="5251982"/>
            <a:ext cx="1476579" cy="98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15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EA78F-2CB7-A7BA-5BB2-AF111DE18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96" y="317956"/>
            <a:ext cx="10290000" cy="763600"/>
          </a:xfrm>
        </p:spPr>
        <p:txBody>
          <a:bodyPr/>
          <a:lstStyle/>
          <a:p>
            <a:r>
              <a:rPr lang="en-US" sz="3600"/>
              <a:t>Design Constraints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51D46-1AFF-E6B1-7CE3-C02F44589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5663">
            <a:off x="7338286" y="2788130"/>
            <a:ext cx="6656127" cy="1749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0856AC-1F9B-1F9A-4957-4504EE2A4B01}"/>
              </a:ext>
            </a:extLst>
          </p:cNvPr>
          <p:cNvSpPr txBox="1"/>
          <p:nvPr/>
        </p:nvSpPr>
        <p:spPr>
          <a:xfrm>
            <a:off x="332848" y="138591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Constraint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5B50F-8821-91A0-4E53-A79749AFA920}"/>
              </a:ext>
            </a:extLst>
          </p:cNvPr>
          <p:cNvSpPr txBox="1"/>
          <p:nvPr/>
        </p:nvSpPr>
        <p:spPr>
          <a:xfrm>
            <a:off x="2592573" y="1201249"/>
            <a:ext cx="1884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Handle Diameter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76E31-506F-E921-3926-96E318BBD3DB}"/>
              </a:ext>
            </a:extLst>
          </p:cNvPr>
          <p:cNvSpPr txBox="1"/>
          <p:nvPr/>
        </p:nvSpPr>
        <p:spPr>
          <a:xfrm>
            <a:off x="4941636" y="1201248"/>
            <a:ext cx="1884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Handle Length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3C0270-1C00-7984-F55A-AAFE8DEE5729}"/>
              </a:ext>
            </a:extLst>
          </p:cNvPr>
          <p:cNvSpPr txBox="1"/>
          <p:nvPr/>
        </p:nvSpPr>
        <p:spPr>
          <a:xfrm>
            <a:off x="7233084" y="1385913"/>
            <a:ext cx="1884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Portability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C79F2-87F3-0160-043E-780909825766}"/>
              </a:ext>
            </a:extLst>
          </p:cNvPr>
          <p:cNvSpPr txBox="1"/>
          <p:nvPr/>
        </p:nvSpPr>
        <p:spPr>
          <a:xfrm>
            <a:off x="348423" y="3520498"/>
            <a:ext cx="1723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Target Value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BCE7BB-6BCD-0283-6E0A-BA6DA777EE18}"/>
              </a:ext>
            </a:extLst>
          </p:cNvPr>
          <p:cNvSpPr txBox="1"/>
          <p:nvPr/>
        </p:nvSpPr>
        <p:spPr>
          <a:xfrm>
            <a:off x="2639290" y="2367978"/>
            <a:ext cx="1853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Physical Dimension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01033D-630E-C920-6DA8-08B03B9CA4B2}"/>
              </a:ext>
            </a:extLst>
          </p:cNvPr>
          <p:cNvSpPr txBox="1"/>
          <p:nvPr/>
        </p:nvSpPr>
        <p:spPr>
          <a:xfrm>
            <a:off x="4972780" y="2347401"/>
            <a:ext cx="1853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Physical Dimension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A54028-68D7-8B8F-F965-0958815FA90B}"/>
              </a:ext>
            </a:extLst>
          </p:cNvPr>
          <p:cNvSpPr txBox="1"/>
          <p:nvPr/>
        </p:nvSpPr>
        <p:spPr>
          <a:xfrm>
            <a:off x="7264229" y="2476348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Operation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B010F4-602C-BDE0-1308-3CDF7B07967D}"/>
              </a:ext>
            </a:extLst>
          </p:cNvPr>
          <p:cNvSpPr txBox="1"/>
          <p:nvPr/>
        </p:nvSpPr>
        <p:spPr>
          <a:xfrm>
            <a:off x="348421" y="2476349"/>
            <a:ext cx="1723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Metric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8B5BA4-7918-995A-C848-2623098E708D}"/>
              </a:ext>
            </a:extLst>
          </p:cNvPr>
          <p:cNvSpPr txBox="1"/>
          <p:nvPr/>
        </p:nvSpPr>
        <p:spPr>
          <a:xfrm>
            <a:off x="2639292" y="3700467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2.5 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81287E-55FF-E624-A281-1E286D3BD956}"/>
              </a:ext>
            </a:extLst>
          </p:cNvPr>
          <p:cNvSpPr txBox="1"/>
          <p:nvPr/>
        </p:nvSpPr>
        <p:spPr>
          <a:xfrm>
            <a:off x="348421" y="4873564"/>
            <a:ext cx="1723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Why?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65DA99-9B2B-C22B-6959-B9C12FADBC69}"/>
              </a:ext>
            </a:extLst>
          </p:cNvPr>
          <p:cNvSpPr txBox="1"/>
          <p:nvPr/>
        </p:nvSpPr>
        <p:spPr>
          <a:xfrm>
            <a:off x="4972781" y="3700467"/>
            <a:ext cx="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20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932D11-CCC0-E3ED-D689-A927B9EEDAE4}"/>
              </a:ext>
            </a:extLst>
          </p:cNvPr>
          <p:cNvSpPr txBox="1"/>
          <p:nvPr/>
        </p:nvSpPr>
        <p:spPr>
          <a:xfrm>
            <a:off x="7306270" y="3520498"/>
            <a:ext cx="1853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Cane is foldable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601052-09B9-ADA1-085F-5C5297E37849}"/>
              </a:ext>
            </a:extLst>
          </p:cNvPr>
          <p:cNvSpPr txBox="1"/>
          <p:nvPr/>
        </p:nvSpPr>
        <p:spPr>
          <a:xfrm>
            <a:off x="2441258" y="4613670"/>
            <a:ext cx="2247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Provides a comfortable grip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092040-00AC-7FDD-C5B4-0AB4EFA2383D}"/>
              </a:ext>
            </a:extLst>
          </p:cNvPr>
          <p:cNvSpPr txBox="1"/>
          <p:nvPr/>
        </p:nvSpPr>
        <p:spPr>
          <a:xfrm>
            <a:off x="4697695" y="4631332"/>
            <a:ext cx="2247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Improves control over cane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B4608E-E138-844E-E9D9-76ACC2592179}"/>
              </a:ext>
            </a:extLst>
          </p:cNvPr>
          <p:cNvSpPr txBox="1"/>
          <p:nvPr/>
        </p:nvSpPr>
        <p:spPr>
          <a:xfrm>
            <a:off x="7109297" y="4798335"/>
            <a:ext cx="2247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Easy to store and carry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A19831-3359-906E-CD0D-C161FA025EC8}"/>
              </a:ext>
            </a:extLst>
          </p:cNvPr>
          <p:cNvSpPr/>
          <p:nvPr/>
        </p:nvSpPr>
        <p:spPr>
          <a:xfrm>
            <a:off x="2199519" y="1143815"/>
            <a:ext cx="45719" cy="4834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42116D-A341-2E3C-E1EC-CFEC32BF1F8F}"/>
              </a:ext>
            </a:extLst>
          </p:cNvPr>
          <p:cNvSpPr/>
          <p:nvPr/>
        </p:nvSpPr>
        <p:spPr>
          <a:xfrm>
            <a:off x="4699897" y="1143815"/>
            <a:ext cx="45719" cy="4834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F5F98B-7637-5BF4-C7AD-005546601F93}"/>
              </a:ext>
            </a:extLst>
          </p:cNvPr>
          <p:cNvSpPr/>
          <p:nvPr/>
        </p:nvSpPr>
        <p:spPr>
          <a:xfrm>
            <a:off x="6967340" y="1191325"/>
            <a:ext cx="45719" cy="4834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08CE12F-E98C-2BD7-0407-82866C496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941" y="4566744"/>
            <a:ext cx="1683135" cy="187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76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919F3-0E35-CC9C-493C-4F305B60F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Engineering Design and Progress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C8A14-7DCA-364A-5004-1E3ECECE766A}"/>
              </a:ext>
            </a:extLst>
          </p:cNvPr>
          <p:cNvSpPr txBox="1"/>
          <p:nvPr/>
        </p:nvSpPr>
        <p:spPr>
          <a:xfrm>
            <a:off x="7362497" y="2193963"/>
            <a:ext cx="20056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Data Collection:</a:t>
            </a:r>
          </a:p>
          <a:p>
            <a:r>
              <a:rPr lang="en-US"/>
              <a:t>5729 total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2650 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1641 stairs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1438 curbs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AF3195-F3D8-ADE4-E634-1EC5A01DD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" y="1013559"/>
            <a:ext cx="5610225" cy="4038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212BA8-4611-3F69-A09C-FFFBC3BCC75B}"/>
              </a:ext>
            </a:extLst>
          </p:cNvPr>
          <p:cNvSpPr txBox="1"/>
          <p:nvPr/>
        </p:nvSpPr>
        <p:spPr>
          <a:xfrm>
            <a:off x="541283" y="1676400"/>
            <a:ext cx="292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3D Model of handle segment with component mounting points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957CC4-3E3B-B7AC-FCF1-0D6375B8B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35" y="2323393"/>
            <a:ext cx="2729343" cy="2713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D22347-8AB0-7EA1-77E9-468DF1AE5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13" y="2599729"/>
            <a:ext cx="2143125" cy="21431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C4E484-5294-82BD-1345-806029FDF97B}"/>
              </a:ext>
            </a:extLst>
          </p:cNvPr>
          <p:cNvSpPr txBox="1"/>
          <p:nvPr/>
        </p:nvSpPr>
        <p:spPr>
          <a:xfrm>
            <a:off x="2475186" y="4104289"/>
            <a:ext cx="2995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SolidWorks was chosen for its accessibility to Temple Students and its extensive documentation. </a:t>
            </a:r>
          </a:p>
        </p:txBody>
      </p:sp>
    </p:spTree>
    <p:extLst>
      <p:ext uri="{BB962C8B-B14F-4D97-AF65-F5344CB8AC3E}">
        <p14:creationId xmlns:p14="http://schemas.microsoft.com/office/powerpoint/2010/main" val="59018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5C0B1-BA4E-85FD-132E-0C6A6AFE0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Engineering Design and Progress</a:t>
            </a:r>
            <a:endParaRPr lang="en-US" sz="32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A1CA6D3-EDC4-7720-8D7A-DEA05CC41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5" y="4196791"/>
            <a:ext cx="4380230" cy="108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A973ED-2212-EFBD-FCD8-1097F14ECF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29"/>
          <a:stretch>
            <a:fillRect/>
          </a:stretch>
        </p:blipFill>
        <p:spPr>
          <a:xfrm>
            <a:off x="8849360" y="1785739"/>
            <a:ext cx="3230880" cy="3893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ACEF9-07F3-BD9B-6087-63595DB7B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52" y="2306782"/>
            <a:ext cx="4721277" cy="1289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445113-DDEE-4E95-AB24-9C44508437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860" b="-1162"/>
          <a:stretch>
            <a:fillRect/>
          </a:stretch>
        </p:blipFill>
        <p:spPr>
          <a:xfrm>
            <a:off x="5536089" y="1785739"/>
            <a:ext cx="3230880" cy="396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95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F9021-21FD-9F33-9D91-A8AE5F83D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8E5E5-7B5C-1731-74DF-33309A5A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Engineering Design and Progress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FC2914-6B85-542A-5086-2E90C1BE6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054" y="1356967"/>
            <a:ext cx="6132597" cy="48968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8B6E4B-9D6E-566D-4E4F-91AC27D22116}"/>
              </a:ext>
            </a:extLst>
          </p:cNvPr>
          <p:cNvSpPr txBox="1"/>
          <p:nvPr/>
        </p:nvSpPr>
        <p:spPr>
          <a:xfrm>
            <a:off x="7339234" y="593367"/>
            <a:ext cx="38559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most optimal placement of the ultrasonic sensor will be at a 45-degree angle for the best view.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407972-344B-CA92-FBBC-A76233257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691">
            <a:off x="9311521" y="1585311"/>
            <a:ext cx="2903841" cy="2090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41869E-30B6-2CEE-CC5B-C82F0409D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67" y="2521323"/>
            <a:ext cx="1988721" cy="19649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1A0720-8193-3F7D-C9A6-D9F7854BB180}"/>
              </a:ext>
            </a:extLst>
          </p:cNvPr>
          <p:cNvSpPr txBox="1"/>
          <p:nvPr/>
        </p:nvSpPr>
        <p:spPr>
          <a:xfrm>
            <a:off x="1147349" y="1921932"/>
            <a:ext cx="291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Programmed in Vs Code</a:t>
            </a:r>
          </a:p>
          <a:p>
            <a:r>
              <a:rPr lang="en-US"/>
              <a:t>Using Python.</a:t>
            </a:r>
          </a:p>
        </p:txBody>
      </p:sp>
    </p:spTree>
    <p:extLst>
      <p:ext uri="{BB962C8B-B14F-4D97-AF65-F5344CB8AC3E}">
        <p14:creationId xmlns:p14="http://schemas.microsoft.com/office/powerpoint/2010/main" val="3004749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6A32-A7D8-8AFE-8578-F703219BB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Testing Setup and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CA6B3-81C7-804B-036D-A58696E90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4" t="3442" r="22924" b="45676"/>
          <a:stretch>
            <a:fillRect/>
          </a:stretch>
        </p:blipFill>
        <p:spPr>
          <a:xfrm>
            <a:off x="4261836" y="2586111"/>
            <a:ext cx="3142812" cy="2213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E1EEE6-4838-8BC4-3461-0CC43E391D90}"/>
              </a:ext>
            </a:extLst>
          </p:cNvPr>
          <p:cNvSpPr txBox="1"/>
          <p:nvPr/>
        </p:nvSpPr>
        <p:spPr>
          <a:xfrm>
            <a:off x="4928635" y="2216779"/>
            <a:ext cx="180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3D Print Testing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41511AE-042D-02C7-85C4-ACEE5813B244}"/>
              </a:ext>
            </a:extLst>
          </p:cNvPr>
          <p:cNvSpPr/>
          <p:nvPr/>
        </p:nvSpPr>
        <p:spPr>
          <a:xfrm>
            <a:off x="7504496" y="3244773"/>
            <a:ext cx="1182414" cy="8960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9E8010-57AD-A337-1240-D737CF56E6FD}"/>
              </a:ext>
            </a:extLst>
          </p:cNvPr>
          <p:cNvSpPr txBox="1"/>
          <p:nvPr/>
        </p:nvSpPr>
        <p:spPr>
          <a:xfrm>
            <a:off x="9080829" y="2182029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Components Mounted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79183-4B99-D014-1132-D8A317AC72F4}"/>
              </a:ext>
            </a:extLst>
          </p:cNvPr>
          <p:cNvSpPr txBox="1"/>
          <p:nvPr/>
        </p:nvSpPr>
        <p:spPr>
          <a:xfrm>
            <a:off x="950967" y="221677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3D 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C0BE01-32D4-338B-F3F9-148DBDFA1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5" y="2548937"/>
            <a:ext cx="3065526" cy="225050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DB650E1C-3925-12E1-8ADA-49CC1762511C}"/>
              </a:ext>
            </a:extLst>
          </p:cNvPr>
          <p:cNvSpPr/>
          <p:nvPr/>
        </p:nvSpPr>
        <p:spPr>
          <a:xfrm>
            <a:off x="3009101" y="3243163"/>
            <a:ext cx="1182414" cy="8960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7612BC-A254-3D0C-E6F9-E133FA69E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910" y="2586111"/>
            <a:ext cx="3065526" cy="221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19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0AFC-E8CF-3D8E-6AA2-95C4633CC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Testing Setup and Results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1D33E-9789-45D5-C1A3-F44D8F545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13" y="1356967"/>
            <a:ext cx="5679447" cy="4975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B4B2F8-B6EC-EB29-1D86-BDC9EBC511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30"/>
          <a:stretch>
            <a:fillRect/>
          </a:stretch>
        </p:blipFill>
        <p:spPr>
          <a:xfrm flipH="1">
            <a:off x="7481125" y="1679953"/>
            <a:ext cx="3759842" cy="432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61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E0F1-2248-E360-DC56-0D4C9C6A6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Testing Setup and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2A3C0-5C16-F099-05C1-C12F59051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2" t="14726" r="27831" b="37866"/>
          <a:stretch>
            <a:fillRect/>
          </a:stretch>
        </p:blipFill>
        <p:spPr>
          <a:xfrm rot="5400000">
            <a:off x="585563" y="1678674"/>
            <a:ext cx="2627083" cy="2549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59D67D-4D18-8D09-AAD0-840D2DB3F6AB}"/>
              </a:ext>
            </a:extLst>
          </p:cNvPr>
          <p:cNvSpPr txBox="1"/>
          <p:nvPr/>
        </p:nvSpPr>
        <p:spPr>
          <a:xfrm>
            <a:off x="1246305" y="1299085"/>
            <a:ext cx="169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Solder Wires</a:t>
            </a:r>
          </a:p>
        </p:txBody>
      </p:sp>
      <p:sp>
        <p:nvSpPr>
          <p:cNvPr id="6" name="Arrow: Right 10">
            <a:extLst>
              <a:ext uri="{FF2B5EF4-FFF2-40B4-BE49-F238E27FC236}">
                <a16:creationId xmlns:a16="http://schemas.microsoft.com/office/drawing/2014/main" id="{2279D914-93EF-7949-1E69-73250ED022E6}"/>
              </a:ext>
            </a:extLst>
          </p:cNvPr>
          <p:cNvSpPr/>
          <p:nvPr/>
        </p:nvSpPr>
        <p:spPr>
          <a:xfrm>
            <a:off x="3271859" y="2418101"/>
            <a:ext cx="1182414" cy="8960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3FDFC4-01ED-6604-29A2-1402C591A14F}"/>
              </a:ext>
            </a:extLst>
          </p:cNvPr>
          <p:cNvSpPr txBox="1"/>
          <p:nvPr/>
        </p:nvSpPr>
        <p:spPr>
          <a:xfrm>
            <a:off x="5292612" y="1329337"/>
            <a:ext cx="1302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Wired up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323D87-2B51-FB40-7F27-E990E0271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65"/>
          <a:stretch>
            <a:fillRect/>
          </a:stretch>
        </p:blipFill>
        <p:spPr>
          <a:xfrm>
            <a:off x="8479956" y="1640122"/>
            <a:ext cx="2549983" cy="2627085"/>
          </a:xfrm>
          <a:prstGeom prst="rect">
            <a:avLst/>
          </a:prstGeom>
        </p:spPr>
      </p:pic>
      <p:sp>
        <p:nvSpPr>
          <p:cNvPr id="15" name="Arrow: Right 10">
            <a:extLst>
              <a:ext uri="{FF2B5EF4-FFF2-40B4-BE49-F238E27FC236}">
                <a16:creationId xmlns:a16="http://schemas.microsoft.com/office/drawing/2014/main" id="{5E95CA73-5DD3-B5EC-05B1-F2E5631DDA51}"/>
              </a:ext>
            </a:extLst>
          </p:cNvPr>
          <p:cNvSpPr/>
          <p:nvPr/>
        </p:nvSpPr>
        <p:spPr>
          <a:xfrm>
            <a:off x="7199780" y="2418100"/>
            <a:ext cx="1182414" cy="8960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0E560D-45A1-3AF1-C577-0B81244122AC}"/>
              </a:ext>
            </a:extLst>
          </p:cNvPr>
          <p:cNvSpPr txBox="1"/>
          <p:nvPr/>
        </p:nvSpPr>
        <p:spPr>
          <a:xfrm>
            <a:off x="8944971" y="1299085"/>
            <a:ext cx="1824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Testing Range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72AB8-D071-63DE-371D-A52E3DEE5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7038" y="2154008"/>
            <a:ext cx="3399977" cy="254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80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8E9EC-AC6C-DF5E-F17B-A0BA83534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/>
              <a:t>Blindness and vision impairment are increasing globally, increasing reliance on mobility aids.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A0DA7-A2BB-1D34-7ABF-FF22CAF54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77" y="1812875"/>
            <a:ext cx="5212223" cy="4301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C545F9-7FAB-0B0B-3CCF-046555622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12875"/>
            <a:ext cx="4874509" cy="43386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E9E6F8-4E70-D7B3-7138-89F60E2CDA9D}"/>
              </a:ext>
            </a:extLst>
          </p:cNvPr>
          <p:cNvSpPr txBox="1"/>
          <p:nvPr/>
        </p:nvSpPr>
        <p:spPr>
          <a:xfrm>
            <a:off x="855627" y="6155601"/>
            <a:ext cx="379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Source: </a:t>
            </a:r>
          </a:p>
          <a:p>
            <a:r>
              <a:rPr lang="en-US" sz="900"/>
              <a:t>https://www.sciencedirect.com/science/article/pii/S2214109X20304253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E8B9A7-9F54-4662-CEFA-B80F16E28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130" y="2470158"/>
            <a:ext cx="743613" cy="3084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489C1D-EDA8-DDB8-8C97-943E52B7C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564" y="2559496"/>
            <a:ext cx="743613" cy="30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45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E3D2E-B1E0-25CD-973D-ABB0253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Setup and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176AC6-E31F-2601-A389-C0449F7B2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6906"/>
            <a:ext cx="2770454" cy="4596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D584C6-8BF1-0E98-FD5B-FF63D70F7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55" y="1246906"/>
            <a:ext cx="2961513" cy="4596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537664-148E-1649-A7CF-C93FFCF45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68" y="1246906"/>
            <a:ext cx="3062000" cy="4596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A7A9A5-A75C-28A1-F5F1-4BFD45526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918" y="1246906"/>
            <a:ext cx="3447082" cy="45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86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3ADED-34C0-FF4D-6906-BFAC874C9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596" y="604952"/>
            <a:ext cx="2569999" cy="763600"/>
          </a:xfrm>
        </p:spPr>
        <p:txBody>
          <a:bodyPr/>
          <a:lstStyle/>
          <a:p>
            <a:r>
              <a:rPr lang="en-US" sz="3600"/>
              <a:t>Future Work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2C4E140-DD26-07A2-D295-8235EEF9DDBC}"/>
              </a:ext>
            </a:extLst>
          </p:cNvPr>
          <p:cNvSpPr txBox="1">
            <a:spLocks/>
          </p:cNvSpPr>
          <p:nvPr/>
        </p:nvSpPr>
        <p:spPr>
          <a:xfrm>
            <a:off x="8007160" y="673408"/>
            <a:ext cx="256999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/>
              <a:t>Standards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CBD281-5805-6E42-B0B9-B8D426687D99}"/>
              </a:ext>
            </a:extLst>
          </p:cNvPr>
          <p:cNvSpPr txBox="1"/>
          <p:nvPr/>
        </p:nvSpPr>
        <p:spPr>
          <a:xfrm>
            <a:off x="7781407" y="1465145"/>
            <a:ext cx="2795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ISO 9999 code 12 39 03 </a:t>
            </a:r>
          </a:p>
          <a:p>
            <a:r>
              <a:rPr lang="en-US"/>
              <a:t>Tactile sticks or white canes: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Cane dimensions, used for design constraints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4AF0-1125-4510-D047-41078CA775AB}"/>
              </a:ext>
            </a:extLst>
          </p:cNvPr>
          <p:cNvSpPr txBox="1"/>
          <p:nvPr/>
        </p:nvSpPr>
        <p:spPr>
          <a:xfrm>
            <a:off x="865502" y="1601017"/>
            <a:ext cx="2569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Increase training data set by collecting more images.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E1FE65-6FB9-12C9-463C-DBD7960A879F}"/>
              </a:ext>
            </a:extLst>
          </p:cNvPr>
          <p:cNvSpPr txBox="1"/>
          <p:nvPr/>
        </p:nvSpPr>
        <p:spPr>
          <a:xfrm>
            <a:off x="808452" y="3269081"/>
            <a:ext cx="2569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Complete 3D model and prints of the protective component enclosure.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5FE6CE-2020-5380-C29A-DCA2CFF92B80}"/>
              </a:ext>
            </a:extLst>
          </p:cNvPr>
          <p:cNvSpPr/>
          <p:nvPr/>
        </p:nvSpPr>
        <p:spPr>
          <a:xfrm>
            <a:off x="6074595" y="764878"/>
            <a:ext cx="45719" cy="28736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0D3DF0-0DB5-27AF-59EF-E307087B4C2B}"/>
              </a:ext>
            </a:extLst>
          </p:cNvPr>
          <p:cNvSpPr txBox="1"/>
          <p:nvPr/>
        </p:nvSpPr>
        <p:spPr>
          <a:xfrm>
            <a:off x="812425" y="5017025"/>
            <a:ext cx="2370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Test the ultrasonic sensor while it is integrated with the system.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B5D220-AB17-BD64-A894-14E953BDB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501" y="1368552"/>
            <a:ext cx="1573619" cy="1573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5D2CF-0D3D-BFCF-7F92-9FA52222A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451" y="2798154"/>
            <a:ext cx="1947370" cy="19391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397762-BAEB-C6BB-6DDB-403FCA2EA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73" y="4854474"/>
            <a:ext cx="1492137" cy="149213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7718353-F8CA-0022-3EB1-E0EE7878F41C}"/>
              </a:ext>
            </a:extLst>
          </p:cNvPr>
          <p:cNvSpPr/>
          <p:nvPr/>
        </p:nvSpPr>
        <p:spPr>
          <a:xfrm rot="5400000">
            <a:off x="8833571" y="879554"/>
            <a:ext cx="45719" cy="54722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D9E9354-C18F-B453-9566-814289722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270" y="4233112"/>
            <a:ext cx="2086305" cy="16712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3949C24-C319-4B5E-8ACE-12963382B57F}"/>
              </a:ext>
            </a:extLst>
          </p:cNvPr>
          <p:cNvSpPr txBox="1"/>
          <p:nvPr/>
        </p:nvSpPr>
        <p:spPr>
          <a:xfrm>
            <a:off x="6301575" y="4451944"/>
            <a:ext cx="2760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Write system-wide code</a:t>
            </a:r>
          </a:p>
          <a:p>
            <a:r>
              <a:rPr lang="en-US"/>
              <a:t>to integrate all inputs and vibration motor output</a:t>
            </a:r>
          </a:p>
        </p:txBody>
      </p:sp>
    </p:spTree>
    <p:extLst>
      <p:ext uri="{BB962C8B-B14F-4D97-AF65-F5344CB8AC3E}">
        <p14:creationId xmlns:p14="http://schemas.microsoft.com/office/powerpoint/2010/main" val="3515180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4B6E-1D62-0EC6-C9A4-EE01AB3A0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600" y="2596896"/>
            <a:ext cx="9198800" cy="1664208"/>
          </a:xfrm>
        </p:spPr>
        <p:txBody>
          <a:bodyPr/>
          <a:lstStyle/>
          <a:p>
            <a:r>
              <a:rPr lang="en-US" sz="96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72728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56A85-478C-3D13-7750-2BC64B8C3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395" y="224842"/>
            <a:ext cx="10290000" cy="763600"/>
          </a:xfrm>
        </p:spPr>
        <p:txBody>
          <a:bodyPr/>
          <a:lstStyle/>
          <a:p>
            <a:pPr algn="ctr"/>
            <a:r>
              <a:rPr lang="en-US" sz="3600"/>
              <a:t>Design Requirements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9124C3-8F66-6115-C296-A52A5898CD81}"/>
              </a:ext>
            </a:extLst>
          </p:cNvPr>
          <p:cNvSpPr/>
          <p:nvPr/>
        </p:nvSpPr>
        <p:spPr>
          <a:xfrm>
            <a:off x="3361714" y="1290118"/>
            <a:ext cx="45719" cy="4834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BFFCB6-C479-F51B-8B73-0F22C4E244D7}"/>
              </a:ext>
            </a:extLst>
          </p:cNvPr>
          <p:cNvSpPr/>
          <p:nvPr/>
        </p:nvSpPr>
        <p:spPr>
          <a:xfrm>
            <a:off x="8522152" y="1290118"/>
            <a:ext cx="45719" cy="4834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68EAA-93B1-C7E2-510D-5916EE6CB4BA}"/>
              </a:ext>
            </a:extLst>
          </p:cNvPr>
          <p:cNvSpPr txBox="1"/>
          <p:nvPr/>
        </p:nvSpPr>
        <p:spPr>
          <a:xfrm>
            <a:off x="168158" y="1356967"/>
            <a:ext cx="2836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Hazard</a:t>
            </a:r>
          </a:p>
          <a:p>
            <a:r>
              <a:rPr lang="en-US" sz="2400" b="1"/>
              <a:t>Detection Latency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2C901-E122-9AD1-6FBE-F9C161F2D939}"/>
              </a:ext>
            </a:extLst>
          </p:cNvPr>
          <p:cNvSpPr txBox="1"/>
          <p:nvPr/>
        </p:nvSpPr>
        <p:spPr>
          <a:xfrm>
            <a:off x="5019063" y="1356967"/>
            <a:ext cx="16722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Detection </a:t>
            </a:r>
          </a:p>
          <a:p>
            <a:pPr algn="ctr"/>
            <a:r>
              <a:rPr lang="en-US" sz="2400" b="1"/>
              <a:t>Distance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A0C21-CEF6-9BC0-8A28-98B267C85424}"/>
              </a:ext>
            </a:extLst>
          </p:cNvPr>
          <p:cNvSpPr txBox="1"/>
          <p:nvPr/>
        </p:nvSpPr>
        <p:spPr>
          <a:xfrm>
            <a:off x="9345773" y="1349908"/>
            <a:ext cx="2236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False Positive</a:t>
            </a:r>
          </a:p>
          <a:p>
            <a:pPr algn="ctr"/>
            <a:r>
              <a:rPr lang="en-US" sz="2400" b="1"/>
              <a:t>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AED86-87CA-1847-AE20-0E575299435E}"/>
              </a:ext>
            </a:extLst>
          </p:cNvPr>
          <p:cNvSpPr txBox="1"/>
          <p:nvPr/>
        </p:nvSpPr>
        <p:spPr>
          <a:xfrm>
            <a:off x="527844" y="3307387"/>
            <a:ext cx="2183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Target: </a:t>
            </a:r>
            <a:r>
              <a:rPr lang="en-US" sz="2000"/>
              <a:t>&lt; 220 </a:t>
            </a:r>
            <a:r>
              <a:rPr lang="en-US" sz="2000" err="1"/>
              <a:t>ms</a:t>
            </a:r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FCBA19-BA86-A0F3-69A1-F7807F73F87A}"/>
              </a:ext>
            </a:extLst>
          </p:cNvPr>
          <p:cNvSpPr txBox="1"/>
          <p:nvPr/>
        </p:nvSpPr>
        <p:spPr>
          <a:xfrm>
            <a:off x="4736147" y="2599459"/>
            <a:ext cx="2092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Metric: </a:t>
            </a:r>
            <a:r>
              <a:rPr lang="en-US" sz="2000"/>
              <a:t>Distance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3214CC-EF0F-81CE-B60D-514C921192E3}"/>
              </a:ext>
            </a:extLst>
          </p:cNvPr>
          <p:cNvSpPr txBox="1"/>
          <p:nvPr/>
        </p:nvSpPr>
        <p:spPr>
          <a:xfrm>
            <a:off x="416435" y="3946969"/>
            <a:ext cx="2406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Why? </a:t>
            </a:r>
            <a:r>
              <a:rPr lang="en-US" sz="2000"/>
              <a:t>Fast enough</a:t>
            </a:r>
          </a:p>
          <a:p>
            <a:r>
              <a:rPr lang="en-US" sz="2000"/>
              <a:t>For human reaction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DDD43A-0AAA-1620-B31B-0FD09C80F6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5742" y="4939473"/>
            <a:ext cx="1228896" cy="9431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826932-4ACA-A9C7-49F3-030A4F21A8E7}"/>
              </a:ext>
            </a:extLst>
          </p:cNvPr>
          <p:cNvSpPr txBox="1"/>
          <p:nvPr/>
        </p:nvSpPr>
        <p:spPr>
          <a:xfrm>
            <a:off x="730400" y="2599459"/>
            <a:ext cx="1664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Metric: </a:t>
            </a:r>
            <a:r>
              <a:rPr lang="en-US" sz="2000"/>
              <a:t>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BDDFE3-613B-FC82-F682-4FEAD643D884}"/>
              </a:ext>
            </a:extLst>
          </p:cNvPr>
          <p:cNvSpPr txBox="1"/>
          <p:nvPr/>
        </p:nvSpPr>
        <p:spPr>
          <a:xfrm>
            <a:off x="5121978" y="3307387"/>
            <a:ext cx="1407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Target: </a:t>
            </a:r>
            <a:r>
              <a:rPr lang="en-US" sz="2000"/>
              <a:t>6ft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A13BE8-B336-8AD6-F459-CF65E77B3771}"/>
              </a:ext>
            </a:extLst>
          </p:cNvPr>
          <p:cNvSpPr txBox="1"/>
          <p:nvPr/>
        </p:nvSpPr>
        <p:spPr>
          <a:xfrm>
            <a:off x="4693653" y="3946969"/>
            <a:ext cx="2323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Why: </a:t>
            </a:r>
            <a:r>
              <a:rPr lang="en-US" sz="2000"/>
              <a:t>Allows early </a:t>
            </a:r>
          </a:p>
          <a:p>
            <a:r>
              <a:rPr lang="en-US" sz="2000"/>
              <a:t>hazard detection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BA8AA8-BE65-328D-D1AD-25913074DF3D}"/>
              </a:ext>
            </a:extLst>
          </p:cNvPr>
          <p:cNvSpPr txBox="1"/>
          <p:nvPr/>
        </p:nvSpPr>
        <p:spPr>
          <a:xfrm>
            <a:off x="9433938" y="2599459"/>
            <a:ext cx="214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Metric: </a:t>
            </a:r>
            <a:r>
              <a:rPr lang="en-US" sz="2000"/>
              <a:t>Accuracy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23EDB7-9843-D023-6E11-948B3E1B6485}"/>
              </a:ext>
            </a:extLst>
          </p:cNvPr>
          <p:cNvSpPr txBox="1"/>
          <p:nvPr/>
        </p:nvSpPr>
        <p:spPr>
          <a:xfrm>
            <a:off x="9642328" y="3307387"/>
            <a:ext cx="1643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Target: </a:t>
            </a:r>
            <a:r>
              <a:rPr lang="en-US" sz="2000"/>
              <a:t>&lt;1%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12DECF-08C2-64D6-C8E0-325D8EA362BE}"/>
              </a:ext>
            </a:extLst>
          </p:cNvPr>
          <p:cNvSpPr txBox="1"/>
          <p:nvPr/>
        </p:nvSpPr>
        <p:spPr>
          <a:xfrm>
            <a:off x="8862466" y="4095902"/>
            <a:ext cx="3203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Why: </a:t>
            </a:r>
            <a:r>
              <a:rPr lang="en-US" sz="2000"/>
              <a:t>Prevents false alerts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7ADD39-F24B-7A1E-1D11-23F5E032F4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31213" y="5115710"/>
            <a:ext cx="1867159" cy="590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47F7EA-7CF4-6EC3-FD6B-6CF2EE6687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25736" y="4725131"/>
            <a:ext cx="1476579" cy="98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22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82F98-D98F-7C1C-B72B-E4473F735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56C71-9FAD-F966-973C-ED2DB9D69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https://www.researchgate.net/figure/Up-left-and-down-right-stairs-detected-with-the-electronic-white-cane_fig5_51873006</a:t>
            </a:r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692B31-AEB9-D996-76A2-315C66434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92" y="3022863"/>
            <a:ext cx="6734224" cy="2714645"/>
          </a:xfrm>
          <a:prstGeom prst="rect">
            <a:avLst/>
          </a:prstGeom>
        </p:spPr>
      </p:pic>
      <p:pic>
        <p:nvPicPr>
          <p:cNvPr id="4" name="Picture 4" descr="10. Neural Networks / Nature of Code">
            <a:extLst>
              <a:ext uri="{FF2B5EF4-FFF2-40B4-BE49-F238E27FC236}">
                <a16:creationId xmlns:a16="http://schemas.microsoft.com/office/drawing/2014/main" id="{AC4221AE-DD43-AA07-3D3D-4C9F64869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86" y="467053"/>
            <a:ext cx="29718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68C63A-017C-1CC3-D5EB-377951F58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668" y="3079683"/>
            <a:ext cx="2579140" cy="150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26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55E04-F1AC-80F7-0D4A-14886B1FE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/>
              <a:t>Automatic Hazards Detection Can Prevent User Injuries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F56E48-2792-4283-64B2-72F4CC746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54" y="2507790"/>
            <a:ext cx="5412417" cy="2516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B87A07-B48C-9C68-F149-95D3CF9A4B4D}"/>
              </a:ext>
            </a:extLst>
          </p:cNvPr>
          <p:cNvSpPr txBox="1"/>
          <p:nvPr/>
        </p:nvSpPr>
        <p:spPr>
          <a:xfrm>
            <a:off x="455554" y="5065881"/>
            <a:ext cx="461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Source: https://www.researchgate.net/figure/Schematics-of-A-an-individual-with-the-white-cane-facing-daily-life-obstacles-the-cane_fig1_350820013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FA7468-1F6B-D456-BBE5-7B395C406EE6}"/>
              </a:ext>
            </a:extLst>
          </p:cNvPr>
          <p:cNvSpPr txBox="1"/>
          <p:nvPr/>
        </p:nvSpPr>
        <p:spPr>
          <a:xfrm>
            <a:off x="678391" y="2004137"/>
            <a:ext cx="496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Blind canes can’t detect all hazards.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CBD495-A448-3D4A-BFC7-7BBB5B60F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718" y="2507790"/>
            <a:ext cx="5294247" cy="2989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F6D2C7-9BE2-1B04-FAC4-61528FF23405}"/>
              </a:ext>
            </a:extLst>
          </p:cNvPr>
          <p:cNvSpPr txBox="1"/>
          <p:nvPr/>
        </p:nvSpPr>
        <p:spPr>
          <a:xfrm>
            <a:off x="6148891" y="5544203"/>
            <a:ext cx="33746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Source: https://youtu.be/S0n9UQ9eNrs?si=bu-2d58Qq2Apc4Jm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D471E0-0F34-0A13-8A82-33EA88CB2FC3}"/>
              </a:ext>
            </a:extLst>
          </p:cNvPr>
          <p:cNvSpPr txBox="1"/>
          <p:nvPr/>
        </p:nvSpPr>
        <p:spPr>
          <a:xfrm>
            <a:off x="6055896" y="1998880"/>
            <a:ext cx="5637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As a result, collisions and falls can occur.</a:t>
            </a:r>
          </a:p>
        </p:txBody>
      </p:sp>
    </p:spTree>
    <p:extLst>
      <p:ext uri="{BB962C8B-B14F-4D97-AF65-F5344CB8AC3E}">
        <p14:creationId xmlns:p14="http://schemas.microsoft.com/office/powerpoint/2010/main" val="314816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47846-FA45-A039-B3D4-7F223CD7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Fall and Injury Rates Among the Visually Impaired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23E20A-93ED-D93E-AAF6-8798EB8E4C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8058" y="1639214"/>
            <a:ext cx="5992485" cy="898525"/>
          </a:xfrm>
        </p:spPr>
        <p:txBody>
          <a:bodyPr>
            <a:normAutofit/>
          </a:bodyPr>
          <a:lstStyle/>
          <a:p>
            <a:r>
              <a:rPr lang="en-US"/>
              <a:t>76 people with visual impairment were studied over a 12-month period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0D4C6E-8F9E-78C4-0ED4-03F35B7F9ABE}"/>
              </a:ext>
            </a:extLst>
          </p:cNvPr>
          <p:cNvSpPr/>
          <p:nvPr/>
        </p:nvSpPr>
        <p:spPr>
          <a:xfrm>
            <a:off x="692631" y="3688921"/>
            <a:ext cx="3386959" cy="6201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74% reported at least 1 fall or injury event </a:t>
            </a:r>
          </a:p>
        </p:txBody>
      </p:sp>
      <p:sp>
        <p:nvSpPr>
          <p:cNvPr id="6" name="Arrow: Bent 5">
            <a:extLst>
              <a:ext uri="{FF2B5EF4-FFF2-40B4-BE49-F238E27FC236}">
                <a16:creationId xmlns:a16="http://schemas.microsoft.com/office/drawing/2014/main" id="{01C9EA47-08DF-B500-746C-70E707016DE5}"/>
              </a:ext>
            </a:extLst>
          </p:cNvPr>
          <p:cNvSpPr/>
          <p:nvPr/>
        </p:nvSpPr>
        <p:spPr>
          <a:xfrm>
            <a:off x="5009756" y="2406495"/>
            <a:ext cx="1897118" cy="620110"/>
          </a:xfrm>
          <a:prstGeom prst="ben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037D1FD2-1377-B3E2-7949-D102BE2D5F71}"/>
              </a:ext>
            </a:extLst>
          </p:cNvPr>
          <p:cNvSpPr/>
          <p:nvPr/>
        </p:nvSpPr>
        <p:spPr>
          <a:xfrm flipV="1">
            <a:off x="5009756" y="3998976"/>
            <a:ext cx="1870787" cy="620109"/>
          </a:xfrm>
          <a:prstGeom prst="ben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D6BF2AB-F0A8-8798-7108-203A57B04496}"/>
              </a:ext>
            </a:extLst>
          </p:cNvPr>
          <p:cNvSpPr/>
          <p:nvPr/>
        </p:nvSpPr>
        <p:spPr>
          <a:xfrm>
            <a:off x="4079590" y="3790083"/>
            <a:ext cx="951187" cy="417786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2660D4-007F-DB3C-09AA-86E17F9F28F6}"/>
              </a:ext>
            </a:extLst>
          </p:cNvPr>
          <p:cNvSpPr/>
          <p:nvPr/>
        </p:nvSpPr>
        <p:spPr>
          <a:xfrm>
            <a:off x="7038254" y="2262142"/>
            <a:ext cx="3386959" cy="6201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63% of falls resulted in an injury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29983A-4149-7256-9A11-318AD6C7C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254" y="3013961"/>
            <a:ext cx="3762704" cy="3408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2D899FD-63A4-F44B-4323-24E2F1791447}"/>
              </a:ext>
            </a:extLst>
          </p:cNvPr>
          <p:cNvSpPr/>
          <p:nvPr/>
        </p:nvSpPr>
        <p:spPr>
          <a:xfrm>
            <a:off x="5009757" y="3026605"/>
            <a:ext cx="154698" cy="97023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12417F-8E2E-8F4C-1185-5C2AAD94BA90}"/>
              </a:ext>
            </a:extLst>
          </p:cNvPr>
          <p:cNvSpPr/>
          <p:nvPr/>
        </p:nvSpPr>
        <p:spPr>
          <a:xfrm>
            <a:off x="1036847" y="4945069"/>
            <a:ext cx="5870027" cy="12927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Our project aims to mitigate the trips and misplaced steps that are causes of falls.</a:t>
            </a:r>
          </a:p>
        </p:txBody>
      </p:sp>
    </p:spTree>
    <p:extLst>
      <p:ext uri="{BB962C8B-B14F-4D97-AF65-F5344CB8AC3E}">
        <p14:creationId xmlns:p14="http://schemas.microsoft.com/office/powerpoint/2010/main" val="25927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1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766BFEF-8409-19FA-79C7-FD5C4B725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039" y="1310539"/>
            <a:ext cx="6688057" cy="4361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00E2FD-6B5D-9EE0-9520-2734FC49D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Proposed Solution: </a:t>
            </a:r>
            <a:r>
              <a:rPr lang="en-US" sz="3600" err="1"/>
              <a:t>SafeStep</a:t>
            </a:r>
            <a:r>
              <a:rPr lang="en-US" sz="3600"/>
              <a:t>, a smart blind cane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69FF3F-3994-69DA-9463-99CFF894E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5537">
            <a:off x="3839455" y="3509055"/>
            <a:ext cx="1821842" cy="1362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FE16EC-D4E1-DA9D-B581-93D4A6389025}"/>
              </a:ext>
            </a:extLst>
          </p:cNvPr>
          <p:cNvSpPr txBox="1"/>
          <p:nvPr/>
        </p:nvSpPr>
        <p:spPr>
          <a:xfrm>
            <a:off x="3200529" y="3205655"/>
            <a:ext cx="200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Vibration Warning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73A269EA-9815-04AB-295A-30017B9332F9}"/>
              </a:ext>
            </a:extLst>
          </p:cNvPr>
          <p:cNvSpPr/>
          <p:nvPr/>
        </p:nvSpPr>
        <p:spPr>
          <a:xfrm>
            <a:off x="7716696" y="1510855"/>
            <a:ext cx="1676400" cy="39413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AE45C1-17BB-F3FD-7ABD-E48E8F79ADC6}"/>
              </a:ext>
            </a:extLst>
          </p:cNvPr>
          <p:cNvSpPr txBox="1"/>
          <p:nvPr/>
        </p:nvSpPr>
        <p:spPr>
          <a:xfrm>
            <a:off x="7918541" y="1249229"/>
            <a:ext cx="1598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Ultrasonic Sensor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3CC7FA-2E5B-3289-5359-D0BC93F1D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7475">
            <a:off x="7972199" y="1581368"/>
            <a:ext cx="1995128" cy="15281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97CB89-7848-48E3-B177-AB415255542E}"/>
              </a:ext>
            </a:extLst>
          </p:cNvPr>
          <p:cNvSpPr txBox="1"/>
          <p:nvPr/>
        </p:nvSpPr>
        <p:spPr>
          <a:xfrm>
            <a:off x="8554896" y="225283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Camera</a:t>
            </a:r>
          </a:p>
        </p:txBody>
      </p:sp>
    </p:spTree>
    <p:extLst>
      <p:ext uri="{BB962C8B-B14F-4D97-AF65-F5344CB8AC3E}">
        <p14:creationId xmlns:p14="http://schemas.microsoft.com/office/powerpoint/2010/main" val="3672905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354D6-E7BE-5174-7512-596006D9D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Proposed Solution: Ultrasonic Sensor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0D4CC-B1D6-A5A9-034E-F65D9F959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2" y="2709925"/>
            <a:ext cx="2518213" cy="213722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76BCBFB1-5D2C-387F-632F-6790284F41E2}"/>
              </a:ext>
            </a:extLst>
          </p:cNvPr>
          <p:cNvSpPr/>
          <p:nvPr/>
        </p:nvSpPr>
        <p:spPr>
          <a:xfrm>
            <a:off x="2802365" y="3423813"/>
            <a:ext cx="1697423" cy="7094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460379-847A-8453-511E-A2626873BC2A}"/>
              </a:ext>
            </a:extLst>
          </p:cNvPr>
          <p:cNvSpPr txBox="1"/>
          <p:nvPr/>
        </p:nvSpPr>
        <p:spPr>
          <a:xfrm>
            <a:off x="2172600" y="2545051"/>
            <a:ext cx="2617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Ultrasonic sensor detects obstacles in walking path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0DB7A9-9B72-5DE9-07BF-3061702EEAD8}"/>
              </a:ext>
            </a:extLst>
          </p:cNvPr>
          <p:cNvSpPr txBox="1"/>
          <p:nvPr/>
        </p:nvSpPr>
        <p:spPr>
          <a:xfrm>
            <a:off x="9063033" y="2545051"/>
            <a:ext cx="253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Vibration Alerts User</a:t>
            </a:r>
          </a:p>
        </p:txBody>
      </p:sp>
      <p:pic>
        <p:nvPicPr>
          <p:cNvPr id="12" name="Picture 11" descr="A Cane For The Blind Improves Social Interactions, Sunday Strolls - Fast  Company">
            <a:extLst>
              <a:ext uri="{FF2B5EF4-FFF2-40B4-BE49-F238E27FC236}">
                <a16:creationId xmlns:a16="http://schemas.microsoft.com/office/drawing/2014/main" id="{7754E379-7D2A-1B09-A67B-A4898FFAA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7"/>
          <a:stretch>
            <a:fillRect/>
          </a:stretch>
        </p:blipFill>
        <p:spPr bwMode="auto">
          <a:xfrm>
            <a:off x="9147804" y="2915131"/>
            <a:ext cx="2446655" cy="17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D656E1-03F3-B794-8DF1-07D535189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4" y="2833504"/>
            <a:ext cx="1750571" cy="1309188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8B576B1-015A-8E58-D51D-E291EE47D512}"/>
              </a:ext>
            </a:extLst>
          </p:cNvPr>
          <p:cNvSpPr/>
          <p:nvPr/>
        </p:nvSpPr>
        <p:spPr>
          <a:xfrm>
            <a:off x="8004275" y="3418556"/>
            <a:ext cx="1013601" cy="7094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407 Tree Blocking Path Stock Photos - Free &amp; Royalty-Free Stock Photos from  Dreamstime">
            <a:extLst>
              <a:ext uri="{FF2B5EF4-FFF2-40B4-BE49-F238E27FC236}">
                <a16:creationId xmlns:a16="http://schemas.microsoft.com/office/drawing/2014/main" id="{48849735-1800-9D99-DBED-510619729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r="19905"/>
          <a:stretch>
            <a:fillRect/>
          </a:stretch>
        </p:blipFill>
        <p:spPr bwMode="auto">
          <a:xfrm>
            <a:off x="4690814" y="2370411"/>
            <a:ext cx="3246256" cy="285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038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13C73-AD0F-F152-E372-318E59154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Proposed Solution: Machine Learning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77D4249-3D21-4D59-C3F2-6ED937548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68082" y="2543007"/>
            <a:ext cx="1943479" cy="19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3D890E-2D3B-6BA5-548A-7B71AB5E50D5}"/>
              </a:ext>
            </a:extLst>
          </p:cNvPr>
          <p:cNvSpPr txBox="1"/>
          <p:nvPr/>
        </p:nvSpPr>
        <p:spPr>
          <a:xfrm>
            <a:off x="142022" y="2174821"/>
            <a:ext cx="2638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Camera Captures Image of Walking Path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7DB85-59EC-8C31-5BD7-841A76A07AB9}"/>
              </a:ext>
            </a:extLst>
          </p:cNvPr>
          <p:cNvSpPr txBox="1"/>
          <p:nvPr/>
        </p:nvSpPr>
        <p:spPr>
          <a:xfrm>
            <a:off x="6057129" y="1953580"/>
            <a:ext cx="2885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Machine Learning Model Identifies Hazard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1343B6-1A5D-AA84-B6EA-81726C35602E}"/>
              </a:ext>
            </a:extLst>
          </p:cNvPr>
          <p:cNvSpPr txBox="1"/>
          <p:nvPr/>
        </p:nvSpPr>
        <p:spPr>
          <a:xfrm>
            <a:off x="9238676" y="2311458"/>
            <a:ext cx="253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Vibration Alerts User</a:t>
            </a:r>
          </a:p>
        </p:txBody>
      </p:sp>
      <p:pic>
        <p:nvPicPr>
          <p:cNvPr id="3" name="Picture 2" descr="A Cane For The Blind Improves Social Interactions, Sunday Strolls - Fast  Company">
            <a:extLst>
              <a:ext uri="{FF2B5EF4-FFF2-40B4-BE49-F238E27FC236}">
                <a16:creationId xmlns:a16="http://schemas.microsoft.com/office/drawing/2014/main" id="{ADA30DDC-51B6-B598-8C91-2D86CE723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7"/>
          <a:stretch>
            <a:fillRect/>
          </a:stretch>
        </p:blipFill>
        <p:spPr bwMode="auto">
          <a:xfrm>
            <a:off x="9323447" y="2681538"/>
            <a:ext cx="2446655" cy="17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945A2E-7678-247C-8D40-859681C1F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17" y="2599911"/>
            <a:ext cx="1750571" cy="1309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3505E1-BE69-717E-E716-7E2067084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244" y="2821152"/>
            <a:ext cx="2527324" cy="142162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7AB70C06-383E-11BD-92E3-772BAFA53EF1}"/>
              </a:ext>
            </a:extLst>
          </p:cNvPr>
          <p:cNvSpPr/>
          <p:nvPr/>
        </p:nvSpPr>
        <p:spPr>
          <a:xfrm>
            <a:off x="5681759" y="3248265"/>
            <a:ext cx="750741" cy="5386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A969D26-B67F-0062-D1FC-714BCCC2F5EF}"/>
              </a:ext>
            </a:extLst>
          </p:cNvPr>
          <p:cNvSpPr/>
          <p:nvPr/>
        </p:nvSpPr>
        <p:spPr>
          <a:xfrm>
            <a:off x="8493557" y="3248264"/>
            <a:ext cx="750741" cy="5386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B0EB7D-35B5-A958-E6CB-D62247E6CF0E}"/>
              </a:ext>
            </a:extLst>
          </p:cNvPr>
          <p:cNvSpPr txBox="1"/>
          <p:nvPr/>
        </p:nvSpPr>
        <p:spPr>
          <a:xfrm>
            <a:off x="3612124" y="2451820"/>
            <a:ext cx="1654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Hazard: Stairs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678A171-FBFF-A3C7-AC48-DC02D2997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309" y="2761392"/>
            <a:ext cx="1755227" cy="175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C67B3E6-137D-DB1B-C862-3B18B9DF18CF}"/>
              </a:ext>
            </a:extLst>
          </p:cNvPr>
          <p:cNvSpPr/>
          <p:nvPr/>
        </p:nvSpPr>
        <p:spPr>
          <a:xfrm>
            <a:off x="2241177" y="3248268"/>
            <a:ext cx="750741" cy="5386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81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F796-EE6C-00E1-AA37-0D68D68B2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Proposed Solution: Power System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3AABF4-641F-118C-7899-5E42EA039C25}"/>
              </a:ext>
            </a:extLst>
          </p:cNvPr>
          <p:cNvSpPr txBox="1"/>
          <p:nvPr/>
        </p:nvSpPr>
        <p:spPr>
          <a:xfrm>
            <a:off x="2204451" y="5941466"/>
            <a:ext cx="778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Both sources are designed to provide regulated 5V required for Raspberry Pi operation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DCEAC5-849A-4863-9794-336A20FDF6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18539" y="1356967"/>
            <a:ext cx="9354856" cy="40677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1E8DDD-C2A5-E0E3-D136-134620EDA56B}"/>
                  </a:ext>
                </a:extLst>
              </p:cNvPr>
              <p:cNvSpPr txBox="1"/>
              <p:nvPr/>
            </p:nvSpPr>
            <p:spPr>
              <a:xfrm>
                <a:off x="3627882" y="2397734"/>
                <a:ext cx="1074420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54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1E8DDD-C2A5-E0E3-D136-134620EDA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882" y="2397734"/>
                <a:ext cx="1074420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5D8597C-7EFD-D380-88EA-5E4F3534A066}"/>
                  </a:ext>
                </a:extLst>
              </p:cNvPr>
              <p:cNvSpPr txBox="1"/>
              <p:nvPr/>
            </p:nvSpPr>
            <p:spPr>
              <a:xfrm>
                <a:off x="5757116" y="2305401"/>
                <a:ext cx="50162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en-US" sz="54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5D8597C-7EFD-D380-88EA-5E4F3534A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116" y="2305401"/>
                <a:ext cx="5016279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66F7EBC-26BE-F5CB-8B41-E5C12F5DDC6A}"/>
                  </a:ext>
                </a:extLst>
              </p:cNvPr>
              <p:cNvSpPr txBox="1"/>
              <p:nvPr/>
            </p:nvSpPr>
            <p:spPr>
              <a:xfrm>
                <a:off x="7607807" y="1955326"/>
                <a:ext cx="19316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ea typeface="Cambria Math" panose="02040503050406030204" pitchFamily="18" charset="0"/>
                  </a:rPr>
                  <a:t> 5V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sz="2000"/>
                  <a:t> 3.7V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66F7EBC-26BE-F5CB-8B41-E5C12F5DD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807" y="1955326"/>
                <a:ext cx="1931619" cy="400110"/>
              </a:xfrm>
              <a:prstGeom prst="rect">
                <a:avLst/>
              </a:prstGeom>
              <a:blipFill>
                <a:blip r:embed="rId5"/>
                <a:stretch>
                  <a:fillRect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EA60DFE5-7643-633C-42FD-ECDFF682DC29}"/>
              </a:ext>
            </a:extLst>
          </p:cNvPr>
          <p:cNvSpPr txBox="1"/>
          <p:nvPr/>
        </p:nvSpPr>
        <p:spPr>
          <a:xfrm>
            <a:off x="3870198" y="1955326"/>
            <a:ext cx="832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5V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E0132A-B652-1280-9C3B-DF8CE02C454E}"/>
              </a:ext>
            </a:extLst>
          </p:cNvPr>
          <p:cNvSpPr txBox="1"/>
          <p:nvPr/>
        </p:nvSpPr>
        <p:spPr>
          <a:xfrm>
            <a:off x="1418539" y="4984193"/>
            <a:ext cx="3405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5V regulated output (direct supply)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B86282-3954-709C-5707-384E15869A92}"/>
              </a:ext>
            </a:extLst>
          </p:cNvPr>
          <p:cNvSpPr txBox="1"/>
          <p:nvPr/>
        </p:nvSpPr>
        <p:spPr>
          <a:xfrm>
            <a:off x="8044891" y="4984192"/>
            <a:ext cx="340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3.7V battery boosted to 5V</a:t>
            </a:r>
          </a:p>
        </p:txBody>
      </p:sp>
    </p:spTree>
    <p:extLst>
      <p:ext uri="{BB962C8B-B14F-4D97-AF65-F5344CB8AC3E}">
        <p14:creationId xmlns:p14="http://schemas.microsoft.com/office/powerpoint/2010/main" val="2380982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4B48A-1130-FD9B-F841-EDF9FE3FD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Proposed solution: Vibration motor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B7B33-1CCE-F6E1-1C5C-FD3ED2CBC8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95238" y="1487940"/>
            <a:ext cx="4039874" cy="38821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3C5CAD-1334-D1A6-A1B9-A96D229BF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56" y="1457976"/>
            <a:ext cx="4577921" cy="460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19042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ist Business Slides XL by Slidesgo">
  <a:themeElements>
    <a:clrScheme name="Simple Light">
      <a:dk1>
        <a:srgbClr val="000000"/>
      </a:dk1>
      <a:lt1>
        <a:srgbClr val="F5F2EE"/>
      </a:lt1>
      <a:dk2>
        <a:srgbClr val="000000"/>
      </a:dk2>
      <a:lt2>
        <a:srgbClr val="EEEEEE"/>
      </a:lt2>
      <a:accent1>
        <a:srgbClr val="3F3533"/>
      </a:accent1>
      <a:accent2>
        <a:srgbClr val="3F3533"/>
      </a:accent2>
      <a:accent3>
        <a:srgbClr val="3F3533"/>
      </a:accent3>
      <a:accent4>
        <a:srgbClr val="3F3533"/>
      </a:accent4>
      <a:accent5>
        <a:srgbClr val="3F3533"/>
      </a:accent5>
      <a:accent6>
        <a:srgbClr val="3F353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Minimalist Business Slides XL by Slidesgo</Template>
  <TotalTime>0</TotalTime>
  <Words>614</Words>
  <Application>Microsoft Office PowerPoint</Application>
  <PresentationFormat>Widescreen</PresentationFormat>
  <Paragraphs>150</Paragraphs>
  <Slides>24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Aptos</vt:lpstr>
      <vt:lpstr>Arial</vt:lpstr>
      <vt:lpstr>Cambria Math</vt:lpstr>
      <vt:lpstr>Crimson Text</vt:lpstr>
      <vt:lpstr>Josefin Sans</vt:lpstr>
      <vt:lpstr>Lato</vt:lpstr>
      <vt:lpstr>Mako</vt:lpstr>
      <vt:lpstr>Merriweather Light</vt:lpstr>
      <vt:lpstr>Montserrat</vt:lpstr>
      <vt:lpstr>Open Sans</vt:lpstr>
      <vt:lpstr>Open Sans SemiBold</vt:lpstr>
      <vt:lpstr>Proxima Nova</vt:lpstr>
      <vt:lpstr>Proxima Nova Semibold</vt:lpstr>
      <vt:lpstr>Russo One</vt:lpstr>
      <vt:lpstr>Vidaloka</vt:lpstr>
      <vt:lpstr>Minimalist Business Slides XL by Slidesgo</vt:lpstr>
      <vt:lpstr>Slidesgo Final Pages</vt:lpstr>
      <vt:lpstr>1_Slidesgo Final Pages</vt:lpstr>
      <vt:lpstr>SafeStep</vt:lpstr>
      <vt:lpstr>Blindness and vision impairment are increasing globally, increasing reliance on mobility aids.</vt:lpstr>
      <vt:lpstr>Automatic Hazards Detection Can Prevent User Injuries</vt:lpstr>
      <vt:lpstr>Fall and Injury Rates Among the Visually Impaired</vt:lpstr>
      <vt:lpstr>Proposed Solution: SafeStep, a smart blind cane</vt:lpstr>
      <vt:lpstr>Proposed Solution: Ultrasonic Sensor</vt:lpstr>
      <vt:lpstr>Proposed Solution: Machine Learning </vt:lpstr>
      <vt:lpstr>Proposed Solution: Power System</vt:lpstr>
      <vt:lpstr>Proposed solution: Vibration motor</vt:lpstr>
      <vt:lpstr>Design Requirements (Power System) </vt:lpstr>
      <vt:lpstr>System Integration</vt:lpstr>
      <vt:lpstr>Design Requirements</vt:lpstr>
      <vt:lpstr>Design Constraints</vt:lpstr>
      <vt:lpstr>Engineering Design and Progress</vt:lpstr>
      <vt:lpstr>Engineering Design and Progress</vt:lpstr>
      <vt:lpstr>Engineering Design and Progress</vt:lpstr>
      <vt:lpstr>Testing Setup and Results</vt:lpstr>
      <vt:lpstr>Testing Setup and Results  </vt:lpstr>
      <vt:lpstr>Testing Setup and Results</vt:lpstr>
      <vt:lpstr>Testing Setup and Results</vt:lpstr>
      <vt:lpstr>Future Work</vt:lpstr>
      <vt:lpstr>Questions?</vt:lpstr>
      <vt:lpstr>Design Requirements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Nathan D Pervin</dc:creator>
  <cp:lastModifiedBy>Nathan D Pervin</cp:lastModifiedBy>
  <cp:revision>2</cp:revision>
  <dcterms:created xsi:type="dcterms:W3CDTF">2026-01-29T17:42:25Z</dcterms:created>
  <dcterms:modified xsi:type="dcterms:W3CDTF">2026-04-01T18:15:55Z</dcterms:modified>
</cp:coreProperties>
</file>