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  <p:sldMasterId id="2147483681" r:id="rId2"/>
    <p:sldMasterId id="2147483683" r:id="rId3"/>
    <p:sldMasterId id="2147483685" r:id="rId4"/>
    <p:sldMasterId id="2147483688" r:id="rId5"/>
  </p:sldMasterIdLst>
  <p:notesMasterIdLst>
    <p:notesMasterId r:id="rId12"/>
  </p:notesMasterIdLst>
  <p:sldIdLst>
    <p:sldId id="303" r:id="rId6"/>
    <p:sldId id="305" r:id="rId7"/>
    <p:sldId id="318" r:id="rId8"/>
    <p:sldId id="317" r:id="rId9"/>
    <p:sldId id="319" r:id="rId10"/>
    <p:sldId id="32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432" userDrawn="1">
          <p15:clr>
            <a:srgbClr val="A4A3A4"/>
          </p15:clr>
        </p15:guide>
        <p15:guide id="3" pos="5640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4200" userDrawn="1">
          <p15:clr>
            <a:srgbClr val="A4A3A4"/>
          </p15:clr>
        </p15:guide>
        <p15:guide id="6" pos="1440" userDrawn="1">
          <p15:clr>
            <a:srgbClr val="A4A3A4"/>
          </p15:clr>
        </p15:guide>
        <p15:guide id="7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53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85" d="100"/>
          <a:sy n="85" d="100"/>
        </p:scale>
        <p:origin x="1406" y="77"/>
      </p:cViewPr>
      <p:guideLst>
        <p:guide pos="2880"/>
        <p:guide orient="horz" pos="432"/>
        <p:guide pos="5640"/>
        <p:guide pos="144"/>
        <p:guide orient="horz" pos="4200"/>
        <p:guide pos="14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16-Feb-26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29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70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8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042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Feb 16, 2026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1001610"/>
            <a:ext cx="868679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Quantum Machine Learning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1" y="5590577"/>
            <a:ext cx="8686799" cy="10499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Sadia Afrin Purba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DD0A8F-F279-0C48-8CB5-0F4DBF6FB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03" y="2784280"/>
            <a:ext cx="1770009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2A3B40-85ED-4E46-90AE-432B63D8F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186" y="2784280"/>
            <a:ext cx="1790623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D3B5A2-613E-9446-8A7A-F9E967EFC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74649"/>
            <a:ext cx="1004757" cy="671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1A6B6-1807-DD47-BF76-7860EF5B0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175" y="2784279"/>
            <a:ext cx="3421648" cy="228109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DFBCC7-1486-FAA4-22EE-435DE4AAA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05457D-4298-1F8B-CD8A-20EA3F52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Setup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D51AD-53BE-EF45-9893-B093358A8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51" y="878855"/>
            <a:ext cx="6299961" cy="530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779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2BC31-2FE9-D2C9-6D18-5ABD33B41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C8246-1788-F12C-79ED-9FEA6CA6D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F7D03-C421-ACBA-B3EA-AA5EFD39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Setup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BF7EB0-BADE-9700-10D4-2F663665F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7251" y="1258482"/>
            <a:ext cx="6299961" cy="4547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011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5684F-E96F-E588-DC13-EF25027D8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39442-0D83-C6E6-B521-14A21CF9B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BA6D02-A3AE-6103-F32F-3A13BDDE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4D204-6A65-1E7D-62A2-1CCB146AF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344147"/>
            <a:ext cx="4076979" cy="3620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974856-9CF5-8805-BA8E-56568ECC4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6240" y="1344147"/>
            <a:ext cx="4213404" cy="3620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389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ED67B-73F3-29C4-9D42-CB89D6842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ED0365-FFCD-399A-ECF4-1EB38BD8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D264B7-06A0-161E-6939-3759EFE31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344" y="498588"/>
            <a:ext cx="8658786" cy="610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9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70E6E-25D3-F827-433A-5FEC03EE5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C7CE7-60AD-2C83-5C84-1DC900B5F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24D4BB-72FB-3320-F1B8-8F636E583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DDAEF1D-DB57-1BC0-0B20-D5569928D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19644"/>
              </p:ext>
            </p:extLst>
          </p:nvPr>
        </p:nvGraphicFramePr>
        <p:xfrm>
          <a:off x="1721223" y="2239683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0800664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8431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Alg</a:t>
                      </a:r>
                      <a:r>
                        <a:rPr lang="en-US" dirty="0"/>
                        <a:t> (N=50)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 (bits)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24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RBF-SVM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0.09935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324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QSVM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1.91350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3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668979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9369</TotalTime>
  <Words>38</Words>
  <Application>Microsoft Office PowerPoint</Application>
  <PresentationFormat>On-screen Show (4:3)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Times New Roman</vt:lpstr>
      <vt:lpstr>1_ISIP Title Slide</vt:lpstr>
      <vt:lpstr>2_ISIP Content Slide</vt:lpstr>
      <vt:lpstr>Custom Design</vt:lpstr>
      <vt:lpstr>3_ISIP Content Slide</vt:lpstr>
      <vt:lpstr>4_ISIP Content Slide</vt:lpstr>
      <vt:lpstr>PowerPoint Presentation</vt:lpstr>
      <vt:lpstr>Experimental Setup</vt:lpstr>
      <vt:lpstr>Experimental Setup</vt:lpstr>
      <vt:lpstr>Results</vt:lpstr>
      <vt:lpstr>Results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Sadia Afrin Purba</cp:lastModifiedBy>
  <cp:revision>623</cp:revision>
  <dcterms:created xsi:type="dcterms:W3CDTF">2017-04-23T05:30:39Z</dcterms:created>
  <dcterms:modified xsi:type="dcterms:W3CDTF">2026-02-16T18:13:06Z</dcterms:modified>
</cp:coreProperties>
</file>