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6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5415-4F22-8531-E0A5-92FECAE13C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A9A60-FBAE-F86B-EFBE-978275A64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D6FB9-4FE1-6C0A-C403-F3F95E8F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E65A-D7D0-EDBD-17F0-B56B10784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18527-FB15-4A31-9A16-8614FDAC1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4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E5DD-6A4C-D143-49BD-795E1ECE4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22716-4C7C-AB9A-2764-A83643FD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989C4-0719-EAC5-4293-32C420DB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BDD85-0A7E-6A02-4465-98959D770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E1D58-E25A-C9EA-B040-3DCC5D109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8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E72326-E0F5-ADBE-0DB7-26DB25B16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B9656E-A563-AC68-960A-FD3793251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C010A-DAB3-AEDD-8A8E-EA70A5A34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5055A-E2D6-B1DE-B7D4-39511492B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46A76-5AB4-60C6-E4ED-F511F02E2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1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394D7-44DB-7A06-E15E-DE92CA51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86F6E-FB87-1DDD-6C54-AB465FDDB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B6538-A00B-425F-B5A4-0D5B2E764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5D062-C47A-0D38-49C8-A024F5F3E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E9C8D-E3E6-9FF2-A75B-F5283227F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8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DF0DA-90DA-2EC5-2CC2-49EBE5453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59C89-87B7-DFD3-FCC6-CBBB29125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6B71A-AA69-B8F9-929C-A90A1CD2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6B79A-810F-BE9C-2187-845B623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8AB5D-5C07-33A3-AEA8-3FC237A5C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5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B86FF-D11E-D373-AD9A-FF043DBB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7168D-D43C-04CF-E812-C09A86EF5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BC573C-2F2A-72D6-8A90-347C914C2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A95AF-2182-2F5A-C330-7F24A9922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A47D35-F437-373A-EB4C-DC3D862D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87148-90EB-1992-4E5F-43D9D4085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6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793A-CC03-5010-510C-0D4A056A1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8D8CDB-4DE4-F1B7-AFB9-2038159DE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28616-B1FC-ACE9-8A32-60B0FAE73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1CD270-97EA-2CCF-226C-4CFAFDDD7E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67E624-A325-60AB-F8BD-347156FACB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60D754-43C3-C14E-099D-FCC364E7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4FEEC1-64C1-8E4D-6377-94F4E0A65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266CEC-224A-E6BA-6567-7B6FFEE7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4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DB6BE-33BC-7F0E-06BE-54D9C9B6C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8AB64D-491C-BEE6-356A-DD202B61F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789004-9C6F-209B-E34B-679846D7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D5BF5-C6E7-44AD-2215-0AD431012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74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44E0E-F428-E732-80C1-6E52087E8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800313-BA93-EAD3-58EB-079124CD3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F52FC-06DD-A712-E1F1-450DF95F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7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BE842-C3ED-600E-682E-B6A08AE38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70335-5FC4-F92B-30D7-16FC078B4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D1ACC6-3EEE-CE08-A65A-914829882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AF0FE-959E-8FB9-D79E-033AF970E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1C3B9-5F29-8CB5-4157-A623D027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98837-4324-F20F-0111-5AA01B22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8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3959C-45D5-5174-0E57-DB9BE7B5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A3A832-358A-15A7-09E1-220ADEE71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E1D251-C93C-1C77-B71A-2675A200F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CF3D88-0CE0-E618-570C-144EB4D07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290228-E6C2-2904-BD75-FE53FC02C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986BB6-9B18-6109-0DB3-72C6F7D07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1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918F12-3803-1DFA-5016-A1563ABB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85D011-983D-57CD-A1D6-71A8CB8A3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8ABF0-D45A-E082-A7F1-993B40FBA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1E89C-D5C0-4CFF-BD50-7F0A007AB5DE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7249C-EF04-5818-32F2-3D3E9B77E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82F62-9707-D507-CEAE-6254655C62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596E6B-ED66-4339-8E37-E54B0069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8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A0F477-7CE8-06EA-DCB2-14CFBCC22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5459" y="0"/>
            <a:ext cx="5946541" cy="3429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A7FA1B3-632E-7A11-E552-08B42BA03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0"/>
            <a:ext cx="5946541" cy="3429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8DD61CA-AC99-1FA1-93BE-0912CFAD2625}"/>
              </a:ext>
            </a:extLst>
          </p:cNvPr>
          <p:cNvSpPr txBox="1"/>
          <p:nvPr/>
        </p:nvSpPr>
        <p:spPr>
          <a:xfrm>
            <a:off x="3789697" y="28100"/>
            <a:ext cx="16192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Original Image</a:t>
            </a:r>
          </a:p>
          <a:p>
            <a:r>
              <a:rPr lang="en-US" dirty="0">
                <a:solidFill>
                  <a:schemeClr val="bg1"/>
                </a:solidFill>
              </a:rPr>
              <a:t>s007a layer 95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AD78E8-1C4F-1C64-EB2D-EEC76D0FCAA4}"/>
              </a:ext>
            </a:extLst>
          </p:cNvPr>
          <p:cNvSpPr txBox="1"/>
          <p:nvPr/>
        </p:nvSpPr>
        <p:spPr>
          <a:xfrm>
            <a:off x="10129434" y="166599"/>
            <a:ext cx="1889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Processed image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CF63938-D6E1-734A-4305-0009C43667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3429001"/>
            <a:ext cx="5946540" cy="34289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6E3C56-FDA1-54A4-5D7D-F16BA8FA7A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457" y="3429000"/>
            <a:ext cx="5946541" cy="3429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4B83BC-6DF6-41B6-3F18-4F7BE6822985}"/>
              </a:ext>
            </a:extLst>
          </p:cNvPr>
          <p:cNvSpPr txBox="1"/>
          <p:nvPr/>
        </p:nvSpPr>
        <p:spPr>
          <a:xfrm>
            <a:off x="4158644" y="3411409"/>
            <a:ext cx="1250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stardist4.3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5B2024-E83F-B87F-AE89-C82820AFD944}"/>
              </a:ext>
            </a:extLst>
          </p:cNvPr>
          <p:cNvSpPr txBox="1"/>
          <p:nvPr/>
        </p:nvSpPr>
        <p:spPr>
          <a:xfrm>
            <a:off x="10714915" y="3411409"/>
            <a:ext cx="106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stardist4</a:t>
            </a:r>
          </a:p>
        </p:txBody>
      </p:sp>
    </p:spTree>
    <p:extLst>
      <p:ext uri="{BB962C8B-B14F-4D97-AF65-F5344CB8AC3E}">
        <p14:creationId xmlns:p14="http://schemas.microsoft.com/office/powerpoint/2010/main" val="1555621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D4AD423-CD3A-FD88-6169-2403D1C7F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5458" y="3429000"/>
            <a:ext cx="5946541" cy="3429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C989988-2256-98A0-D542-FB8E35E92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429000"/>
            <a:ext cx="5946541" cy="3429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2FE6086-C22C-8835-0592-FCA27F857E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459" y="0"/>
            <a:ext cx="5946541" cy="3429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BB16E80-F406-BDC9-30FE-6067EA53B4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" y="0"/>
            <a:ext cx="5946541" cy="3429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9B91569-9BD0-6C7C-F6BC-B352A866875B}"/>
              </a:ext>
            </a:extLst>
          </p:cNvPr>
          <p:cNvSpPr txBox="1"/>
          <p:nvPr/>
        </p:nvSpPr>
        <p:spPr>
          <a:xfrm>
            <a:off x="3789697" y="28100"/>
            <a:ext cx="16192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Original Image</a:t>
            </a:r>
          </a:p>
          <a:p>
            <a:r>
              <a:rPr lang="en-US" dirty="0">
                <a:solidFill>
                  <a:schemeClr val="bg1"/>
                </a:solidFill>
              </a:rPr>
              <a:t>s007a layer 95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5EB433-9805-F33D-7444-572D010A9E8E}"/>
              </a:ext>
            </a:extLst>
          </p:cNvPr>
          <p:cNvSpPr txBox="1"/>
          <p:nvPr/>
        </p:nvSpPr>
        <p:spPr>
          <a:xfrm>
            <a:off x="4158644" y="3411409"/>
            <a:ext cx="1250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stardist4.3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E7E1ED-D371-4AD7-B566-F1D2FB67EBDB}"/>
              </a:ext>
            </a:extLst>
          </p:cNvPr>
          <p:cNvSpPr txBox="1"/>
          <p:nvPr/>
        </p:nvSpPr>
        <p:spPr>
          <a:xfrm>
            <a:off x="10129434" y="166599"/>
            <a:ext cx="1646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Original Masks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A609CA-1533-331D-6CF4-9D117DC124DA}"/>
              </a:ext>
            </a:extLst>
          </p:cNvPr>
          <p:cNvSpPr txBox="1"/>
          <p:nvPr/>
        </p:nvSpPr>
        <p:spPr>
          <a:xfrm>
            <a:off x="10714915" y="3411409"/>
            <a:ext cx="106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stardist4</a:t>
            </a:r>
          </a:p>
        </p:txBody>
      </p:sp>
    </p:spTree>
    <p:extLst>
      <p:ext uri="{BB962C8B-B14F-4D97-AF65-F5344CB8AC3E}">
        <p14:creationId xmlns:p14="http://schemas.microsoft.com/office/powerpoint/2010/main" val="116839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4B790-4222-B42E-A349-AC5049E58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B26B78CA-BFA3-5646-FB24-7F8094D95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4955" y="-14050"/>
            <a:ext cx="5995271" cy="34571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E40C9D0-1CDF-1A5B-26DE-5AEA51289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4955" y="3411410"/>
            <a:ext cx="5977045" cy="344659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7A9CE2-42F6-FA63-F1D8-CC3057C4E2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5946541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B7D6C75-9FAC-69BF-A38F-09E33DE9B8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5946541" cy="3429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B0BCC2A-B6F1-33DC-0F0F-C37170AF8EFD}"/>
              </a:ext>
            </a:extLst>
          </p:cNvPr>
          <p:cNvSpPr txBox="1"/>
          <p:nvPr/>
        </p:nvSpPr>
        <p:spPr>
          <a:xfrm>
            <a:off x="3789697" y="28100"/>
            <a:ext cx="16192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Original Image</a:t>
            </a:r>
          </a:p>
          <a:p>
            <a:r>
              <a:rPr lang="en-US" dirty="0">
                <a:solidFill>
                  <a:schemeClr val="bg1"/>
                </a:solidFill>
              </a:rPr>
              <a:t>s011 layer 25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31A649-500F-0469-3560-8178C5CB82A2}"/>
              </a:ext>
            </a:extLst>
          </p:cNvPr>
          <p:cNvSpPr txBox="1"/>
          <p:nvPr/>
        </p:nvSpPr>
        <p:spPr>
          <a:xfrm>
            <a:off x="4158644" y="3411409"/>
            <a:ext cx="1250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stardist4.3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317414-2039-DFB2-F9FE-0F523517D4AB}"/>
              </a:ext>
            </a:extLst>
          </p:cNvPr>
          <p:cNvSpPr txBox="1"/>
          <p:nvPr/>
        </p:nvSpPr>
        <p:spPr>
          <a:xfrm>
            <a:off x="10129434" y="166599"/>
            <a:ext cx="1646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Original Masks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3A569D-168C-0C69-0634-AD27588FEF33}"/>
              </a:ext>
            </a:extLst>
          </p:cNvPr>
          <p:cNvSpPr txBox="1"/>
          <p:nvPr/>
        </p:nvSpPr>
        <p:spPr>
          <a:xfrm>
            <a:off x="10714915" y="3411409"/>
            <a:ext cx="106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stardist4</a:t>
            </a:r>
          </a:p>
        </p:txBody>
      </p:sp>
    </p:spTree>
    <p:extLst>
      <p:ext uri="{BB962C8B-B14F-4D97-AF65-F5344CB8AC3E}">
        <p14:creationId xmlns:p14="http://schemas.microsoft.com/office/powerpoint/2010/main" val="248567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c8d634-d78c-42a1-a68f-d3ca6c63d90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B4D9CDB7E3D94EA5E799F58E5E466B" ma:contentTypeVersion="5" ma:contentTypeDescription="Create a new document." ma:contentTypeScope="" ma:versionID="065ac3030afe023da5fbf976e4346e44">
  <xsd:schema xmlns:xsd="http://www.w3.org/2001/XMLSchema" xmlns:xs="http://www.w3.org/2001/XMLSchema" xmlns:p="http://schemas.microsoft.com/office/2006/metadata/properties" xmlns:ns3="11c8d634-d78c-42a1-a68f-d3ca6c63d905" targetNamespace="http://schemas.microsoft.com/office/2006/metadata/properties" ma:root="true" ma:fieldsID="643e5e646d9abeba19565cb9a2468490" ns3:_="">
    <xsd:import namespace="11c8d634-d78c-42a1-a68f-d3ca6c63d90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8d634-d78c-42a1-a68f-d3ca6c63d90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04E746-7879-4F01-993C-10C02E6868F5}">
  <ds:schemaRefs>
    <ds:schemaRef ds:uri="http://schemas.openxmlformats.org/package/2006/metadata/core-properties"/>
    <ds:schemaRef ds:uri="11c8d634-d78c-42a1-a68f-d3ca6c63d905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8FB17C2-C691-4360-9300-13AFFC90EF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0937E6-04A8-46DE-A1B8-DD28B485C6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c8d634-d78c-42a1-a68f-d3ca6c63d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27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Denys Byrchak</dc:creator>
  <cp:lastModifiedBy>Denys Byrchak</cp:lastModifiedBy>
  <cp:revision>1</cp:revision>
  <dcterms:created xsi:type="dcterms:W3CDTF">2026-04-05T19:56:25Z</dcterms:created>
  <dcterms:modified xsi:type="dcterms:W3CDTF">2026-04-05T21:45:43Z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0x010100C8B4D9CDB7E3D94EA5E799F58E5E466B</vt:lpwstr>
  </property>
</Properties>
</file>