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  <p:sldId id="258" r:id="rId7"/>
  </p:sldIdLst>
  <p:sldSz cx="23774400" cy="1371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B92793D-6526-42EB-9269-5953DBA379C7}" v="9" dt="2026-02-23T20:04:18.0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2" d="100"/>
          <a:sy n="52" d="100"/>
        </p:scale>
        <p:origin x="11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71800" y="2244726"/>
            <a:ext cx="17830800" cy="4775200"/>
          </a:xfrm>
        </p:spPr>
        <p:txBody>
          <a:bodyPr anchor="b"/>
          <a:lstStyle>
            <a:lvl1pPr algn="ctr">
              <a:defRPr sz="117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71800" y="7204076"/>
            <a:ext cx="17830800" cy="3311524"/>
          </a:xfrm>
        </p:spPr>
        <p:txBody>
          <a:bodyPr/>
          <a:lstStyle>
            <a:lvl1pPr marL="0" indent="0" algn="ctr">
              <a:buNone/>
              <a:defRPr sz="4680"/>
            </a:lvl1pPr>
            <a:lvl2pPr marL="891540" indent="0" algn="ctr">
              <a:buNone/>
              <a:defRPr sz="3900"/>
            </a:lvl2pPr>
            <a:lvl3pPr marL="1783080" indent="0" algn="ctr">
              <a:buNone/>
              <a:defRPr sz="3510"/>
            </a:lvl3pPr>
            <a:lvl4pPr marL="2674620" indent="0" algn="ctr">
              <a:buNone/>
              <a:defRPr sz="3120"/>
            </a:lvl4pPr>
            <a:lvl5pPr marL="3566160" indent="0" algn="ctr">
              <a:buNone/>
              <a:defRPr sz="3120"/>
            </a:lvl5pPr>
            <a:lvl6pPr marL="4457700" indent="0" algn="ctr">
              <a:buNone/>
              <a:defRPr sz="3120"/>
            </a:lvl6pPr>
            <a:lvl7pPr marL="5349240" indent="0" algn="ctr">
              <a:buNone/>
              <a:defRPr sz="3120"/>
            </a:lvl7pPr>
            <a:lvl8pPr marL="6240780" indent="0" algn="ctr">
              <a:buNone/>
              <a:defRPr sz="3120"/>
            </a:lvl8pPr>
            <a:lvl9pPr marL="7132320" indent="0" algn="ctr">
              <a:buNone/>
              <a:defRPr sz="312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1BCF0-56C6-4BF9-BDE9-1EE237981FB1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889CE-7C03-445D-B1BC-DFAFCFBD27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6111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1BCF0-56C6-4BF9-BDE9-1EE237981FB1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889CE-7C03-445D-B1BC-DFAFCFBD27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747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013555" y="730250"/>
            <a:ext cx="5126355" cy="1162367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34490" y="730250"/>
            <a:ext cx="15081885" cy="1162367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1BCF0-56C6-4BF9-BDE9-1EE237981FB1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889CE-7C03-445D-B1BC-DFAFCFBD27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760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1BCF0-56C6-4BF9-BDE9-1EE237981FB1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889CE-7C03-445D-B1BC-DFAFCFBD27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178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2108" y="3419477"/>
            <a:ext cx="20505420" cy="5705474"/>
          </a:xfrm>
        </p:spPr>
        <p:txBody>
          <a:bodyPr anchor="b"/>
          <a:lstStyle>
            <a:lvl1pPr>
              <a:defRPr sz="117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2108" y="9178927"/>
            <a:ext cx="20505420" cy="3000374"/>
          </a:xfrm>
        </p:spPr>
        <p:txBody>
          <a:bodyPr/>
          <a:lstStyle>
            <a:lvl1pPr marL="0" indent="0">
              <a:buNone/>
              <a:defRPr sz="4680">
                <a:solidFill>
                  <a:schemeClr val="tx1">
                    <a:tint val="82000"/>
                  </a:schemeClr>
                </a:solidFill>
              </a:defRPr>
            </a:lvl1pPr>
            <a:lvl2pPr marL="891540" indent="0">
              <a:buNone/>
              <a:defRPr sz="3900">
                <a:solidFill>
                  <a:schemeClr val="tx1">
                    <a:tint val="82000"/>
                  </a:schemeClr>
                </a:solidFill>
              </a:defRPr>
            </a:lvl2pPr>
            <a:lvl3pPr marL="1783080" indent="0">
              <a:buNone/>
              <a:defRPr sz="3510">
                <a:solidFill>
                  <a:schemeClr val="tx1">
                    <a:tint val="82000"/>
                  </a:schemeClr>
                </a:solidFill>
              </a:defRPr>
            </a:lvl3pPr>
            <a:lvl4pPr marL="2674620" indent="0">
              <a:buNone/>
              <a:defRPr sz="3120">
                <a:solidFill>
                  <a:schemeClr val="tx1">
                    <a:tint val="82000"/>
                  </a:schemeClr>
                </a:solidFill>
              </a:defRPr>
            </a:lvl4pPr>
            <a:lvl5pPr marL="3566160" indent="0">
              <a:buNone/>
              <a:defRPr sz="3120">
                <a:solidFill>
                  <a:schemeClr val="tx1">
                    <a:tint val="82000"/>
                  </a:schemeClr>
                </a:solidFill>
              </a:defRPr>
            </a:lvl5pPr>
            <a:lvl6pPr marL="4457700" indent="0">
              <a:buNone/>
              <a:defRPr sz="3120">
                <a:solidFill>
                  <a:schemeClr val="tx1">
                    <a:tint val="82000"/>
                  </a:schemeClr>
                </a:solidFill>
              </a:defRPr>
            </a:lvl6pPr>
            <a:lvl7pPr marL="5349240" indent="0">
              <a:buNone/>
              <a:defRPr sz="3120">
                <a:solidFill>
                  <a:schemeClr val="tx1">
                    <a:tint val="82000"/>
                  </a:schemeClr>
                </a:solidFill>
              </a:defRPr>
            </a:lvl7pPr>
            <a:lvl8pPr marL="6240780" indent="0">
              <a:buNone/>
              <a:defRPr sz="3120">
                <a:solidFill>
                  <a:schemeClr val="tx1">
                    <a:tint val="82000"/>
                  </a:schemeClr>
                </a:solidFill>
              </a:defRPr>
            </a:lvl8pPr>
            <a:lvl9pPr marL="7132320" indent="0">
              <a:buNone/>
              <a:defRPr sz="312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1BCF0-56C6-4BF9-BDE9-1EE237981FB1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889CE-7C03-445D-B1BC-DFAFCFBD27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136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4490" y="3651250"/>
            <a:ext cx="10104120" cy="87026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35790" y="3651250"/>
            <a:ext cx="10104120" cy="87026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1BCF0-56C6-4BF9-BDE9-1EE237981FB1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889CE-7C03-445D-B1BC-DFAFCFBD27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935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37587" y="730251"/>
            <a:ext cx="20505420" cy="265112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37587" y="3362326"/>
            <a:ext cx="10057685" cy="1647824"/>
          </a:xfrm>
        </p:spPr>
        <p:txBody>
          <a:bodyPr anchor="b"/>
          <a:lstStyle>
            <a:lvl1pPr marL="0" indent="0">
              <a:buNone/>
              <a:defRPr sz="4680" b="1"/>
            </a:lvl1pPr>
            <a:lvl2pPr marL="891540" indent="0">
              <a:buNone/>
              <a:defRPr sz="3900" b="1"/>
            </a:lvl2pPr>
            <a:lvl3pPr marL="1783080" indent="0">
              <a:buNone/>
              <a:defRPr sz="3510" b="1"/>
            </a:lvl3pPr>
            <a:lvl4pPr marL="2674620" indent="0">
              <a:buNone/>
              <a:defRPr sz="3120" b="1"/>
            </a:lvl4pPr>
            <a:lvl5pPr marL="3566160" indent="0">
              <a:buNone/>
              <a:defRPr sz="3120" b="1"/>
            </a:lvl5pPr>
            <a:lvl6pPr marL="4457700" indent="0">
              <a:buNone/>
              <a:defRPr sz="3120" b="1"/>
            </a:lvl6pPr>
            <a:lvl7pPr marL="5349240" indent="0">
              <a:buNone/>
              <a:defRPr sz="3120" b="1"/>
            </a:lvl7pPr>
            <a:lvl8pPr marL="6240780" indent="0">
              <a:buNone/>
              <a:defRPr sz="3120" b="1"/>
            </a:lvl8pPr>
            <a:lvl9pPr marL="7132320" indent="0">
              <a:buNone/>
              <a:defRPr sz="31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37587" y="5010150"/>
            <a:ext cx="10057685" cy="7369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035790" y="3362326"/>
            <a:ext cx="10107217" cy="1647824"/>
          </a:xfrm>
        </p:spPr>
        <p:txBody>
          <a:bodyPr anchor="b"/>
          <a:lstStyle>
            <a:lvl1pPr marL="0" indent="0">
              <a:buNone/>
              <a:defRPr sz="4680" b="1"/>
            </a:lvl1pPr>
            <a:lvl2pPr marL="891540" indent="0">
              <a:buNone/>
              <a:defRPr sz="3900" b="1"/>
            </a:lvl2pPr>
            <a:lvl3pPr marL="1783080" indent="0">
              <a:buNone/>
              <a:defRPr sz="3510" b="1"/>
            </a:lvl3pPr>
            <a:lvl4pPr marL="2674620" indent="0">
              <a:buNone/>
              <a:defRPr sz="3120" b="1"/>
            </a:lvl4pPr>
            <a:lvl5pPr marL="3566160" indent="0">
              <a:buNone/>
              <a:defRPr sz="3120" b="1"/>
            </a:lvl5pPr>
            <a:lvl6pPr marL="4457700" indent="0">
              <a:buNone/>
              <a:defRPr sz="3120" b="1"/>
            </a:lvl6pPr>
            <a:lvl7pPr marL="5349240" indent="0">
              <a:buNone/>
              <a:defRPr sz="3120" b="1"/>
            </a:lvl7pPr>
            <a:lvl8pPr marL="6240780" indent="0">
              <a:buNone/>
              <a:defRPr sz="3120" b="1"/>
            </a:lvl8pPr>
            <a:lvl9pPr marL="7132320" indent="0">
              <a:buNone/>
              <a:defRPr sz="31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035790" y="5010150"/>
            <a:ext cx="10107217" cy="7369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1BCF0-56C6-4BF9-BDE9-1EE237981FB1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889CE-7C03-445D-B1BC-DFAFCFBD27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8063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1BCF0-56C6-4BF9-BDE9-1EE237981FB1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889CE-7C03-445D-B1BC-DFAFCFBD27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933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1BCF0-56C6-4BF9-BDE9-1EE237981FB1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889CE-7C03-445D-B1BC-DFAFCFBD27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28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37588" y="914400"/>
            <a:ext cx="7667862" cy="3200400"/>
          </a:xfrm>
        </p:spPr>
        <p:txBody>
          <a:bodyPr anchor="b"/>
          <a:lstStyle>
            <a:lvl1pPr>
              <a:defRPr sz="62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07217" y="1974851"/>
            <a:ext cx="12035790" cy="9747250"/>
          </a:xfrm>
        </p:spPr>
        <p:txBody>
          <a:bodyPr/>
          <a:lstStyle>
            <a:lvl1pPr>
              <a:defRPr sz="6240"/>
            </a:lvl1pPr>
            <a:lvl2pPr>
              <a:defRPr sz="5460"/>
            </a:lvl2pPr>
            <a:lvl3pPr>
              <a:defRPr sz="4680"/>
            </a:lvl3pPr>
            <a:lvl4pPr>
              <a:defRPr sz="3900"/>
            </a:lvl4pPr>
            <a:lvl5pPr>
              <a:defRPr sz="3900"/>
            </a:lvl5pPr>
            <a:lvl6pPr>
              <a:defRPr sz="3900"/>
            </a:lvl6pPr>
            <a:lvl7pPr>
              <a:defRPr sz="3900"/>
            </a:lvl7pPr>
            <a:lvl8pPr>
              <a:defRPr sz="3900"/>
            </a:lvl8pPr>
            <a:lvl9pPr>
              <a:defRPr sz="3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37588" y="4114800"/>
            <a:ext cx="7667862" cy="7623176"/>
          </a:xfrm>
        </p:spPr>
        <p:txBody>
          <a:bodyPr/>
          <a:lstStyle>
            <a:lvl1pPr marL="0" indent="0">
              <a:buNone/>
              <a:defRPr sz="3120"/>
            </a:lvl1pPr>
            <a:lvl2pPr marL="891540" indent="0">
              <a:buNone/>
              <a:defRPr sz="2730"/>
            </a:lvl2pPr>
            <a:lvl3pPr marL="1783080" indent="0">
              <a:buNone/>
              <a:defRPr sz="2340"/>
            </a:lvl3pPr>
            <a:lvl4pPr marL="2674620" indent="0">
              <a:buNone/>
              <a:defRPr sz="1950"/>
            </a:lvl4pPr>
            <a:lvl5pPr marL="3566160" indent="0">
              <a:buNone/>
              <a:defRPr sz="1950"/>
            </a:lvl5pPr>
            <a:lvl6pPr marL="4457700" indent="0">
              <a:buNone/>
              <a:defRPr sz="1950"/>
            </a:lvl6pPr>
            <a:lvl7pPr marL="5349240" indent="0">
              <a:buNone/>
              <a:defRPr sz="1950"/>
            </a:lvl7pPr>
            <a:lvl8pPr marL="6240780" indent="0">
              <a:buNone/>
              <a:defRPr sz="1950"/>
            </a:lvl8pPr>
            <a:lvl9pPr marL="7132320" indent="0">
              <a:buNone/>
              <a:defRPr sz="19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1BCF0-56C6-4BF9-BDE9-1EE237981FB1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889CE-7C03-445D-B1BC-DFAFCFBD27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9003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37588" y="914400"/>
            <a:ext cx="7667862" cy="3200400"/>
          </a:xfrm>
        </p:spPr>
        <p:txBody>
          <a:bodyPr anchor="b"/>
          <a:lstStyle>
            <a:lvl1pPr>
              <a:defRPr sz="62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107217" y="1974851"/>
            <a:ext cx="12035790" cy="9747250"/>
          </a:xfrm>
        </p:spPr>
        <p:txBody>
          <a:bodyPr anchor="t"/>
          <a:lstStyle>
            <a:lvl1pPr marL="0" indent="0">
              <a:buNone/>
              <a:defRPr sz="6240"/>
            </a:lvl1pPr>
            <a:lvl2pPr marL="891540" indent="0">
              <a:buNone/>
              <a:defRPr sz="5460"/>
            </a:lvl2pPr>
            <a:lvl3pPr marL="1783080" indent="0">
              <a:buNone/>
              <a:defRPr sz="4680"/>
            </a:lvl3pPr>
            <a:lvl4pPr marL="2674620" indent="0">
              <a:buNone/>
              <a:defRPr sz="3900"/>
            </a:lvl4pPr>
            <a:lvl5pPr marL="3566160" indent="0">
              <a:buNone/>
              <a:defRPr sz="3900"/>
            </a:lvl5pPr>
            <a:lvl6pPr marL="4457700" indent="0">
              <a:buNone/>
              <a:defRPr sz="3900"/>
            </a:lvl6pPr>
            <a:lvl7pPr marL="5349240" indent="0">
              <a:buNone/>
              <a:defRPr sz="3900"/>
            </a:lvl7pPr>
            <a:lvl8pPr marL="6240780" indent="0">
              <a:buNone/>
              <a:defRPr sz="3900"/>
            </a:lvl8pPr>
            <a:lvl9pPr marL="7132320" indent="0">
              <a:buNone/>
              <a:defRPr sz="39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37588" y="4114800"/>
            <a:ext cx="7667862" cy="7623176"/>
          </a:xfrm>
        </p:spPr>
        <p:txBody>
          <a:bodyPr/>
          <a:lstStyle>
            <a:lvl1pPr marL="0" indent="0">
              <a:buNone/>
              <a:defRPr sz="3120"/>
            </a:lvl1pPr>
            <a:lvl2pPr marL="891540" indent="0">
              <a:buNone/>
              <a:defRPr sz="2730"/>
            </a:lvl2pPr>
            <a:lvl3pPr marL="1783080" indent="0">
              <a:buNone/>
              <a:defRPr sz="2340"/>
            </a:lvl3pPr>
            <a:lvl4pPr marL="2674620" indent="0">
              <a:buNone/>
              <a:defRPr sz="1950"/>
            </a:lvl4pPr>
            <a:lvl5pPr marL="3566160" indent="0">
              <a:buNone/>
              <a:defRPr sz="1950"/>
            </a:lvl5pPr>
            <a:lvl6pPr marL="4457700" indent="0">
              <a:buNone/>
              <a:defRPr sz="1950"/>
            </a:lvl6pPr>
            <a:lvl7pPr marL="5349240" indent="0">
              <a:buNone/>
              <a:defRPr sz="1950"/>
            </a:lvl7pPr>
            <a:lvl8pPr marL="6240780" indent="0">
              <a:buNone/>
              <a:defRPr sz="1950"/>
            </a:lvl8pPr>
            <a:lvl9pPr marL="7132320" indent="0">
              <a:buNone/>
              <a:defRPr sz="19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1BCF0-56C6-4BF9-BDE9-1EE237981FB1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889CE-7C03-445D-B1BC-DFAFCFBD27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919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34490" y="730251"/>
            <a:ext cx="20505420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34490" y="3651250"/>
            <a:ext cx="20505420" cy="8702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34490" y="12712701"/>
            <a:ext cx="534924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34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4F1BCF0-56C6-4BF9-BDE9-1EE237981FB1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875270" y="12712701"/>
            <a:ext cx="802386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34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790670" y="12712701"/>
            <a:ext cx="534924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34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32889CE-7C03-445D-B1BC-DFAFCFBD27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353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783080" rtl="0" eaLnBrk="1" latinLnBrk="0" hangingPunct="1">
        <a:lnSpc>
          <a:spcPct val="90000"/>
        </a:lnSpc>
        <a:spcBef>
          <a:spcPct val="0"/>
        </a:spcBef>
        <a:buNone/>
        <a:defRPr sz="85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5770" indent="-445770" algn="l" defTabSz="1783080" rtl="0" eaLnBrk="1" latinLnBrk="0" hangingPunct="1">
        <a:lnSpc>
          <a:spcPct val="90000"/>
        </a:lnSpc>
        <a:spcBef>
          <a:spcPts val="1950"/>
        </a:spcBef>
        <a:buFont typeface="Arial" panose="020B0604020202020204" pitchFamily="34" charset="0"/>
        <a:buChar char="•"/>
        <a:defRPr sz="5460" kern="1200">
          <a:solidFill>
            <a:schemeClr val="tx1"/>
          </a:solidFill>
          <a:latin typeface="+mn-lt"/>
          <a:ea typeface="+mn-ea"/>
          <a:cs typeface="+mn-cs"/>
        </a:defRPr>
      </a:lvl1pPr>
      <a:lvl2pPr marL="1337310" indent="-445770" algn="l" defTabSz="1783080" rtl="0" eaLnBrk="1" latinLnBrk="0" hangingPunct="1">
        <a:lnSpc>
          <a:spcPct val="90000"/>
        </a:lnSpc>
        <a:spcBef>
          <a:spcPts val="975"/>
        </a:spcBef>
        <a:buFont typeface="Arial" panose="020B0604020202020204" pitchFamily="34" charset="0"/>
        <a:buChar char="•"/>
        <a:defRPr sz="4680" kern="1200">
          <a:solidFill>
            <a:schemeClr val="tx1"/>
          </a:solidFill>
          <a:latin typeface="+mn-lt"/>
          <a:ea typeface="+mn-ea"/>
          <a:cs typeface="+mn-cs"/>
        </a:defRPr>
      </a:lvl2pPr>
      <a:lvl3pPr marL="2228850" indent="-445770" algn="l" defTabSz="1783080" rtl="0" eaLnBrk="1" latinLnBrk="0" hangingPunct="1">
        <a:lnSpc>
          <a:spcPct val="90000"/>
        </a:lnSpc>
        <a:spcBef>
          <a:spcPts val="975"/>
        </a:spcBef>
        <a:buFont typeface="Arial" panose="020B0604020202020204" pitchFamily="34" charset="0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3pPr>
      <a:lvl4pPr marL="3120390" indent="-445770" algn="l" defTabSz="1783080" rtl="0" eaLnBrk="1" latinLnBrk="0" hangingPunct="1">
        <a:lnSpc>
          <a:spcPct val="90000"/>
        </a:lnSpc>
        <a:spcBef>
          <a:spcPts val="975"/>
        </a:spcBef>
        <a:buFont typeface="Arial" panose="020B0604020202020204" pitchFamily="34" charset="0"/>
        <a:buChar char="•"/>
        <a:defRPr sz="3510" kern="1200">
          <a:solidFill>
            <a:schemeClr val="tx1"/>
          </a:solidFill>
          <a:latin typeface="+mn-lt"/>
          <a:ea typeface="+mn-ea"/>
          <a:cs typeface="+mn-cs"/>
        </a:defRPr>
      </a:lvl4pPr>
      <a:lvl5pPr marL="4011930" indent="-445770" algn="l" defTabSz="1783080" rtl="0" eaLnBrk="1" latinLnBrk="0" hangingPunct="1">
        <a:lnSpc>
          <a:spcPct val="90000"/>
        </a:lnSpc>
        <a:spcBef>
          <a:spcPts val="975"/>
        </a:spcBef>
        <a:buFont typeface="Arial" panose="020B0604020202020204" pitchFamily="34" charset="0"/>
        <a:buChar char="•"/>
        <a:defRPr sz="3510" kern="1200">
          <a:solidFill>
            <a:schemeClr val="tx1"/>
          </a:solidFill>
          <a:latin typeface="+mn-lt"/>
          <a:ea typeface="+mn-ea"/>
          <a:cs typeface="+mn-cs"/>
        </a:defRPr>
      </a:lvl5pPr>
      <a:lvl6pPr marL="4903470" indent="-445770" algn="l" defTabSz="1783080" rtl="0" eaLnBrk="1" latinLnBrk="0" hangingPunct="1">
        <a:lnSpc>
          <a:spcPct val="90000"/>
        </a:lnSpc>
        <a:spcBef>
          <a:spcPts val="975"/>
        </a:spcBef>
        <a:buFont typeface="Arial" panose="020B0604020202020204" pitchFamily="34" charset="0"/>
        <a:buChar char="•"/>
        <a:defRPr sz="3510" kern="1200">
          <a:solidFill>
            <a:schemeClr val="tx1"/>
          </a:solidFill>
          <a:latin typeface="+mn-lt"/>
          <a:ea typeface="+mn-ea"/>
          <a:cs typeface="+mn-cs"/>
        </a:defRPr>
      </a:lvl6pPr>
      <a:lvl7pPr marL="5795010" indent="-445770" algn="l" defTabSz="1783080" rtl="0" eaLnBrk="1" latinLnBrk="0" hangingPunct="1">
        <a:lnSpc>
          <a:spcPct val="90000"/>
        </a:lnSpc>
        <a:spcBef>
          <a:spcPts val="975"/>
        </a:spcBef>
        <a:buFont typeface="Arial" panose="020B0604020202020204" pitchFamily="34" charset="0"/>
        <a:buChar char="•"/>
        <a:defRPr sz="3510" kern="1200">
          <a:solidFill>
            <a:schemeClr val="tx1"/>
          </a:solidFill>
          <a:latin typeface="+mn-lt"/>
          <a:ea typeface="+mn-ea"/>
          <a:cs typeface="+mn-cs"/>
        </a:defRPr>
      </a:lvl7pPr>
      <a:lvl8pPr marL="6686550" indent="-445770" algn="l" defTabSz="1783080" rtl="0" eaLnBrk="1" latinLnBrk="0" hangingPunct="1">
        <a:lnSpc>
          <a:spcPct val="90000"/>
        </a:lnSpc>
        <a:spcBef>
          <a:spcPts val="975"/>
        </a:spcBef>
        <a:buFont typeface="Arial" panose="020B0604020202020204" pitchFamily="34" charset="0"/>
        <a:buChar char="•"/>
        <a:defRPr sz="3510" kern="1200">
          <a:solidFill>
            <a:schemeClr val="tx1"/>
          </a:solidFill>
          <a:latin typeface="+mn-lt"/>
          <a:ea typeface="+mn-ea"/>
          <a:cs typeface="+mn-cs"/>
        </a:defRPr>
      </a:lvl8pPr>
      <a:lvl9pPr marL="7578090" indent="-445770" algn="l" defTabSz="1783080" rtl="0" eaLnBrk="1" latinLnBrk="0" hangingPunct="1">
        <a:lnSpc>
          <a:spcPct val="90000"/>
        </a:lnSpc>
        <a:spcBef>
          <a:spcPts val="975"/>
        </a:spcBef>
        <a:buFont typeface="Arial" panose="020B0604020202020204" pitchFamily="34" charset="0"/>
        <a:buChar char="•"/>
        <a:defRPr sz="351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783080" rtl="0" eaLnBrk="1" latinLnBrk="0" hangingPunct="1">
        <a:defRPr sz="3510" kern="1200">
          <a:solidFill>
            <a:schemeClr val="tx1"/>
          </a:solidFill>
          <a:latin typeface="+mn-lt"/>
          <a:ea typeface="+mn-ea"/>
          <a:cs typeface="+mn-cs"/>
        </a:defRPr>
      </a:lvl1pPr>
      <a:lvl2pPr marL="891540" algn="l" defTabSz="1783080" rtl="0" eaLnBrk="1" latinLnBrk="0" hangingPunct="1">
        <a:defRPr sz="3510" kern="1200">
          <a:solidFill>
            <a:schemeClr val="tx1"/>
          </a:solidFill>
          <a:latin typeface="+mn-lt"/>
          <a:ea typeface="+mn-ea"/>
          <a:cs typeface="+mn-cs"/>
        </a:defRPr>
      </a:lvl2pPr>
      <a:lvl3pPr marL="1783080" algn="l" defTabSz="1783080" rtl="0" eaLnBrk="1" latinLnBrk="0" hangingPunct="1">
        <a:defRPr sz="3510" kern="1200">
          <a:solidFill>
            <a:schemeClr val="tx1"/>
          </a:solidFill>
          <a:latin typeface="+mn-lt"/>
          <a:ea typeface="+mn-ea"/>
          <a:cs typeface="+mn-cs"/>
        </a:defRPr>
      </a:lvl3pPr>
      <a:lvl4pPr marL="2674620" algn="l" defTabSz="1783080" rtl="0" eaLnBrk="1" latinLnBrk="0" hangingPunct="1">
        <a:defRPr sz="3510" kern="1200">
          <a:solidFill>
            <a:schemeClr val="tx1"/>
          </a:solidFill>
          <a:latin typeface="+mn-lt"/>
          <a:ea typeface="+mn-ea"/>
          <a:cs typeface="+mn-cs"/>
        </a:defRPr>
      </a:lvl4pPr>
      <a:lvl5pPr marL="3566160" algn="l" defTabSz="1783080" rtl="0" eaLnBrk="1" latinLnBrk="0" hangingPunct="1">
        <a:defRPr sz="3510" kern="1200">
          <a:solidFill>
            <a:schemeClr val="tx1"/>
          </a:solidFill>
          <a:latin typeface="+mn-lt"/>
          <a:ea typeface="+mn-ea"/>
          <a:cs typeface="+mn-cs"/>
        </a:defRPr>
      </a:lvl5pPr>
      <a:lvl6pPr marL="4457700" algn="l" defTabSz="1783080" rtl="0" eaLnBrk="1" latinLnBrk="0" hangingPunct="1">
        <a:defRPr sz="3510" kern="1200">
          <a:solidFill>
            <a:schemeClr val="tx1"/>
          </a:solidFill>
          <a:latin typeface="+mn-lt"/>
          <a:ea typeface="+mn-ea"/>
          <a:cs typeface="+mn-cs"/>
        </a:defRPr>
      </a:lvl6pPr>
      <a:lvl7pPr marL="5349240" algn="l" defTabSz="1783080" rtl="0" eaLnBrk="1" latinLnBrk="0" hangingPunct="1">
        <a:defRPr sz="3510" kern="1200">
          <a:solidFill>
            <a:schemeClr val="tx1"/>
          </a:solidFill>
          <a:latin typeface="+mn-lt"/>
          <a:ea typeface="+mn-ea"/>
          <a:cs typeface="+mn-cs"/>
        </a:defRPr>
      </a:lvl7pPr>
      <a:lvl8pPr marL="6240780" algn="l" defTabSz="1783080" rtl="0" eaLnBrk="1" latinLnBrk="0" hangingPunct="1">
        <a:defRPr sz="3510" kern="1200">
          <a:solidFill>
            <a:schemeClr val="tx1"/>
          </a:solidFill>
          <a:latin typeface="+mn-lt"/>
          <a:ea typeface="+mn-ea"/>
          <a:cs typeface="+mn-cs"/>
        </a:defRPr>
      </a:lvl8pPr>
      <a:lvl9pPr marL="7132320" algn="l" defTabSz="1783080" rtl="0" eaLnBrk="1" latinLnBrk="0" hangingPunct="1">
        <a:defRPr sz="351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5EB67618-E6CD-AE0F-7650-29029CF5991B}"/>
              </a:ext>
            </a:extLst>
          </p:cNvPr>
          <p:cNvSpPr txBox="1">
            <a:spLocks/>
          </p:cNvSpPr>
          <p:nvPr/>
        </p:nvSpPr>
        <p:spPr>
          <a:xfrm>
            <a:off x="1634490" y="730251"/>
            <a:ext cx="20505420" cy="265112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178308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17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/>
              <a:t>StarDist</a:t>
            </a:r>
            <a:r>
              <a:rPr lang="en-US" dirty="0"/>
              <a:t> 4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9CEAF1D-0B9B-EA75-310F-ADE7CC36F120}"/>
              </a:ext>
            </a:extLst>
          </p:cNvPr>
          <p:cNvSpPr txBox="1">
            <a:spLocks/>
          </p:cNvSpPr>
          <p:nvPr/>
        </p:nvSpPr>
        <p:spPr>
          <a:xfrm>
            <a:off x="1634490" y="3651250"/>
            <a:ext cx="20505420" cy="8702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1783080" rtl="0" eaLnBrk="1" latinLnBrk="0" hangingPunct="1">
              <a:lnSpc>
                <a:spcPct val="90000"/>
              </a:lnSpc>
              <a:spcBef>
                <a:spcPts val="1950"/>
              </a:spcBef>
              <a:buFont typeface="Arial" panose="020B0604020202020204" pitchFamily="34" charset="0"/>
              <a:buNone/>
              <a:defRPr sz="4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91540" indent="0" algn="ctr" defTabSz="1783080" rtl="0" eaLnBrk="1" latinLnBrk="0" hangingPunct="1">
              <a:lnSpc>
                <a:spcPct val="90000"/>
              </a:lnSpc>
              <a:spcBef>
                <a:spcPts val="975"/>
              </a:spcBef>
              <a:buFont typeface="Arial" panose="020B0604020202020204" pitchFamily="34" charset="0"/>
              <a:buNone/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83080" indent="0" algn="ctr" defTabSz="1783080" rtl="0" eaLnBrk="1" latinLnBrk="0" hangingPunct="1">
              <a:lnSpc>
                <a:spcPct val="90000"/>
              </a:lnSpc>
              <a:spcBef>
                <a:spcPts val="975"/>
              </a:spcBef>
              <a:buFont typeface="Arial" panose="020B0604020202020204" pitchFamily="34" charset="0"/>
              <a:buNone/>
              <a:defRPr sz="351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674620" indent="0" algn="ctr" defTabSz="1783080" rtl="0" eaLnBrk="1" latinLnBrk="0" hangingPunct="1">
              <a:lnSpc>
                <a:spcPct val="90000"/>
              </a:lnSpc>
              <a:spcBef>
                <a:spcPts val="975"/>
              </a:spcBef>
              <a:buFont typeface="Arial" panose="020B0604020202020204" pitchFamily="34" charset="0"/>
              <a:buNone/>
              <a:defRPr sz="31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566160" indent="0" algn="ctr" defTabSz="1783080" rtl="0" eaLnBrk="1" latinLnBrk="0" hangingPunct="1">
              <a:lnSpc>
                <a:spcPct val="90000"/>
              </a:lnSpc>
              <a:spcBef>
                <a:spcPts val="975"/>
              </a:spcBef>
              <a:buFont typeface="Arial" panose="020B0604020202020204" pitchFamily="34" charset="0"/>
              <a:buNone/>
              <a:defRPr sz="31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57700" indent="0" algn="ctr" defTabSz="1783080" rtl="0" eaLnBrk="1" latinLnBrk="0" hangingPunct="1">
              <a:lnSpc>
                <a:spcPct val="90000"/>
              </a:lnSpc>
              <a:spcBef>
                <a:spcPts val="975"/>
              </a:spcBef>
              <a:buFont typeface="Arial" panose="020B0604020202020204" pitchFamily="34" charset="0"/>
              <a:buNone/>
              <a:defRPr sz="31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349240" indent="0" algn="ctr" defTabSz="1783080" rtl="0" eaLnBrk="1" latinLnBrk="0" hangingPunct="1">
              <a:lnSpc>
                <a:spcPct val="90000"/>
              </a:lnSpc>
              <a:spcBef>
                <a:spcPts val="975"/>
              </a:spcBef>
              <a:buFont typeface="Arial" panose="020B0604020202020204" pitchFamily="34" charset="0"/>
              <a:buNone/>
              <a:defRPr sz="31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240780" indent="0" algn="ctr" defTabSz="1783080" rtl="0" eaLnBrk="1" latinLnBrk="0" hangingPunct="1">
              <a:lnSpc>
                <a:spcPct val="90000"/>
              </a:lnSpc>
              <a:spcBef>
                <a:spcPts val="975"/>
              </a:spcBef>
              <a:buFont typeface="Arial" panose="020B0604020202020204" pitchFamily="34" charset="0"/>
              <a:buNone/>
              <a:defRPr sz="31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132320" indent="0" algn="ctr" defTabSz="1783080" rtl="0" eaLnBrk="1" latinLnBrk="0" hangingPunct="1">
              <a:lnSpc>
                <a:spcPct val="90000"/>
              </a:lnSpc>
              <a:spcBef>
                <a:spcPts val="975"/>
              </a:spcBef>
              <a:buFont typeface="Arial" panose="020B0604020202020204" pitchFamily="34" charset="0"/>
              <a:buNone/>
              <a:defRPr sz="31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5800" indent="-6858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636F105-5345-9068-D91B-08CA589FFE1C}"/>
              </a:ext>
            </a:extLst>
          </p:cNvPr>
          <p:cNvSpPr txBox="1"/>
          <p:nvPr/>
        </p:nvSpPr>
        <p:spPr>
          <a:xfrm>
            <a:off x="1634490" y="12282281"/>
            <a:ext cx="40895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20262302 (DB): Initial Version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5A10E1ED-985B-625F-57F5-ADF5D7017424}"/>
              </a:ext>
            </a:extLst>
          </p:cNvPr>
          <p:cNvSpPr txBox="1">
            <a:spLocks/>
          </p:cNvSpPr>
          <p:nvPr/>
        </p:nvSpPr>
        <p:spPr>
          <a:xfrm>
            <a:off x="1786890" y="3803650"/>
            <a:ext cx="20505420" cy="22679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1783080" rtl="0" eaLnBrk="1" latinLnBrk="0" hangingPunct="1">
              <a:lnSpc>
                <a:spcPct val="90000"/>
              </a:lnSpc>
              <a:spcBef>
                <a:spcPts val="1950"/>
              </a:spcBef>
              <a:buFont typeface="Arial" panose="020B0604020202020204" pitchFamily="34" charset="0"/>
              <a:buNone/>
              <a:defRPr sz="46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91540" indent="0" algn="ctr" defTabSz="1783080" rtl="0" eaLnBrk="1" latinLnBrk="0" hangingPunct="1">
              <a:lnSpc>
                <a:spcPct val="90000"/>
              </a:lnSpc>
              <a:spcBef>
                <a:spcPts val="975"/>
              </a:spcBef>
              <a:buFont typeface="Arial" panose="020B0604020202020204" pitchFamily="34" charset="0"/>
              <a:buNone/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83080" indent="0" algn="ctr" defTabSz="1783080" rtl="0" eaLnBrk="1" latinLnBrk="0" hangingPunct="1">
              <a:lnSpc>
                <a:spcPct val="90000"/>
              </a:lnSpc>
              <a:spcBef>
                <a:spcPts val="975"/>
              </a:spcBef>
              <a:buFont typeface="Arial" panose="020B0604020202020204" pitchFamily="34" charset="0"/>
              <a:buNone/>
              <a:defRPr sz="351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674620" indent="0" algn="ctr" defTabSz="1783080" rtl="0" eaLnBrk="1" latinLnBrk="0" hangingPunct="1">
              <a:lnSpc>
                <a:spcPct val="90000"/>
              </a:lnSpc>
              <a:spcBef>
                <a:spcPts val="975"/>
              </a:spcBef>
              <a:buFont typeface="Arial" panose="020B0604020202020204" pitchFamily="34" charset="0"/>
              <a:buNone/>
              <a:defRPr sz="31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566160" indent="0" algn="ctr" defTabSz="1783080" rtl="0" eaLnBrk="1" latinLnBrk="0" hangingPunct="1">
              <a:lnSpc>
                <a:spcPct val="90000"/>
              </a:lnSpc>
              <a:spcBef>
                <a:spcPts val="975"/>
              </a:spcBef>
              <a:buFont typeface="Arial" panose="020B0604020202020204" pitchFamily="34" charset="0"/>
              <a:buNone/>
              <a:defRPr sz="31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57700" indent="0" algn="ctr" defTabSz="1783080" rtl="0" eaLnBrk="1" latinLnBrk="0" hangingPunct="1">
              <a:lnSpc>
                <a:spcPct val="90000"/>
              </a:lnSpc>
              <a:spcBef>
                <a:spcPts val="975"/>
              </a:spcBef>
              <a:buFont typeface="Arial" panose="020B0604020202020204" pitchFamily="34" charset="0"/>
              <a:buNone/>
              <a:defRPr sz="31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349240" indent="0" algn="ctr" defTabSz="1783080" rtl="0" eaLnBrk="1" latinLnBrk="0" hangingPunct="1">
              <a:lnSpc>
                <a:spcPct val="90000"/>
              </a:lnSpc>
              <a:spcBef>
                <a:spcPts val="975"/>
              </a:spcBef>
              <a:buFont typeface="Arial" panose="020B0604020202020204" pitchFamily="34" charset="0"/>
              <a:buNone/>
              <a:defRPr sz="31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240780" indent="0" algn="ctr" defTabSz="1783080" rtl="0" eaLnBrk="1" latinLnBrk="0" hangingPunct="1">
              <a:lnSpc>
                <a:spcPct val="90000"/>
              </a:lnSpc>
              <a:spcBef>
                <a:spcPts val="975"/>
              </a:spcBef>
              <a:buFont typeface="Arial" panose="020B0604020202020204" pitchFamily="34" charset="0"/>
              <a:buNone/>
              <a:defRPr sz="31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132320" indent="0" algn="ctr" defTabSz="1783080" rtl="0" eaLnBrk="1" latinLnBrk="0" hangingPunct="1">
              <a:lnSpc>
                <a:spcPct val="90000"/>
              </a:lnSpc>
              <a:spcBef>
                <a:spcPts val="975"/>
              </a:spcBef>
              <a:buFont typeface="Arial" panose="020B0604020202020204" pitchFamily="34" charset="0"/>
              <a:buNone/>
              <a:defRPr sz="31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en-US" dirty="0"/>
              <a:t>Same parameters as before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en-US" dirty="0"/>
              <a:t>Trained on 3 images, validated on 1 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B113014C-9424-7E23-E4D4-4F0333E860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4490" y="6071616"/>
            <a:ext cx="9946689" cy="557784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BC3D499B-327A-6E30-0CB5-E59530B8314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1036" t="247" r="30178"/>
          <a:stretch>
            <a:fillRect/>
          </a:stretch>
        </p:blipFill>
        <p:spPr>
          <a:xfrm>
            <a:off x="13274650" y="3381377"/>
            <a:ext cx="9429750" cy="10242295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830D069C-E9C5-CC6B-7F65-FD5358E6FD78}"/>
              </a:ext>
            </a:extLst>
          </p:cNvPr>
          <p:cNvSpPr txBox="1"/>
          <p:nvPr/>
        </p:nvSpPr>
        <p:spPr>
          <a:xfrm>
            <a:off x="12128602" y="4249525"/>
            <a:ext cx="11047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epoch 87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D60F40C-8F94-2318-88CA-E7A7C319F8E6}"/>
              </a:ext>
            </a:extLst>
          </p:cNvPr>
          <p:cNvSpPr txBox="1"/>
          <p:nvPr/>
        </p:nvSpPr>
        <p:spPr>
          <a:xfrm>
            <a:off x="12039600" y="13254340"/>
            <a:ext cx="11817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epoch100</a:t>
            </a:r>
          </a:p>
        </p:txBody>
      </p:sp>
    </p:spTree>
    <p:extLst>
      <p:ext uri="{BB962C8B-B14F-4D97-AF65-F5344CB8AC3E}">
        <p14:creationId xmlns:p14="http://schemas.microsoft.com/office/powerpoint/2010/main" val="35234163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9ABC3C0-0C0E-EB94-219A-09C0FB944D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857998"/>
            <a:ext cx="12141655" cy="68580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8A25970-BAAE-A386-629A-E0F8E8B78C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98523" y="-1"/>
            <a:ext cx="12075877" cy="685799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9CD41F8-7BA0-55F2-1E0B-FE304101131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092937" cy="6857998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18130E4-9CD4-2223-61D8-CD2CA9CCD80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744418" y="6857996"/>
            <a:ext cx="12029981" cy="68580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BC1112E-D1CB-4776-CB47-1CB546279DAE}"/>
              </a:ext>
            </a:extLst>
          </p:cNvPr>
          <p:cNvSpPr txBox="1"/>
          <p:nvPr/>
        </p:nvSpPr>
        <p:spPr>
          <a:xfrm>
            <a:off x="9098438" y="152400"/>
            <a:ext cx="545065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>
                <a:solidFill>
                  <a:schemeClr val="bg1"/>
                </a:solidFill>
              </a:rPr>
              <a:t>Image 071 layer 125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91F9FBC-1308-AFC7-FA56-E7345C11B9F7}"/>
              </a:ext>
            </a:extLst>
          </p:cNvPr>
          <p:cNvSpPr txBox="1"/>
          <p:nvPr/>
        </p:nvSpPr>
        <p:spPr>
          <a:xfrm>
            <a:off x="240188" y="152400"/>
            <a:ext cx="311033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>
                <a:solidFill>
                  <a:schemeClr val="bg1"/>
                </a:solidFill>
              </a:rPr>
              <a:t>Annotation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14F371B-7E3C-5ED0-FF90-C98C913B2266}"/>
              </a:ext>
            </a:extLst>
          </p:cNvPr>
          <p:cNvSpPr txBox="1"/>
          <p:nvPr/>
        </p:nvSpPr>
        <p:spPr>
          <a:xfrm>
            <a:off x="19758236" y="152399"/>
            <a:ext cx="401616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>
                <a:solidFill>
                  <a:schemeClr val="bg1"/>
                </a:solidFill>
              </a:rPr>
              <a:t>Original Image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81B8136-45D3-9EE1-D026-C79D30637654}"/>
              </a:ext>
            </a:extLst>
          </p:cNvPr>
          <p:cNvSpPr txBox="1"/>
          <p:nvPr/>
        </p:nvSpPr>
        <p:spPr>
          <a:xfrm>
            <a:off x="20489651" y="6569888"/>
            <a:ext cx="335059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>
                <a:solidFill>
                  <a:schemeClr val="bg1"/>
                </a:solidFill>
              </a:rPr>
              <a:t>Prediction +</a:t>
            </a:r>
          </a:p>
          <a:p>
            <a:r>
              <a:rPr lang="en-US" sz="4800" dirty="0">
                <a:solidFill>
                  <a:schemeClr val="bg1"/>
                </a:solidFill>
              </a:rPr>
              <a:t>Original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F41484E-6E46-E091-66A5-D3EE522E8E2C}"/>
              </a:ext>
            </a:extLst>
          </p:cNvPr>
          <p:cNvSpPr txBox="1"/>
          <p:nvPr/>
        </p:nvSpPr>
        <p:spPr>
          <a:xfrm>
            <a:off x="40803" y="6569888"/>
            <a:ext cx="386376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</a:rPr>
              <a:t>Annotation + Original + Prediction outline</a:t>
            </a:r>
          </a:p>
        </p:txBody>
      </p:sp>
    </p:spTree>
    <p:extLst>
      <p:ext uri="{BB962C8B-B14F-4D97-AF65-F5344CB8AC3E}">
        <p14:creationId xmlns:p14="http://schemas.microsoft.com/office/powerpoint/2010/main" val="30816383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5DB5E5C-3D68-1360-4A87-323D4C398C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59478" y="0"/>
            <a:ext cx="12014922" cy="702259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5CED5A0-087F-97ED-BC91-036F0D4683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"/>
            <a:ext cx="12113971" cy="702259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C610743-6679-0E68-5E0A-6447D792B27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660428" y="6683315"/>
            <a:ext cx="12113972" cy="703268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BC04108-6E26-4B36-020E-60DAEF7A918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6789956"/>
            <a:ext cx="11887200" cy="6926044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2E155351-4406-F5AA-123C-B7A3E884AE3F}"/>
              </a:ext>
            </a:extLst>
          </p:cNvPr>
          <p:cNvSpPr txBox="1"/>
          <p:nvPr/>
        </p:nvSpPr>
        <p:spPr>
          <a:xfrm>
            <a:off x="9098438" y="152400"/>
            <a:ext cx="545065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>
                <a:solidFill>
                  <a:schemeClr val="bg1"/>
                </a:solidFill>
              </a:rPr>
              <a:t>Image 032 layer 120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2D63DB2-1EF3-BDEE-6AB3-6452993A98D6}"/>
              </a:ext>
            </a:extLst>
          </p:cNvPr>
          <p:cNvSpPr txBox="1"/>
          <p:nvPr/>
        </p:nvSpPr>
        <p:spPr>
          <a:xfrm>
            <a:off x="240188" y="152400"/>
            <a:ext cx="311033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>
                <a:solidFill>
                  <a:schemeClr val="bg1"/>
                </a:solidFill>
              </a:rPr>
              <a:t>Annotation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E830861-50F0-10CA-7807-9F59A0F9433F}"/>
              </a:ext>
            </a:extLst>
          </p:cNvPr>
          <p:cNvSpPr txBox="1"/>
          <p:nvPr/>
        </p:nvSpPr>
        <p:spPr>
          <a:xfrm>
            <a:off x="19758236" y="152399"/>
            <a:ext cx="401616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>
                <a:solidFill>
                  <a:schemeClr val="bg1"/>
                </a:solidFill>
              </a:rPr>
              <a:t>Original Image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B02F00B-EA12-63E4-A9D2-96526076E1D9}"/>
              </a:ext>
            </a:extLst>
          </p:cNvPr>
          <p:cNvSpPr txBox="1"/>
          <p:nvPr/>
        </p:nvSpPr>
        <p:spPr>
          <a:xfrm>
            <a:off x="20489651" y="6569888"/>
            <a:ext cx="335059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>
                <a:solidFill>
                  <a:schemeClr val="bg1"/>
                </a:solidFill>
              </a:rPr>
              <a:t>Prediction +</a:t>
            </a:r>
          </a:p>
          <a:p>
            <a:r>
              <a:rPr lang="en-US" sz="4800" dirty="0">
                <a:solidFill>
                  <a:schemeClr val="bg1"/>
                </a:solidFill>
              </a:rPr>
              <a:t>Original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4566DD6-9AEC-4281-8444-21FF9B59DBAD}"/>
              </a:ext>
            </a:extLst>
          </p:cNvPr>
          <p:cNvSpPr txBox="1"/>
          <p:nvPr/>
        </p:nvSpPr>
        <p:spPr>
          <a:xfrm>
            <a:off x="40803" y="6569888"/>
            <a:ext cx="38637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</a:rPr>
              <a:t>Annotation + Prediction outline</a:t>
            </a:r>
          </a:p>
        </p:txBody>
      </p:sp>
    </p:spTree>
    <p:extLst>
      <p:ext uri="{BB962C8B-B14F-4D97-AF65-F5344CB8AC3E}">
        <p14:creationId xmlns:p14="http://schemas.microsoft.com/office/powerpoint/2010/main" val="30392077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11c8d634-d78c-42a1-a68f-d3ca6c63d90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8B4D9CDB7E3D94EA5E799F58E5E466B" ma:contentTypeVersion="5" ma:contentTypeDescription="Create a new document." ma:contentTypeScope="" ma:versionID="065ac3030afe023da5fbf976e4346e44">
  <xsd:schema xmlns:xsd="http://www.w3.org/2001/XMLSchema" xmlns:xs="http://www.w3.org/2001/XMLSchema" xmlns:p="http://schemas.microsoft.com/office/2006/metadata/properties" xmlns:ns3="11c8d634-d78c-42a1-a68f-d3ca6c63d905" targetNamespace="http://schemas.microsoft.com/office/2006/metadata/properties" ma:root="true" ma:fieldsID="643e5e646d9abeba19565cb9a2468490" ns3:_="">
    <xsd:import namespace="11c8d634-d78c-42a1-a68f-d3ca6c63d905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c8d634-d78c-42a1-a68f-d3ca6c63d905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12" nillable="true" ma:displayName="_activity" ma:hidden="true" ma:internalName="_activity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80AD31E-4707-4017-B3BC-4EEBCB9B2790}">
  <ds:schemaRefs>
    <ds:schemaRef ds:uri="http://purl.org/dc/dcmitype/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11c8d634-d78c-42a1-a68f-d3ca6c63d905"/>
    <ds:schemaRef ds:uri="http://www.w3.org/XML/1998/namespace"/>
    <ds:schemaRef ds:uri="http://purl.org/dc/terms/"/>
    <ds:schemaRef ds:uri="http://schemas.microsoft.com/office/infopath/2007/PartnerControl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AD5FAC3E-D1A5-4549-ACFF-BFD6B5D0CB3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4C3E0A7-ABB0-42E4-923E-1F7C5BBE74C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1c8d634-d78c-42a1-a68f-d3ca6c63d90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</TotalTime>
  <Words>53</Words>
  <Application>Microsoft Office PowerPoint</Application>
  <PresentationFormat>Custom</PresentationFormat>
  <Paragraphs>18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Denys Byrchak</dc:creator>
  <cp:lastModifiedBy>Denys Byrchak</cp:lastModifiedBy>
  <cp:revision>2</cp:revision>
  <dcterms:created xsi:type="dcterms:W3CDTF">2026-02-23T00:04:57Z</dcterms:created>
  <dcterms:modified xsi:type="dcterms:W3CDTF">2026-02-23T20:50:14Z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0x010100C8B4D9CDB7E3D94EA5E799F58E5E466B</vt:lpwstr>
  </property>
</Properties>
</file>