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1DF07B8-3EF2-42D7-AE1E-2DF09317FBFC}" v="12" dt="2026-02-28T12:51:59.42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101" d="100"/>
          <a:sy n="101" d="100"/>
        </p:scale>
        <p:origin x="990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09DEC6-2AF7-22ED-46A6-94732B6256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7E968F-DDDE-0AE6-D882-90983D4F3C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FD32E7-4659-CBDC-5E3A-2C6BEF89DE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F589D-6772-4486-9E11-B575BB62501B}" type="datetimeFigureOut">
              <a:rPr lang="en-US" smtClean="0"/>
              <a:t>2/28/2026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4E74EB-FB42-5E1B-DE6D-C6E96B0327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DF242A-A260-3D3D-CE13-19EEE0A017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749A5-5003-4794-99B0-2361C0BBC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8949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F3A04-C36C-49DA-C59D-74CBA1EE8D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B5718EC-3FAA-FE46-03E9-210FE6BCF8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60D3F2-951D-D7FF-E3EC-E35DE206F8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F589D-6772-4486-9E11-B575BB62501B}" type="datetimeFigureOut">
              <a:rPr lang="en-US" smtClean="0"/>
              <a:t>2/28/2026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4E2CE1-1044-5C80-2738-135F7E723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AC4A77-18D5-16AF-1B32-ABABDD8BB3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749A5-5003-4794-99B0-2361C0BBC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1202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86211AD-573E-F5AB-059C-0D7DDB5BB57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18740C-AC84-8586-4F14-924A386DBD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794AEE-EFCA-13F3-C4EC-7E1ED0BCB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F589D-6772-4486-9E11-B575BB62501B}" type="datetimeFigureOut">
              <a:rPr lang="en-US" smtClean="0"/>
              <a:t>2/28/2026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6FDC53-BB4A-9DB5-5921-D05365F54A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39A73C-5932-CC04-8196-9581494CC0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749A5-5003-4794-99B0-2361C0BBC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733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9F981C-9CAF-FDE0-97BB-1533D6FED5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B84792-1E3A-E3DE-1269-2C5B00CCAD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C56A52-5A38-383A-8C71-34011BDE8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F589D-6772-4486-9E11-B575BB62501B}" type="datetimeFigureOut">
              <a:rPr lang="en-US" smtClean="0"/>
              <a:t>2/28/2026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0A15B5-5A23-34D4-6073-843359FB15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4641E0-CA31-8056-76CF-B81A8FFC1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749A5-5003-4794-99B0-2361C0BBC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459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73A98A-5894-5B8E-7A03-763BFBF388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E7ADFB-F619-6503-98CD-1965E5E498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2B89D8-FAEE-DF74-3D4F-5F2D35B70E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F589D-6772-4486-9E11-B575BB62501B}" type="datetimeFigureOut">
              <a:rPr lang="en-US" smtClean="0"/>
              <a:t>2/28/2026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94098C-D487-F9F4-F8B3-96D21E282B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7BC14-A0BE-2B88-1466-EBE4448008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749A5-5003-4794-99B0-2361C0BBC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9265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5C2553-0ACC-4A6F-6DD5-E61FFB900C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04C80E-619A-3BAA-7F2F-8F0A7E8D81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D2CFC0-1A35-CDE8-1A99-22BC53F316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9DA048-FAC5-FE17-6E72-EBA3B2F834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F589D-6772-4486-9E11-B575BB62501B}" type="datetimeFigureOut">
              <a:rPr lang="en-US" smtClean="0"/>
              <a:t>2/28/2026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2F98BE-77F9-D17D-D09A-0CB73643FF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8E7C19-4CC6-7FC1-95A6-44617C9F3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749A5-5003-4794-99B0-2361C0BBC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4073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AFEBD3-AAB5-5EB9-5276-8E6DFB4CFE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9DB635-D006-2062-14D0-502FE71F8F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2D885D-382A-6C6D-4C5F-A72AE0AF4D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D946E7D-EAE6-B2DE-DF88-F8AE3B9F0B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26818E3-085D-E642-114F-7EFC613E96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C3E31F4-A4A4-F5FF-6E7F-B3DDB846EA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F589D-6772-4486-9E11-B575BB62501B}" type="datetimeFigureOut">
              <a:rPr lang="en-US" smtClean="0"/>
              <a:t>2/28/2026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4673D77-99F3-A9A1-C2B5-9C9FF40FE1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6000F13-DABD-6EA9-39E1-412233C275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749A5-5003-4794-99B0-2361C0BBC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155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3BBBD0-AC40-FC2A-FBB6-B55B8A328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63FA60F-E517-C54C-5E49-F4147A93D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F589D-6772-4486-9E11-B575BB62501B}" type="datetimeFigureOut">
              <a:rPr lang="en-US" smtClean="0"/>
              <a:t>2/28/2026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F5D3D88-C578-D67C-BC09-4FB080C0DC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CBD8B5-D4D6-A56A-2EB4-531B54A1E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749A5-5003-4794-99B0-2361C0BBC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101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3333A7E-DBC8-4357-5400-DBCD0DE730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F589D-6772-4486-9E11-B575BB62501B}" type="datetimeFigureOut">
              <a:rPr lang="en-US" smtClean="0"/>
              <a:t>2/28/2026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991D8F0-7204-C1B4-6F80-9E99B253F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D50CDE-CBF9-182F-0600-28D8E679E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749A5-5003-4794-99B0-2361C0BBC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8295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75EC70-FECD-3BF8-46B7-E9EACD1E21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38E092-10BD-7D82-434E-0B65F60654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F8E5F4-04E7-8272-5A14-7DD6536055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57E1CE-70E0-9376-1BF9-E26041BCEE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F589D-6772-4486-9E11-B575BB62501B}" type="datetimeFigureOut">
              <a:rPr lang="en-US" smtClean="0"/>
              <a:t>2/28/2026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C02F4A-065E-86CB-3A66-E0BF29E64A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D67B84-A997-4A91-FE4B-F6854270E2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749A5-5003-4794-99B0-2361C0BBC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4980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9CCE7D-E562-5D39-E49F-8FF54B1065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457A8F6-F011-DE02-C10D-566AE89C91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500A74-07F0-8E6F-3A3F-670B6FECAE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AD0A7F-B218-892F-E9EC-6091FE787E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F589D-6772-4486-9E11-B575BB62501B}" type="datetimeFigureOut">
              <a:rPr lang="en-US" smtClean="0"/>
              <a:t>2/28/2026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523B25-20D2-6E33-7FC7-F9AA3EC080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3F7378-1833-6387-53B9-2C8D19EEA6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749A5-5003-4794-99B0-2361C0BBC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29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C8799C5-4A29-B4F7-2692-8BA28562A6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F464CF-CDE2-5AFC-1F08-93C53B251B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FB1965-F893-E301-117B-917F67BFF0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93F589D-6772-4486-9E11-B575BB62501B}" type="datetimeFigureOut">
              <a:rPr lang="en-US" smtClean="0"/>
              <a:t>2/28/2026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7E12D1-C7E4-1F1E-F208-AECE6BC083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130074-ED95-2727-504A-078838D4EE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28749A5-5003-4794-99B0-2361C0BBC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652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B0B39D9-86C4-C410-B035-A31B5A65267E}"/>
              </a:ext>
            </a:extLst>
          </p:cNvPr>
          <p:cNvSpPr txBox="1"/>
          <p:nvPr/>
        </p:nvSpPr>
        <p:spPr>
          <a:xfrm>
            <a:off x="3008376" y="246888"/>
            <a:ext cx="5660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Configurations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63D7C1D-500D-B5D5-9E95-6B6FE4963BFE}"/>
              </a:ext>
            </a:extLst>
          </p:cNvPr>
          <p:cNvSpPr txBox="1"/>
          <p:nvPr/>
        </p:nvSpPr>
        <p:spPr>
          <a:xfrm>
            <a:off x="603504" y="1106424"/>
            <a:ext cx="1030528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Both models were trained on 3 images and validated on 1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Same parameters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Both used interpolated masks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F0D13C1-796F-F192-29E9-82BD1509E583}"/>
              </a:ext>
            </a:extLst>
          </p:cNvPr>
          <p:cNvSpPr txBox="1"/>
          <p:nvPr/>
        </p:nvSpPr>
        <p:spPr>
          <a:xfrm>
            <a:off x="758952" y="2788920"/>
            <a:ext cx="50383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stardist4 was trained on original images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4C7CBE8-CD49-72F2-1D5A-72D033EAF5F3}"/>
              </a:ext>
            </a:extLst>
          </p:cNvPr>
          <p:cNvSpPr txBox="1"/>
          <p:nvPr/>
        </p:nvSpPr>
        <p:spPr>
          <a:xfrm>
            <a:off x="5797296" y="2788920"/>
            <a:ext cx="6094476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stardist4PARTIALLY was trained on modified images that only had areas around masks</a:t>
            </a:r>
          </a:p>
        </p:txBody>
      </p:sp>
    </p:spTree>
    <p:extLst>
      <p:ext uri="{BB962C8B-B14F-4D97-AF65-F5344CB8AC3E}">
        <p14:creationId xmlns:p14="http://schemas.microsoft.com/office/powerpoint/2010/main" val="35651698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8EC287B-A5EB-3E39-BBB9-0B497713715F}"/>
              </a:ext>
            </a:extLst>
          </p:cNvPr>
          <p:cNvSpPr txBox="1"/>
          <p:nvPr/>
        </p:nvSpPr>
        <p:spPr>
          <a:xfrm>
            <a:off x="0" y="474726"/>
            <a:ext cx="5660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Original Image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C4A0702-0E61-7C51-6665-503E3B5F57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352548"/>
            <a:ext cx="6113286" cy="449580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4FC969E-2844-8C0B-CD44-3AC28A082F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4749" y="1352549"/>
            <a:ext cx="5837251" cy="449580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8A926F8-42B9-C7AA-A080-57671A4F313D}"/>
              </a:ext>
            </a:extLst>
          </p:cNvPr>
          <p:cNvSpPr txBox="1"/>
          <p:nvPr/>
        </p:nvSpPr>
        <p:spPr>
          <a:xfrm>
            <a:off x="6443306" y="474726"/>
            <a:ext cx="5660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Only annotated areas</a:t>
            </a:r>
          </a:p>
        </p:txBody>
      </p:sp>
    </p:spTree>
    <p:extLst>
      <p:ext uri="{BB962C8B-B14F-4D97-AF65-F5344CB8AC3E}">
        <p14:creationId xmlns:p14="http://schemas.microsoft.com/office/powerpoint/2010/main" val="15156349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B111522-DB9D-C885-33FC-AE73DBF998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5946307" cy="341005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930F443-6A72-EE0A-D855-82D06DB98C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5692" y="-1"/>
            <a:ext cx="5946308" cy="342900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0C59523-2C16-F020-6930-D6F1F126DA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435265"/>
            <a:ext cx="5946307" cy="342273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B700BC4-5B2B-EB24-238B-E3BFA6F1B1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45692" y="3432129"/>
            <a:ext cx="5946308" cy="342587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5E234B5-3C49-7013-212F-6BF79029318E}"/>
              </a:ext>
            </a:extLst>
          </p:cNvPr>
          <p:cNvSpPr txBox="1"/>
          <p:nvPr/>
        </p:nvSpPr>
        <p:spPr>
          <a:xfrm>
            <a:off x="347472" y="2798064"/>
            <a:ext cx="16192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Original Image</a:t>
            </a:r>
          </a:p>
          <a:p>
            <a:r>
              <a:rPr lang="en-US" dirty="0">
                <a:solidFill>
                  <a:schemeClr val="bg1"/>
                </a:solidFill>
              </a:rPr>
              <a:t>s071 layer 70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F4B6D2A-7BA6-7444-EE3E-72B6D921E79D}"/>
              </a:ext>
            </a:extLst>
          </p:cNvPr>
          <p:cNvSpPr txBox="1"/>
          <p:nvPr/>
        </p:nvSpPr>
        <p:spPr>
          <a:xfrm>
            <a:off x="347471" y="6023452"/>
            <a:ext cx="2122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stardist4 prediction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3E62D78-9E98-3908-C881-DD6DCAE0E19B}"/>
              </a:ext>
            </a:extLst>
          </p:cNvPr>
          <p:cNvSpPr txBox="1"/>
          <p:nvPr/>
        </p:nvSpPr>
        <p:spPr>
          <a:xfrm>
            <a:off x="6690360" y="2798064"/>
            <a:ext cx="1646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Original Masks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DFBC5A3-99B8-76B0-67D4-3C1C4A3B572F}"/>
              </a:ext>
            </a:extLst>
          </p:cNvPr>
          <p:cNvSpPr txBox="1"/>
          <p:nvPr/>
        </p:nvSpPr>
        <p:spPr>
          <a:xfrm>
            <a:off x="6704049" y="6023452"/>
            <a:ext cx="20987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stardist4PARTIALLY</a:t>
            </a:r>
          </a:p>
          <a:p>
            <a:r>
              <a:rPr lang="en-US" dirty="0">
                <a:solidFill>
                  <a:schemeClr val="bg1"/>
                </a:solidFill>
              </a:rPr>
              <a:t>prediction</a:t>
            </a:r>
          </a:p>
        </p:txBody>
      </p:sp>
    </p:spTree>
    <p:extLst>
      <p:ext uri="{BB962C8B-B14F-4D97-AF65-F5344CB8AC3E}">
        <p14:creationId xmlns:p14="http://schemas.microsoft.com/office/powerpoint/2010/main" val="42022096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7F105EF-D22C-2B32-FFCF-2AE887D206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957311" cy="341740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F1188B6-EFF6-1A91-15BB-1C98F4CE5A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8646" y="0"/>
            <a:ext cx="5943354" cy="3429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562C41C-BCD0-3610-F4C7-EC1C390F99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3429041"/>
            <a:ext cx="5957310" cy="342896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06BBF7F-2B86-25EB-E0FE-4FC19B9521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48646" y="3448060"/>
            <a:ext cx="5943354" cy="340994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A351369-4714-238F-C137-2BDD1D81B2CD}"/>
              </a:ext>
            </a:extLst>
          </p:cNvPr>
          <p:cNvSpPr txBox="1"/>
          <p:nvPr/>
        </p:nvSpPr>
        <p:spPr>
          <a:xfrm>
            <a:off x="4265948" y="2672269"/>
            <a:ext cx="16192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Original Image</a:t>
            </a:r>
          </a:p>
          <a:p>
            <a:r>
              <a:rPr lang="en-US" dirty="0">
                <a:solidFill>
                  <a:schemeClr val="bg1"/>
                </a:solidFill>
              </a:rPr>
              <a:t>s032 layer 45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0F6546B-22FC-8ED3-2814-F4143A15DFAE}"/>
              </a:ext>
            </a:extLst>
          </p:cNvPr>
          <p:cNvSpPr txBox="1"/>
          <p:nvPr/>
        </p:nvSpPr>
        <p:spPr>
          <a:xfrm>
            <a:off x="3762796" y="6350168"/>
            <a:ext cx="2122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stardist4 prediction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A1968E8-CE0A-C2BE-AD8E-6723904891DB}"/>
              </a:ext>
            </a:extLst>
          </p:cNvPr>
          <p:cNvSpPr txBox="1"/>
          <p:nvPr/>
        </p:nvSpPr>
        <p:spPr>
          <a:xfrm>
            <a:off x="10319306" y="2949268"/>
            <a:ext cx="1646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Original Masks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CD2C327-CAC0-7269-A896-8F287BE594CD}"/>
              </a:ext>
            </a:extLst>
          </p:cNvPr>
          <p:cNvSpPr txBox="1"/>
          <p:nvPr/>
        </p:nvSpPr>
        <p:spPr>
          <a:xfrm>
            <a:off x="10093283" y="6211669"/>
            <a:ext cx="20987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stardist4PARTIALLY</a:t>
            </a:r>
          </a:p>
          <a:p>
            <a:r>
              <a:rPr lang="en-US" dirty="0">
                <a:solidFill>
                  <a:schemeClr val="bg1"/>
                </a:solidFill>
              </a:rPr>
              <a:t>prediction</a:t>
            </a:r>
          </a:p>
        </p:txBody>
      </p:sp>
    </p:spTree>
    <p:extLst>
      <p:ext uri="{BB962C8B-B14F-4D97-AF65-F5344CB8AC3E}">
        <p14:creationId xmlns:p14="http://schemas.microsoft.com/office/powerpoint/2010/main" val="39160340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28052CA-F8F8-A3EA-8136-402404654D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938982" cy="33979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CE8100D-0B9F-CBEC-9F4B-1552ECEDDF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3152" y="0"/>
            <a:ext cx="5918847" cy="33979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1DB032F-499F-EFD1-E265-9603BA6641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437915"/>
            <a:ext cx="5938982" cy="342008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A514A46-708E-DDCE-A8B6-2983C2CB53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73152" y="3457340"/>
            <a:ext cx="5918848" cy="340066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4BF2761-6616-2F35-CF2A-FD13CDD3EC0B}"/>
              </a:ext>
            </a:extLst>
          </p:cNvPr>
          <p:cNvSpPr txBox="1"/>
          <p:nvPr/>
        </p:nvSpPr>
        <p:spPr>
          <a:xfrm>
            <a:off x="74948" y="100519"/>
            <a:ext cx="16192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Original Image</a:t>
            </a:r>
          </a:p>
          <a:p>
            <a:r>
              <a:rPr lang="en-US" dirty="0">
                <a:solidFill>
                  <a:schemeClr val="bg1"/>
                </a:solidFill>
              </a:rPr>
              <a:t>s021 layer 30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0524D05-939A-82BD-31B8-D7BEA7768E0C}"/>
              </a:ext>
            </a:extLst>
          </p:cNvPr>
          <p:cNvSpPr txBox="1"/>
          <p:nvPr/>
        </p:nvSpPr>
        <p:spPr>
          <a:xfrm>
            <a:off x="74948" y="3639919"/>
            <a:ext cx="2122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stardist4 prediction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3C169FE-A947-DB79-DFD9-CCF02D70C291}"/>
              </a:ext>
            </a:extLst>
          </p:cNvPr>
          <p:cNvSpPr txBox="1"/>
          <p:nvPr/>
        </p:nvSpPr>
        <p:spPr>
          <a:xfrm>
            <a:off x="6414685" y="239018"/>
            <a:ext cx="1646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Original Masks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139405D-CE44-3F9C-6440-6EAFF189B289}"/>
              </a:ext>
            </a:extLst>
          </p:cNvPr>
          <p:cNvSpPr txBox="1"/>
          <p:nvPr/>
        </p:nvSpPr>
        <p:spPr>
          <a:xfrm>
            <a:off x="6378533" y="3501419"/>
            <a:ext cx="20987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stardist4PARTIALLY</a:t>
            </a:r>
          </a:p>
          <a:p>
            <a:r>
              <a:rPr lang="en-US" dirty="0">
                <a:solidFill>
                  <a:schemeClr val="bg1"/>
                </a:solidFill>
              </a:rPr>
              <a:t>prediction</a:t>
            </a:r>
          </a:p>
        </p:txBody>
      </p:sp>
    </p:spTree>
    <p:extLst>
      <p:ext uri="{BB962C8B-B14F-4D97-AF65-F5344CB8AC3E}">
        <p14:creationId xmlns:p14="http://schemas.microsoft.com/office/powerpoint/2010/main" val="28740156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8B4D9CDB7E3D94EA5E799F58E5E466B" ma:contentTypeVersion="5" ma:contentTypeDescription="Create a new document." ma:contentTypeScope="" ma:versionID="065ac3030afe023da5fbf976e4346e44">
  <xsd:schema xmlns:xsd="http://www.w3.org/2001/XMLSchema" xmlns:xs="http://www.w3.org/2001/XMLSchema" xmlns:p="http://schemas.microsoft.com/office/2006/metadata/properties" xmlns:ns3="11c8d634-d78c-42a1-a68f-d3ca6c63d905" targetNamespace="http://schemas.microsoft.com/office/2006/metadata/properties" ma:root="true" ma:fieldsID="643e5e646d9abeba19565cb9a2468490" ns3:_="">
    <xsd:import namespace="11c8d634-d78c-42a1-a68f-d3ca6c63d905"/>
    <xsd:element name="properties">
      <xsd:complexType>
        <xsd:sequence>
          <xsd:element name="documentManagement">
            <xsd:complexType>
              <xsd:all>
                <xsd:element ref="ns3:MediaServiceDateTaken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c8d634-d78c-42a1-a68f-d3ca6c63d905" elementFormDefault="qualified">
    <xsd:import namespace="http://schemas.microsoft.com/office/2006/documentManagement/types"/>
    <xsd:import namespace="http://schemas.microsoft.com/office/infopath/2007/PartnerControls"/>
    <xsd:element name="MediaServiceDateTaken" ma:index="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_activity" ma:index="12" nillable="true" ma:displayName="_activity" ma:hidden="true" ma:internalName="_activity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11c8d634-d78c-42a1-a68f-d3ca6c63d905" xsi:nil="true"/>
  </documentManagement>
</p:properties>
</file>

<file path=customXml/itemProps1.xml><?xml version="1.0" encoding="utf-8"?>
<ds:datastoreItem xmlns:ds="http://schemas.openxmlformats.org/officeDocument/2006/customXml" ds:itemID="{C38B3BF1-CEDF-437D-B389-5D24B91C900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1c8d634-d78c-42a1-a68f-d3ca6c63d90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3EFECE3-A473-42AA-A8C8-51D23C0C393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61C942B-7339-4016-90E7-6981D6E3BBF2}">
  <ds:schemaRefs>
    <ds:schemaRef ds:uri="http://schemas.microsoft.com/office/2006/metadata/properties"/>
    <ds:schemaRef ds:uri="http://schemas.microsoft.com/office/2006/documentManagement/types"/>
    <ds:schemaRef ds:uri="11c8d634-d78c-42a1-a68f-d3ca6c63d905"/>
    <ds:schemaRef ds:uri="http://schemas.microsoft.com/office/infopath/2007/PartnerControls"/>
    <ds:schemaRef ds:uri="http://purl.org/dc/elements/1.1/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74</Words>
  <Application>Microsoft Office PowerPoint</Application>
  <PresentationFormat>Widescreen</PresentationFormat>
  <Paragraphs>26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Denys Byrchak</dc:creator>
  <cp:lastModifiedBy>Denys Byrchak</cp:lastModifiedBy>
  <cp:revision>2</cp:revision>
  <dcterms:created xsi:type="dcterms:W3CDTF">2026-02-28T12:15:04Z</dcterms:created>
  <dcterms:modified xsi:type="dcterms:W3CDTF">2026-02-28T12:53:31Z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0x010100C8B4D9CDB7E3D94EA5E799F58E5E466B</vt:lpwstr>
  </property>
</Properties>
</file>