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60" r:id="rId6"/>
    <p:sldId id="258" r:id="rId7"/>
    <p:sldId id="259" r:id="rId8"/>
  </p:sldIdLst>
  <p:sldSz cx="237744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480903-3EF0-4011-9EC3-9E36E8CCE986}" v="8" dt="2026-02-08T17:59:44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9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800" y="2244726"/>
            <a:ext cx="17830800" cy="4775200"/>
          </a:xfrm>
        </p:spPr>
        <p:txBody>
          <a:bodyPr anchor="b"/>
          <a:lstStyle>
            <a:lvl1pPr algn="ctr">
              <a:defRPr sz="11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7204076"/>
            <a:ext cx="17830800" cy="3311524"/>
          </a:xfrm>
        </p:spPr>
        <p:txBody>
          <a:bodyPr/>
          <a:lstStyle>
            <a:lvl1pPr marL="0" indent="0" algn="ctr">
              <a:buNone/>
              <a:defRPr sz="4680"/>
            </a:lvl1pPr>
            <a:lvl2pPr marL="891540" indent="0" algn="ctr">
              <a:buNone/>
              <a:defRPr sz="3900"/>
            </a:lvl2pPr>
            <a:lvl3pPr marL="1783080" indent="0" algn="ctr">
              <a:buNone/>
              <a:defRPr sz="3510"/>
            </a:lvl3pPr>
            <a:lvl4pPr marL="2674620" indent="0" algn="ctr">
              <a:buNone/>
              <a:defRPr sz="3120"/>
            </a:lvl4pPr>
            <a:lvl5pPr marL="3566160" indent="0" algn="ctr">
              <a:buNone/>
              <a:defRPr sz="3120"/>
            </a:lvl5pPr>
            <a:lvl6pPr marL="4457700" indent="0" algn="ctr">
              <a:buNone/>
              <a:defRPr sz="3120"/>
            </a:lvl6pPr>
            <a:lvl7pPr marL="5349240" indent="0" algn="ctr">
              <a:buNone/>
              <a:defRPr sz="3120"/>
            </a:lvl7pPr>
            <a:lvl8pPr marL="6240780" indent="0" algn="ctr">
              <a:buNone/>
              <a:defRPr sz="3120"/>
            </a:lvl8pPr>
            <a:lvl9pPr marL="7132320" indent="0" algn="ctr">
              <a:buNone/>
              <a:defRPr sz="3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56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120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013555" y="730250"/>
            <a:ext cx="5126355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4490" y="730250"/>
            <a:ext cx="15081885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22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55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2108" y="3419477"/>
            <a:ext cx="20505420" cy="5705474"/>
          </a:xfrm>
        </p:spPr>
        <p:txBody>
          <a:bodyPr anchor="b"/>
          <a:lstStyle>
            <a:lvl1pPr>
              <a:defRPr sz="11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2108" y="9178927"/>
            <a:ext cx="20505420" cy="3000374"/>
          </a:xfrm>
        </p:spPr>
        <p:txBody>
          <a:bodyPr/>
          <a:lstStyle>
            <a:lvl1pPr marL="0" indent="0">
              <a:buNone/>
              <a:defRPr sz="4680">
                <a:solidFill>
                  <a:schemeClr val="tx1">
                    <a:tint val="82000"/>
                  </a:schemeClr>
                </a:solidFill>
              </a:defRPr>
            </a:lvl1pPr>
            <a:lvl2pPr marL="891540" indent="0">
              <a:buNone/>
              <a:defRPr sz="3900">
                <a:solidFill>
                  <a:schemeClr val="tx1">
                    <a:tint val="82000"/>
                  </a:schemeClr>
                </a:solidFill>
              </a:defRPr>
            </a:lvl2pPr>
            <a:lvl3pPr marL="1783080" indent="0">
              <a:buNone/>
              <a:defRPr sz="3510">
                <a:solidFill>
                  <a:schemeClr val="tx1">
                    <a:tint val="82000"/>
                  </a:schemeClr>
                </a:solidFill>
              </a:defRPr>
            </a:lvl3pPr>
            <a:lvl4pPr marL="267462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4pPr>
            <a:lvl5pPr marL="356616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5pPr>
            <a:lvl6pPr marL="445770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6pPr>
            <a:lvl7pPr marL="534924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7pPr>
            <a:lvl8pPr marL="624078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8pPr>
            <a:lvl9pPr marL="713232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23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4490" y="3651250"/>
            <a:ext cx="1010412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35790" y="3651250"/>
            <a:ext cx="1010412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23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587" y="730251"/>
            <a:ext cx="2050542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587" y="3362326"/>
            <a:ext cx="10057685" cy="1647824"/>
          </a:xfrm>
        </p:spPr>
        <p:txBody>
          <a:bodyPr anchor="b"/>
          <a:lstStyle>
            <a:lvl1pPr marL="0" indent="0">
              <a:buNone/>
              <a:defRPr sz="4680" b="1"/>
            </a:lvl1pPr>
            <a:lvl2pPr marL="891540" indent="0">
              <a:buNone/>
              <a:defRPr sz="3900" b="1"/>
            </a:lvl2pPr>
            <a:lvl3pPr marL="1783080" indent="0">
              <a:buNone/>
              <a:defRPr sz="3510" b="1"/>
            </a:lvl3pPr>
            <a:lvl4pPr marL="2674620" indent="0">
              <a:buNone/>
              <a:defRPr sz="3120" b="1"/>
            </a:lvl4pPr>
            <a:lvl5pPr marL="3566160" indent="0">
              <a:buNone/>
              <a:defRPr sz="3120" b="1"/>
            </a:lvl5pPr>
            <a:lvl6pPr marL="4457700" indent="0">
              <a:buNone/>
              <a:defRPr sz="3120" b="1"/>
            </a:lvl6pPr>
            <a:lvl7pPr marL="5349240" indent="0">
              <a:buNone/>
              <a:defRPr sz="3120" b="1"/>
            </a:lvl7pPr>
            <a:lvl8pPr marL="6240780" indent="0">
              <a:buNone/>
              <a:defRPr sz="3120" b="1"/>
            </a:lvl8pPr>
            <a:lvl9pPr marL="7132320" indent="0">
              <a:buNone/>
              <a:defRPr sz="3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37587" y="5010150"/>
            <a:ext cx="10057685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35790" y="3362326"/>
            <a:ext cx="10107217" cy="1647824"/>
          </a:xfrm>
        </p:spPr>
        <p:txBody>
          <a:bodyPr anchor="b"/>
          <a:lstStyle>
            <a:lvl1pPr marL="0" indent="0">
              <a:buNone/>
              <a:defRPr sz="4680" b="1"/>
            </a:lvl1pPr>
            <a:lvl2pPr marL="891540" indent="0">
              <a:buNone/>
              <a:defRPr sz="3900" b="1"/>
            </a:lvl2pPr>
            <a:lvl3pPr marL="1783080" indent="0">
              <a:buNone/>
              <a:defRPr sz="3510" b="1"/>
            </a:lvl3pPr>
            <a:lvl4pPr marL="2674620" indent="0">
              <a:buNone/>
              <a:defRPr sz="3120" b="1"/>
            </a:lvl4pPr>
            <a:lvl5pPr marL="3566160" indent="0">
              <a:buNone/>
              <a:defRPr sz="3120" b="1"/>
            </a:lvl5pPr>
            <a:lvl6pPr marL="4457700" indent="0">
              <a:buNone/>
              <a:defRPr sz="3120" b="1"/>
            </a:lvl6pPr>
            <a:lvl7pPr marL="5349240" indent="0">
              <a:buNone/>
              <a:defRPr sz="3120" b="1"/>
            </a:lvl7pPr>
            <a:lvl8pPr marL="6240780" indent="0">
              <a:buNone/>
              <a:defRPr sz="3120" b="1"/>
            </a:lvl8pPr>
            <a:lvl9pPr marL="7132320" indent="0">
              <a:buNone/>
              <a:defRPr sz="3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35790" y="5010150"/>
            <a:ext cx="1010721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10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76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8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588" y="914400"/>
            <a:ext cx="7667862" cy="3200400"/>
          </a:xfrm>
        </p:spPr>
        <p:txBody>
          <a:bodyPr anchor="b"/>
          <a:lstStyle>
            <a:lvl1pPr>
              <a:defRPr sz="6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7217" y="1974851"/>
            <a:ext cx="12035790" cy="9747250"/>
          </a:xfrm>
        </p:spPr>
        <p:txBody>
          <a:bodyPr/>
          <a:lstStyle>
            <a:lvl1pPr>
              <a:defRPr sz="6240"/>
            </a:lvl1pPr>
            <a:lvl2pPr>
              <a:defRPr sz="5460"/>
            </a:lvl2pPr>
            <a:lvl3pPr>
              <a:defRPr sz="4680"/>
            </a:lvl3pPr>
            <a:lvl4pPr>
              <a:defRPr sz="3900"/>
            </a:lvl4pPr>
            <a:lvl5pPr>
              <a:defRPr sz="3900"/>
            </a:lvl5pPr>
            <a:lvl6pPr>
              <a:defRPr sz="3900"/>
            </a:lvl6pPr>
            <a:lvl7pPr>
              <a:defRPr sz="3900"/>
            </a:lvl7pPr>
            <a:lvl8pPr>
              <a:defRPr sz="3900"/>
            </a:lvl8pPr>
            <a:lvl9pPr>
              <a:defRPr sz="3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7588" y="4114800"/>
            <a:ext cx="7667862" cy="7623176"/>
          </a:xfrm>
        </p:spPr>
        <p:txBody>
          <a:bodyPr/>
          <a:lstStyle>
            <a:lvl1pPr marL="0" indent="0">
              <a:buNone/>
              <a:defRPr sz="3120"/>
            </a:lvl1pPr>
            <a:lvl2pPr marL="891540" indent="0">
              <a:buNone/>
              <a:defRPr sz="2730"/>
            </a:lvl2pPr>
            <a:lvl3pPr marL="1783080" indent="0">
              <a:buNone/>
              <a:defRPr sz="2340"/>
            </a:lvl3pPr>
            <a:lvl4pPr marL="2674620" indent="0">
              <a:buNone/>
              <a:defRPr sz="1950"/>
            </a:lvl4pPr>
            <a:lvl5pPr marL="3566160" indent="0">
              <a:buNone/>
              <a:defRPr sz="1950"/>
            </a:lvl5pPr>
            <a:lvl6pPr marL="4457700" indent="0">
              <a:buNone/>
              <a:defRPr sz="1950"/>
            </a:lvl6pPr>
            <a:lvl7pPr marL="5349240" indent="0">
              <a:buNone/>
              <a:defRPr sz="1950"/>
            </a:lvl7pPr>
            <a:lvl8pPr marL="6240780" indent="0">
              <a:buNone/>
              <a:defRPr sz="1950"/>
            </a:lvl8pPr>
            <a:lvl9pPr marL="7132320" indent="0">
              <a:buNone/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02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588" y="914400"/>
            <a:ext cx="7667862" cy="3200400"/>
          </a:xfrm>
        </p:spPr>
        <p:txBody>
          <a:bodyPr anchor="b"/>
          <a:lstStyle>
            <a:lvl1pPr>
              <a:defRPr sz="6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107217" y="1974851"/>
            <a:ext cx="12035790" cy="9747250"/>
          </a:xfrm>
        </p:spPr>
        <p:txBody>
          <a:bodyPr anchor="t"/>
          <a:lstStyle>
            <a:lvl1pPr marL="0" indent="0">
              <a:buNone/>
              <a:defRPr sz="6240"/>
            </a:lvl1pPr>
            <a:lvl2pPr marL="891540" indent="0">
              <a:buNone/>
              <a:defRPr sz="5460"/>
            </a:lvl2pPr>
            <a:lvl3pPr marL="1783080" indent="0">
              <a:buNone/>
              <a:defRPr sz="4680"/>
            </a:lvl3pPr>
            <a:lvl4pPr marL="2674620" indent="0">
              <a:buNone/>
              <a:defRPr sz="3900"/>
            </a:lvl4pPr>
            <a:lvl5pPr marL="3566160" indent="0">
              <a:buNone/>
              <a:defRPr sz="3900"/>
            </a:lvl5pPr>
            <a:lvl6pPr marL="4457700" indent="0">
              <a:buNone/>
              <a:defRPr sz="3900"/>
            </a:lvl6pPr>
            <a:lvl7pPr marL="5349240" indent="0">
              <a:buNone/>
              <a:defRPr sz="3900"/>
            </a:lvl7pPr>
            <a:lvl8pPr marL="6240780" indent="0">
              <a:buNone/>
              <a:defRPr sz="3900"/>
            </a:lvl8pPr>
            <a:lvl9pPr marL="7132320" indent="0">
              <a:buNone/>
              <a:defRPr sz="39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7588" y="4114800"/>
            <a:ext cx="7667862" cy="7623176"/>
          </a:xfrm>
        </p:spPr>
        <p:txBody>
          <a:bodyPr/>
          <a:lstStyle>
            <a:lvl1pPr marL="0" indent="0">
              <a:buNone/>
              <a:defRPr sz="3120"/>
            </a:lvl1pPr>
            <a:lvl2pPr marL="891540" indent="0">
              <a:buNone/>
              <a:defRPr sz="2730"/>
            </a:lvl2pPr>
            <a:lvl3pPr marL="1783080" indent="0">
              <a:buNone/>
              <a:defRPr sz="2340"/>
            </a:lvl3pPr>
            <a:lvl4pPr marL="2674620" indent="0">
              <a:buNone/>
              <a:defRPr sz="1950"/>
            </a:lvl4pPr>
            <a:lvl5pPr marL="3566160" indent="0">
              <a:buNone/>
              <a:defRPr sz="1950"/>
            </a:lvl5pPr>
            <a:lvl6pPr marL="4457700" indent="0">
              <a:buNone/>
              <a:defRPr sz="1950"/>
            </a:lvl6pPr>
            <a:lvl7pPr marL="5349240" indent="0">
              <a:buNone/>
              <a:defRPr sz="1950"/>
            </a:lvl7pPr>
            <a:lvl8pPr marL="6240780" indent="0">
              <a:buNone/>
              <a:defRPr sz="1950"/>
            </a:lvl8pPr>
            <a:lvl9pPr marL="7132320" indent="0">
              <a:buNone/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84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34490" y="730251"/>
            <a:ext cx="2050542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4490" y="3651250"/>
            <a:ext cx="2050542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34490" y="12712701"/>
            <a:ext cx="534924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03A14B-D2F2-4556-9967-900FD4893A95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75270" y="12712701"/>
            <a:ext cx="802386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90670" y="12712701"/>
            <a:ext cx="534924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0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783080" rtl="0" eaLnBrk="1" latinLnBrk="0" hangingPunct="1">
        <a:lnSpc>
          <a:spcPct val="90000"/>
        </a:lnSpc>
        <a:spcBef>
          <a:spcPct val="0"/>
        </a:spcBef>
        <a:buNone/>
        <a:defRPr sz="85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5770" indent="-445770" algn="l" defTabSz="1783080" rtl="0" eaLnBrk="1" latinLnBrk="0" hangingPunct="1">
        <a:lnSpc>
          <a:spcPct val="90000"/>
        </a:lnSpc>
        <a:spcBef>
          <a:spcPts val="1950"/>
        </a:spcBef>
        <a:buFont typeface="Arial" panose="020B0604020202020204" pitchFamily="34" charset="0"/>
        <a:buChar char="•"/>
        <a:defRPr sz="5460" kern="1200">
          <a:solidFill>
            <a:schemeClr val="tx1"/>
          </a:solidFill>
          <a:latin typeface="+mn-lt"/>
          <a:ea typeface="+mn-ea"/>
          <a:cs typeface="+mn-cs"/>
        </a:defRPr>
      </a:lvl1pPr>
      <a:lvl2pPr marL="133731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2pPr>
      <a:lvl3pPr marL="222885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312039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4pPr>
      <a:lvl5pPr marL="401193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5pPr>
      <a:lvl6pPr marL="490347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6pPr>
      <a:lvl7pPr marL="579501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7pPr>
      <a:lvl8pPr marL="668655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8pPr>
      <a:lvl9pPr marL="757809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2pPr>
      <a:lvl3pPr marL="178308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3pPr>
      <a:lvl4pPr marL="267462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4pPr>
      <a:lvl5pPr marL="356616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5pPr>
      <a:lvl6pPr marL="445770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7pPr>
      <a:lvl8pPr marL="624078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8pPr>
      <a:lvl9pPr marL="713232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4887F-6A92-4DAA-9F0D-FFA01025D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Configurations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C9C6B-105C-4541-FED8-341E1FAB6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Trained on 2 images, validated on 1. Annotations were interpolated using nearest z-slice approach</a:t>
            </a:r>
          </a:p>
          <a:p>
            <a:r>
              <a:rPr lang="en-US" dirty="0"/>
              <a:t>training time: 30 epochs. Started overfitting after ~25th epoch</a:t>
            </a:r>
          </a:p>
          <a:p>
            <a:r>
              <a:rPr lang="en-US" dirty="0"/>
              <a:t>rays: 192</a:t>
            </a:r>
          </a:p>
          <a:p>
            <a:r>
              <a:rPr lang="en-US" dirty="0" err="1"/>
              <a:t>unet</a:t>
            </a:r>
            <a:r>
              <a:rPr lang="en-US" dirty="0"/>
              <a:t> depth: 5</a:t>
            </a:r>
          </a:p>
          <a:p>
            <a:r>
              <a:rPr lang="en-US" dirty="0"/>
              <a:t>patch size: 96, 128, 128</a:t>
            </a:r>
          </a:p>
          <a:p>
            <a:r>
              <a:rPr lang="en-US" dirty="0"/>
              <a:t>batch size: 1</a:t>
            </a:r>
          </a:p>
          <a:p>
            <a:r>
              <a:rPr lang="en-US" dirty="0"/>
              <a:t>trained on </a:t>
            </a:r>
            <a:r>
              <a:rPr lang="en-US" dirty="0" err="1"/>
              <a:t>gpu</a:t>
            </a:r>
            <a:r>
              <a:rPr lang="en-US" dirty="0"/>
              <a:t> and </a:t>
            </a:r>
            <a:r>
              <a:rPr lang="en-US" dirty="0" err="1"/>
              <a:t>cpu</a:t>
            </a:r>
            <a:r>
              <a:rPr lang="en-US" dirty="0"/>
              <a:t>. </a:t>
            </a:r>
            <a:r>
              <a:rPr lang="en-US" dirty="0" err="1"/>
              <a:t>Gpu</a:t>
            </a:r>
            <a:r>
              <a:rPr lang="en-US" dirty="0"/>
              <a:t> took 19s/step vs 16s/step for CPU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4E0BAC-AB5F-B242-21F0-9D7BB93AA501}"/>
              </a:ext>
            </a:extLst>
          </p:cNvPr>
          <p:cNvSpPr txBox="1"/>
          <p:nvPr/>
        </p:nvSpPr>
        <p:spPr>
          <a:xfrm>
            <a:off x="1634490" y="12282281"/>
            <a:ext cx="408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20260802 (DB): Initial Version</a:t>
            </a:r>
          </a:p>
        </p:txBody>
      </p:sp>
    </p:spTree>
    <p:extLst>
      <p:ext uri="{BB962C8B-B14F-4D97-AF65-F5344CB8AC3E}">
        <p14:creationId xmlns:p14="http://schemas.microsoft.com/office/powerpoint/2010/main" val="3462977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62A31D6F-6F32-77A6-5EF2-D348EE96FC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46831" y="9036531"/>
            <a:ext cx="8211696" cy="41915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2914BE1-EC34-A763-B39C-45BCF6A5A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Hyperparameter tuning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D91E5B-43CF-1518-64B7-562A7C4A87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9263" y="3115924"/>
            <a:ext cx="17906840" cy="62201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68AD6BC-25A1-2FF7-31C6-A3EB9F94E3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27130" y="3381377"/>
            <a:ext cx="3607084" cy="2844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56D637F-4855-A513-1E62-8D3C0200EB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613463" y="3835155"/>
            <a:ext cx="8478433" cy="520137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7CB9E26-8A00-CD6A-ABC8-E8BB471A70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49263" y="9336051"/>
            <a:ext cx="13339482" cy="437543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D419ED3-B07E-ECE7-9E13-0949232A33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02789" y="10325682"/>
            <a:ext cx="2286319" cy="181952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462BF50-2780-C34B-F1A8-4969D72CC0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289108" y="8894044"/>
            <a:ext cx="4652804" cy="357123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FF6D58F-62C7-E830-8AE3-D47734E17C23}"/>
              </a:ext>
            </a:extLst>
          </p:cNvPr>
          <p:cNvSpPr txBox="1"/>
          <p:nvPr/>
        </p:nvSpPr>
        <p:spPr>
          <a:xfrm>
            <a:off x="1119673" y="3381377"/>
            <a:ext cx="24632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Tuning 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83A474A-E6DF-6BD9-2EBB-8259893554D2}"/>
              </a:ext>
            </a:extLst>
          </p:cNvPr>
          <p:cNvSpPr txBox="1"/>
          <p:nvPr/>
        </p:nvSpPr>
        <p:spPr>
          <a:xfrm>
            <a:off x="1119673" y="9336051"/>
            <a:ext cx="24632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chemeClr val="bg1"/>
                </a:solidFill>
              </a:rPr>
              <a:t>Tuning 2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454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B6C57-350D-FB3D-F385-CA4CDAADF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490" y="0"/>
            <a:ext cx="20505420" cy="2651126"/>
          </a:xfrm>
        </p:spPr>
        <p:txBody>
          <a:bodyPr/>
          <a:lstStyle/>
          <a:p>
            <a:pPr algn="ctr"/>
            <a:r>
              <a:rPr lang="en-US" dirty="0"/>
              <a:t>Early overfitting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02B8B0B-A4FD-03B6-2506-C8B5008340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1053" y="2121159"/>
            <a:ext cx="22912294" cy="1159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583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BB81965-07CA-650C-A052-E8EC0AFEA5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484359" cy="71416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C30887E-F945-82D8-DBF6-A6A09F6EEB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569888"/>
            <a:ext cx="12484359" cy="714611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E307398-B7D0-F1CE-E45E-E6AC1037B0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0844" y="0"/>
            <a:ext cx="12443556" cy="71569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8CB9266-F366-EB28-38F0-534973DA98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30844" y="6569888"/>
            <a:ext cx="12443556" cy="714611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45F75F4-8B19-511C-6F14-8603768DB416}"/>
              </a:ext>
            </a:extLst>
          </p:cNvPr>
          <p:cNvSpPr txBox="1"/>
          <p:nvPr/>
        </p:nvSpPr>
        <p:spPr>
          <a:xfrm>
            <a:off x="9098438" y="152400"/>
            <a:ext cx="44648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Image 1 layer 75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A5A14DF-9731-902C-6823-8E7E31F1D01E}"/>
              </a:ext>
            </a:extLst>
          </p:cNvPr>
          <p:cNvSpPr txBox="1"/>
          <p:nvPr/>
        </p:nvSpPr>
        <p:spPr>
          <a:xfrm>
            <a:off x="240188" y="152400"/>
            <a:ext cx="31103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Annotation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76D7EC-D3DA-50E7-8730-C76A1BB6F86F}"/>
              </a:ext>
            </a:extLst>
          </p:cNvPr>
          <p:cNvSpPr txBox="1"/>
          <p:nvPr/>
        </p:nvSpPr>
        <p:spPr>
          <a:xfrm>
            <a:off x="19758236" y="152399"/>
            <a:ext cx="40161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Original Image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C8DD0FA-A09D-F6FE-D8A4-AF83B4523986}"/>
              </a:ext>
            </a:extLst>
          </p:cNvPr>
          <p:cNvSpPr txBox="1"/>
          <p:nvPr/>
        </p:nvSpPr>
        <p:spPr>
          <a:xfrm>
            <a:off x="20653586" y="6478379"/>
            <a:ext cx="29931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Prediction</a:t>
            </a:r>
          </a:p>
          <a:p>
            <a:r>
              <a:rPr lang="en-US" sz="4800" dirty="0">
                <a:solidFill>
                  <a:schemeClr val="bg1"/>
                </a:solidFill>
              </a:rPr>
              <a:t>(only CPU)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0FB9A2-929F-49EF-1B4D-5FB95F688108}"/>
              </a:ext>
            </a:extLst>
          </p:cNvPr>
          <p:cNvSpPr txBox="1"/>
          <p:nvPr/>
        </p:nvSpPr>
        <p:spPr>
          <a:xfrm>
            <a:off x="40803" y="6569888"/>
            <a:ext cx="38637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Annotation over original image</a:t>
            </a:r>
          </a:p>
        </p:txBody>
      </p:sp>
    </p:spTree>
    <p:extLst>
      <p:ext uri="{BB962C8B-B14F-4D97-AF65-F5344CB8AC3E}">
        <p14:creationId xmlns:p14="http://schemas.microsoft.com/office/powerpoint/2010/main" val="362179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B4D9CDB7E3D94EA5E799F58E5E466B" ma:contentTypeVersion="5" ma:contentTypeDescription="Create a new document." ma:contentTypeScope="" ma:versionID="065ac3030afe023da5fbf976e4346e44">
  <xsd:schema xmlns:xsd="http://www.w3.org/2001/XMLSchema" xmlns:xs="http://www.w3.org/2001/XMLSchema" xmlns:p="http://schemas.microsoft.com/office/2006/metadata/properties" xmlns:ns3="11c8d634-d78c-42a1-a68f-d3ca6c63d905" targetNamespace="http://schemas.microsoft.com/office/2006/metadata/properties" ma:root="true" ma:fieldsID="643e5e646d9abeba19565cb9a2468490" ns3:_="">
    <xsd:import namespace="11c8d634-d78c-42a1-a68f-d3ca6c63d905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c8d634-d78c-42a1-a68f-d3ca6c63d905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1c8d634-d78c-42a1-a68f-d3ca6c63d905" xsi:nil="true"/>
  </documentManagement>
</p:properties>
</file>

<file path=customXml/itemProps1.xml><?xml version="1.0" encoding="utf-8"?>
<ds:datastoreItem xmlns:ds="http://schemas.openxmlformats.org/officeDocument/2006/customXml" ds:itemID="{B7D07435-11DF-4324-BD54-0BFC09D45F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c8d634-d78c-42a1-a68f-d3ca6c63d9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AE59A4-FD6D-496F-8972-60F07E7419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A0CE94-58B5-4CA4-A413-35A5A38EBC76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  <ds:schemaRef ds:uri="11c8d634-d78c-42a1-a68f-d3ca6c63d905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Stardist CPU VS GPU</Template>
  <TotalTime>378</TotalTime>
  <Words>95</Words>
  <Application>Microsoft Office PowerPoint</Application>
  <PresentationFormat>Custom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Configurations</vt:lpstr>
      <vt:lpstr>Hyperparameter tuning</vt:lpstr>
      <vt:lpstr>Early overfitting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Denys Byrchak</dc:creator>
  <cp:lastModifiedBy>Denys Byrchak</cp:lastModifiedBy>
  <cp:revision>2</cp:revision>
  <dcterms:created xsi:type="dcterms:W3CDTF">2026-02-07T23:15:24Z</dcterms:created>
  <dcterms:modified xsi:type="dcterms:W3CDTF">2026-02-08T22:44:38Z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0x010100C8B4D9CDB7E3D94EA5E799F58E5E466B</vt:lpwstr>
  </property>
</Properties>
</file>