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9" r:id="rId6"/>
    <p:sldId id="258" r:id="rId7"/>
    <p:sldId id="256" r:id="rId8"/>
  </p:sldIdLst>
  <p:sldSz cx="237744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3C516C-7673-42C3-86FD-B1C2031092D1}" v="5" dt="2026-01-26T21:58:35.2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9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2244726"/>
            <a:ext cx="17830800" cy="4775200"/>
          </a:xfrm>
        </p:spPr>
        <p:txBody>
          <a:bodyPr anchor="b"/>
          <a:lstStyle>
            <a:lvl1pPr algn="ctr">
              <a:defRPr sz="11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7204076"/>
            <a:ext cx="17830800" cy="3311524"/>
          </a:xfrm>
        </p:spPr>
        <p:txBody>
          <a:bodyPr/>
          <a:lstStyle>
            <a:lvl1pPr marL="0" indent="0" algn="ctr">
              <a:buNone/>
              <a:defRPr sz="4680"/>
            </a:lvl1pPr>
            <a:lvl2pPr marL="891540" indent="0" algn="ctr">
              <a:buNone/>
              <a:defRPr sz="3900"/>
            </a:lvl2pPr>
            <a:lvl3pPr marL="1783080" indent="0" algn="ctr">
              <a:buNone/>
              <a:defRPr sz="3510"/>
            </a:lvl3pPr>
            <a:lvl4pPr marL="2674620" indent="0" algn="ctr">
              <a:buNone/>
              <a:defRPr sz="3120"/>
            </a:lvl4pPr>
            <a:lvl5pPr marL="3566160" indent="0" algn="ctr">
              <a:buNone/>
              <a:defRPr sz="3120"/>
            </a:lvl5pPr>
            <a:lvl6pPr marL="4457700" indent="0" algn="ctr">
              <a:buNone/>
              <a:defRPr sz="3120"/>
            </a:lvl6pPr>
            <a:lvl7pPr marL="5349240" indent="0" algn="ctr">
              <a:buNone/>
              <a:defRPr sz="3120"/>
            </a:lvl7pPr>
            <a:lvl8pPr marL="6240780" indent="0" algn="ctr">
              <a:buNone/>
              <a:defRPr sz="3120"/>
            </a:lvl8pPr>
            <a:lvl9pPr marL="7132320" indent="0" algn="ctr">
              <a:buNone/>
              <a:defRPr sz="3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56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20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013555" y="730250"/>
            <a:ext cx="5126355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34490" y="730250"/>
            <a:ext cx="15081885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22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55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2108" y="3419477"/>
            <a:ext cx="20505420" cy="5705474"/>
          </a:xfrm>
        </p:spPr>
        <p:txBody>
          <a:bodyPr anchor="b"/>
          <a:lstStyle>
            <a:lvl1pPr>
              <a:defRPr sz="11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2108" y="9178927"/>
            <a:ext cx="20505420" cy="3000374"/>
          </a:xfrm>
        </p:spPr>
        <p:txBody>
          <a:bodyPr/>
          <a:lstStyle>
            <a:lvl1pPr marL="0" indent="0">
              <a:buNone/>
              <a:defRPr sz="4680">
                <a:solidFill>
                  <a:schemeClr val="tx1">
                    <a:tint val="82000"/>
                  </a:schemeClr>
                </a:solidFill>
              </a:defRPr>
            </a:lvl1pPr>
            <a:lvl2pPr marL="891540" indent="0">
              <a:buNone/>
              <a:defRPr sz="3900">
                <a:solidFill>
                  <a:schemeClr val="tx1">
                    <a:tint val="82000"/>
                  </a:schemeClr>
                </a:solidFill>
              </a:defRPr>
            </a:lvl2pPr>
            <a:lvl3pPr marL="1783080" indent="0">
              <a:buNone/>
              <a:defRPr sz="3510">
                <a:solidFill>
                  <a:schemeClr val="tx1">
                    <a:tint val="82000"/>
                  </a:schemeClr>
                </a:solidFill>
              </a:defRPr>
            </a:lvl3pPr>
            <a:lvl4pPr marL="267462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4pPr>
            <a:lvl5pPr marL="356616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5pPr>
            <a:lvl6pPr marL="445770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6pPr>
            <a:lvl7pPr marL="534924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7pPr>
            <a:lvl8pPr marL="624078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8pPr>
            <a:lvl9pPr marL="7132320" indent="0">
              <a:buNone/>
              <a:defRPr sz="31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23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4490" y="3651250"/>
            <a:ext cx="1010412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35790" y="3651250"/>
            <a:ext cx="1010412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23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7" y="730251"/>
            <a:ext cx="2050542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587" y="3362326"/>
            <a:ext cx="10057685" cy="1647824"/>
          </a:xfrm>
        </p:spPr>
        <p:txBody>
          <a:bodyPr anchor="b"/>
          <a:lstStyle>
            <a:lvl1pPr marL="0" indent="0">
              <a:buNone/>
              <a:defRPr sz="4680" b="1"/>
            </a:lvl1pPr>
            <a:lvl2pPr marL="891540" indent="0">
              <a:buNone/>
              <a:defRPr sz="3900" b="1"/>
            </a:lvl2pPr>
            <a:lvl3pPr marL="1783080" indent="0">
              <a:buNone/>
              <a:defRPr sz="3510" b="1"/>
            </a:lvl3pPr>
            <a:lvl4pPr marL="2674620" indent="0">
              <a:buNone/>
              <a:defRPr sz="3120" b="1"/>
            </a:lvl4pPr>
            <a:lvl5pPr marL="3566160" indent="0">
              <a:buNone/>
              <a:defRPr sz="3120" b="1"/>
            </a:lvl5pPr>
            <a:lvl6pPr marL="4457700" indent="0">
              <a:buNone/>
              <a:defRPr sz="3120" b="1"/>
            </a:lvl6pPr>
            <a:lvl7pPr marL="5349240" indent="0">
              <a:buNone/>
              <a:defRPr sz="3120" b="1"/>
            </a:lvl7pPr>
            <a:lvl8pPr marL="6240780" indent="0">
              <a:buNone/>
              <a:defRPr sz="3120" b="1"/>
            </a:lvl8pPr>
            <a:lvl9pPr marL="7132320" indent="0">
              <a:buNone/>
              <a:defRPr sz="3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7587" y="5010150"/>
            <a:ext cx="10057685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35790" y="3362326"/>
            <a:ext cx="10107217" cy="1647824"/>
          </a:xfrm>
        </p:spPr>
        <p:txBody>
          <a:bodyPr anchor="b"/>
          <a:lstStyle>
            <a:lvl1pPr marL="0" indent="0">
              <a:buNone/>
              <a:defRPr sz="4680" b="1"/>
            </a:lvl1pPr>
            <a:lvl2pPr marL="891540" indent="0">
              <a:buNone/>
              <a:defRPr sz="3900" b="1"/>
            </a:lvl2pPr>
            <a:lvl3pPr marL="1783080" indent="0">
              <a:buNone/>
              <a:defRPr sz="3510" b="1"/>
            </a:lvl3pPr>
            <a:lvl4pPr marL="2674620" indent="0">
              <a:buNone/>
              <a:defRPr sz="3120" b="1"/>
            </a:lvl4pPr>
            <a:lvl5pPr marL="3566160" indent="0">
              <a:buNone/>
              <a:defRPr sz="3120" b="1"/>
            </a:lvl5pPr>
            <a:lvl6pPr marL="4457700" indent="0">
              <a:buNone/>
              <a:defRPr sz="3120" b="1"/>
            </a:lvl6pPr>
            <a:lvl7pPr marL="5349240" indent="0">
              <a:buNone/>
              <a:defRPr sz="3120" b="1"/>
            </a:lvl7pPr>
            <a:lvl8pPr marL="6240780" indent="0">
              <a:buNone/>
              <a:defRPr sz="3120" b="1"/>
            </a:lvl8pPr>
            <a:lvl9pPr marL="7132320" indent="0">
              <a:buNone/>
              <a:defRPr sz="3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35790" y="5010150"/>
            <a:ext cx="1010721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10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7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86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8" y="914400"/>
            <a:ext cx="7667862" cy="3200400"/>
          </a:xfrm>
        </p:spPr>
        <p:txBody>
          <a:bodyPr anchor="b"/>
          <a:lstStyle>
            <a:lvl1pPr>
              <a:defRPr sz="6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07217" y="1974851"/>
            <a:ext cx="12035790" cy="9747250"/>
          </a:xfrm>
        </p:spPr>
        <p:txBody>
          <a:bodyPr/>
          <a:lstStyle>
            <a:lvl1pPr>
              <a:defRPr sz="6240"/>
            </a:lvl1pPr>
            <a:lvl2pPr>
              <a:defRPr sz="5460"/>
            </a:lvl2pPr>
            <a:lvl3pPr>
              <a:defRPr sz="4680"/>
            </a:lvl3pPr>
            <a:lvl4pPr>
              <a:defRPr sz="3900"/>
            </a:lvl4pPr>
            <a:lvl5pPr>
              <a:defRPr sz="3900"/>
            </a:lvl5pPr>
            <a:lvl6pPr>
              <a:defRPr sz="3900"/>
            </a:lvl6pPr>
            <a:lvl7pPr>
              <a:defRPr sz="3900"/>
            </a:lvl7pPr>
            <a:lvl8pPr>
              <a:defRPr sz="3900"/>
            </a:lvl8pPr>
            <a:lvl9pPr>
              <a:defRPr sz="3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7588" y="4114800"/>
            <a:ext cx="7667862" cy="7623176"/>
          </a:xfrm>
        </p:spPr>
        <p:txBody>
          <a:bodyPr/>
          <a:lstStyle>
            <a:lvl1pPr marL="0" indent="0">
              <a:buNone/>
              <a:defRPr sz="3120"/>
            </a:lvl1pPr>
            <a:lvl2pPr marL="891540" indent="0">
              <a:buNone/>
              <a:defRPr sz="2730"/>
            </a:lvl2pPr>
            <a:lvl3pPr marL="1783080" indent="0">
              <a:buNone/>
              <a:defRPr sz="2340"/>
            </a:lvl3pPr>
            <a:lvl4pPr marL="2674620" indent="0">
              <a:buNone/>
              <a:defRPr sz="1950"/>
            </a:lvl4pPr>
            <a:lvl5pPr marL="3566160" indent="0">
              <a:buNone/>
              <a:defRPr sz="1950"/>
            </a:lvl5pPr>
            <a:lvl6pPr marL="4457700" indent="0">
              <a:buNone/>
              <a:defRPr sz="1950"/>
            </a:lvl6pPr>
            <a:lvl7pPr marL="5349240" indent="0">
              <a:buNone/>
              <a:defRPr sz="1950"/>
            </a:lvl7pPr>
            <a:lvl8pPr marL="6240780" indent="0">
              <a:buNone/>
              <a:defRPr sz="1950"/>
            </a:lvl8pPr>
            <a:lvl9pPr marL="7132320" indent="0">
              <a:buNone/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0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588" y="914400"/>
            <a:ext cx="7667862" cy="3200400"/>
          </a:xfrm>
        </p:spPr>
        <p:txBody>
          <a:bodyPr anchor="b"/>
          <a:lstStyle>
            <a:lvl1pPr>
              <a:defRPr sz="6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07217" y="1974851"/>
            <a:ext cx="12035790" cy="9747250"/>
          </a:xfrm>
        </p:spPr>
        <p:txBody>
          <a:bodyPr anchor="t"/>
          <a:lstStyle>
            <a:lvl1pPr marL="0" indent="0">
              <a:buNone/>
              <a:defRPr sz="6240"/>
            </a:lvl1pPr>
            <a:lvl2pPr marL="891540" indent="0">
              <a:buNone/>
              <a:defRPr sz="5460"/>
            </a:lvl2pPr>
            <a:lvl3pPr marL="1783080" indent="0">
              <a:buNone/>
              <a:defRPr sz="4680"/>
            </a:lvl3pPr>
            <a:lvl4pPr marL="2674620" indent="0">
              <a:buNone/>
              <a:defRPr sz="3900"/>
            </a:lvl4pPr>
            <a:lvl5pPr marL="3566160" indent="0">
              <a:buNone/>
              <a:defRPr sz="3900"/>
            </a:lvl5pPr>
            <a:lvl6pPr marL="4457700" indent="0">
              <a:buNone/>
              <a:defRPr sz="3900"/>
            </a:lvl6pPr>
            <a:lvl7pPr marL="5349240" indent="0">
              <a:buNone/>
              <a:defRPr sz="3900"/>
            </a:lvl7pPr>
            <a:lvl8pPr marL="6240780" indent="0">
              <a:buNone/>
              <a:defRPr sz="3900"/>
            </a:lvl8pPr>
            <a:lvl9pPr marL="7132320" indent="0">
              <a:buNone/>
              <a:defRPr sz="39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37588" y="4114800"/>
            <a:ext cx="7667862" cy="7623176"/>
          </a:xfrm>
        </p:spPr>
        <p:txBody>
          <a:bodyPr/>
          <a:lstStyle>
            <a:lvl1pPr marL="0" indent="0">
              <a:buNone/>
              <a:defRPr sz="3120"/>
            </a:lvl1pPr>
            <a:lvl2pPr marL="891540" indent="0">
              <a:buNone/>
              <a:defRPr sz="2730"/>
            </a:lvl2pPr>
            <a:lvl3pPr marL="1783080" indent="0">
              <a:buNone/>
              <a:defRPr sz="2340"/>
            </a:lvl3pPr>
            <a:lvl4pPr marL="2674620" indent="0">
              <a:buNone/>
              <a:defRPr sz="1950"/>
            </a:lvl4pPr>
            <a:lvl5pPr marL="3566160" indent="0">
              <a:buNone/>
              <a:defRPr sz="1950"/>
            </a:lvl5pPr>
            <a:lvl6pPr marL="4457700" indent="0">
              <a:buNone/>
              <a:defRPr sz="1950"/>
            </a:lvl6pPr>
            <a:lvl7pPr marL="5349240" indent="0">
              <a:buNone/>
              <a:defRPr sz="1950"/>
            </a:lvl7pPr>
            <a:lvl8pPr marL="6240780" indent="0">
              <a:buNone/>
              <a:defRPr sz="1950"/>
            </a:lvl8pPr>
            <a:lvl9pPr marL="7132320" indent="0">
              <a:buNone/>
              <a:defRPr sz="19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8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34490" y="730251"/>
            <a:ext cx="2050542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4490" y="3651250"/>
            <a:ext cx="2050542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34490" y="12712701"/>
            <a:ext cx="534924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03A14B-D2F2-4556-9967-900FD4893A9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75270" y="12712701"/>
            <a:ext cx="802386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90670" y="12712701"/>
            <a:ext cx="534924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681690-8B02-4E78-86B6-5583AEA04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0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783080" rtl="0" eaLnBrk="1" latinLnBrk="0" hangingPunct="1">
        <a:lnSpc>
          <a:spcPct val="90000"/>
        </a:lnSpc>
        <a:spcBef>
          <a:spcPct val="0"/>
        </a:spcBef>
        <a:buNone/>
        <a:defRPr sz="85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5770" indent="-445770" algn="l" defTabSz="1783080" rtl="0" eaLnBrk="1" latinLnBrk="0" hangingPunct="1">
        <a:lnSpc>
          <a:spcPct val="90000"/>
        </a:lnSpc>
        <a:spcBef>
          <a:spcPts val="1950"/>
        </a:spcBef>
        <a:buFont typeface="Arial" panose="020B0604020202020204" pitchFamily="34" charset="0"/>
        <a:buChar char="•"/>
        <a:defRPr sz="5460" kern="1200">
          <a:solidFill>
            <a:schemeClr val="tx1"/>
          </a:solidFill>
          <a:latin typeface="+mn-lt"/>
          <a:ea typeface="+mn-ea"/>
          <a:cs typeface="+mn-cs"/>
        </a:defRPr>
      </a:lvl1pPr>
      <a:lvl2pPr marL="133731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2pPr>
      <a:lvl3pPr marL="222885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312039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4pPr>
      <a:lvl5pPr marL="401193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5pPr>
      <a:lvl6pPr marL="490347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6pPr>
      <a:lvl7pPr marL="579501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7pPr>
      <a:lvl8pPr marL="668655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8pPr>
      <a:lvl9pPr marL="7578090" indent="-445770" algn="l" defTabSz="1783080" rtl="0" eaLnBrk="1" latinLnBrk="0" hangingPunct="1">
        <a:lnSpc>
          <a:spcPct val="90000"/>
        </a:lnSpc>
        <a:spcBef>
          <a:spcPts val="975"/>
        </a:spcBef>
        <a:buFont typeface="Arial" panose="020B0604020202020204" pitchFamily="34" charset="0"/>
        <a:buChar char="•"/>
        <a:defRPr sz="35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2pPr>
      <a:lvl3pPr marL="178308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3pPr>
      <a:lvl4pPr marL="267462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4pPr>
      <a:lvl5pPr marL="356616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5pPr>
      <a:lvl6pPr marL="445770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7pPr>
      <a:lvl8pPr marL="624078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8pPr>
      <a:lvl9pPr marL="7132320" algn="l" defTabSz="1783080" rtl="0" eaLnBrk="1" latinLnBrk="0" hangingPunct="1">
        <a:defRPr sz="35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4887F-6A92-4DAA-9F0D-FFA01025D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Configurations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C9C6B-105C-4541-FED8-341E1FAB6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Trained on all 3 images, skipping validation step</a:t>
            </a:r>
          </a:p>
          <a:p>
            <a:r>
              <a:rPr lang="en-US" dirty="0"/>
              <a:t>training time: 200 epochs </a:t>
            </a:r>
          </a:p>
          <a:p>
            <a:r>
              <a:rPr lang="en-US" dirty="0"/>
              <a:t>rays: 128</a:t>
            </a:r>
          </a:p>
          <a:p>
            <a:r>
              <a:rPr lang="en-US" dirty="0"/>
              <a:t>grid: 1, 2, 2</a:t>
            </a:r>
          </a:p>
          <a:p>
            <a:r>
              <a:rPr lang="en-US" dirty="0" err="1"/>
              <a:t>unet</a:t>
            </a:r>
            <a:r>
              <a:rPr lang="en-US" dirty="0"/>
              <a:t> depth: 4</a:t>
            </a:r>
          </a:p>
          <a:p>
            <a:r>
              <a:rPr lang="en-US" dirty="0"/>
              <a:t>patch size: 64, 128, 128</a:t>
            </a:r>
          </a:p>
          <a:p>
            <a:r>
              <a:rPr lang="en-US" dirty="0"/>
              <a:t>batch size: 1</a:t>
            </a:r>
          </a:p>
          <a:p>
            <a:r>
              <a:rPr lang="en-US" dirty="0"/>
              <a:t>data augmentation: flipped around </a:t>
            </a:r>
            <a:r>
              <a:rPr lang="en-US" dirty="0" err="1"/>
              <a:t>yx</a:t>
            </a:r>
            <a:r>
              <a:rPr lang="en-US" dirty="0"/>
              <a:t> axis, gaussian filter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4E0BAC-AB5F-B242-21F0-9D7BB93AA501}"/>
              </a:ext>
            </a:extLst>
          </p:cNvPr>
          <p:cNvSpPr txBox="1"/>
          <p:nvPr/>
        </p:nvSpPr>
        <p:spPr>
          <a:xfrm>
            <a:off x="1634490" y="12282281"/>
            <a:ext cx="40895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20262601 (DB): Initial Version</a:t>
            </a:r>
          </a:p>
        </p:txBody>
      </p:sp>
    </p:spTree>
    <p:extLst>
      <p:ext uri="{BB962C8B-B14F-4D97-AF65-F5344CB8AC3E}">
        <p14:creationId xmlns:p14="http://schemas.microsoft.com/office/powerpoint/2010/main" val="3462977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8D89ED7-86ED-4A79-349A-DB954C296D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8795" y="0"/>
            <a:ext cx="11815604" cy="679268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12C42C7-ABD6-3684-3EAD-A5278AE73D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11815602" cy="67633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5DCBBE0-5D04-998F-DECC-CF50C2D74E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6964225"/>
            <a:ext cx="11817437" cy="675177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D0DF79A-6DA3-955D-EBB5-1FCD776BE2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58794" y="6964225"/>
            <a:ext cx="11815605" cy="675177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82A45DF0-93DE-D67D-C39C-1C83B541A70B}"/>
              </a:ext>
            </a:extLst>
          </p:cNvPr>
          <p:cNvSpPr txBox="1"/>
          <p:nvPr/>
        </p:nvSpPr>
        <p:spPr>
          <a:xfrm>
            <a:off x="650240" y="7664789"/>
            <a:ext cx="11865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CPU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2A310AD-FF99-E893-91F7-76CB2AC8FE2E}"/>
              </a:ext>
            </a:extLst>
          </p:cNvPr>
          <p:cNvSpPr txBox="1"/>
          <p:nvPr/>
        </p:nvSpPr>
        <p:spPr>
          <a:xfrm>
            <a:off x="12234855" y="7310846"/>
            <a:ext cx="1194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GPU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0A221D4-8961-2E4F-ACF3-25EE91FEE6FA}"/>
              </a:ext>
            </a:extLst>
          </p:cNvPr>
          <p:cNvSpPr txBox="1"/>
          <p:nvPr/>
        </p:nvSpPr>
        <p:spPr>
          <a:xfrm>
            <a:off x="650240" y="518160"/>
            <a:ext cx="375237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Original Image 1</a:t>
            </a:r>
          </a:p>
          <a:p>
            <a:r>
              <a:rPr lang="en-US" sz="4000" dirty="0">
                <a:solidFill>
                  <a:schemeClr val="bg1"/>
                </a:solidFill>
              </a:rPr>
              <a:t>Layer 20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FBCCE56-F799-DD03-3C91-8A8EFA6BCD69}"/>
              </a:ext>
            </a:extLst>
          </p:cNvPr>
          <p:cNvSpPr txBox="1"/>
          <p:nvPr/>
        </p:nvSpPr>
        <p:spPr>
          <a:xfrm>
            <a:off x="12234855" y="518159"/>
            <a:ext cx="43284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Annotated Image 1</a:t>
            </a:r>
          </a:p>
          <a:p>
            <a:r>
              <a:rPr lang="en-US" sz="4000" dirty="0">
                <a:solidFill>
                  <a:schemeClr val="bg1"/>
                </a:solidFill>
              </a:rPr>
              <a:t>Layer 20</a:t>
            </a:r>
          </a:p>
        </p:txBody>
      </p:sp>
    </p:spTree>
    <p:extLst>
      <p:ext uri="{BB962C8B-B14F-4D97-AF65-F5344CB8AC3E}">
        <p14:creationId xmlns:p14="http://schemas.microsoft.com/office/powerpoint/2010/main" val="801034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CE6897-38F4-B06E-C5A1-637FB94386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8569" y="2"/>
            <a:ext cx="11775830" cy="67573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F2EB5C5-E049-5EE4-A5B4-CB2665CB9A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"/>
            <a:ext cx="11823163" cy="67928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B2C53DA-868B-923E-74EC-2EFFA9DB38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949420"/>
            <a:ext cx="11823163" cy="676657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A4C9450-6751-5586-01B6-905341A1E1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98569" y="6946177"/>
            <a:ext cx="11775830" cy="676982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6065A4C-6C0F-C27F-C47A-0A142A03859D}"/>
              </a:ext>
            </a:extLst>
          </p:cNvPr>
          <p:cNvSpPr txBox="1"/>
          <p:nvPr/>
        </p:nvSpPr>
        <p:spPr>
          <a:xfrm>
            <a:off x="9632307" y="8514080"/>
            <a:ext cx="11865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CPU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436470-FAF2-6FF9-54BE-D829B5714C99}"/>
              </a:ext>
            </a:extLst>
          </p:cNvPr>
          <p:cNvSpPr txBox="1"/>
          <p:nvPr/>
        </p:nvSpPr>
        <p:spPr>
          <a:xfrm>
            <a:off x="21553505" y="8514080"/>
            <a:ext cx="1194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GPU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A26D9B-5A82-A520-EE9A-B9BD4BF77EF6}"/>
              </a:ext>
            </a:extLst>
          </p:cNvPr>
          <p:cNvSpPr txBox="1"/>
          <p:nvPr/>
        </p:nvSpPr>
        <p:spPr>
          <a:xfrm>
            <a:off x="7322630" y="518157"/>
            <a:ext cx="375237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Original Image 2</a:t>
            </a:r>
          </a:p>
          <a:p>
            <a:r>
              <a:rPr lang="en-US" sz="4000" dirty="0">
                <a:solidFill>
                  <a:schemeClr val="bg1"/>
                </a:solidFill>
              </a:rPr>
              <a:t>Layer 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62E62AE-A2DF-2A66-68F5-9F2CFAAFC274}"/>
              </a:ext>
            </a:extLst>
          </p:cNvPr>
          <p:cNvSpPr txBox="1"/>
          <p:nvPr/>
        </p:nvSpPr>
        <p:spPr>
          <a:xfrm>
            <a:off x="18732735" y="518158"/>
            <a:ext cx="43284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Annotated Image 2</a:t>
            </a:r>
          </a:p>
          <a:p>
            <a:r>
              <a:rPr lang="en-US" sz="4000" dirty="0">
                <a:solidFill>
                  <a:schemeClr val="bg1"/>
                </a:solidFill>
              </a:rPr>
              <a:t>Layer 10</a:t>
            </a:r>
          </a:p>
        </p:txBody>
      </p:sp>
    </p:spTree>
    <p:extLst>
      <p:ext uri="{BB962C8B-B14F-4D97-AF65-F5344CB8AC3E}">
        <p14:creationId xmlns:p14="http://schemas.microsoft.com/office/powerpoint/2010/main" val="2265864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734D116-736D-CB4A-99B2-6DF8FBB3B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6625" y="-1"/>
            <a:ext cx="11792372" cy="67835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A5E243-AB01-C802-ED1D-7638749A81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84" y="-2"/>
            <a:ext cx="11763461" cy="67543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29D4C57-2347-0F6D-917E-94DF614F9F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" y="6961687"/>
            <a:ext cx="11777882" cy="675431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CA4FE5-BF45-3338-EC59-4CD41FC167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59849" y="6961687"/>
            <a:ext cx="11814550" cy="675431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9F6022C-7C05-80A2-6FA4-4CDB4DA103D6}"/>
              </a:ext>
            </a:extLst>
          </p:cNvPr>
          <p:cNvSpPr txBox="1"/>
          <p:nvPr/>
        </p:nvSpPr>
        <p:spPr>
          <a:xfrm>
            <a:off x="421640" y="7485380"/>
            <a:ext cx="11865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CPU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614F21-1B07-4639-99E2-100031B0E9A4}"/>
              </a:ext>
            </a:extLst>
          </p:cNvPr>
          <p:cNvSpPr txBox="1"/>
          <p:nvPr/>
        </p:nvSpPr>
        <p:spPr>
          <a:xfrm>
            <a:off x="12357444" y="7485380"/>
            <a:ext cx="11945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GPU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3476ED-AFD7-CD61-BC07-535B102C1B4B}"/>
              </a:ext>
            </a:extLst>
          </p:cNvPr>
          <p:cNvSpPr txBox="1"/>
          <p:nvPr/>
        </p:nvSpPr>
        <p:spPr>
          <a:xfrm>
            <a:off x="421640" y="156209"/>
            <a:ext cx="375237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Original Image 3</a:t>
            </a:r>
          </a:p>
          <a:p>
            <a:r>
              <a:rPr lang="en-US" sz="4000" dirty="0">
                <a:solidFill>
                  <a:schemeClr val="bg1"/>
                </a:solidFill>
              </a:rPr>
              <a:t>Layer 85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79EEB39-4B7B-D208-2A27-425C8406AE37}"/>
              </a:ext>
            </a:extLst>
          </p:cNvPr>
          <p:cNvSpPr txBox="1"/>
          <p:nvPr/>
        </p:nvSpPr>
        <p:spPr>
          <a:xfrm>
            <a:off x="12357444" y="156209"/>
            <a:ext cx="43284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Annotated Image 3</a:t>
            </a:r>
          </a:p>
          <a:p>
            <a:r>
              <a:rPr lang="en-US" sz="4000" dirty="0">
                <a:solidFill>
                  <a:schemeClr val="bg1"/>
                </a:solidFill>
              </a:rPr>
              <a:t>Layer 85</a:t>
            </a:r>
          </a:p>
        </p:txBody>
      </p:sp>
    </p:spTree>
    <p:extLst>
      <p:ext uri="{BB962C8B-B14F-4D97-AF65-F5344CB8AC3E}">
        <p14:creationId xmlns:p14="http://schemas.microsoft.com/office/powerpoint/2010/main" val="2884477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1c8d634-d78c-42a1-a68f-d3ca6c63d90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B4D9CDB7E3D94EA5E799F58E5E466B" ma:contentTypeVersion="5" ma:contentTypeDescription="Create a new document." ma:contentTypeScope="" ma:versionID="065ac3030afe023da5fbf976e4346e44">
  <xsd:schema xmlns:xsd="http://www.w3.org/2001/XMLSchema" xmlns:xs="http://www.w3.org/2001/XMLSchema" xmlns:p="http://schemas.microsoft.com/office/2006/metadata/properties" xmlns:ns3="11c8d634-d78c-42a1-a68f-d3ca6c63d905" targetNamespace="http://schemas.microsoft.com/office/2006/metadata/properties" ma:root="true" ma:fieldsID="643e5e646d9abeba19565cb9a2468490" ns3:_="">
    <xsd:import namespace="11c8d634-d78c-42a1-a68f-d3ca6c63d905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c8d634-d78c-42a1-a68f-d3ca6c63d90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A0CE94-58B5-4CA4-A413-35A5A38EBC76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  <ds:schemaRef ds:uri="11c8d634-d78c-42a1-a68f-d3ca6c63d905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7AE59A4-FD6D-496F-8972-60F07E7419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D07435-11DF-4324-BD54-0BFC09D45F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c8d634-d78c-42a1-a68f-d3ca6c63d9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93</Words>
  <Application>Microsoft Office PowerPoint</Application>
  <PresentationFormat>Custom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Configurations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Denys Byrchak</dc:creator>
  <cp:lastModifiedBy>Denys Byrchak</cp:lastModifiedBy>
  <cp:revision>2</cp:revision>
  <dcterms:created xsi:type="dcterms:W3CDTF">2026-01-25T23:58:12Z</dcterms:created>
  <dcterms:modified xsi:type="dcterms:W3CDTF">2026-01-26T21:59:47Z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0x010100C8B4D9CDB7E3D94EA5E799F58E5E466B</vt:lpwstr>
  </property>
</Properties>
</file>