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60" r:id="rId4"/>
    <p:sldId id="262" r:id="rId5"/>
    <p:sldId id="261" r:id="rId6"/>
    <p:sldId id="265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3AA073-BED5-1AF8-33B1-EC990D30AC29}" v="218" dt="2025-09-09T20:30:53.987"/>
    <p1510:client id="{427BE37B-D8E0-D0A3-A8B2-0CC7C53979EB}" v="48" dt="2025-09-10T15:51:54.951"/>
    <p1510:client id="{615A8417-ABC0-9EF8-B234-6A9168FEE29E}" v="36" dt="2025-09-10T14:17:52.995"/>
    <p1510:client id="{7EC783CF-150B-F163-B3C7-D005F6607B34}" v="10" dt="2025-09-10T15:11:18.481"/>
    <p1510:client id="{B47E8916-A1A1-E11E-0156-BC3A795C8400}" v="2" dt="2025-09-11T13:10:55.3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ryl Elizabeth Korah" userId="S::tup77857@temple.edu::7a0f2f73-cb15-4b20-b865-d6d74e79a983" providerId="AD" clId="Web-{B92747F1-E640-B60F-BA00-CD4F609F0C3D}"/>
    <pc:docChg chg="modSld">
      <pc:chgData name="Sheryl Elizabeth Korah" userId="S::tup77857@temple.edu::7a0f2f73-cb15-4b20-b865-d6d74e79a983" providerId="AD" clId="Web-{B92747F1-E640-B60F-BA00-CD4F609F0C3D}" dt="2025-09-06T17:24:54.651" v="59" actId="20577"/>
      <pc:docMkLst>
        <pc:docMk/>
      </pc:docMkLst>
      <pc:sldChg chg="modSp">
        <pc:chgData name="Sheryl Elizabeth Korah" userId="S::tup77857@temple.edu::7a0f2f73-cb15-4b20-b865-d6d74e79a983" providerId="AD" clId="Web-{B92747F1-E640-B60F-BA00-CD4F609F0C3D}" dt="2025-09-06T17:24:54.651" v="59" actId="20577"/>
        <pc:sldMkLst>
          <pc:docMk/>
          <pc:sldMk cId="356983608" sldId="263"/>
        </pc:sldMkLst>
      </pc:sldChg>
    </pc:docChg>
  </pc:docChgLst>
  <pc:docChgLst>
    <pc:chgData name="Misa A Won" userId="S::tue57530@temple.edu::066a4b92-fd6e-4306-bd14-b95695d324a1" providerId="AD" clId="Web-{113AA073-BED5-1AF8-33B1-EC990D30AC29}"/>
    <pc:docChg chg="modSld">
      <pc:chgData name="Misa A Won" userId="S::tue57530@temple.edu::066a4b92-fd6e-4306-bd14-b95695d324a1" providerId="AD" clId="Web-{113AA073-BED5-1AF8-33B1-EC990D30AC29}" dt="2025-09-09T20:30:53.987" v="284" actId="20577"/>
      <pc:docMkLst>
        <pc:docMk/>
      </pc:docMkLst>
      <pc:sldChg chg="modNotes">
        <pc:chgData name="Misa A Won" userId="S::tue57530@temple.edu::066a4b92-fd6e-4306-bd14-b95695d324a1" providerId="AD" clId="Web-{113AA073-BED5-1AF8-33B1-EC990D30AC29}" dt="2025-09-09T20:23:10.617" v="275"/>
        <pc:sldMkLst>
          <pc:docMk/>
          <pc:sldMk cId="3354191249" sldId="257"/>
        </pc:sldMkLst>
      </pc:sldChg>
      <pc:sldChg chg="modSp">
        <pc:chgData name="Misa A Won" userId="S::tue57530@temple.edu::066a4b92-fd6e-4306-bd14-b95695d324a1" providerId="AD" clId="Web-{113AA073-BED5-1AF8-33B1-EC990D30AC29}" dt="2025-09-09T20:22:37.742" v="211" actId="14100"/>
        <pc:sldMkLst>
          <pc:docMk/>
          <pc:sldMk cId="4073920192" sldId="260"/>
        </pc:sldMkLst>
        <pc:spChg chg="mod">
          <ac:chgData name="Misa A Won" userId="S::tue57530@temple.edu::066a4b92-fd6e-4306-bd14-b95695d324a1" providerId="AD" clId="Web-{113AA073-BED5-1AF8-33B1-EC990D30AC29}" dt="2025-09-09T20:10:03.638" v="24" actId="20577"/>
          <ac:spMkLst>
            <pc:docMk/>
            <pc:sldMk cId="4073920192" sldId="260"/>
            <ac:spMk id="4" creationId="{DBCF1975-CC2A-B47B-D75B-B9747AD14732}"/>
          </ac:spMkLst>
        </pc:spChg>
        <pc:spChg chg="mod">
          <ac:chgData name="Misa A Won" userId="S::tue57530@temple.edu::066a4b92-fd6e-4306-bd14-b95695d324a1" providerId="AD" clId="Web-{113AA073-BED5-1AF8-33B1-EC990D30AC29}" dt="2025-09-09T20:22:37.742" v="211" actId="14100"/>
          <ac:spMkLst>
            <pc:docMk/>
            <pc:sldMk cId="4073920192" sldId="260"/>
            <ac:spMk id="6" creationId="{AB84D1E0-618B-2DE5-AFC4-333813A2F974}"/>
          </ac:spMkLst>
        </pc:spChg>
      </pc:sldChg>
      <pc:sldChg chg="modNotes">
        <pc:chgData name="Misa A Won" userId="S::tue57530@temple.edu::066a4b92-fd6e-4306-bd14-b95695d324a1" providerId="AD" clId="Web-{113AA073-BED5-1AF8-33B1-EC990D30AC29}" dt="2025-09-09T20:25:59.331" v="276"/>
        <pc:sldMkLst>
          <pc:docMk/>
          <pc:sldMk cId="2836077329" sldId="262"/>
        </pc:sldMkLst>
      </pc:sldChg>
      <pc:sldChg chg="delSp modSp">
        <pc:chgData name="Misa A Won" userId="S::tue57530@temple.edu::066a4b92-fd6e-4306-bd14-b95695d324a1" providerId="AD" clId="Web-{113AA073-BED5-1AF8-33B1-EC990D30AC29}" dt="2025-09-09T20:16:25.734" v="159"/>
        <pc:sldMkLst>
          <pc:docMk/>
          <pc:sldMk cId="1513785757" sldId="266"/>
        </pc:sldMkLst>
        <pc:spChg chg="mod">
          <ac:chgData name="Misa A Won" userId="S::tue57530@temple.edu::066a4b92-fd6e-4306-bd14-b95695d324a1" providerId="AD" clId="Web-{113AA073-BED5-1AF8-33B1-EC990D30AC29}" dt="2025-09-09T20:14:03.643" v="31" actId="20577"/>
          <ac:spMkLst>
            <pc:docMk/>
            <pc:sldMk cId="1513785757" sldId="266"/>
            <ac:spMk id="13" creationId="{14F8BF2C-4326-1E87-1F63-05A7854B2925}"/>
          </ac:spMkLst>
        </pc:spChg>
        <pc:spChg chg="mod">
          <ac:chgData name="Misa A Won" userId="S::tue57530@temple.edu::066a4b92-fd6e-4306-bd14-b95695d324a1" providerId="AD" clId="Web-{113AA073-BED5-1AF8-33B1-EC990D30AC29}" dt="2025-09-09T20:16:09.593" v="158" actId="14100"/>
          <ac:spMkLst>
            <pc:docMk/>
            <pc:sldMk cId="1513785757" sldId="266"/>
            <ac:spMk id="14" creationId="{DBCA1517-C65A-F701-AF42-7459CB71D2B2}"/>
          </ac:spMkLst>
        </pc:spChg>
      </pc:sldChg>
      <pc:sldChg chg="modSp">
        <pc:chgData name="Misa A Won" userId="S::tue57530@temple.edu::066a4b92-fd6e-4306-bd14-b95695d324a1" providerId="AD" clId="Web-{113AA073-BED5-1AF8-33B1-EC990D30AC29}" dt="2025-09-09T20:30:53.987" v="284" actId="20577"/>
        <pc:sldMkLst>
          <pc:docMk/>
          <pc:sldMk cId="865517435" sldId="267"/>
        </pc:sldMkLst>
        <pc:spChg chg="mod">
          <ac:chgData name="Misa A Won" userId="S::tue57530@temple.edu::066a4b92-fd6e-4306-bd14-b95695d324a1" providerId="AD" clId="Web-{113AA073-BED5-1AF8-33B1-EC990D30AC29}" dt="2025-09-09T20:30:53.987" v="284" actId="20577"/>
          <ac:spMkLst>
            <pc:docMk/>
            <pc:sldMk cId="865517435" sldId="267"/>
            <ac:spMk id="3" creationId="{93903CFE-7D23-6D6F-600D-AEB7B41210E0}"/>
          </ac:spMkLst>
        </pc:spChg>
      </pc:sldChg>
      <pc:sldChg chg="modSp">
        <pc:chgData name="Misa A Won" userId="S::tue57530@temple.edu::066a4b92-fd6e-4306-bd14-b95695d324a1" providerId="AD" clId="Web-{113AA073-BED5-1AF8-33B1-EC990D30AC29}" dt="2025-09-09T20:30:32.658" v="281" actId="20577"/>
        <pc:sldMkLst>
          <pc:docMk/>
          <pc:sldMk cId="570102379" sldId="268"/>
        </pc:sldMkLst>
      </pc:sldChg>
    </pc:docChg>
  </pc:docChgLst>
  <pc:docChgLst>
    <pc:chgData name="Hollie A Wolfenden" userId="S::tul39581@temple.edu::6936a2f6-6650-483e-bf45-6b55212e37e8" providerId="AD" clId="Web-{E6D87246-71CD-61A9-EB90-8A535241AC20}"/>
    <pc:docChg chg="modSld">
      <pc:chgData name="Hollie A Wolfenden" userId="S::tul39581@temple.edu::6936a2f6-6650-483e-bf45-6b55212e37e8" providerId="AD" clId="Web-{E6D87246-71CD-61A9-EB90-8A535241AC20}" dt="2025-09-08T17:48:59.446" v="274" actId="20577"/>
      <pc:docMkLst>
        <pc:docMk/>
      </pc:docMkLst>
      <pc:sldChg chg="addSp delSp modSp">
        <pc:chgData name="Hollie A Wolfenden" userId="S::tul39581@temple.edu::6936a2f6-6650-483e-bf45-6b55212e37e8" providerId="AD" clId="Web-{E6D87246-71CD-61A9-EB90-8A535241AC20}" dt="2025-09-08T17:23:21.947" v="104" actId="20577"/>
        <pc:sldMkLst>
          <pc:docMk/>
          <pc:sldMk cId="4073920192" sldId="260"/>
        </pc:sldMkLst>
        <pc:spChg chg="mod">
          <ac:chgData name="Hollie A Wolfenden" userId="S::tul39581@temple.edu::6936a2f6-6650-483e-bf45-6b55212e37e8" providerId="AD" clId="Web-{E6D87246-71CD-61A9-EB90-8A535241AC20}" dt="2025-09-08T15:22:12.853" v="76" actId="1076"/>
          <ac:spMkLst>
            <pc:docMk/>
            <pc:sldMk cId="4073920192" sldId="260"/>
            <ac:spMk id="3" creationId="{DE7DC75E-8EF3-B8C4-46EF-2D7CF12DF1CC}"/>
          </ac:spMkLst>
        </pc:spChg>
        <pc:spChg chg="mod">
          <ac:chgData name="Hollie A Wolfenden" userId="S::tul39581@temple.edu::6936a2f6-6650-483e-bf45-6b55212e37e8" providerId="AD" clId="Web-{E6D87246-71CD-61A9-EB90-8A535241AC20}" dt="2025-09-08T15:22:12.884" v="77" actId="1076"/>
          <ac:spMkLst>
            <pc:docMk/>
            <pc:sldMk cId="4073920192" sldId="260"/>
            <ac:spMk id="4" creationId="{DBCF1975-CC2A-B47B-D75B-B9747AD14732}"/>
          </ac:spMkLst>
        </pc:spChg>
        <pc:spChg chg="mod">
          <ac:chgData name="Hollie A Wolfenden" userId="S::tul39581@temple.edu::6936a2f6-6650-483e-bf45-6b55212e37e8" providerId="AD" clId="Web-{E6D87246-71CD-61A9-EB90-8A535241AC20}" dt="2025-09-08T15:22:12.900" v="78" actId="1076"/>
          <ac:spMkLst>
            <pc:docMk/>
            <pc:sldMk cId="4073920192" sldId="260"/>
            <ac:spMk id="5" creationId="{980BFF75-459F-0737-B689-60A77C49B5F5}"/>
          </ac:spMkLst>
        </pc:spChg>
        <pc:spChg chg="mod">
          <ac:chgData name="Hollie A Wolfenden" userId="S::tul39581@temple.edu::6936a2f6-6650-483e-bf45-6b55212e37e8" providerId="AD" clId="Web-{E6D87246-71CD-61A9-EB90-8A535241AC20}" dt="2025-09-08T17:23:21.947" v="104" actId="20577"/>
          <ac:spMkLst>
            <pc:docMk/>
            <pc:sldMk cId="4073920192" sldId="260"/>
            <ac:spMk id="6" creationId="{AB84D1E0-618B-2DE5-AFC4-333813A2F974}"/>
          </ac:spMkLst>
        </pc:spChg>
        <pc:spChg chg="add mod">
          <ac:chgData name="Hollie A Wolfenden" userId="S::tul39581@temple.edu::6936a2f6-6650-483e-bf45-6b55212e37e8" providerId="AD" clId="Web-{E6D87246-71CD-61A9-EB90-8A535241AC20}" dt="2025-09-08T15:22:52.087" v="89" actId="1076"/>
          <ac:spMkLst>
            <pc:docMk/>
            <pc:sldMk cId="4073920192" sldId="260"/>
            <ac:spMk id="9" creationId="{667AA040-3570-E375-A821-A1ECCAB8F853}"/>
          </ac:spMkLst>
        </pc:spChg>
        <pc:spChg chg="add mod">
          <ac:chgData name="Hollie A Wolfenden" userId="S::tul39581@temple.edu::6936a2f6-6650-483e-bf45-6b55212e37e8" providerId="AD" clId="Web-{E6D87246-71CD-61A9-EB90-8A535241AC20}" dt="2025-09-08T15:22:48.634" v="88" actId="1076"/>
          <ac:spMkLst>
            <pc:docMk/>
            <pc:sldMk cId="4073920192" sldId="260"/>
            <ac:spMk id="10" creationId="{37B141AD-9FB8-BF80-662D-6E1E4882246C}"/>
          </ac:spMkLst>
        </pc:spChg>
      </pc:sldChg>
      <pc:sldChg chg="modSp">
        <pc:chgData name="Hollie A Wolfenden" userId="S::tul39581@temple.edu::6936a2f6-6650-483e-bf45-6b55212e37e8" providerId="AD" clId="Web-{E6D87246-71CD-61A9-EB90-8A535241AC20}" dt="2025-09-08T17:48:06.821" v="270" actId="14100"/>
        <pc:sldMkLst>
          <pc:docMk/>
          <pc:sldMk cId="2981533852" sldId="264"/>
        </pc:sldMkLst>
        <pc:spChg chg="mod">
          <ac:chgData name="Hollie A Wolfenden" userId="S::tul39581@temple.edu::6936a2f6-6650-483e-bf45-6b55212e37e8" providerId="AD" clId="Web-{E6D87246-71CD-61A9-EB90-8A535241AC20}" dt="2025-09-08T17:48:06.821" v="270" actId="14100"/>
          <ac:spMkLst>
            <pc:docMk/>
            <pc:sldMk cId="2981533852" sldId="264"/>
            <ac:spMk id="6" creationId="{1944927D-EAFB-31B0-6AD0-0CCE0A2E558C}"/>
          </ac:spMkLst>
        </pc:spChg>
      </pc:sldChg>
      <pc:sldChg chg="addSp delSp modSp mod modClrScheme chgLayout">
        <pc:chgData name="Hollie A Wolfenden" userId="S::tul39581@temple.edu::6936a2f6-6650-483e-bf45-6b55212e37e8" providerId="AD" clId="Web-{E6D87246-71CD-61A9-EB90-8A535241AC20}" dt="2025-09-08T17:47:30.258" v="260" actId="1076"/>
        <pc:sldMkLst>
          <pc:docMk/>
          <pc:sldMk cId="2161638172" sldId="265"/>
        </pc:sldMkLst>
        <pc:spChg chg="add mod ord">
          <ac:chgData name="Hollie A Wolfenden" userId="S::tul39581@temple.edu::6936a2f6-6650-483e-bf45-6b55212e37e8" providerId="AD" clId="Web-{E6D87246-71CD-61A9-EB90-8A535241AC20}" dt="2025-09-08T17:44:17.383" v="201" actId="1076"/>
          <ac:spMkLst>
            <pc:docMk/>
            <pc:sldMk cId="2161638172" sldId="265"/>
            <ac:spMk id="4" creationId="{47D0FC61-FDE2-87AD-FB5C-5B17D63B995D}"/>
          </ac:spMkLst>
        </pc:spChg>
        <pc:spChg chg="add mod">
          <ac:chgData name="Hollie A Wolfenden" userId="S::tul39581@temple.edu::6936a2f6-6650-483e-bf45-6b55212e37e8" providerId="AD" clId="Web-{E6D87246-71CD-61A9-EB90-8A535241AC20}" dt="2025-09-08T17:47:30.258" v="260" actId="1076"/>
          <ac:spMkLst>
            <pc:docMk/>
            <pc:sldMk cId="2161638172" sldId="265"/>
            <ac:spMk id="12" creationId="{C34DB587-BE82-FAC9-73B3-787C38934C06}"/>
          </ac:spMkLst>
        </pc:spChg>
        <pc:picChg chg="mod modCrop">
          <ac:chgData name="Hollie A Wolfenden" userId="S::tul39581@temple.edu::6936a2f6-6650-483e-bf45-6b55212e37e8" providerId="AD" clId="Web-{E6D87246-71CD-61A9-EB90-8A535241AC20}" dt="2025-09-08T17:45:04.336" v="210" actId="1076"/>
          <ac:picMkLst>
            <pc:docMk/>
            <pc:sldMk cId="2161638172" sldId="265"/>
            <ac:picMk id="2" creationId="{DF023F22-277D-0F7B-D466-68A42F5D72D4}"/>
          </ac:picMkLst>
        </pc:picChg>
      </pc:sldChg>
      <pc:sldChg chg="addSp delSp modSp mod modClrScheme chgLayout">
        <pc:chgData name="Hollie A Wolfenden" userId="S::tul39581@temple.edu::6936a2f6-6650-483e-bf45-6b55212e37e8" providerId="AD" clId="Web-{E6D87246-71CD-61A9-EB90-8A535241AC20}" dt="2025-09-08T17:48:48.664" v="272" actId="14100"/>
        <pc:sldMkLst>
          <pc:docMk/>
          <pc:sldMk cId="1513785757" sldId="266"/>
        </pc:sldMkLst>
        <pc:spChg chg="add mod ord">
          <ac:chgData name="Hollie A Wolfenden" userId="S::tul39581@temple.edu::6936a2f6-6650-483e-bf45-6b55212e37e8" providerId="AD" clId="Web-{E6D87246-71CD-61A9-EB90-8A535241AC20}" dt="2025-09-08T17:38:57.129" v="116" actId="20577"/>
          <ac:spMkLst>
            <pc:docMk/>
            <pc:sldMk cId="1513785757" sldId="266"/>
            <ac:spMk id="8" creationId="{64D5D0F0-0C1A-BAAF-2E4E-C09DA4589DE6}"/>
          </ac:spMkLst>
        </pc:spChg>
        <pc:spChg chg="add mod">
          <ac:chgData name="Hollie A Wolfenden" userId="S::tul39581@temple.edu::6936a2f6-6650-483e-bf45-6b55212e37e8" providerId="AD" clId="Web-{E6D87246-71CD-61A9-EB90-8A535241AC20}" dt="2025-09-08T17:41:48.176" v="175" actId="1076"/>
          <ac:spMkLst>
            <pc:docMk/>
            <pc:sldMk cId="1513785757" sldId="266"/>
            <ac:spMk id="13" creationId="{14F8BF2C-4326-1E87-1F63-05A7854B2925}"/>
          </ac:spMkLst>
        </pc:spChg>
        <pc:spChg chg="add mod">
          <ac:chgData name="Hollie A Wolfenden" userId="S::tul39581@temple.edu::6936a2f6-6650-483e-bf45-6b55212e37e8" providerId="AD" clId="Web-{E6D87246-71CD-61A9-EB90-8A535241AC20}" dt="2025-09-08T17:42:05.660" v="179" actId="1076"/>
          <ac:spMkLst>
            <pc:docMk/>
            <pc:sldMk cId="1513785757" sldId="266"/>
            <ac:spMk id="14" creationId="{DBCA1517-C65A-F701-AF42-7459CB71D2B2}"/>
          </ac:spMkLst>
        </pc:spChg>
        <pc:picChg chg="mod">
          <ac:chgData name="Hollie A Wolfenden" userId="S::tul39581@temple.edu::6936a2f6-6650-483e-bf45-6b55212e37e8" providerId="AD" clId="Web-{E6D87246-71CD-61A9-EB90-8A535241AC20}" dt="2025-09-08T17:42:37.339" v="184" actId="1076"/>
          <ac:picMkLst>
            <pc:docMk/>
            <pc:sldMk cId="1513785757" sldId="266"/>
            <ac:picMk id="7" creationId="{6D41387F-5884-976B-6319-12656E68D680}"/>
          </ac:picMkLst>
        </pc:picChg>
      </pc:sldChg>
      <pc:sldChg chg="modSp">
        <pc:chgData name="Hollie A Wolfenden" userId="S::tul39581@temple.edu::6936a2f6-6650-483e-bf45-6b55212e37e8" providerId="AD" clId="Web-{E6D87246-71CD-61A9-EB90-8A535241AC20}" dt="2025-09-08T17:48:59.446" v="274" actId="20577"/>
        <pc:sldMkLst>
          <pc:docMk/>
          <pc:sldMk cId="865517435" sldId="267"/>
        </pc:sldMkLst>
        <pc:spChg chg="mod">
          <ac:chgData name="Hollie A Wolfenden" userId="S::tul39581@temple.edu::6936a2f6-6650-483e-bf45-6b55212e37e8" providerId="AD" clId="Web-{E6D87246-71CD-61A9-EB90-8A535241AC20}" dt="2025-09-08T17:48:59.446" v="274" actId="20577"/>
          <ac:spMkLst>
            <pc:docMk/>
            <pc:sldMk cId="865517435" sldId="267"/>
            <ac:spMk id="3" creationId="{93903CFE-7D23-6D6F-600D-AEB7B41210E0}"/>
          </ac:spMkLst>
        </pc:spChg>
      </pc:sldChg>
    </pc:docChg>
  </pc:docChgLst>
  <pc:docChgLst>
    <pc:chgData name="Misa A Won" userId="S::tue57530@temple.edu::066a4b92-fd6e-4306-bd14-b95695d324a1" providerId="AD" clId="Web-{B47E8916-A1A1-E11E-0156-BC3A795C8400}"/>
    <pc:docChg chg="modSld">
      <pc:chgData name="Misa A Won" userId="S::tue57530@temple.edu::066a4b92-fd6e-4306-bd14-b95695d324a1" providerId="AD" clId="Web-{B47E8916-A1A1-E11E-0156-BC3A795C8400}" dt="2025-09-11T13:10:55.320" v="1" actId="20577"/>
      <pc:docMkLst>
        <pc:docMk/>
      </pc:docMkLst>
      <pc:sldChg chg="modSp">
        <pc:chgData name="Misa A Won" userId="S::tue57530@temple.edu::066a4b92-fd6e-4306-bd14-b95695d324a1" providerId="AD" clId="Web-{B47E8916-A1A1-E11E-0156-BC3A795C8400}" dt="2025-09-11T13:10:55.320" v="1" actId="20577"/>
        <pc:sldMkLst>
          <pc:docMk/>
          <pc:sldMk cId="2836077329" sldId="262"/>
        </pc:sldMkLst>
        <pc:spChg chg="mod">
          <ac:chgData name="Misa A Won" userId="S::tue57530@temple.edu::066a4b92-fd6e-4306-bd14-b95695d324a1" providerId="AD" clId="Web-{B47E8916-A1A1-E11E-0156-BC3A795C8400}" dt="2025-09-11T13:10:55.320" v="1" actId="20577"/>
          <ac:spMkLst>
            <pc:docMk/>
            <pc:sldMk cId="2836077329" sldId="262"/>
            <ac:spMk id="3" creationId="{84CFEFCD-3752-04D9-B3C3-9521B9ECB029}"/>
          </ac:spMkLst>
        </pc:spChg>
      </pc:sldChg>
    </pc:docChg>
  </pc:docChgLst>
  <pc:docChgLst>
    <pc:chgData name="Misa A Won" userId="S::tue57530@temple.edu::066a4b92-fd6e-4306-bd14-b95695d324a1" providerId="AD" clId="Web-{615A8417-ABC0-9EF8-B234-6A9168FEE29E}"/>
    <pc:docChg chg="delSld modSld">
      <pc:chgData name="Misa A Won" userId="S::tue57530@temple.edu::066a4b92-fd6e-4306-bd14-b95695d324a1" providerId="AD" clId="Web-{615A8417-ABC0-9EF8-B234-6A9168FEE29E}" dt="2025-09-10T14:00:29.626" v="29" actId="20577"/>
      <pc:docMkLst>
        <pc:docMk/>
      </pc:docMkLst>
      <pc:sldChg chg="modSp">
        <pc:chgData name="Misa A Won" userId="S::tue57530@temple.edu::066a4b92-fd6e-4306-bd14-b95695d324a1" providerId="AD" clId="Web-{615A8417-ABC0-9EF8-B234-6A9168FEE29E}" dt="2025-09-10T14:00:29.626" v="29" actId="20577"/>
        <pc:sldMkLst>
          <pc:docMk/>
          <pc:sldMk cId="109857222" sldId="256"/>
        </pc:sldMkLst>
        <pc:spChg chg="mod">
          <ac:chgData name="Misa A Won" userId="S::tue57530@temple.edu::066a4b92-fd6e-4306-bd14-b95695d324a1" providerId="AD" clId="Web-{615A8417-ABC0-9EF8-B234-6A9168FEE29E}" dt="2025-09-10T14:00:29.626" v="29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Misa A Won" userId="S::tue57530@temple.edu::066a4b92-fd6e-4306-bd14-b95695d324a1" providerId="AD" clId="Web-{615A8417-ABC0-9EF8-B234-6A9168FEE29E}" dt="2025-09-10T13:58:21.761" v="4" actId="20577"/>
        <pc:sldMkLst>
          <pc:docMk/>
          <pc:sldMk cId="3354191249" sldId="257"/>
        </pc:sldMkLst>
        <pc:spChg chg="mod">
          <ac:chgData name="Misa A Won" userId="S::tue57530@temple.edu::066a4b92-fd6e-4306-bd14-b95695d324a1" providerId="AD" clId="Web-{615A8417-ABC0-9EF8-B234-6A9168FEE29E}" dt="2025-09-10T13:58:21.761" v="4" actId="20577"/>
          <ac:spMkLst>
            <pc:docMk/>
            <pc:sldMk cId="3354191249" sldId="257"/>
            <ac:spMk id="3" creationId="{C26CE78F-5017-8187-E07E-6F083715AA41}"/>
          </ac:spMkLst>
        </pc:spChg>
      </pc:sldChg>
      <pc:sldChg chg="modSp">
        <pc:chgData name="Misa A Won" userId="S::tue57530@temple.edu::066a4b92-fd6e-4306-bd14-b95695d324a1" providerId="AD" clId="Web-{615A8417-ABC0-9EF8-B234-6A9168FEE29E}" dt="2025-09-10T13:58:47.872" v="10" actId="20577"/>
        <pc:sldMkLst>
          <pc:docMk/>
          <pc:sldMk cId="4073920192" sldId="260"/>
        </pc:sldMkLst>
        <pc:spChg chg="mod">
          <ac:chgData name="Misa A Won" userId="S::tue57530@temple.edu::066a4b92-fd6e-4306-bd14-b95695d324a1" providerId="AD" clId="Web-{615A8417-ABC0-9EF8-B234-6A9168FEE29E}" dt="2025-09-10T13:58:42.231" v="8" actId="20577"/>
          <ac:spMkLst>
            <pc:docMk/>
            <pc:sldMk cId="4073920192" sldId="260"/>
            <ac:spMk id="4" creationId="{DBCF1975-CC2A-B47B-D75B-B9747AD14732}"/>
          </ac:spMkLst>
        </pc:spChg>
        <pc:spChg chg="mod">
          <ac:chgData name="Misa A Won" userId="S::tue57530@temple.edu::066a4b92-fd6e-4306-bd14-b95695d324a1" providerId="AD" clId="Web-{615A8417-ABC0-9EF8-B234-6A9168FEE29E}" dt="2025-09-10T13:58:47.872" v="10" actId="20577"/>
          <ac:spMkLst>
            <pc:docMk/>
            <pc:sldMk cId="4073920192" sldId="260"/>
            <ac:spMk id="6" creationId="{AB84D1E0-618B-2DE5-AFC4-333813A2F974}"/>
          </ac:spMkLst>
        </pc:spChg>
      </pc:sldChg>
      <pc:sldChg chg="delSp">
        <pc:chgData name="Misa A Won" userId="S::tue57530@temple.edu::066a4b92-fd6e-4306-bd14-b95695d324a1" providerId="AD" clId="Web-{615A8417-ABC0-9EF8-B234-6A9168FEE29E}" dt="2025-09-10T13:59:13.983" v="19"/>
        <pc:sldMkLst>
          <pc:docMk/>
          <pc:sldMk cId="2894031288" sldId="261"/>
        </pc:sldMkLst>
        <pc:spChg chg="del">
          <ac:chgData name="Misa A Won" userId="S::tue57530@temple.edu::066a4b92-fd6e-4306-bd14-b95695d324a1" providerId="AD" clId="Web-{615A8417-ABC0-9EF8-B234-6A9168FEE29E}" dt="2025-09-10T13:59:10.779" v="18"/>
          <ac:spMkLst>
            <pc:docMk/>
            <pc:sldMk cId="2894031288" sldId="261"/>
            <ac:spMk id="2" creationId="{A6EB8C1F-9C9A-BC9C-6C25-DFB7709536A1}"/>
          </ac:spMkLst>
        </pc:spChg>
        <pc:spChg chg="del">
          <ac:chgData name="Misa A Won" userId="S::tue57530@temple.edu::066a4b92-fd6e-4306-bd14-b95695d324a1" providerId="AD" clId="Web-{615A8417-ABC0-9EF8-B234-6A9168FEE29E}" dt="2025-09-10T13:59:13.983" v="19"/>
          <ac:spMkLst>
            <pc:docMk/>
            <pc:sldMk cId="2894031288" sldId="261"/>
            <ac:spMk id="3" creationId="{262699AE-1AEB-C3BD-782A-7A3C008BFC7A}"/>
          </ac:spMkLst>
        </pc:spChg>
      </pc:sldChg>
      <pc:sldChg chg="modSp">
        <pc:chgData name="Misa A Won" userId="S::tue57530@temple.edu::066a4b92-fd6e-4306-bd14-b95695d324a1" providerId="AD" clId="Web-{615A8417-ABC0-9EF8-B234-6A9168FEE29E}" dt="2025-09-10T13:59:06.513" v="17" actId="20577"/>
        <pc:sldMkLst>
          <pc:docMk/>
          <pc:sldMk cId="2836077329" sldId="262"/>
        </pc:sldMkLst>
        <pc:spChg chg="mod">
          <ac:chgData name="Misa A Won" userId="S::tue57530@temple.edu::066a4b92-fd6e-4306-bd14-b95695d324a1" providerId="AD" clId="Web-{615A8417-ABC0-9EF8-B234-6A9168FEE29E}" dt="2025-09-10T13:59:06.513" v="17" actId="20577"/>
          <ac:spMkLst>
            <pc:docMk/>
            <pc:sldMk cId="2836077329" sldId="262"/>
            <ac:spMk id="3" creationId="{84CFEFCD-3752-04D9-B3C3-9521B9ECB029}"/>
          </ac:spMkLst>
        </pc:spChg>
      </pc:sldChg>
      <pc:sldChg chg="modSp">
        <pc:chgData name="Misa A Won" userId="S::tue57530@temple.edu::066a4b92-fd6e-4306-bd14-b95695d324a1" providerId="AD" clId="Web-{615A8417-ABC0-9EF8-B234-6A9168FEE29E}" dt="2025-09-10T14:00:11.423" v="27" actId="14100"/>
        <pc:sldMkLst>
          <pc:docMk/>
          <pc:sldMk cId="865517435" sldId="267"/>
        </pc:sldMkLst>
        <pc:spChg chg="mod">
          <ac:chgData name="Misa A Won" userId="S::tue57530@temple.edu::066a4b92-fd6e-4306-bd14-b95695d324a1" providerId="AD" clId="Web-{615A8417-ABC0-9EF8-B234-6A9168FEE29E}" dt="2025-09-10T14:00:11.423" v="27" actId="14100"/>
          <ac:spMkLst>
            <pc:docMk/>
            <pc:sldMk cId="865517435" sldId="267"/>
            <ac:spMk id="3" creationId="{93903CFE-7D23-6D6F-600D-AEB7B41210E0}"/>
          </ac:spMkLst>
        </pc:spChg>
      </pc:sldChg>
      <pc:sldChg chg="modSp del">
        <pc:chgData name="Misa A Won" userId="S::tue57530@temple.edu::066a4b92-fd6e-4306-bd14-b95695d324a1" providerId="AD" clId="Web-{615A8417-ABC0-9EF8-B234-6A9168FEE29E}" dt="2025-09-10T14:00:22.704" v="28"/>
        <pc:sldMkLst>
          <pc:docMk/>
          <pc:sldMk cId="570102379" sldId="268"/>
        </pc:sldMkLst>
        <pc:spChg chg="mod">
          <ac:chgData name="Misa A Won" userId="S::tue57530@temple.edu::066a4b92-fd6e-4306-bd14-b95695d324a1" providerId="AD" clId="Web-{615A8417-ABC0-9EF8-B234-6A9168FEE29E}" dt="2025-09-10T13:59:59.250" v="21" actId="20577"/>
          <ac:spMkLst>
            <pc:docMk/>
            <pc:sldMk cId="570102379" sldId="268"/>
            <ac:spMk id="3" creationId="{86452202-5B48-2B90-AA90-99C93EF55A80}"/>
          </ac:spMkLst>
        </pc:spChg>
      </pc:sldChg>
    </pc:docChg>
  </pc:docChgLst>
  <pc:docChgLst>
    <pc:chgData name="Sheryl Elizabeth Korah" userId="S::tup77857@temple.edu::7a0f2f73-cb15-4b20-b865-d6d74e79a983" providerId="AD" clId="Web-{427BE37B-D8E0-D0A3-A8B2-0CC7C53979EB}"/>
    <pc:docChg chg="modSld">
      <pc:chgData name="Sheryl Elizabeth Korah" userId="S::tup77857@temple.edu::7a0f2f73-cb15-4b20-b865-d6d74e79a983" providerId="AD" clId="Web-{427BE37B-D8E0-D0A3-A8B2-0CC7C53979EB}" dt="2025-09-10T15:51:54.951" v="39"/>
      <pc:docMkLst>
        <pc:docMk/>
      </pc:docMkLst>
      <pc:sldChg chg="addSp delSp modSp mod setClrOvrMap">
        <pc:chgData name="Sheryl Elizabeth Korah" userId="S::tup77857@temple.edu::7a0f2f73-cb15-4b20-b865-d6d74e79a983" providerId="AD" clId="Web-{427BE37B-D8E0-D0A3-A8B2-0CC7C53979EB}" dt="2025-09-10T15:51:54.951" v="39"/>
        <pc:sldMkLst>
          <pc:docMk/>
          <pc:sldMk cId="2894031288" sldId="261"/>
        </pc:sldMkLst>
        <pc:spChg chg="add del mod">
          <ac:chgData name="Sheryl Elizabeth Korah" userId="S::tup77857@temple.edu::7a0f2f73-cb15-4b20-b865-d6d74e79a983" providerId="AD" clId="Web-{427BE37B-D8E0-D0A3-A8B2-0CC7C53979EB}" dt="2025-09-10T15:50:11.990" v="22"/>
          <ac:spMkLst>
            <pc:docMk/>
            <pc:sldMk cId="2894031288" sldId="261"/>
            <ac:spMk id="2" creationId="{058974BF-625A-FD3F-627B-84DC791B7186}"/>
          </ac:spMkLst>
        </pc:spChg>
        <pc:spChg chg="mod">
          <ac:chgData name="Sheryl Elizabeth Korah" userId="S::tup77857@temple.edu::7a0f2f73-cb15-4b20-b865-d6d74e79a983" providerId="AD" clId="Web-{427BE37B-D8E0-D0A3-A8B2-0CC7C53979EB}" dt="2025-09-10T15:51:09.978" v="33"/>
          <ac:spMkLst>
            <pc:docMk/>
            <pc:sldMk cId="2894031288" sldId="261"/>
            <ac:spMk id="4" creationId="{ADF3FD71-C2F9-BC88-F727-2E72E80B92EC}"/>
          </ac:spMkLst>
        </pc:spChg>
        <pc:spChg chg="mod ord">
          <ac:chgData name="Sheryl Elizabeth Korah" userId="S::tup77857@temple.edu::7a0f2f73-cb15-4b20-b865-d6d74e79a983" providerId="AD" clId="Web-{427BE37B-D8E0-D0A3-A8B2-0CC7C53979EB}" dt="2025-09-10T15:51:54.951" v="39"/>
          <ac:spMkLst>
            <pc:docMk/>
            <pc:sldMk cId="2894031288" sldId="261"/>
            <ac:spMk id="5" creationId="{850BAD41-E287-2CDE-B507-A196DBE9E218}"/>
          </ac:spMkLst>
        </pc:spChg>
        <pc:spChg chg="add del">
          <ac:chgData name="Sheryl Elizabeth Korah" userId="S::tup77857@temple.edu::7a0f2f73-cb15-4b20-b865-d6d74e79a983" providerId="AD" clId="Web-{427BE37B-D8E0-D0A3-A8B2-0CC7C53979EB}" dt="2025-09-10T15:51:09.978" v="33"/>
          <ac:spMkLst>
            <pc:docMk/>
            <pc:sldMk cId="2894031288" sldId="261"/>
            <ac:spMk id="16" creationId="{B8144315-1C5A-4185-A952-25D98D303D46}"/>
          </ac:spMkLst>
        </pc:spChg>
        <pc:spChg chg="add del">
          <ac:chgData name="Sheryl Elizabeth Korah" userId="S::tup77857@temple.edu::7a0f2f73-cb15-4b20-b865-d6d74e79a983" providerId="AD" clId="Web-{427BE37B-D8E0-D0A3-A8B2-0CC7C53979EB}" dt="2025-09-10T15:50:48.147" v="26"/>
          <ac:spMkLst>
            <pc:docMk/>
            <pc:sldMk cId="2894031288" sldId="261"/>
            <ac:spMk id="30" creationId="{B8144315-1C5A-4185-A952-25D98D303D46}"/>
          </ac:spMkLst>
        </pc:spChg>
        <pc:spChg chg="add del">
          <ac:chgData name="Sheryl Elizabeth Korah" userId="S::tup77857@temple.edu::7a0f2f73-cb15-4b20-b865-d6d74e79a983" providerId="AD" clId="Web-{427BE37B-D8E0-D0A3-A8B2-0CC7C53979EB}" dt="2025-09-10T15:51:09.931" v="32"/>
          <ac:spMkLst>
            <pc:docMk/>
            <pc:sldMk cId="2894031288" sldId="261"/>
            <ac:spMk id="34" creationId="{1AD5EB79-7F9A-4BBC-92A5-188382CBA1B6}"/>
          </ac:spMkLst>
        </pc:spChg>
        <pc:spChg chg="add del">
          <ac:chgData name="Sheryl Elizabeth Korah" userId="S::tup77857@temple.edu::7a0f2f73-cb15-4b20-b865-d6d74e79a983" providerId="AD" clId="Web-{427BE37B-D8E0-D0A3-A8B2-0CC7C53979EB}" dt="2025-09-10T15:51:09.931" v="32"/>
          <ac:spMkLst>
            <pc:docMk/>
            <pc:sldMk cId="2894031288" sldId="261"/>
            <ac:spMk id="36" creationId="{B9B8A17F-DC3A-4D9A-AA53-9BFB894CD7BA}"/>
          </ac:spMkLst>
        </pc:spChg>
        <pc:spChg chg="add del">
          <ac:chgData name="Sheryl Elizabeth Korah" userId="S::tup77857@temple.edu::7a0f2f73-cb15-4b20-b865-d6d74e79a983" providerId="AD" clId="Web-{427BE37B-D8E0-D0A3-A8B2-0CC7C53979EB}" dt="2025-09-10T15:51:01.398" v="28"/>
          <ac:spMkLst>
            <pc:docMk/>
            <pc:sldMk cId="2894031288" sldId="261"/>
            <ac:spMk id="38" creationId="{B8144315-1C5A-4185-A952-25D98D303D46}"/>
          </ac:spMkLst>
        </pc:spChg>
        <pc:spChg chg="add del">
          <ac:chgData name="Sheryl Elizabeth Korah" userId="S::tup77857@temple.edu::7a0f2f73-cb15-4b20-b865-d6d74e79a983" providerId="AD" clId="Web-{427BE37B-D8E0-D0A3-A8B2-0CC7C53979EB}" dt="2025-09-10T15:51:05.555" v="30"/>
          <ac:spMkLst>
            <pc:docMk/>
            <pc:sldMk cId="2894031288" sldId="261"/>
            <ac:spMk id="42" creationId="{B8144315-1C5A-4185-A952-25D98D303D46}"/>
          </ac:spMkLst>
        </pc:spChg>
        <pc:spChg chg="add del">
          <ac:chgData name="Sheryl Elizabeth Korah" userId="S::tup77857@temple.edu::7a0f2f73-cb15-4b20-b865-d6d74e79a983" providerId="AD" clId="Web-{427BE37B-D8E0-D0A3-A8B2-0CC7C53979EB}" dt="2025-09-10T15:51:09.931" v="32"/>
          <ac:spMkLst>
            <pc:docMk/>
            <pc:sldMk cId="2894031288" sldId="261"/>
            <ac:spMk id="46" creationId="{670D6F2B-93AF-47D6-9378-5E54BE0AC69F}"/>
          </ac:spMkLst>
        </pc:spChg>
        <pc:spChg chg="add del">
          <ac:chgData name="Sheryl Elizabeth Korah" userId="S::tup77857@temple.edu::7a0f2f73-cb15-4b20-b865-d6d74e79a983" providerId="AD" clId="Web-{427BE37B-D8E0-D0A3-A8B2-0CC7C53979EB}" dt="2025-09-10T15:51:09.931" v="32"/>
          <ac:spMkLst>
            <pc:docMk/>
            <pc:sldMk cId="2894031288" sldId="261"/>
            <ac:spMk id="47" creationId="{2D529E20-662F-4915-ACD7-970C026FDB7F}"/>
          </ac:spMkLst>
        </pc:spChg>
        <pc:spChg chg="add">
          <ac:chgData name="Sheryl Elizabeth Korah" userId="S::tup77857@temple.edu::7a0f2f73-cb15-4b20-b865-d6d74e79a983" providerId="AD" clId="Web-{427BE37B-D8E0-D0A3-A8B2-0CC7C53979EB}" dt="2025-09-10T15:51:09.978" v="33"/>
          <ac:spMkLst>
            <pc:docMk/>
            <pc:sldMk cId="2894031288" sldId="261"/>
            <ac:spMk id="50" creationId="{B8144315-1C5A-4185-A952-25D98D303D46}"/>
          </ac:spMkLst>
        </pc:spChg>
        <pc:spChg chg="add">
          <ac:chgData name="Sheryl Elizabeth Korah" userId="S::tup77857@temple.edu::7a0f2f73-cb15-4b20-b865-d6d74e79a983" providerId="AD" clId="Web-{427BE37B-D8E0-D0A3-A8B2-0CC7C53979EB}" dt="2025-09-10T15:51:09.978" v="33"/>
          <ac:spMkLst>
            <pc:docMk/>
            <pc:sldMk cId="2894031288" sldId="261"/>
            <ac:spMk id="51" creationId="{4E212B76-74CB-461F-90A3-EF4F2397A883}"/>
          </ac:spMkLst>
        </pc:spChg>
        <pc:spChg chg="add">
          <ac:chgData name="Sheryl Elizabeth Korah" userId="S::tup77857@temple.edu::7a0f2f73-cb15-4b20-b865-d6d74e79a983" providerId="AD" clId="Web-{427BE37B-D8E0-D0A3-A8B2-0CC7C53979EB}" dt="2025-09-10T15:51:09.978" v="33"/>
          <ac:spMkLst>
            <pc:docMk/>
            <pc:sldMk cId="2894031288" sldId="261"/>
            <ac:spMk id="52" creationId="{81E746D0-4B37-4869-B2EF-79D5F0FFFBC9}"/>
          </ac:spMkLst>
        </pc:spChg>
        <pc:grpChg chg="add del">
          <ac:chgData name="Sheryl Elizabeth Korah" userId="S::tup77857@temple.edu::7a0f2f73-cb15-4b20-b865-d6d74e79a983" providerId="AD" clId="Web-{427BE37B-D8E0-D0A3-A8B2-0CC7C53979EB}" dt="2025-09-10T15:51:09.978" v="33"/>
          <ac:grpSpMkLst>
            <pc:docMk/>
            <pc:sldMk cId="2894031288" sldId="261"/>
            <ac:grpSpMk id="12" creationId="{4091D54B-59AB-4A5E-8E9E-0421BD66D4FB}"/>
          </ac:grpSpMkLst>
        </pc:grpChg>
        <pc:grpChg chg="add del">
          <ac:chgData name="Sheryl Elizabeth Korah" userId="S::tup77857@temple.edu::7a0f2f73-cb15-4b20-b865-d6d74e79a983" providerId="AD" clId="Web-{427BE37B-D8E0-D0A3-A8B2-0CC7C53979EB}" dt="2025-09-10T15:51:09.978" v="33"/>
          <ac:grpSpMkLst>
            <pc:docMk/>
            <pc:sldMk cId="2894031288" sldId="261"/>
            <ac:grpSpMk id="18" creationId="{25A657F0-42F3-40D3-BC75-7DA1F5C6A225}"/>
          </ac:grpSpMkLst>
        </pc:grpChg>
        <pc:grpChg chg="add del">
          <ac:chgData name="Sheryl Elizabeth Korah" userId="S::tup77857@temple.edu::7a0f2f73-cb15-4b20-b865-d6d74e79a983" providerId="AD" clId="Web-{427BE37B-D8E0-D0A3-A8B2-0CC7C53979EB}" dt="2025-09-10T15:50:48.147" v="26"/>
          <ac:grpSpMkLst>
            <pc:docMk/>
            <pc:sldMk cId="2894031288" sldId="261"/>
            <ac:grpSpMk id="26" creationId="{4091D54B-59AB-4A5E-8E9E-0421BD66D4FB}"/>
          </ac:grpSpMkLst>
        </pc:grpChg>
        <pc:grpChg chg="add del">
          <ac:chgData name="Sheryl Elizabeth Korah" userId="S::tup77857@temple.edu::7a0f2f73-cb15-4b20-b865-d6d74e79a983" providerId="AD" clId="Web-{427BE37B-D8E0-D0A3-A8B2-0CC7C53979EB}" dt="2025-09-10T15:50:48.147" v="26"/>
          <ac:grpSpMkLst>
            <pc:docMk/>
            <pc:sldMk cId="2894031288" sldId="261"/>
            <ac:grpSpMk id="32" creationId="{25A657F0-42F3-40D3-BC75-7DA1F5C6A225}"/>
          </ac:grpSpMkLst>
        </pc:grpChg>
        <pc:grpChg chg="add del">
          <ac:chgData name="Sheryl Elizabeth Korah" userId="S::tup77857@temple.edu::7a0f2f73-cb15-4b20-b865-d6d74e79a983" providerId="AD" clId="Web-{427BE37B-D8E0-D0A3-A8B2-0CC7C53979EB}" dt="2025-09-10T15:51:01.398" v="28"/>
          <ac:grpSpMkLst>
            <pc:docMk/>
            <pc:sldMk cId="2894031288" sldId="261"/>
            <ac:grpSpMk id="37" creationId="{4091D54B-59AB-4A5E-8E9E-0421BD66D4FB}"/>
          </ac:grpSpMkLst>
        </pc:grpChg>
        <pc:grpChg chg="add del">
          <ac:chgData name="Sheryl Elizabeth Korah" userId="S::tup77857@temple.edu::7a0f2f73-cb15-4b20-b865-d6d74e79a983" providerId="AD" clId="Web-{427BE37B-D8E0-D0A3-A8B2-0CC7C53979EB}" dt="2025-09-10T15:51:01.398" v="28"/>
          <ac:grpSpMkLst>
            <pc:docMk/>
            <pc:sldMk cId="2894031288" sldId="261"/>
            <ac:grpSpMk id="39" creationId="{7E2D86BB-893F-471B-AD66-50E01777C082}"/>
          </ac:grpSpMkLst>
        </pc:grpChg>
        <pc:grpChg chg="add del">
          <ac:chgData name="Sheryl Elizabeth Korah" userId="S::tup77857@temple.edu::7a0f2f73-cb15-4b20-b865-d6d74e79a983" providerId="AD" clId="Web-{427BE37B-D8E0-D0A3-A8B2-0CC7C53979EB}" dt="2025-09-10T15:51:05.555" v="30"/>
          <ac:grpSpMkLst>
            <pc:docMk/>
            <pc:sldMk cId="2894031288" sldId="261"/>
            <ac:grpSpMk id="41" creationId="{4091D54B-59AB-4A5E-8E9E-0421BD66D4FB}"/>
          </ac:grpSpMkLst>
        </pc:grpChg>
        <pc:grpChg chg="add del">
          <ac:chgData name="Sheryl Elizabeth Korah" userId="S::tup77857@temple.edu::7a0f2f73-cb15-4b20-b865-d6d74e79a983" providerId="AD" clId="Web-{427BE37B-D8E0-D0A3-A8B2-0CC7C53979EB}" dt="2025-09-10T15:51:05.555" v="30"/>
          <ac:grpSpMkLst>
            <pc:docMk/>
            <pc:sldMk cId="2894031288" sldId="261"/>
            <ac:grpSpMk id="43" creationId="{25A657F0-42F3-40D3-BC75-7DA1F5C6A225}"/>
          </ac:grpSpMkLst>
        </pc:grpChg>
        <pc:grpChg chg="add del">
          <ac:chgData name="Sheryl Elizabeth Korah" userId="S::tup77857@temple.edu::7a0f2f73-cb15-4b20-b865-d6d74e79a983" providerId="AD" clId="Web-{427BE37B-D8E0-D0A3-A8B2-0CC7C53979EB}" dt="2025-09-10T15:51:09.931" v="32"/>
          <ac:grpSpMkLst>
            <pc:docMk/>
            <pc:sldMk cId="2894031288" sldId="261"/>
            <ac:grpSpMk id="45" creationId="{6503EB0F-2257-4A3E-A73B-E1DE769B459F}"/>
          </ac:grpSpMkLst>
        </pc:grpChg>
        <pc:grpChg chg="add">
          <ac:chgData name="Sheryl Elizabeth Korah" userId="S::tup77857@temple.edu::7a0f2f73-cb15-4b20-b865-d6d74e79a983" providerId="AD" clId="Web-{427BE37B-D8E0-D0A3-A8B2-0CC7C53979EB}" dt="2025-09-10T15:51:09.978" v="33"/>
          <ac:grpSpMkLst>
            <pc:docMk/>
            <pc:sldMk cId="2894031288" sldId="261"/>
            <ac:grpSpMk id="49" creationId="{4091D54B-59AB-4A5E-8E9E-0421BD66D4FB}"/>
          </ac:grpSpMkLst>
        </pc:grpChg>
        <pc:picChg chg="add mod ord">
          <ac:chgData name="Sheryl Elizabeth Korah" userId="S::tup77857@temple.edu::7a0f2f73-cb15-4b20-b865-d6d74e79a983" providerId="AD" clId="Web-{427BE37B-D8E0-D0A3-A8B2-0CC7C53979EB}" dt="2025-09-10T15:51:09.978" v="33"/>
          <ac:picMkLst>
            <pc:docMk/>
            <pc:sldMk cId="2894031288" sldId="261"/>
            <ac:picMk id="3" creationId="{B2A75643-F5F5-94E8-AC48-C810CF6297E0}"/>
          </ac:picMkLst>
        </pc:picChg>
        <pc:picChg chg="del">
          <ac:chgData name="Sheryl Elizabeth Korah" userId="S::tup77857@temple.edu::7a0f2f73-cb15-4b20-b865-d6d74e79a983" providerId="AD" clId="Web-{427BE37B-D8E0-D0A3-A8B2-0CC7C53979EB}" dt="2025-09-10T15:50:07.444" v="21"/>
          <ac:picMkLst>
            <pc:docMk/>
            <pc:sldMk cId="2894031288" sldId="261"/>
            <ac:picMk id="6" creationId="{D60D8153-7063-9893-DE7C-84C594F256C6}"/>
          </ac:picMkLst>
        </pc:picChg>
        <pc:picChg chg="del">
          <ac:chgData name="Sheryl Elizabeth Korah" userId="S::tup77857@temple.edu::7a0f2f73-cb15-4b20-b865-d6d74e79a983" providerId="AD" clId="Web-{427BE37B-D8E0-D0A3-A8B2-0CC7C53979EB}" dt="2025-09-10T15:50:13.506" v="23"/>
          <ac:picMkLst>
            <pc:docMk/>
            <pc:sldMk cId="2894031288" sldId="261"/>
            <ac:picMk id="7" creationId="{9B781EF4-F9C6-DD63-C59D-4AB5B7070E80}"/>
          </ac:picMkLst>
        </pc:picChg>
      </pc:sldChg>
      <pc:sldChg chg="modSp">
        <pc:chgData name="Sheryl Elizabeth Korah" userId="S::tup77857@temple.edu::7a0f2f73-cb15-4b20-b865-d6d74e79a983" providerId="AD" clId="Web-{427BE37B-D8E0-D0A3-A8B2-0CC7C53979EB}" dt="2025-09-10T13:53:42.149" v="1" actId="20577"/>
        <pc:sldMkLst>
          <pc:docMk/>
          <pc:sldMk cId="2836077329" sldId="262"/>
        </pc:sldMkLst>
        <pc:spChg chg="mod">
          <ac:chgData name="Sheryl Elizabeth Korah" userId="S::tup77857@temple.edu::7a0f2f73-cb15-4b20-b865-d6d74e79a983" providerId="AD" clId="Web-{427BE37B-D8E0-D0A3-A8B2-0CC7C53979EB}" dt="2025-09-10T13:53:42.149" v="1" actId="20577"/>
          <ac:spMkLst>
            <pc:docMk/>
            <pc:sldMk cId="2836077329" sldId="262"/>
            <ac:spMk id="3" creationId="{84CFEFCD-3752-04D9-B3C3-9521B9ECB029}"/>
          </ac:spMkLst>
        </pc:spChg>
      </pc:sldChg>
    </pc:docChg>
  </pc:docChgLst>
  <pc:docChgLst>
    <pc:chgData name="Sheryl Elizabeth Korah" userId="S::tup77857@temple.edu::7a0f2f73-cb15-4b20-b865-d6d74e79a983" providerId="AD" clId="Web-{EB1EB791-34C9-AF14-C661-0DC9997326CC}"/>
    <pc:docChg chg="modSld">
      <pc:chgData name="Sheryl Elizabeth Korah" userId="S::tup77857@temple.edu::7a0f2f73-cb15-4b20-b865-d6d74e79a983" providerId="AD" clId="Web-{EB1EB791-34C9-AF14-C661-0DC9997326CC}" dt="2025-09-08T14:57:22.738" v="1" actId="20577"/>
      <pc:docMkLst>
        <pc:docMk/>
      </pc:docMkLst>
      <pc:sldChg chg="modSp">
        <pc:chgData name="Sheryl Elizabeth Korah" userId="S::tup77857@temple.edu::7a0f2f73-cb15-4b20-b865-d6d74e79a983" providerId="AD" clId="Web-{EB1EB791-34C9-AF14-C661-0DC9997326CC}" dt="2025-09-08T14:57:22.738" v="1" actId="20577"/>
        <pc:sldMkLst>
          <pc:docMk/>
          <pc:sldMk cId="2836077329" sldId="262"/>
        </pc:sldMkLst>
        <pc:spChg chg="mod">
          <ac:chgData name="Sheryl Elizabeth Korah" userId="S::tup77857@temple.edu::7a0f2f73-cb15-4b20-b865-d6d74e79a983" providerId="AD" clId="Web-{EB1EB791-34C9-AF14-C661-0DC9997326CC}" dt="2025-09-08T14:57:22.738" v="1" actId="20577"/>
          <ac:spMkLst>
            <pc:docMk/>
            <pc:sldMk cId="2836077329" sldId="262"/>
            <ac:spMk id="3" creationId="{84CFEFCD-3752-04D9-B3C3-9521B9ECB029}"/>
          </ac:spMkLst>
        </pc:spChg>
      </pc:sldChg>
    </pc:docChg>
  </pc:docChgLst>
  <pc:docChgLst>
    <pc:chgData name="Misa A Won" userId="S::tue57530@temple.edu::066a4b92-fd6e-4306-bd14-b95695d324a1" providerId="AD" clId="Web-{891BEFFE-CCAE-888A-7CAE-08C75AAEDA04}"/>
    <pc:docChg chg="addSld modSld">
      <pc:chgData name="Misa A Won" userId="S::tue57530@temple.edu::066a4b92-fd6e-4306-bd14-b95695d324a1" providerId="AD" clId="Web-{891BEFFE-CCAE-888A-7CAE-08C75AAEDA04}" dt="2025-09-05T21:06:41.824" v="76" actId="20577"/>
      <pc:docMkLst>
        <pc:docMk/>
      </pc:docMkLst>
      <pc:sldChg chg="addSp modSp new">
        <pc:chgData name="Misa A Won" userId="S::tue57530@temple.edu::066a4b92-fd6e-4306-bd14-b95695d324a1" providerId="AD" clId="Web-{891BEFFE-CCAE-888A-7CAE-08C75AAEDA04}" dt="2025-09-05T21:06:41.824" v="76" actId="20577"/>
        <pc:sldMkLst>
          <pc:docMk/>
          <pc:sldMk cId="2981533852" sldId="264"/>
        </pc:sldMkLst>
        <pc:spChg chg="add mod">
          <ac:chgData name="Misa A Won" userId="S::tue57530@temple.edu::066a4b92-fd6e-4306-bd14-b95695d324a1" providerId="AD" clId="Web-{891BEFFE-CCAE-888A-7CAE-08C75AAEDA04}" dt="2025-09-05T21:06:00.929" v="40" actId="1076"/>
          <ac:spMkLst>
            <pc:docMk/>
            <pc:sldMk cId="2981533852" sldId="264"/>
            <ac:spMk id="4" creationId="{2E7EA11F-82DB-046A-C527-3A8D154D050B}"/>
          </ac:spMkLst>
        </pc:spChg>
        <pc:spChg chg="add mod">
          <ac:chgData name="Misa A Won" userId="S::tue57530@temple.edu::066a4b92-fd6e-4306-bd14-b95695d324a1" providerId="AD" clId="Web-{891BEFFE-CCAE-888A-7CAE-08C75AAEDA04}" dt="2025-09-05T21:06:12.368" v="45" actId="1076"/>
          <ac:spMkLst>
            <pc:docMk/>
            <pc:sldMk cId="2981533852" sldId="264"/>
            <ac:spMk id="5" creationId="{017A82BA-5E18-169C-AD8C-EE96EAF50B71}"/>
          </ac:spMkLst>
        </pc:spChg>
        <pc:spChg chg="add mod">
          <ac:chgData name="Misa A Won" userId="S::tue57530@temple.edu::066a4b92-fd6e-4306-bd14-b95695d324a1" providerId="AD" clId="Web-{891BEFFE-CCAE-888A-7CAE-08C75AAEDA04}" dt="2025-09-05T21:06:41.824" v="76" actId="20577"/>
          <ac:spMkLst>
            <pc:docMk/>
            <pc:sldMk cId="2981533852" sldId="264"/>
            <ac:spMk id="6" creationId="{1944927D-EAFB-31B0-6AD0-0CCE0A2E558C}"/>
          </ac:spMkLst>
        </pc:spChg>
        <pc:picChg chg="add mod">
          <ac:chgData name="Misa A Won" userId="S::tue57530@temple.edu::066a4b92-fd6e-4306-bd14-b95695d324a1" providerId="AD" clId="Web-{891BEFFE-CCAE-888A-7CAE-08C75AAEDA04}" dt="2025-09-05T21:02:19.283" v="6" actId="1076"/>
          <ac:picMkLst>
            <pc:docMk/>
            <pc:sldMk cId="2981533852" sldId="264"/>
            <ac:picMk id="2" creationId="{94166315-F1BA-AF86-0711-2779199FE93B}"/>
          </ac:picMkLst>
        </pc:picChg>
        <pc:picChg chg="add mod">
          <ac:chgData name="Misa A Won" userId="S::tue57530@temple.edu::066a4b92-fd6e-4306-bd14-b95695d324a1" providerId="AD" clId="Web-{891BEFFE-CCAE-888A-7CAE-08C75AAEDA04}" dt="2025-09-05T21:02:22.095" v="7" actId="14100"/>
          <ac:picMkLst>
            <pc:docMk/>
            <pc:sldMk cId="2981533852" sldId="264"/>
            <ac:picMk id="3" creationId="{DE2B69A5-D3B3-28BA-E5FA-24C9E990310C}"/>
          </ac:picMkLst>
        </pc:picChg>
      </pc:sldChg>
      <pc:sldChg chg="addSp modSp new">
        <pc:chgData name="Misa A Won" userId="S::tue57530@temple.edu::066a4b92-fd6e-4306-bd14-b95695d324a1" providerId="AD" clId="Web-{891BEFFE-CCAE-888A-7CAE-08C75AAEDA04}" dt="2025-09-05T21:02:41.627" v="11" actId="1076"/>
        <pc:sldMkLst>
          <pc:docMk/>
          <pc:sldMk cId="2161638172" sldId="265"/>
        </pc:sldMkLst>
        <pc:picChg chg="add mod">
          <ac:chgData name="Misa A Won" userId="S::tue57530@temple.edu::066a4b92-fd6e-4306-bd14-b95695d324a1" providerId="AD" clId="Web-{891BEFFE-CCAE-888A-7CAE-08C75AAEDA04}" dt="2025-09-05T21:02:41.627" v="11" actId="1076"/>
          <ac:picMkLst>
            <pc:docMk/>
            <pc:sldMk cId="2161638172" sldId="265"/>
            <ac:picMk id="2" creationId="{DF023F22-277D-0F7B-D466-68A42F5D72D4}"/>
          </ac:picMkLst>
        </pc:picChg>
      </pc:sldChg>
      <pc:sldChg chg="addSp modSp new">
        <pc:chgData name="Misa A Won" userId="S::tue57530@temple.edu::066a4b92-fd6e-4306-bd14-b95695d324a1" providerId="AD" clId="Web-{891BEFFE-CCAE-888A-7CAE-08C75AAEDA04}" dt="2025-09-05T21:06:31.511" v="66" actId="20577"/>
        <pc:sldMkLst>
          <pc:docMk/>
          <pc:sldMk cId="1513785757" sldId="266"/>
        </pc:sldMkLst>
      </pc:sldChg>
    </pc:docChg>
  </pc:docChgLst>
  <pc:docChgLst>
    <pc:chgData name="Sheryl Elizabeth Korah" userId="S::tup77857@temple.edu::7a0f2f73-cb15-4b20-b865-d6d74e79a983" providerId="AD" clId="Web-{B057E903-70AB-EC6F-EBAF-894F7AF9C60C}"/>
    <pc:docChg chg="modSld">
      <pc:chgData name="Sheryl Elizabeth Korah" userId="S::tup77857@temple.edu::7a0f2f73-cb15-4b20-b865-d6d74e79a983" providerId="AD" clId="Web-{B057E903-70AB-EC6F-EBAF-894F7AF9C60C}" dt="2025-09-06T16:24:06.177" v="121" actId="20577"/>
      <pc:docMkLst>
        <pc:docMk/>
      </pc:docMkLst>
      <pc:sldChg chg="modSp">
        <pc:chgData name="Sheryl Elizabeth Korah" userId="S::tup77857@temple.edu::7a0f2f73-cb15-4b20-b865-d6d74e79a983" providerId="AD" clId="Web-{B057E903-70AB-EC6F-EBAF-894F7AF9C60C}" dt="2025-09-05T15:38:07.729" v="108" actId="20577"/>
        <pc:sldMkLst>
          <pc:docMk/>
          <pc:sldMk cId="2836077329" sldId="262"/>
        </pc:sldMkLst>
        <pc:spChg chg="mod">
          <ac:chgData name="Sheryl Elizabeth Korah" userId="S::tup77857@temple.edu::7a0f2f73-cb15-4b20-b865-d6d74e79a983" providerId="AD" clId="Web-{B057E903-70AB-EC6F-EBAF-894F7AF9C60C}" dt="2025-09-05T15:38:07.729" v="108" actId="20577"/>
          <ac:spMkLst>
            <pc:docMk/>
            <pc:sldMk cId="2836077329" sldId="262"/>
            <ac:spMk id="3" creationId="{84CFEFCD-3752-04D9-B3C3-9521B9ECB029}"/>
          </ac:spMkLst>
        </pc:spChg>
      </pc:sldChg>
      <pc:sldChg chg="modSp">
        <pc:chgData name="Sheryl Elizabeth Korah" userId="S::tup77857@temple.edu::7a0f2f73-cb15-4b20-b865-d6d74e79a983" providerId="AD" clId="Web-{B057E903-70AB-EC6F-EBAF-894F7AF9C60C}" dt="2025-09-06T16:24:06.177" v="121" actId="20577"/>
        <pc:sldMkLst>
          <pc:docMk/>
          <pc:sldMk cId="356983608" sldId="263"/>
        </pc:sldMkLst>
      </pc:sldChg>
    </pc:docChg>
  </pc:docChgLst>
  <pc:docChgLst>
    <pc:chgData name="Hollie A Wolfenden" userId="S::tul39581@temple.edu::6936a2f6-6650-483e-bf45-6b55212e37e8" providerId="AD" clId="Web-{A0B7E0B9-48C0-54D7-4F3E-CD7F59DA0A22}"/>
    <pc:docChg chg="mod addSld delSld modSld sldOrd addMainMaster delMainMaster">
      <pc:chgData name="Hollie A Wolfenden" userId="S::tul39581@temple.edu::6936a2f6-6650-483e-bf45-6b55212e37e8" providerId="AD" clId="Web-{A0B7E0B9-48C0-54D7-4F3E-CD7F59DA0A22}" dt="2025-09-04T17:13:11.767" v="727" actId="20577"/>
      <pc:docMkLst>
        <pc:docMk/>
      </pc:docMkLst>
      <pc:sldChg chg="modSp mod modClrScheme chgLayout">
        <pc:chgData name="Hollie A Wolfenden" userId="S::tul39581@temple.edu::6936a2f6-6650-483e-bf45-6b55212e37e8" providerId="AD" clId="Web-{A0B7E0B9-48C0-54D7-4F3E-CD7F59DA0A22}" dt="2025-09-04T16:50:01.118" v="37" actId="20577"/>
        <pc:sldMkLst>
          <pc:docMk/>
          <pc:sldMk cId="109857222" sldId="256"/>
        </pc:sldMkLst>
        <pc:spChg chg="mod ord">
          <ac:chgData name="Hollie A Wolfenden" userId="S::tul39581@temple.edu::6936a2f6-6650-483e-bf45-6b55212e37e8" providerId="AD" clId="Web-{A0B7E0B9-48C0-54D7-4F3E-CD7F59DA0A22}" dt="2025-09-04T16:49:36.430" v="25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Hollie A Wolfenden" userId="S::tul39581@temple.edu::6936a2f6-6650-483e-bf45-6b55212e37e8" providerId="AD" clId="Web-{A0B7E0B9-48C0-54D7-4F3E-CD7F59DA0A22}" dt="2025-09-04T16:50:01.118" v="37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 new mod setBg modClrScheme delDesignElem chgLayout">
        <pc:chgData name="Hollie A Wolfenden" userId="S::tul39581@temple.edu::6936a2f6-6650-483e-bf45-6b55212e37e8" providerId="AD" clId="Web-{A0B7E0B9-48C0-54D7-4F3E-CD7F59DA0A22}" dt="2025-09-04T17:12:00.681" v="707"/>
        <pc:sldMkLst>
          <pc:docMk/>
          <pc:sldMk cId="3354191249" sldId="257"/>
        </pc:sldMkLst>
        <pc:spChg chg="mod ord">
          <ac:chgData name="Hollie A Wolfenden" userId="S::tul39581@temple.edu::6936a2f6-6650-483e-bf45-6b55212e37e8" providerId="AD" clId="Web-{A0B7E0B9-48C0-54D7-4F3E-CD7F59DA0A22}" dt="2025-09-04T17:11:04.025" v="706" actId="1076"/>
          <ac:spMkLst>
            <pc:docMk/>
            <pc:sldMk cId="3354191249" sldId="257"/>
            <ac:spMk id="2" creationId="{7E6F3548-8762-EE3E-5F4A-6784E0DFD3AD}"/>
          </ac:spMkLst>
        </pc:spChg>
        <pc:spChg chg="mod ord">
          <ac:chgData name="Hollie A Wolfenden" userId="S::tul39581@temple.edu::6936a2f6-6650-483e-bf45-6b55212e37e8" providerId="AD" clId="Web-{A0B7E0B9-48C0-54D7-4F3E-CD7F59DA0A22}" dt="2025-09-04T17:10:56.947" v="704" actId="1076"/>
          <ac:spMkLst>
            <pc:docMk/>
            <pc:sldMk cId="3354191249" sldId="257"/>
            <ac:spMk id="3" creationId="{C26CE78F-5017-8187-E07E-6F083715AA41}"/>
          </ac:spMkLst>
        </pc:spChg>
        <pc:spChg chg="add">
          <ac:chgData name="Hollie A Wolfenden" userId="S::tul39581@temple.edu::6936a2f6-6650-483e-bf45-6b55212e37e8" providerId="AD" clId="Web-{A0B7E0B9-48C0-54D7-4F3E-CD7F59DA0A22}" dt="2025-09-04T17:12:00.681" v="707"/>
          <ac:spMkLst>
            <pc:docMk/>
            <pc:sldMk cId="3354191249" sldId="257"/>
            <ac:spMk id="5" creationId="{F0B93B50-0931-35FD-1D5F-7EFC4CC23B6D}"/>
          </ac:spMkLst>
        </pc:spChg>
      </pc:sldChg>
      <pc:sldChg chg="addSp modSp new">
        <pc:chgData name="Hollie A Wolfenden" userId="S::tul39581@temple.edu::6936a2f6-6650-483e-bf45-6b55212e37e8" providerId="AD" clId="Web-{A0B7E0B9-48C0-54D7-4F3E-CD7F59DA0A22}" dt="2025-09-04T17:12:05.540" v="709"/>
        <pc:sldMkLst>
          <pc:docMk/>
          <pc:sldMk cId="1703288109" sldId="258"/>
        </pc:sldMkLst>
      </pc:sldChg>
      <pc:sldChg chg="modSp new del">
        <pc:chgData name="Hollie A Wolfenden" userId="S::tul39581@temple.edu::6936a2f6-6650-483e-bf45-6b55212e37e8" providerId="AD" clId="Web-{A0B7E0B9-48C0-54D7-4F3E-CD7F59DA0A22}" dt="2025-09-04T17:07:38.869" v="688"/>
        <pc:sldMkLst>
          <pc:docMk/>
          <pc:sldMk cId="4261634488" sldId="259"/>
        </pc:sldMkLst>
      </pc:sldChg>
      <pc:sldChg chg="addSp delSp modSp new ord">
        <pc:chgData name="Hollie A Wolfenden" userId="S::tul39581@temple.edu::6936a2f6-6650-483e-bf45-6b55212e37e8" providerId="AD" clId="Web-{A0B7E0B9-48C0-54D7-4F3E-CD7F59DA0A22}" dt="2025-09-04T17:12:02.681" v="708"/>
        <pc:sldMkLst>
          <pc:docMk/>
          <pc:sldMk cId="4073920192" sldId="260"/>
        </pc:sldMkLst>
        <pc:spChg chg="mod">
          <ac:chgData name="Hollie A Wolfenden" userId="S::tul39581@temple.edu::6936a2f6-6650-483e-bf45-6b55212e37e8" providerId="AD" clId="Web-{A0B7E0B9-48C0-54D7-4F3E-CD7F59DA0A22}" dt="2025-09-04T16:57:04.631" v="292"/>
          <ac:spMkLst>
            <pc:docMk/>
            <pc:sldMk cId="4073920192" sldId="260"/>
            <ac:spMk id="2" creationId="{A7E510C3-9E57-2487-9B1D-03E41331C452}"/>
          </ac:spMkLst>
        </pc:spChg>
        <pc:spChg chg="mod">
          <ac:chgData name="Hollie A Wolfenden" userId="S::tul39581@temple.edu::6936a2f6-6650-483e-bf45-6b55212e37e8" providerId="AD" clId="Web-{A0B7E0B9-48C0-54D7-4F3E-CD7F59DA0A22}" dt="2025-09-04T16:57:10.662" v="297" actId="1076"/>
          <ac:spMkLst>
            <pc:docMk/>
            <pc:sldMk cId="4073920192" sldId="260"/>
            <ac:spMk id="3" creationId="{DE7DC75E-8EF3-B8C4-46EF-2D7CF12DF1CC}"/>
          </ac:spMkLst>
        </pc:spChg>
        <pc:spChg chg="mod">
          <ac:chgData name="Hollie A Wolfenden" userId="S::tul39581@temple.edu::6936a2f6-6650-483e-bf45-6b55212e37e8" providerId="AD" clId="Web-{A0B7E0B9-48C0-54D7-4F3E-CD7F59DA0A22}" dt="2025-09-04T16:57:10.678" v="298" actId="1076"/>
          <ac:spMkLst>
            <pc:docMk/>
            <pc:sldMk cId="4073920192" sldId="260"/>
            <ac:spMk id="4" creationId="{DBCF1975-CC2A-B47B-D75B-B9747AD14732}"/>
          </ac:spMkLst>
        </pc:spChg>
        <pc:spChg chg="mod">
          <ac:chgData name="Hollie A Wolfenden" userId="S::tul39581@temple.edu::6936a2f6-6650-483e-bf45-6b55212e37e8" providerId="AD" clId="Web-{A0B7E0B9-48C0-54D7-4F3E-CD7F59DA0A22}" dt="2025-09-04T16:57:21.647" v="299" actId="1076"/>
          <ac:spMkLst>
            <pc:docMk/>
            <pc:sldMk cId="4073920192" sldId="260"/>
            <ac:spMk id="5" creationId="{980BFF75-459F-0737-B689-60A77C49B5F5}"/>
          </ac:spMkLst>
        </pc:spChg>
        <pc:spChg chg="mod">
          <ac:chgData name="Hollie A Wolfenden" userId="S::tul39581@temple.edu::6936a2f6-6650-483e-bf45-6b55212e37e8" providerId="AD" clId="Web-{A0B7E0B9-48C0-54D7-4F3E-CD7F59DA0A22}" dt="2025-09-04T16:57:21.663" v="300" actId="1076"/>
          <ac:spMkLst>
            <pc:docMk/>
            <pc:sldMk cId="4073920192" sldId="260"/>
            <ac:spMk id="6" creationId="{AB84D1E0-618B-2DE5-AFC4-333813A2F974}"/>
          </ac:spMkLst>
        </pc:spChg>
        <pc:spChg chg="add">
          <ac:chgData name="Hollie A Wolfenden" userId="S::tul39581@temple.edu::6936a2f6-6650-483e-bf45-6b55212e37e8" providerId="AD" clId="Web-{A0B7E0B9-48C0-54D7-4F3E-CD7F59DA0A22}" dt="2025-09-04T17:12:02.681" v="708"/>
          <ac:spMkLst>
            <pc:docMk/>
            <pc:sldMk cId="4073920192" sldId="260"/>
            <ac:spMk id="8" creationId="{E41B8F9B-91E5-8172-6988-E3DE83457CE4}"/>
          </ac:spMkLst>
        </pc:spChg>
      </pc:sldChg>
      <pc:sldChg chg="addSp modSp new">
        <pc:chgData name="Hollie A Wolfenden" userId="S::tul39581@temple.edu::6936a2f6-6650-483e-bf45-6b55212e37e8" providerId="AD" clId="Web-{A0B7E0B9-48C0-54D7-4F3E-CD7F59DA0A22}" dt="2025-09-04T17:13:11.767" v="727" actId="20577"/>
        <pc:sldMkLst>
          <pc:docMk/>
          <pc:sldMk cId="2894031288" sldId="261"/>
        </pc:sldMkLst>
        <pc:spChg chg="add mod">
          <ac:chgData name="Hollie A Wolfenden" userId="S::tul39581@temple.edu::6936a2f6-6650-483e-bf45-6b55212e37e8" providerId="AD" clId="Web-{A0B7E0B9-48C0-54D7-4F3E-CD7F59DA0A22}" dt="2025-09-04T17:13:11.767" v="727" actId="20577"/>
          <ac:spMkLst>
            <pc:docMk/>
            <pc:sldMk cId="2894031288" sldId="261"/>
            <ac:spMk id="4" creationId="{ADF3FD71-C2F9-BC88-F727-2E72E80B92EC}"/>
          </ac:spMkLst>
        </pc:spChg>
      </pc:sldChg>
      <pc:sldChg chg="addSp modSp new">
        <pc:chgData name="Hollie A Wolfenden" userId="S::tul39581@temple.edu::6936a2f6-6650-483e-bf45-6b55212e37e8" providerId="AD" clId="Web-{A0B7E0B9-48C0-54D7-4F3E-CD7F59DA0A22}" dt="2025-09-04T17:12:09.869" v="711"/>
        <pc:sldMkLst>
          <pc:docMk/>
          <pc:sldMk cId="2836077329" sldId="262"/>
        </pc:sldMkLst>
        <pc:spChg chg="mod">
          <ac:chgData name="Hollie A Wolfenden" userId="S::tul39581@temple.edu::6936a2f6-6650-483e-bf45-6b55212e37e8" providerId="AD" clId="Web-{A0B7E0B9-48C0-54D7-4F3E-CD7F59DA0A22}" dt="2025-09-04T17:08:21.790" v="696" actId="20577"/>
          <ac:spMkLst>
            <pc:docMk/>
            <pc:sldMk cId="2836077329" sldId="262"/>
            <ac:spMk id="2" creationId="{07C2A1D7-715E-39DB-FC2F-8277A3FCEDEA}"/>
          </ac:spMkLst>
        </pc:spChg>
        <pc:spChg chg="add">
          <ac:chgData name="Hollie A Wolfenden" userId="S::tul39581@temple.edu::6936a2f6-6650-483e-bf45-6b55212e37e8" providerId="AD" clId="Web-{A0B7E0B9-48C0-54D7-4F3E-CD7F59DA0A22}" dt="2025-09-04T17:12:08.103" v="710"/>
          <ac:spMkLst>
            <pc:docMk/>
            <pc:sldMk cId="2836077329" sldId="262"/>
            <ac:spMk id="4" creationId="{158BBBE3-2591-019C-6F44-6AA028BB6D43}"/>
          </ac:spMkLst>
        </pc:spChg>
        <pc:spChg chg="add">
          <ac:chgData name="Hollie A Wolfenden" userId="S::tul39581@temple.edu::6936a2f6-6650-483e-bf45-6b55212e37e8" providerId="AD" clId="Web-{A0B7E0B9-48C0-54D7-4F3E-CD7F59DA0A22}" dt="2025-09-04T17:12:09.869" v="711"/>
          <ac:spMkLst>
            <pc:docMk/>
            <pc:sldMk cId="2836077329" sldId="262"/>
            <ac:spMk id="5" creationId="{F7E7B473-4755-3CBB-C637-8A39BC287943}"/>
          </ac:spMkLst>
        </pc:spChg>
      </pc:sldChg>
      <pc:sldMasterChg chg="del delSldLayout">
        <pc:chgData name="Hollie A Wolfenden" userId="S::tul39581@temple.edu::6936a2f6-6650-483e-bf45-6b55212e37e8" providerId="AD" clId="Web-{A0B7E0B9-48C0-54D7-4F3E-CD7F59DA0A22}" dt="2025-09-04T16:48:49.241" v="0"/>
        <pc:sldMasterMkLst>
          <pc:docMk/>
          <pc:sldMasterMk cId="2460954070" sldId="2147483660"/>
        </pc:sldMasterMkLst>
        <pc:sldLayoutChg chg="del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 modSldLayout">
        <pc:chgData name="Hollie A Wolfenden" userId="S::tul39581@temple.edu::6936a2f6-6650-483e-bf45-6b55212e37e8" providerId="AD" clId="Web-{A0B7E0B9-48C0-54D7-4F3E-CD7F59DA0A22}" dt="2025-09-04T16:48:49.241" v="0"/>
        <pc:sldMasterMkLst>
          <pc:docMk/>
          <pc:sldMasterMk cId="3580932187" sldId="2147483672"/>
        </pc:sldMasterMkLst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3399325905" sldId="2147483673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1202187557" sldId="2147483674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22429050" sldId="2147483675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3085529080" sldId="2147483676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274243321" sldId="2147483677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2083215567" sldId="2147483678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3621305896" sldId="2147483679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2240811151" sldId="2147483680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2897655743" sldId="2147483681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3875422267" sldId="2147483682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798145180" sldId="2147483683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929637239" sldId="2147483684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3693078141" sldId="2147483685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3113679950" sldId="2147483686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587164436" sldId="2147483687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287908479" sldId="2147483688"/>
          </pc:sldLayoutMkLst>
        </pc:sldLayoutChg>
        <pc:sldLayoutChg chg="add mod replId">
          <pc:chgData name="Hollie A Wolfenden" userId="S::tul39581@temple.edu::6936a2f6-6650-483e-bf45-6b55212e37e8" providerId="AD" clId="Web-{A0B7E0B9-48C0-54D7-4F3E-CD7F59DA0A22}" dt="2025-09-04T16:48:49.241" v="0"/>
          <pc:sldLayoutMkLst>
            <pc:docMk/>
            <pc:sldMasterMk cId="3580932187" sldId="2147483672"/>
            <pc:sldLayoutMk cId="1976516537" sldId="2147483689"/>
          </pc:sldLayoutMkLst>
        </pc:sldLayoutChg>
      </pc:sldMasterChg>
    </pc:docChg>
  </pc:docChgLst>
  <pc:docChgLst>
    <pc:chgData name="Misa A Won" userId="S::tue57530@temple.edu::066a4b92-fd6e-4306-bd14-b95695d324a1" providerId="AD" clId="Web-{77B9867E-4A30-1C4D-6218-E662E03D9F9D}"/>
    <pc:docChg chg="delSld">
      <pc:chgData name="Misa A Won" userId="S::tue57530@temple.edu::066a4b92-fd6e-4306-bd14-b95695d324a1" providerId="AD" clId="Web-{77B9867E-4A30-1C4D-6218-E662E03D9F9D}" dt="2025-09-07T23:42:00.542" v="0"/>
      <pc:docMkLst>
        <pc:docMk/>
      </pc:docMkLst>
      <pc:sldChg chg="del">
        <pc:chgData name="Misa A Won" userId="S::tue57530@temple.edu::066a4b92-fd6e-4306-bd14-b95695d324a1" providerId="AD" clId="Web-{77B9867E-4A30-1C4D-6218-E662E03D9F9D}" dt="2025-09-07T23:42:00.542" v="0"/>
        <pc:sldMkLst>
          <pc:docMk/>
          <pc:sldMk cId="1703288109" sldId="258"/>
        </pc:sldMkLst>
      </pc:sldChg>
    </pc:docChg>
  </pc:docChgLst>
  <pc:docChgLst>
    <pc:chgData name="Sheryl Elizabeth Korah" userId="S::tup77857@temple.edu::7a0f2f73-cb15-4b20-b865-d6d74e79a983" providerId="AD" clId="Web-{847B7F25-11F7-A3B2-E6E4-8A2187DC3D26}"/>
    <pc:docChg chg="modSld">
      <pc:chgData name="Sheryl Elizabeth Korah" userId="S::tup77857@temple.edu::7a0f2f73-cb15-4b20-b865-d6d74e79a983" providerId="AD" clId="Web-{847B7F25-11F7-A3B2-E6E4-8A2187DC3D26}" dt="2025-09-08T01:41:31.952" v="4"/>
      <pc:docMkLst>
        <pc:docMk/>
      </pc:docMkLst>
      <pc:sldChg chg="addSp delSp modSp mod setBg">
        <pc:chgData name="Sheryl Elizabeth Korah" userId="S::tup77857@temple.edu::7a0f2f73-cb15-4b20-b865-d6d74e79a983" providerId="AD" clId="Web-{847B7F25-11F7-A3B2-E6E4-8A2187DC3D26}" dt="2025-09-08T01:41:31.952" v="4"/>
        <pc:sldMkLst>
          <pc:docMk/>
          <pc:sldMk cId="2894031288" sldId="261"/>
        </pc:sldMkLst>
        <pc:spChg chg="mod">
          <ac:chgData name="Sheryl Elizabeth Korah" userId="S::tup77857@temple.edu::7a0f2f73-cb15-4b20-b865-d6d74e79a983" providerId="AD" clId="Web-{847B7F25-11F7-A3B2-E6E4-8A2187DC3D26}" dt="2025-09-08T01:41:31.952" v="4"/>
          <ac:spMkLst>
            <pc:docMk/>
            <pc:sldMk cId="2894031288" sldId="261"/>
            <ac:spMk id="4" creationId="{ADF3FD71-C2F9-BC88-F727-2E72E80B92EC}"/>
          </ac:spMkLst>
        </pc:spChg>
      </pc:sldChg>
    </pc:docChg>
  </pc:docChgLst>
  <pc:docChgLst>
    <pc:chgData name="Sheryl Elizabeth Korah" userId="S::tup77857@temple.edu::7a0f2f73-cb15-4b20-b865-d6d74e79a983" providerId="AD" clId="Web-{A6ED40DF-15DD-75D4-04D8-5A2B139366C2}"/>
    <pc:docChg chg="modSld">
      <pc:chgData name="Sheryl Elizabeth Korah" userId="S::tup77857@temple.edu::7a0f2f73-cb15-4b20-b865-d6d74e79a983" providerId="AD" clId="Web-{A6ED40DF-15DD-75D4-04D8-5A2B139366C2}" dt="2025-09-04T18:52:40.603" v="47" actId="20577"/>
      <pc:docMkLst>
        <pc:docMk/>
      </pc:docMkLst>
      <pc:sldChg chg="modSp">
        <pc:chgData name="Sheryl Elizabeth Korah" userId="S::tup77857@temple.edu::7a0f2f73-cb15-4b20-b865-d6d74e79a983" providerId="AD" clId="Web-{A6ED40DF-15DD-75D4-04D8-5A2B139366C2}" dt="2025-09-04T18:52:40.603" v="47" actId="20577"/>
        <pc:sldMkLst>
          <pc:docMk/>
          <pc:sldMk cId="2836077329" sldId="262"/>
        </pc:sldMkLst>
        <pc:spChg chg="mod">
          <ac:chgData name="Sheryl Elizabeth Korah" userId="S::tup77857@temple.edu::7a0f2f73-cb15-4b20-b865-d6d74e79a983" providerId="AD" clId="Web-{A6ED40DF-15DD-75D4-04D8-5A2B139366C2}" dt="2025-09-04T18:52:40.603" v="47" actId="20577"/>
          <ac:spMkLst>
            <pc:docMk/>
            <pc:sldMk cId="2836077329" sldId="262"/>
            <ac:spMk id="3" creationId="{84CFEFCD-3752-04D9-B3C3-9521B9ECB029}"/>
          </ac:spMkLst>
        </pc:spChg>
      </pc:sldChg>
    </pc:docChg>
  </pc:docChgLst>
  <pc:docChgLst>
    <pc:chgData name="Misa A Won" userId="S::tue57530@temple.edu::066a4b92-fd6e-4306-bd14-b95695d324a1" providerId="AD" clId="Web-{7EC783CF-150B-F163-B3C7-D005F6607B34}"/>
    <pc:docChg chg="modSld">
      <pc:chgData name="Misa A Won" userId="S::tue57530@temple.edu::066a4b92-fd6e-4306-bd14-b95695d324a1" providerId="AD" clId="Web-{7EC783CF-150B-F163-B3C7-D005F6607B34}" dt="2025-09-10T15:11:18.481" v="9" actId="1076"/>
      <pc:docMkLst>
        <pc:docMk/>
      </pc:docMkLst>
      <pc:sldChg chg="addSp delSp modSp">
        <pc:chgData name="Misa A Won" userId="S::tue57530@temple.edu::066a4b92-fd6e-4306-bd14-b95695d324a1" providerId="AD" clId="Web-{7EC783CF-150B-F163-B3C7-D005F6607B34}" dt="2025-09-10T15:11:18.481" v="9" actId="1076"/>
        <pc:sldMkLst>
          <pc:docMk/>
          <pc:sldMk cId="2894031288" sldId="261"/>
        </pc:sldMkLst>
        <pc:picChg chg="add del mod">
          <ac:chgData name="Misa A Won" userId="S::tue57530@temple.edu::066a4b92-fd6e-4306-bd14-b95695d324a1" providerId="AD" clId="Web-{7EC783CF-150B-F163-B3C7-D005F6607B34}" dt="2025-09-10T15:10:34.074" v="2"/>
          <ac:picMkLst>
            <pc:docMk/>
            <pc:sldMk cId="2894031288" sldId="261"/>
            <ac:picMk id="2" creationId="{D7CE50B1-1660-C3C5-7CB2-3D547156F121}"/>
          </ac:picMkLst>
        </pc:picChg>
        <pc:picChg chg="add del mod">
          <ac:chgData name="Misa A Won" userId="S::tue57530@temple.edu::066a4b92-fd6e-4306-bd14-b95695d324a1" providerId="AD" clId="Web-{7EC783CF-150B-F163-B3C7-D005F6607B34}" dt="2025-09-10T15:10:53.230" v="6"/>
          <ac:picMkLst>
            <pc:docMk/>
            <pc:sldMk cId="2894031288" sldId="261"/>
            <ac:picMk id="3" creationId="{5EDF526F-38C2-A150-11B2-B93A6C25EE21}"/>
          </ac:picMkLst>
        </pc:picChg>
        <pc:picChg chg="add mod">
          <ac:chgData name="Misa A Won" userId="S::tue57530@temple.edu::066a4b92-fd6e-4306-bd14-b95695d324a1" providerId="AD" clId="Web-{7EC783CF-150B-F163-B3C7-D005F6607B34}" dt="2025-09-10T15:11:18.481" v="9" actId="1076"/>
          <ac:picMkLst>
            <pc:docMk/>
            <pc:sldMk cId="2894031288" sldId="261"/>
            <ac:picMk id="6" creationId="{D60D8153-7063-9893-DE7C-84C594F256C6}"/>
          </ac:picMkLst>
        </pc:picChg>
      </pc:sldChg>
    </pc:docChg>
  </pc:docChgLst>
  <pc:docChgLst>
    <pc:chgData name="Hollie A Wolfenden" userId="6936a2f6-6650-483e-bf45-6b55212e37e8" providerId="ADAL" clId="{F22FA03D-5322-466D-850C-4B2FDA602345}"/>
    <pc:docChg chg="custSel addSld modSld">
      <pc:chgData name="Hollie A Wolfenden" userId="6936a2f6-6650-483e-bf45-6b55212e37e8" providerId="ADAL" clId="{F22FA03D-5322-466D-850C-4B2FDA602345}" dt="2025-09-10T13:09:12.828" v="29" actId="14100"/>
      <pc:docMkLst>
        <pc:docMk/>
      </pc:docMkLst>
      <pc:sldChg chg="modSp">
        <pc:chgData name="Hollie A Wolfenden" userId="6936a2f6-6650-483e-bf45-6b55212e37e8" providerId="ADAL" clId="{F22FA03D-5322-466D-850C-4B2FDA602345}" dt="2025-09-08T14:41:25.493" v="28" actId="20577"/>
        <pc:sldMkLst>
          <pc:docMk/>
          <pc:sldMk cId="3354191249" sldId="257"/>
        </pc:sldMkLst>
        <pc:spChg chg="mod">
          <ac:chgData name="Hollie A Wolfenden" userId="6936a2f6-6650-483e-bf45-6b55212e37e8" providerId="ADAL" clId="{F22FA03D-5322-466D-850C-4B2FDA602345}" dt="2025-09-08T14:41:25.493" v="28" actId="20577"/>
          <ac:spMkLst>
            <pc:docMk/>
            <pc:sldMk cId="3354191249" sldId="257"/>
            <ac:spMk id="3" creationId="{C26CE78F-5017-8187-E07E-6F083715AA41}"/>
          </ac:spMkLst>
        </pc:spChg>
      </pc:sldChg>
      <pc:sldChg chg="addSp delSp">
        <pc:chgData name="Hollie A Wolfenden" userId="6936a2f6-6650-483e-bf45-6b55212e37e8" providerId="ADAL" clId="{F22FA03D-5322-466D-850C-4B2FDA602345}" dt="2025-09-08T14:35:03.926" v="12" actId="22"/>
        <pc:sldMkLst>
          <pc:docMk/>
          <pc:sldMk cId="2894031288" sldId="261"/>
        </pc:sldMkLst>
        <pc:spChg chg="add">
          <ac:chgData name="Hollie A Wolfenden" userId="6936a2f6-6650-483e-bf45-6b55212e37e8" providerId="ADAL" clId="{F22FA03D-5322-466D-850C-4B2FDA602345}" dt="2025-09-08T14:35:03.926" v="12" actId="22"/>
          <ac:spMkLst>
            <pc:docMk/>
            <pc:sldMk cId="2894031288" sldId="261"/>
            <ac:spMk id="5" creationId="{850BAD41-E287-2CDE-B507-A196DBE9E218}"/>
          </ac:spMkLst>
        </pc:spChg>
      </pc:sldChg>
      <pc:sldChg chg="addSp modSp new mod modClrScheme chgLayout">
        <pc:chgData name="Hollie A Wolfenden" userId="6936a2f6-6650-483e-bf45-6b55212e37e8" providerId="ADAL" clId="{F22FA03D-5322-466D-850C-4B2FDA602345}" dt="2025-09-05T18:15:51.685" v="10" actId="20577"/>
        <pc:sldMkLst>
          <pc:docMk/>
          <pc:sldMk cId="356983608" sldId="263"/>
        </pc:sldMkLst>
      </pc:sldChg>
      <pc:sldChg chg="addSp modSp">
        <pc:chgData name="Hollie A Wolfenden" userId="6936a2f6-6650-483e-bf45-6b55212e37e8" providerId="ADAL" clId="{F22FA03D-5322-466D-850C-4B2FDA602345}" dt="2025-09-10T13:09:12.828" v="29" actId="14100"/>
        <pc:sldMkLst>
          <pc:docMk/>
          <pc:sldMk cId="2981533852" sldId="264"/>
        </pc:sldMkLst>
        <pc:spChg chg="add">
          <ac:chgData name="Hollie A Wolfenden" userId="6936a2f6-6650-483e-bf45-6b55212e37e8" providerId="ADAL" clId="{F22FA03D-5322-466D-850C-4B2FDA602345}" dt="2025-09-08T14:35:13.459" v="15" actId="22"/>
          <ac:spMkLst>
            <pc:docMk/>
            <pc:sldMk cId="2981533852" sldId="264"/>
            <ac:spMk id="8" creationId="{E06CAA1A-643E-8310-8464-96BCCB999FF8}"/>
          </ac:spMkLst>
        </pc:spChg>
        <pc:picChg chg="mod">
          <ac:chgData name="Hollie A Wolfenden" userId="6936a2f6-6650-483e-bf45-6b55212e37e8" providerId="ADAL" clId="{F22FA03D-5322-466D-850C-4B2FDA602345}" dt="2025-09-10T13:09:12.828" v="29" actId="14100"/>
          <ac:picMkLst>
            <pc:docMk/>
            <pc:sldMk cId="2981533852" sldId="264"/>
            <ac:picMk id="2" creationId="{94166315-F1BA-AF86-0711-2779199FE93B}"/>
          </ac:picMkLst>
        </pc:picChg>
      </pc:sldChg>
      <pc:sldChg chg="addSp delSp modSp">
        <pc:chgData name="Hollie A Wolfenden" userId="6936a2f6-6650-483e-bf45-6b55212e37e8" providerId="ADAL" clId="{F22FA03D-5322-466D-850C-4B2FDA602345}" dt="2025-09-08T14:35:37.264" v="24" actId="1076"/>
        <pc:sldMkLst>
          <pc:docMk/>
          <pc:sldMk cId="2161638172" sldId="265"/>
        </pc:sldMkLst>
        <pc:spChg chg="add">
          <ac:chgData name="Hollie A Wolfenden" userId="6936a2f6-6650-483e-bf45-6b55212e37e8" providerId="ADAL" clId="{F22FA03D-5322-466D-850C-4B2FDA602345}" dt="2025-09-08T14:35:29.890" v="21" actId="22"/>
          <ac:spMkLst>
            <pc:docMk/>
            <pc:sldMk cId="2161638172" sldId="265"/>
            <ac:spMk id="7" creationId="{C0DCC577-4464-F8D4-D2BF-D8FC799304AA}"/>
          </ac:spMkLst>
        </pc:spChg>
        <pc:picChg chg="mod modCrop">
          <ac:chgData name="Hollie A Wolfenden" userId="6936a2f6-6650-483e-bf45-6b55212e37e8" providerId="ADAL" clId="{F22FA03D-5322-466D-850C-4B2FDA602345}" dt="2025-09-08T14:35:37.264" v="24" actId="1076"/>
          <ac:picMkLst>
            <pc:docMk/>
            <pc:sldMk cId="2161638172" sldId="265"/>
            <ac:picMk id="2" creationId="{DF023F22-277D-0F7B-D466-68A42F5D72D4}"/>
          </ac:picMkLst>
        </pc:picChg>
      </pc:sldChg>
      <pc:sldChg chg="addSp">
        <pc:chgData name="Hollie A Wolfenden" userId="6936a2f6-6650-483e-bf45-6b55212e37e8" providerId="ADAL" clId="{F22FA03D-5322-466D-850C-4B2FDA602345}" dt="2025-09-08T14:35:15.722" v="16" actId="22"/>
        <pc:sldMkLst>
          <pc:docMk/>
          <pc:sldMk cId="1513785757" sldId="266"/>
        </pc:sldMkLst>
      </pc:sldChg>
    </pc:docChg>
  </pc:docChgLst>
  <pc:docChgLst>
    <pc:chgData name="Misa A Won" userId="S::tue57530@temple.edu::066a4b92-fd6e-4306-bd14-b95695d324a1" providerId="AD" clId="Web-{9853596C-5655-5F35-5D48-F9D720E31DC6}"/>
    <pc:docChg chg="addSld delSld modSld">
      <pc:chgData name="Misa A Won" userId="S::tue57530@temple.edu::066a4b92-fd6e-4306-bd14-b95695d324a1" providerId="AD" clId="Web-{9853596C-5655-5F35-5D48-F9D720E31DC6}" dt="2025-09-08T14:32:36.427" v="142" actId="1076"/>
      <pc:docMkLst>
        <pc:docMk/>
      </pc:docMkLst>
      <pc:sldChg chg="addSp modSp">
        <pc:chgData name="Misa A Won" userId="S::tue57530@temple.edu::066a4b92-fd6e-4306-bd14-b95695d324a1" providerId="AD" clId="Web-{9853596C-5655-5F35-5D48-F9D720E31DC6}" dt="2025-09-08T14:09:01.957" v="8" actId="1076"/>
        <pc:sldMkLst>
          <pc:docMk/>
          <pc:sldMk cId="3354191249" sldId="257"/>
        </pc:sldMkLst>
        <pc:picChg chg="add mod modCrop">
          <ac:chgData name="Misa A Won" userId="S::tue57530@temple.edu::066a4b92-fd6e-4306-bd14-b95695d324a1" providerId="AD" clId="Web-{9853596C-5655-5F35-5D48-F9D720E31DC6}" dt="2025-09-08T14:09:01.957" v="8" actId="1076"/>
          <ac:picMkLst>
            <pc:docMk/>
            <pc:sldMk cId="3354191249" sldId="257"/>
            <ac:picMk id="4" creationId="{EA0449F5-EC89-4D40-A694-8EDA665452BC}"/>
          </ac:picMkLst>
        </pc:picChg>
      </pc:sldChg>
      <pc:sldChg chg="modSp">
        <pc:chgData name="Misa A Won" userId="S::tue57530@temple.edu::066a4b92-fd6e-4306-bd14-b95695d324a1" providerId="AD" clId="Web-{9853596C-5655-5F35-5D48-F9D720E31DC6}" dt="2025-09-08T14:32:36.427" v="142" actId="1076"/>
        <pc:sldMkLst>
          <pc:docMk/>
          <pc:sldMk cId="2894031288" sldId="261"/>
        </pc:sldMkLst>
      </pc:sldChg>
      <pc:sldChg chg="addSp modSp">
        <pc:chgData name="Misa A Won" userId="S::tue57530@temple.edu::066a4b92-fd6e-4306-bd14-b95695d324a1" providerId="AD" clId="Web-{9853596C-5655-5F35-5D48-F9D720E31DC6}" dt="2025-09-08T14:19:05.385" v="76" actId="14100"/>
        <pc:sldMkLst>
          <pc:docMk/>
          <pc:sldMk cId="2836077329" sldId="262"/>
        </pc:sldMkLst>
        <pc:spChg chg="mod">
          <ac:chgData name="Misa A Won" userId="S::tue57530@temple.edu::066a4b92-fd6e-4306-bd14-b95695d324a1" providerId="AD" clId="Web-{9853596C-5655-5F35-5D48-F9D720E31DC6}" dt="2025-09-08T14:19:05.385" v="76" actId="14100"/>
          <ac:spMkLst>
            <pc:docMk/>
            <pc:sldMk cId="2836077329" sldId="262"/>
            <ac:spMk id="3" creationId="{84CFEFCD-3752-04D9-B3C3-9521B9ECB029}"/>
          </ac:spMkLst>
        </pc:spChg>
        <pc:picChg chg="add mod modCrop">
          <ac:chgData name="Misa A Won" userId="S::tue57530@temple.edu::066a4b92-fd6e-4306-bd14-b95695d324a1" providerId="AD" clId="Web-{9853596C-5655-5F35-5D48-F9D720E31DC6}" dt="2025-09-08T14:19:01.604" v="75" actId="1076"/>
          <ac:picMkLst>
            <pc:docMk/>
            <pc:sldMk cId="2836077329" sldId="262"/>
            <ac:picMk id="6" creationId="{1D5F3F08-52EF-60F0-1582-59808F4A86EF}"/>
          </ac:picMkLst>
        </pc:picChg>
      </pc:sldChg>
      <pc:sldChg chg="del">
        <pc:chgData name="Misa A Won" userId="S::tue57530@temple.edu::066a4b92-fd6e-4306-bd14-b95695d324a1" providerId="AD" clId="Web-{9853596C-5655-5F35-5D48-F9D720E31DC6}" dt="2025-09-08T14:21:42.781" v="138"/>
        <pc:sldMkLst>
          <pc:docMk/>
          <pc:sldMk cId="356983608" sldId="263"/>
        </pc:sldMkLst>
      </pc:sldChg>
      <pc:sldChg chg="addSp modSp">
        <pc:chgData name="Misa A Won" userId="S::tue57530@temple.edu::066a4b92-fd6e-4306-bd14-b95695d324a1" providerId="AD" clId="Web-{9853596C-5655-5F35-5D48-F9D720E31DC6}" dt="2025-09-08T14:21:30.046" v="137" actId="14100"/>
        <pc:sldMkLst>
          <pc:docMk/>
          <pc:sldMk cId="2161638172" sldId="265"/>
        </pc:sldMkLst>
        <pc:picChg chg="mod">
          <ac:chgData name="Misa A Won" userId="S::tue57530@temple.edu::066a4b92-fd6e-4306-bd14-b95695d324a1" providerId="AD" clId="Web-{9853596C-5655-5F35-5D48-F9D720E31DC6}" dt="2025-09-08T14:19:26.652" v="77" actId="1076"/>
          <ac:picMkLst>
            <pc:docMk/>
            <pc:sldMk cId="2161638172" sldId="265"/>
            <ac:picMk id="2" creationId="{DF023F22-277D-0F7B-D466-68A42F5D72D4}"/>
          </ac:picMkLst>
        </pc:picChg>
      </pc:sldChg>
      <pc:sldChg chg="new del">
        <pc:chgData name="Misa A Won" userId="S::tue57530@temple.edu::066a4b92-fd6e-4306-bd14-b95695d324a1" providerId="AD" clId="Web-{9853596C-5655-5F35-5D48-F9D720E31DC6}" dt="2025-09-08T14:23:44.846" v="140"/>
        <pc:sldMkLst>
          <pc:docMk/>
          <pc:sldMk cId="1631920554" sldId="267"/>
        </pc:sldMkLst>
      </pc:sldChg>
    </pc:docChg>
  </pc:docChgLst>
  <pc:docChgLst>
    <pc:chgData name="Misa A Won" userId="S::tue57530@temple.edu::066a4b92-fd6e-4306-bd14-b95695d324a1" providerId="AD" clId="Web-{457A44E6-3FAF-EA61-BA2B-A81E25596BCF}"/>
    <pc:docChg chg="addSld modSld">
      <pc:chgData name="Misa A Won" userId="S::tue57530@temple.edu::066a4b92-fd6e-4306-bd14-b95695d324a1" providerId="AD" clId="Web-{457A44E6-3FAF-EA61-BA2B-A81E25596BCF}" dt="2025-09-08T17:53:10.160" v="398" actId="20577"/>
      <pc:docMkLst>
        <pc:docMk/>
      </pc:docMkLst>
      <pc:sldChg chg="modSp">
        <pc:chgData name="Misa A Won" userId="S::tue57530@temple.edu::066a4b92-fd6e-4306-bd14-b95695d324a1" providerId="AD" clId="Web-{457A44E6-3FAF-EA61-BA2B-A81E25596BCF}" dt="2025-09-08T17:18:24.794" v="71" actId="20577"/>
        <pc:sldMkLst>
          <pc:docMk/>
          <pc:sldMk cId="109857222" sldId="256"/>
        </pc:sldMkLst>
        <pc:spChg chg="mod">
          <ac:chgData name="Misa A Won" userId="S::tue57530@temple.edu::066a4b92-fd6e-4306-bd14-b95695d324a1" providerId="AD" clId="Web-{457A44E6-3FAF-EA61-BA2B-A81E25596BCF}" dt="2025-09-08T17:18:24.794" v="71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Misa A Won" userId="S::tue57530@temple.edu::066a4b92-fd6e-4306-bd14-b95695d324a1" providerId="AD" clId="Web-{457A44E6-3FAF-EA61-BA2B-A81E25596BCF}" dt="2025-09-08T17:20:07.141" v="113" actId="20577"/>
        <pc:sldMkLst>
          <pc:docMk/>
          <pc:sldMk cId="3354191249" sldId="257"/>
        </pc:sldMkLst>
        <pc:spChg chg="mod">
          <ac:chgData name="Misa A Won" userId="S::tue57530@temple.edu::066a4b92-fd6e-4306-bd14-b95695d324a1" providerId="AD" clId="Web-{457A44E6-3FAF-EA61-BA2B-A81E25596BCF}" dt="2025-09-08T17:20:07.141" v="113" actId="20577"/>
          <ac:spMkLst>
            <pc:docMk/>
            <pc:sldMk cId="3354191249" sldId="257"/>
            <ac:spMk id="3" creationId="{C26CE78F-5017-8187-E07E-6F083715AA41}"/>
          </ac:spMkLst>
        </pc:spChg>
      </pc:sldChg>
      <pc:sldChg chg="modSp">
        <pc:chgData name="Misa A Won" userId="S::tue57530@temple.edu::066a4b92-fd6e-4306-bd14-b95695d324a1" providerId="AD" clId="Web-{457A44E6-3FAF-EA61-BA2B-A81E25596BCF}" dt="2025-09-08T17:22:45.111" v="145" actId="20577"/>
        <pc:sldMkLst>
          <pc:docMk/>
          <pc:sldMk cId="4073920192" sldId="260"/>
        </pc:sldMkLst>
        <pc:spChg chg="mod">
          <ac:chgData name="Misa A Won" userId="S::tue57530@temple.edu::066a4b92-fd6e-4306-bd14-b95695d324a1" providerId="AD" clId="Web-{457A44E6-3FAF-EA61-BA2B-A81E25596BCF}" dt="2025-09-08T17:22:45.111" v="145" actId="20577"/>
          <ac:spMkLst>
            <pc:docMk/>
            <pc:sldMk cId="4073920192" sldId="260"/>
            <ac:spMk id="4" creationId="{DBCF1975-CC2A-B47B-D75B-B9747AD14732}"/>
          </ac:spMkLst>
        </pc:spChg>
        <pc:spChg chg="mod">
          <ac:chgData name="Misa A Won" userId="S::tue57530@temple.edu::066a4b92-fd6e-4306-bd14-b95695d324a1" providerId="AD" clId="Web-{457A44E6-3FAF-EA61-BA2B-A81E25596BCF}" dt="2025-09-08T17:22:03.393" v="129" actId="20577"/>
          <ac:spMkLst>
            <pc:docMk/>
            <pc:sldMk cId="4073920192" sldId="260"/>
            <ac:spMk id="6" creationId="{AB84D1E0-618B-2DE5-AFC4-333813A2F974}"/>
          </ac:spMkLst>
        </pc:spChg>
      </pc:sldChg>
      <pc:sldChg chg="addSp modSp">
        <pc:chgData name="Misa A Won" userId="S::tue57530@temple.edu::066a4b92-fd6e-4306-bd14-b95695d324a1" providerId="AD" clId="Web-{457A44E6-3FAF-EA61-BA2B-A81E25596BCF}" dt="2025-09-08T17:36:59.944" v="378" actId="14100"/>
        <pc:sldMkLst>
          <pc:docMk/>
          <pc:sldMk cId="2894031288" sldId="261"/>
        </pc:sldMkLst>
      </pc:sldChg>
      <pc:sldChg chg="addSp modSp">
        <pc:chgData name="Misa A Won" userId="S::tue57530@temple.edu::066a4b92-fd6e-4306-bd14-b95695d324a1" providerId="AD" clId="Web-{457A44E6-3FAF-EA61-BA2B-A81E25596BCF}" dt="2025-09-08T17:53:10.160" v="398" actId="20577"/>
        <pc:sldMkLst>
          <pc:docMk/>
          <pc:sldMk cId="1513785757" sldId="266"/>
        </pc:sldMkLst>
      </pc:sldChg>
      <pc:sldChg chg="modSp new">
        <pc:chgData name="Misa A Won" userId="S::tue57530@temple.edu::066a4b92-fd6e-4306-bd14-b95695d324a1" providerId="AD" clId="Web-{457A44E6-3FAF-EA61-BA2B-A81E25596BCF}" dt="2025-09-08T17:51:45.091" v="397" actId="20577"/>
        <pc:sldMkLst>
          <pc:docMk/>
          <pc:sldMk cId="570102379" sldId="268"/>
        </pc:sldMkLst>
      </pc:sldChg>
    </pc:docChg>
  </pc:docChgLst>
  <pc:docChgLst>
    <pc:chgData name="Misa A Won" userId="S::tue57530@temple.edu::066a4b92-fd6e-4306-bd14-b95695d324a1" providerId="AD" clId="Web-{AAD77210-F682-F467-C95E-FCDA64EAA09E}"/>
    <pc:docChg chg="addSld modSld">
      <pc:chgData name="Misa A Won" userId="S::tue57530@temple.edu::066a4b92-fd6e-4306-bd14-b95695d324a1" providerId="AD" clId="Web-{AAD77210-F682-F467-C95E-FCDA64EAA09E}" dt="2025-09-08T16:05:37.903" v="88" actId="1076"/>
      <pc:docMkLst>
        <pc:docMk/>
      </pc:docMkLst>
      <pc:sldChg chg="modSp">
        <pc:chgData name="Misa A Won" userId="S::tue57530@temple.edu::066a4b92-fd6e-4306-bd14-b95695d324a1" providerId="AD" clId="Web-{AAD77210-F682-F467-C95E-FCDA64EAA09E}" dt="2025-09-08T15:58:51.836" v="28" actId="20577"/>
        <pc:sldMkLst>
          <pc:docMk/>
          <pc:sldMk cId="2161638172" sldId="265"/>
        </pc:sldMkLst>
      </pc:sldChg>
      <pc:sldChg chg="addSp delSp modSp">
        <pc:chgData name="Misa A Won" userId="S::tue57530@temple.edu::066a4b92-fd6e-4306-bd14-b95695d324a1" providerId="AD" clId="Web-{AAD77210-F682-F467-C95E-FCDA64EAA09E}" dt="2025-09-08T16:05:37.903" v="88" actId="1076"/>
        <pc:sldMkLst>
          <pc:docMk/>
          <pc:sldMk cId="1513785757" sldId="266"/>
        </pc:sldMkLst>
        <pc:picChg chg="add mod modCrop">
          <ac:chgData name="Misa A Won" userId="S::tue57530@temple.edu::066a4b92-fd6e-4306-bd14-b95695d324a1" providerId="AD" clId="Web-{AAD77210-F682-F467-C95E-FCDA64EAA09E}" dt="2025-09-08T16:05:37.903" v="88" actId="1076"/>
          <ac:picMkLst>
            <pc:docMk/>
            <pc:sldMk cId="1513785757" sldId="266"/>
            <ac:picMk id="7" creationId="{6D41387F-5884-976B-6319-12656E68D680}"/>
          </ac:picMkLst>
        </pc:picChg>
      </pc:sldChg>
      <pc:sldChg chg="modSp new">
        <pc:chgData name="Misa A Won" userId="S::tue57530@temple.edu::066a4b92-fd6e-4306-bd14-b95695d324a1" providerId="AD" clId="Web-{AAD77210-F682-F467-C95E-FCDA64EAA09E}" dt="2025-09-08T15:57:33.616" v="11" actId="14100"/>
        <pc:sldMkLst>
          <pc:docMk/>
          <pc:sldMk cId="865517435" sldId="267"/>
        </pc:sldMkLst>
        <pc:spChg chg="mod">
          <ac:chgData name="Misa A Won" userId="S::tue57530@temple.edu::066a4b92-fd6e-4306-bd14-b95695d324a1" providerId="AD" clId="Web-{AAD77210-F682-F467-C95E-FCDA64EAA09E}" dt="2025-09-08T15:57:25.898" v="6" actId="20577"/>
          <ac:spMkLst>
            <pc:docMk/>
            <pc:sldMk cId="865517435" sldId="267"/>
            <ac:spMk id="2" creationId="{45F1589B-F2F2-544F-B791-32544E5983A9}"/>
          </ac:spMkLst>
        </pc:spChg>
        <pc:spChg chg="mod">
          <ac:chgData name="Misa A Won" userId="S::tue57530@temple.edu::066a4b92-fd6e-4306-bd14-b95695d324a1" providerId="AD" clId="Web-{AAD77210-F682-F467-C95E-FCDA64EAA09E}" dt="2025-09-08T15:57:33.616" v="11" actId="14100"/>
          <ac:spMkLst>
            <pc:docMk/>
            <pc:sldMk cId="865517435" sldId="267"/>
            <ac:spMk id="3" creationId="{93903CFE-7D23-6D6F-600D-AEB7B41210E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7444C-8437-47FD-977A-CE7D4827E7F5}" type="datetimeFigureOut"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2F823-50B0-4F60-8ADE-8555756F437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Remove highlighted part for now? + include in our next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F823-50B0-4F60-8ADE-8555756F4379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97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Remove highlighted part for now? + include in our next presentation?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12F823-50B0-4F60-8ADE-8555756F4379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2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2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14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3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78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79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64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8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87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1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0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11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5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3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atents.google.com/patent/KR20220132221A/en?q=(egg+cracker)&amp;oq=egg+cracker" TargetMode="External"/><Relationship Id="rId3" Type="http://schemas.openxmlformats.org/officeDocument/2006/relationships/hyperlink" Target="https://www.nsf.org/nsf-standards/standards-portfolio/home-products-protocols-standards" TargetMode="External"/><Relationship Id="rId7" Type="http://schemas.openxmlformats.org/officeDocument/2006/relationships/hyperlink" Target="https://www.instructables.com/Handcrafted-Egg-Breaker/" TargetMode="External"/><Relationship Id="rId2" Type="http://schemas.openxmlformats.org/officeDocument/2006/relationships/hyperlink" Target="https://formlabs.com/blog/guide-to-food-safe-3d-print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pubs.uspto.gov/api/pdf/downloadPdf/7363853?requestToken=eyJzdWIiOiJjNmE0OTIxZi1mMDU2LTQ0MDctYWFiOS02NWM1MjY5OGUwMjciLCJ2ZXIiOiJmOGRlNTNhZS02YzgzLTQ2MzYtOWIwNC00Y2JhMTkzMDRjZmMiLCJleHAiOjB9" TargetMode="External"/><Relationship Id="rId5" Type="http://schemas.openxmlformats.org/officeDocument/2006/relationships/hyperlink" Target="https://pubmed.ncbi.nlm.nih.gov/33085413/" TargetMode="External"/><Relationship Id="rId4" Type="http://schemas.openxmlformats.org/officeDocument/2006/relationships/hyperlink" Target="https://www.iso.org/standard/34122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9765" y="2200493"/>
            <a:ext cx="8825658" cy="2677648"/>
          </a:xfrm>
        </p:spPr>
        <p:txBody>
          <a:bodyPr/>
          <a:lstStyle/>
          <a:p>
            <a:r>
              <a:rPr lang="en-US"/>
              <a:t>Egg Cracker </a:t>
            </a:r>
            <a:br>
              <a:rPr lang="en-US"/>
            </a:br>
            <a:r>
              <a:rPr lang="en-US"/>
              <a:t>Reverse Engineering</a:t>
            </a:r>
            <a:br>
              <a:rPr lang="en-US"/>
            </a:b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9765" y="4298768"/>
            <a:ext cx="8825658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/>
              <a:t>Senior Design 2</a:t>
            </a:r>
          </a:p>
          <a:p>
            <a:r>
              <a:rPr lang="en-US" sz="2000"/>
              <a:t>Group 9</a:t>
            </a:r>
          </a:p>
          <a:p>
            <a:r>
              <a:rPr lang="en-US" sz="2000">
                <a:solidFill>
                  <a:srgbClr val="EF53A5"/>
                </a:solidFill>
                <a:latin typeface="Century Gothic"/>
              </a:rPr>
              <a:t>Hollie Wolfenden, Britney </a:t>
            </a:r>
            <a:r>
              <a:rPr lang="en-US" sz="2000" err="1">
                <a:solidFill>
                  <a:srgbClr val="EF53A5"/>
                </a:solidFill>
                <a:latin typeface="Century Gothic"/>
              </a:rPr>
              <a:t>Lourng</a:t>
            </a:r>
            <a:r>
              <a:rPr lang="en-US" sz="2000">
                <a:solidFill>
                  <a:srgbClr val="EF53A5"/>
                </a:solidFill>
                <a:latin typeface="Century Gothic"/>
              </a:rPr>
              <a:t>, Sheryl Korah, Misa Won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F3548-8762-EE3E-5F4A-6784E0DFD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622" y="2297289"/>
            <a:ext cx="2793158" cy="16002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CE78F-5017-8187-E07E-6F083715A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702" y="544689"/>
            <a:ext cx="5190066" cy="6025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1600"/>
              <a:t>Cracking an egg can be difficult for people with certain disabilities </a:t>
            </a:r>
            <a:endParaRPr lang="en-US" sz="1600">
              <a:ea typeface="+mn-lt"/>
              <a:cs typeface="+mn-lt"/>
            </a:endParaRP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>
                <a:ea typeface="+mn-lt"/>
                <a:cs typeface="+mn-lt"/>
              </a:rPr>
              <a:t>Seen as a symptom in neurological conditions ranging from adults recovering from a stroke or brain injury to developing diseases including rheumatoid arthritis and dyspraxia (Burr and Choudhury, 2022)</a:t>
            </a:r>
            <a:endParaRPr lang="en-US"/>
          </a:p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1600"/>
              <a:t>This handheld egg cracker allows for the user to squeeze handles together in one movement instead of the finer motor coordination needed when just using our hands</a:t>
            </a:r>
          </a:p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1600"/>
              <a:t>There are previous iterations such as the use of bamboo skewers to break the shell, but the durability is not ideal, and it still does not work for some people</a:t>
            </a:r>
          </a:p>
          <a:p>
            <a:pPr>
              <a:lnSpc>
                <a:spcPct val="90000"/>
              </a:lnSpc>
              <a:buFont typeface="Arial" charset="2"/>
              <a:buChar char="•"/>
            </a:pPr>
            <a:r>
              <a:rPr lang="en-US" sz="1600">
                <a:latin typeface="Century Gothic"/>
                <a:cs typeface="Arial"/>
              </a:rPr>
              <a:t>A model will be created backed on Emson </a:t>
            </a:r>
            <a:r>
              <a:rPr lang="en-US" sz="1600" err="1">
                <a:latin typeface="Century Gothic"/>
                <a:cs typeface="Arial"/>
              </a:rPr>
              <a:t>EZCracker</a:t>
            </a:r>
            <a:r>
              <a:rPr lang="en-US" sz="1600">
                <a:latin typeface="Century Gothic"/>
                <a:cs typeface="Arial"/>
              </a:rPr>
              <a:t> </a:t>
            </a:r>
            <a:r>
              <a:rPr lang="en-US" sz="1600">
                <a:ea typeface="+mn-lt"/>
                <a:cs typeface="Arial"/>
              </a:rPr>
              <a:t>(</a:t>
            </a:r>
            <a:r>
              <a:rPr lang="en-US" sz="1600" err="1">
                <a:ea typeface="+mn-lt"/>
                <a:cs typeface="Arial"/>
              </a:rPr>
              <a:t>Dolub</a:t>
            </a:r>
            <a:r>
              <a:rPr lang="en-US" sz="1600">
                <a:ea typeface="+mn-lt"/>
                <a:cs typeface="Arial"/>
              </a:rPr>
              <a:t>, 2008)</a:t>
            </a: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>
                <a:latin typeface="Century Gothic"/>
                <a:cs typeface="Arial"/>
              </a:rPr>
              <a:t>Improvements will be considered based on our analysis and research</a:t>
            </a:r>
          </a:p>
          <a:p>
            <a:pPr lvl="1">
              <a:lnSpc>
                <a:spcPct val="90000"/>
              </a:lnSpc>
              <a:buFont typeface="Courier New" charset="2"/>
              <a:buChar char="o"/>
            </a:pPr>
            <a:r>
              <a:rPr lang="en-US">
                <a:ea typeface="+mn-lt"/>
                <a:cs typeface="Arial"/>
              </a:rPr>
              <a:t>A possible new design we can consider is one loaded vertically and punctured at the base or top area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B93B50-0931-35FD-1D5F-7EFC4CC23B6D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Emson EZCracker Handheld Egg Cracker/Separator - Walmart.com">
            <a:extLst>
              <a:ext uri="{FF2B5EF4-FFF2-40B4-BE49-F238E27FC236}">
                <a16:creationId xmlns:a16="http://schemas.microsoft.com/office/drawing/2014/main" id="{EA0449F5-EC89-4D40-A694-8EDA665452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923" r="202" b="20648"/>
          <a:stretch>
            <a:fillRect/>
          </a:stretch>
        </p:blipFill>
        <p:spPr>
          <a:xfrm>
            <a:off x="724129" y="3905249"/>
            <a:ext cx="3775589" cy="195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1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510C3-9E57-2487-9B1D-03E41331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7DC75E-8EF3-B8C4-46EF-2D7CF12DF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7520" y="2189370"/>
            <a:ext cx="4825157" cy="576262"/>
          </a:xfrm>
        </p:spPr>
        <p:txBody>
          <a:bodyPr/>
          <a:lstStyle/>
          <a:p>
            <a:r>
              <a:rPr lang="en-US" sz="2800"/>
              <a:t>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F1975-CC2A-B47B-D75B-B9747AD14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7520" y="2765632"/>
            <a:ext cx="4825158" cy="284003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/>
              <a:t>Over-engineered current design</a:t>
            </a:r>
            <a:endParaRPr lang="en-US"/>
          </a:p>
          <a:p>
            <a:pPr lvl="1">
              <a:buFont typeface="Courier New" charset="2"/>
              <a:buChar char="o"/>
            </a:pPr>
            <a:r>
              <a:rPr lang="en-US" sz="1800"/>
              <a:t>Reverse engineer and re-design a handheld egg cracker </a:t>
            </a:r>
            <a:endParaRPr lang="en-US"/>
          </a:p>
          <a:p>
            <a:r>
              <a:rPr lang="en-US" sz="2000"/>
              <a:t>A detailed analysis of the device including an understanding of all motion</a:t>
            </a:r>
          </a:p>
          <a:p>
            <a:pPr lvl="1">
              <a:buFont typeface="Courier New" charset="2"/>
              <a:buChar char="o"/>
            </a:pPr>
            <a:r>
              <a:rPr lang="en-US" sz="1800"/>
              <a:t>Design equations with respect to all force and motion must be solved for </a:t>
            </a:r>
          </a:p>
          <a:p>
            <a:endParaRPr lang="en-US" sz="2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0BFF75-459F-0737-B689-60A77C49B5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69" y="2189370"/>
            <a:ext cx="4825159" cy="576262"/>
          </a:xfrm>
        </p:spPr>
        <p:txBody>
          <a:bodyPr/>
          <a:lstStyle/>
          <a:p>
            <a:r>
              <a:rPr lang="en-US" sz="2800"/>
              <a:t>Deliverables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84D1E0-618B-2DE5-AFC4-333813A2F9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69" y="2765632"/>
            <a:ext cx="5247472" cy="283085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000"/>
              <a:t>Finalized design equations of the motion of the device</a:t>
            </a:r>
          </a:p>
          <a:p>
            <a:r>
              <a:rPr lang="en-US" sz="2000"/>
              <a:t>A functional SolidWorks assembly and simulation</a:t>
            </a:r>
          </a:p>
          <a:p>
            <a:r>
              <a:rPr lang="en-US" sz="2000"/>
              <a:t>A complete working 3D printed prototype</a:t>
            </a:r>
          </a:p>
          <a:p>
            <a:r>
              <a:rPr lang="en-US" sz="2000"/>
              <a:t>Cost analysis of manufacturing product and engineering time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1B8F9B-91E5-8172-6988-E3DE83457CE4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7AA040-3570-E375-A821-A1ECCAB8F853}"/>
              </a:ext>
            </a:extLst>
          </p:cNvPr>
          <p:cNvSpPr txBox="1"/>
          <p:nvPr/>
        </p:nvSpPr>
        <p:spPr>
          <a:xfrm>
            <a:off x="4547705" y="5375964"/>
            <a:ext cx="356041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B31166"/>
                </a:solidFill>
              </a:rPr>
              <a:t>Needs Statement</a:t>
            </a:r>
            <a:endParaRPr lang="en-US" sz="1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141AD-9FB8-BF80-662D-6E1E4882246C}"/>
              </a:ext>
            </a:extLst>
          </p:cNvPr>
          <p:cNvSpPr txBox="1"/>
          <p:nvPr/>
        </p:nvSpPr>
        <p:spPr>
          <a:xfrm>
            <a:off x="2051879" y="5834269"/>
            <a:ext cx="809376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404040"/>
                </a:solidFill>
                <a:ea typeface="+mn-lt"/>
                <a:cs typeface="+mn-lt"/>
              </a:rPr>
              <a:t>This project is going to take an existing product, a handheld egg cracker, and reverse engineer it while studying the design equations and possible areas of improvement for a final prototype.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20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2A1D7-715E-39DB-FC2F-8277A3FCE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FEFCD-3752-04D9-B3C3-9521B9EC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35" y="2254633"/>
            <a:ext cx="9009272" cy="43619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Able to crack an egg – Can exert a force of 10 </a:t>
            </a:r>
            <a:r>
              <a:rPr lang="en-US" dirty="0" err="1"/>
              <a:t>lbfs</a:t>
            </a:r>
          </a:p>
          <a:p>
            <a:r>
              <a:rPr lang="en-US" dirty="0"/>
              <a:t>Accessible for most people - Functional using just thumb and index finger (w/ handle of device with 1 DOF)</a:t>
            </a:r>
            <a:endParaRPr lang="en-US" dirty="0">
              <a:highlight>
                <a:srgbClr val="FFFF00"/>
              </a:highlight>
            </a:endParaRPr>
          </a:p>
          <a:p>
            <a:pPr lvl="1">
              <a:buFont typeface="Courier New" charset="2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ISO 20282-1:2006 - Main standard for assistive products.</a:t>
            </a:r>
            <a:endParaRPr lang="en-US" dirty="0"/>
          </a:p>
          <a:p>
            <a:r>
              <a:rPr lang="en-US" dirty="0"/>
              <a:t>Food safe and FDA approved material</a:t>
            </a:r>
          </a:p>
          <a:p>
            <a:pPr lvl="1">
              <a:buFont typeface="Courier New" charset="2"/>
              <a:buChar char="o"/>
            </a:pPr>
            <a:r>
              <a:rPr lang="en-US" sz="1800" dirty="0">
                <a:solidFill>
                  <a:srgbClr val="000000"/>
                </a:solidFill>
              </a:rPr>
              <a:t>NSF Protocol P400 – Establishes minimum food protection and safety requirements for materials.</a:t>
            </a:r>
            <a:endParaRPr lang="en-US" dirty="0"/>
          </a:p>
          <a:p>
            <a:r>
              <a:rPr lang="en-US" dirty="0"/>
              <a:t>Dishwasher safe</a:t>
            </a:r>
          </a:p>
          <a:p>
            <a:r>
              <a:rPr lang="en-US" dirty="0"/>
              <a:t>Environmentally friendly – less plastic than original model</a:t>
            </a:r>
          </a:p>
          <a:p>
            <a:r>
              <a:rPr lang="en-US" dirty="0"/>
              <a:t>Crack different sized eggs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8BBBE3-2591-019C-6F44-6AA028BB6D43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7E7B473-4755-3CBB-C637-8A39BC287943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Emson EZCracker Handheld Egg Cracker/Separator - Walmart.com">
            <a:extLst>
              <a:ext uri="{FF2B5EF4-FFF2-40B4-BE49-F238E27FC236}">
                <a16:creationId xmlns:a16="http://schemas.microsoft.com/office/drawing/2014/main" id="{1D5F3F08-52EF-60F0-1582-59808F4A86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446" r="28231" b="-252"/>
          <a:stretch>
            <a:fillRect/>
          </a:stretch>
        </p:blipFill>
        <p:spPr>
          <a:xfrm>
            <a:off x="9498375" y="2626605"/>
            <a:ext cx="2293869" cy="283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7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4E212B76-74CB-461F-90A3-EF4F2397A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F3FD71-C2F9-BC88-F727-2E72E80B92EC}"/>
              </a:ext>
            </a:extLst>
          </p:cNvPr>
          <p:cNvSpPr txBox="1"/>
          <p:nvPr/>
        </p:nvSpPr>
        <p:spPr>
          <a:xfrm>
            <a:off x="6744929" y="1241266"/>
            <a:ext cx="4798142" cy="315375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Design Criteria Table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1E746D0-4B37-4869-B2EF-79D5F0FFFB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white sheet with black text&#10;&#10;AI-generated content may be incorrect.">
            <a:extLst>
              <a:ext uri="{FF2B5EF4-FFF2-40B4-BE49-F238E27FC236}">
                <a16:creationId xmlns:a16="http://schemas.microsoft.com/office/drawing/2014/main" id="{B2A75643-F5F5-94E8-AC48-C810CF629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225" y="1113063"/>
            <a:ext cx="4235313" cy="462875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50BAD41-E287-2CDE-B507-A196DBE9E218}"/>
              </a:ext>
            </a:extLst>
          </p:cNvPr>
          <p:cNvSpPr>
            <a:spLocks noGrp="1"/>
          </p:cNvSpPr>
          <p:nvPr/>
        </p:nvSpPr>
        <p:spPr bwMode="gray">
          <a:xfrm>
            <a:off x="10593145" y="657529"/>
            <a:ext cx="527398" cy="4527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fld id="{E30AF5A0-43BB-4336-8627-9123B9144D80}" type="slidenum">
              <a:rPr lang="en-US" sz="1800" b="0" i="0" kern="1200" cap="all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algn="l" defTabSz="457200">
                <a:spcBef>
                  <a:spcPts val="1000"/>
                </a:spcBef>
                <a:buClr>
                  <a:schemeClr val="accent1"/>
                </a:buClr>
                <a:buSzPct val="80000"/>
              </a:pPr>
              <a:t>5</a:t>
            </a:fld>
            <a:endParaRPr lang="en-US" sz="1800" b="0" i="0" kern="1200" cap="all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4031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plastic parts on a table&#10;&#10;AI-generated content may be incorrect.">
            <a:extLst>
              <a:ext uri="{FF2B5EF4-FFF2-40B4-BE49-F238E27FC236}">
                <a16:creationId xmlns:a16="http://schemas.microsoft.com/office/drawing/2014/main" id="{DF023F22-277D-0F7B-D466-68A42F5D7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-780" r="28"/>
          <a:stretch>
            <a:fillRect/>
          </a:stretch>
        </p:blipFill>
        <p:spPr>
          <a:xfrm>
            <a:off x="704738" y="1765279"/>
            <a:ext cx="5390993" cy="4143817"/>
          </a:xfrm>
          <a:prstGeom prst="round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0DCC577-4464-F8D4-D2BF-D8FC799304AA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D0FC61-FDE2-87AD-FB5C-5B17D63B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737" y="678775"/>
            <a:ext cx="4351025" cy="1091129"/>
          </a:xfrm>
        </p:spPr>
        <p:txBody>
          <a:bodyPr/>
          <a:lstStyle/>
          <a:p>
            <a:r>
              <a:rPr lang="en-US"/>
              <a:t>Current Progress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34DB587-BE82-FAC9-73B3-787C38934C06}"/>
              </a:ext>
            </a:extLst>
          </p:cNvPr>
          <p:cNvSpPr txBox="1">
            <a:spLocks/>
          </p:cNvSpPr>
          <p:nvPr/>
        </p:nvSpPr>
        <p:spPr>
          <a:xfrm>
            <a:off x="6888177" y="1765327"/>
            <a:ext cx="4825159" cy="35285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>
              <a:solidFill>
                <a:srgbClr val="404040"/>
              </a:solidFill>
            </a:endParaRPr>
          </a:p>
          <a:p>
            <a:r>
              <a:rPr lang="en-US">
                <a:solidFill>
                  <a:srgbClr val="404040"/>
                </a:solidFill>
              </a:rPr>
              <a:t>Inspect</a:t>
            </a:r>
            <a:r>
              <a:rPr lang="en-US">
                <a:solidFill>
                  <a:srgbClr val="404040"/>
                </a:solidFill>
                <a:ea typeface="+mn-lt"/>
                <a:cs typeface="+mn-lt"/>
              </a:rPr>
              <a:t> parts individually</a:t>
            </a:r>
          </a:p>
          <a:p>
            <a:pPr lvl="1">
              <a:buFont typeface="Courier New,monospace" charset="2"/>
              <a:buChar char="o"/>
            </a:pPr>
            <a:r>
              <a:rPr lang="en-US">
                <a:solidFill>
                  <a:srgbClr val="404040"/>
                </a:solidFill>
                <a:ea typeface="+mn-lt"/>
                <a:cs typeface="+mn-lt"/>
              </a:rPr>
              <a:t>Analyze mechanics</a:t>
            </a:r>
          </a:p>
          <a:p>
            <a:r>
              <a:rPr lang="en-US">
                <a:solidFill>
                  <a:srgbClr val="404040"/>
                </a:solidFill>
                <a:ea typeface="+mn-lt"/>
                <a:cs typeface="+mn-lt"/>
              </a:rPr>
              <a:t>Measure parts</a:t>
            </a:r>
            <a:endParaRPr lang="en-US"/>
          </a:p>
          <a:p>
            <a:pPr lvl="1">
              <a:buFont typeface="Courier New,monospace" charset="2"/>
              <a:buChar char="o"/>
            </a:pPr>
            <a:r>
              <a:rPr lang="en-US">
                <a:solidFill>
                  <a:srgbClr val="404040"/>
                </a:solidFill>
                <a:ea typeface="+mn-lt"/>
                <a:cs typeface="+mn-lt"/>
              </a:rPr>
              <a:t>Start CAD model in SolidWorks</a:t>
            </a:r>
            <a:endParaRPr lang="en-US" err="1"/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63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66315-F1BA-AF86-0711-2779199FE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783" y="2153848"/>
            <a:ext cx="8030893" cy="4283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2B69A5-D3B3-28BA-E5FA-24C9E9903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03" y="2873566"/>
            <a:ext cx="3779494" cy="38008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7EA11F-82DB-046A-C527-3A8D154D050B}"/>
              </a:ext>
            </a:extLst>
          </p:cNvPr>
          <p:cNvSpPr txBox="1"/>
          <p:nvPr/>
        </p:nvSpPr>
        <p:spPr>
          <a:xfrm>
            <a:off x="136865" y="222704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Egg Holder, outer dimensions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7A82BA-5E18-169C-AD8C-EE96EAF50B71}"/>
              </a:ext>
            </a:extLst>
          </p:cNvPr>
          <p:cNvSpPr txBox="1"/>
          <p:nvPr/>
        </p:nvSpPr>
        <p:spPr>
          <a:xfrm>
            <a:off x="4102937" y="171292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Egg Cracker handle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4927D-EAFB-31B0-6AD0-0CCE0A2E558C}"/>
              </a:ext>
            </a:extLst>
          </p:cNvPr>
          <p:cNvSpPr txBox="1"/>
          <p:nvPr/>
        </p:nvSpPr>
        <p:spPr>
          <a:xfrm>
            <a:off x="150395" y="421105"/>
            <a:ext cx="817746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Measurement Examples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06CAA1A-643E-8310-8464-96BCCB999FF8}"/>
              </a:ext>
            </a:extLst>
          </p:cNvPr>
          <p:cNvSpPr>
            <a:spLocks noGrp="1"/>
          </p:cNvSpPr>
          <p:nvPr/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2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30AF5A0-43BB-4336-8627-9123B9144D8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3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machine&#10;&#10;AI-generated content may be incorrect.">
            <a:extLst>
              <a:ext uri="{FF2B5EF4-FFF2-40B4-BE49-F238E27FC236}">
                <a16:creationId xmlns:a16="http://schemas.microsoft.com/office/drawing/2014/main" id="{6D41387F-5884-976B-6319-12656E68D6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35" t="6014" r="1266" b="6170"/>
          <a:stretch>
            <a:fillRect/>
          </a:stretch>
        </p:blipFill>
        <p:spPr>
          <a:xfrm>
            <a:off x="5537776" y="2857396"/>
            <a:ext cx="6201328" cy="3514252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64D5D0F0-0C1A-BAAF-2E4E-C09DA4589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4F8BF2C-4326-1E87-1F63-05A7854B2925}"/>
              </a:ext>
            </a:extLst>
          </p:cNvPr>
          <p:cNvSpPr txBox="1">
            <a:spLocks/>
          </p:cNvSpPr>
          <p:nvPr/>
        </p:nvSpPr>
        <p:spPr>
          <a:xfrm>
            <a:off x="631756" y="2406719"/>
            <a:ext cx="4825159" cy="1189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2">
                    <a:lumMod val="49000"/>
                  </a:schemeClr>
                </a:solidFill>
              </a:rPr>
              <a:t>Inspect</a:t>
            </a:r>
            <a:r>
              <a:rPr lang="en-US">
                <a:solidFill>
                  <a:schemeClr val="bg2">
                    <a:lumMod val="49000"/>
                  </a:schemeClr>
                </a:solidFill>
                <a:ea typeface="+mn-lt"/>
                <a:cs typeface="+mn-lt"/>
              </a:rPr>
              <a:t> parts individually</a:t>
            </a:r>
          </a:p>
          <a:p>
            <a:pPr lvl="1">
              <a:spcBef>
                <a:spcPts val="0"/>
              </a:spcBef>
              <a:buFont typeface="Courier New,monospace" charset="2"/>
              <a:buChar char="o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Analyze mechanics</a:t>
            </a:r>
          </a:p>
          <a:p>
            <a:pPr lvl="1">
              <a:spcBef>
                <a:spcPts val="0"/>
              </a:spcBef>
              <a:buFont typeface="Courier New,monospace" charset="2"/>
              <a:buChar char="o"/>
            </a:pP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Review then order parts(screws, springs, blades, steel in McMaster-Carr)</a:t>
            </a:r>
          </a:p>
          <a:p>
            <a:endParaRPr lang="en-US">
              <a:ea typeface="+mn-lt"/>
              <a:cs typeface="+mn-lt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BCA1517-C65A-F701-AF42-7459CB71D2B2}"/>
              </a:ext>
            </a:extLst>
          </p:cNvPr>
          <p:cNvSpPr txBox="1">
            <a:spLocks/>
          </p:cNvSpPr>
          <p:nvPr/>
        </p:nvSpPr>
        <p:spPr>
          <a:xfrm>
            <a:off x="631756" y="3606867"/>
            <a:ext cx="4825159" cy="17949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2">
                    <a:lumMod val="49000"/>
                  </a:schemeClr>
                </a:solidFill>
              </a:rPr>
              <a:t>Measure parts</a:t>
            </a:r>
          </a:p>
          <a:p>
            <a:pPr lvl="1">
              <a:buFont typeface="Courier New,monospace" charset="2"/>
              <a:buChar char="o"/>
            </a:pPr>
            <a:r>
              <a:rPr lang="en-US">
                <a:solidFill>
                  <a:schemeClr val="tx1"/>
                </a:solidFill>
              </a:rPr>
              <a:t>Start CAD model in SolidWorks</a:t>
            </a:r>
          </a:p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Research the cost of Professional Engineering work for this design and build </a:t>
            </a:r>
          </a:p>
          <a:p>
            <a:endParaRPr lang="en-US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785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1589B-F2F2-544F-B791-32544E598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03CFE-7D23-6D6F-600D-AEB7B4121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111" y="2291357"/>
            <a:ext cx="11093297" cy="456388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400" err="1">
                <a:solidFill>
                  <a:srgbClr val="000000"/>
                </a:solidFill>
                <a:latin typeface="Aptos"/>
              </a:rPr>
              <a:t>Formlabs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. (n.d.). </a:t>
            </a:r>
            <a:r>
              <a:rPr lang="en-US" sz="1400" i="1">
                <a:solidFill>
                  <a:srgbClr val="000000"/>
                </a:solidFill>
                <a:latin typeface="Aptos"/>
              </a:rPr>
              <a:t>The Essential Guide to Food Safe 3D Printing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. [online] Available at: </a:t>
            </a:r>
            <a:r>
              <a:rPr lang="en-US" sz="1400" u="sng">
                <a:latin typeface="Aptos"/>
                <a:hlinkClick r:id="rId2"/>
              </a:rPr>
              <a:t>https://formlabs.com/blog/guide-to-food-safe-3d-printing/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.</a:t>
            </a:r>
          </a:p>
          <a:p>
            <a:r>
              <a:rPr lang="en-US" sz="1400">
                <a:latin typeface="Aptos"/>
              </a:rPr>
              <a:t>Muthu, P., Tan, Y., Latha, S., Dhanalakshmi, S., Lai, K.W. and Wu, X. (2023). Discernment on assistive technology for the care and support requirements of older adults and differently-abled individuals. </a:t>
            </a:r>
            <a:r>
              <a:rPr lang="en-US" sz="1400" i="1">
                <a:latin typeface="Aptos"/>
              </a:rPr>
              <a:t>Frontiers in Public Health</a:t>
            </a:r>
            <a:r>
              <a:rPr lang="en-US" sz="1400">
                <a:latin typeface="Aptos"/>
              </a:rPr>
              <a:t>, 10(1). </a:t>
            </a:r>
            <a:r>
              <a:rPr lang="en-US" sz="1400" err="1">
                <a:latin typeface="Aptos"/>
              </a:rPr>
              <a:t>doi:https</a:t>
            </a:r>
            <a:r>
              <a:rPr lang="en-US" sz="1400">
                <a:latin typeface="Aptos"/>
              </a:rPr>
              <a:t>://doi.org/10.3389/fpubh.2022.1030656.</a:t>
            </a:r>
          </a:p>
          <a:p>
            <a:r>
              <a:rPr lang="en-US" sz="1400" err="1">
                <a:solidFill>
                  <a:srgbClr val="000000"/>
                </a:solidFill>
                <a:latin typeface="Aptos"/>
              </a:rPr>
              <a:t>Narushin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, V.G. (2005). Egg geometry calculation using the measurements of length and breadth. </a:t>
            </a:r>
            <a:r>
              <a:rPr lang="en-US" sz="1400" i="1">
                <a:solidFill>
                  <a:srgbClr val="000000"/>
                </a:solidFill>
                <a:latin typeface="Aptos"/>
              </a:rPr>
              <a:t>Poultry Science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, [online] 84(3), pp.482–484. </a:t>
            </a:r>
            <a:r>
              <a:rPr lang="en-US" sz="1400" err="1">
                <a:solidFill>
                  <a:srgbClr val="000000"/>
                </a:solidFill>
                <a:latin typeface="Aptos"/>
              </a:rPr>
              <a:t>doi:https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://doi.org/10.1093/</a:t>
            </a:r>
            <a:r>
              <a:rPr lang="en-US" sz="1400" err="1">
                <a:solidFill>
                  <a:srgbClr val="000000"/>
                </a:solidFill>
                <a:latin typeface="Aptos"/>
              </a:rPr>
              <a:t>ps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/84.3.482.</a:t>
            </a:r>
          </a:p>
          <a:p>
            <a:r>
              <a:rPr lang="en-US" sz="1400">
                <a:solidFill>
                  <a:srgbClr val="000000"/>
                </a:solidFill>
                <a:latin typeface="Aptos"/>
              </a:rPr>
              <a:t>National Sanitation Foundation [NSF] </a:t>
            </a:r>
            <a:r>
              <a:rPr lang="en-US" sz="1400" i="1">
                <a:solidFill>
                  <a:srgbClr val="000000"/>
                </a:solidFill>
                <a:latin typeface="Aptos"/>
              </a:rPr>
              <a:t>NSF Protocol P400: Food Contact Utensils for Home Use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, NSF [Online]. Available at </a:t>
            </a:r>
            <a:r>
              <a:rPr lang="en-US" sz="1400" u="sng">
                <a:latin typeface="Aptos"/>
                <a:hlinkClick r:id="rId3"/>
              </a:rPr>
              <a:t>https://www.nsf.org/nsf-standards/standards-portfolio/home-products-protocols-standards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 (Accessed September 4, 2025).</a:t>
            </a:r>
          </a:p>
          <a:p>
            <a:r>
              <a:rPr lang="en-US" sz="1400">
                <a:solidFill>
                  <a:srgbClr val="000000"/>
                </a:solidFill>
                <a:latin typeface="Aptos"/>
              </a:rPr>
              <a:t>The International Organization for Standardization [ISO] (2006) </a:t>
            </a:r>
            <a:r>
              <a:rPr lang="en-US" sz="1400" i="1">
                <a:solidFill>
                  <a:srgbClr val="000000"/>
                </a:solidFill>
                <a:latin typeface="Aptos"/>
              </a:rPr>
              <a:t>ISO 20282-1:2006 Ease of operation of everyday products: Part 1 Design requirements for context of use and user characteristics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, ISO [Online]. </a:t>
            </a:r>
            <a:r>
              <a:rPr lang="en-US" sz="1400">
                <a:solidFill>
                  <a:srgbClr val="000000"/>
                </a:solidFill>
                <a:latin typeface="Aptos"/>
                <a:hlinkClick r:id="rId4"/>
              </a:rPr>
              <a:t>https://www.iso.org/standard/34122.html</a:t>
            </a:r>
            <a:r>
              <a:rPr lang="en-US" sz="1400">
                <a:solidFill>
                  <a:srgbClr val="000000"/>
                </a:solidFill>
                <a:latin typeface="Aptos"/>
              </a:rPr>
              <a:t> </a:t>
            </a:r>
            <a:r>
              <a:rPr lang="en-US" sz="1400">
                <a:latin typeface="Aptos"/>
              </a:rPr>
              <a:t>(Accessed September 4, 2025)</a:t>
            </a:r>
          </a:p>
          <a:p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Burr, P. and Choudhury, P. (2022). </a:t>
            </a:r>
            <a:r>
              <a:rPr lang="en-US" sz="1200" i="1">
                <a:solidFill>
                  <a:srgbClr val="000000"/>
                </a:solidFill>
                <a:latin typeface="Arial"/>
                <a:cs typeface="Arial"/>
              </a:rPr>
              <a:t>Fine Motor Disability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. [online] PubMed. Available at: 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https://pubmed.ncbi.nlm.nih.gov/33085413/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  <a:p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Dolub, C.A. (2008). </a:t>
            </a:r>
            <a:r>
              <a:rPr lang="en-US" sz="1200" i="1">
                <a:solidFill>
                  <a:srgbClr val="000000"/>
                </a:solidFill>
                <a:latin typeface="Arial"/>
                <a:cs typeface="Arial"/>
              </a:rPr>
              <a:t>DEVICE FOR CRACKING OPEN AND SEPARATING AN EGG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. [online] Available at: 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  <a:hlinkClick r:id="rId6"/>
              </a:rPr>
              <a:t>https://ppubs.uspto.gov/api/pdf/downloadPdf/7363853?requestToken=eyJzdWIiOiJjNmE0OTIxZi1mMDU2LTQ0MDctYWFiOS02NWM1MjY5OGUwMjciLCJ2ZXIiOiJmOGRlNTNhZS02YzgzLTQ2MzYtOWIwNC00Y2JhMTkzMDRjZmMiLCJleHAiOjB9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 [Accessed 29 Aug. 2025].</a:t>
            </a:r>
          </a:p>
          <a:p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Instructables (2024). </a:t>
            </a:r>
            <a:r>
              <a:rPr lang="en-US" sz="1200" i="1">
                <a:solidFill>
                  <a:srgbClr val="000000"/>
                </a:solidFill>
                <a:latin typeface="Arial"/>
                <a:cs typeface="Arial"/>
              </a:rPr>
              <a:t>Handcrafted Egg Breaker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. [online] Instructables. Available at: 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  <a:hlinkClick r:id="rId7"/>
              </a:rPr>
              <a:t>https://www.instructables.com/Handcrafted-Egg-Breaker/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 [Accessed 30 Aug. 2025].</a:t>
            </a:r>
          </a:p>
          <a:p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Jung, E. (2021). </a:t>
            </a:r>
            <a:r>
              <a:rPr lang="en-US" sz="1200" i="1">
                <a:solidFill>
                  <a:srgbClr val="000000"/>
                </a:solidFill>
                <a:latin typeface="Arial"/>
                <a:cs typeface="Arial"/>
              </a:rPr>
              <a:t>Egg Crackers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. [online] Google.com. Available at: 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  <a:hlinkClick r:id="rId8"/>
              </a:rPr>
              <a:t>https://patents.google.com/patent/KR20220132221A/en?q=(egg+cracker)&amp;oq=egg+cracker</a:t>
            </a:r>
            <a:r>
              <a:rPr lang="en-US" sz="1200">
                <a:solidFill>
                  <a:srgbClr val="000000"/>
                </a:solidFill>
                <a:latin typeface="Arial"/>
                <a:cs typeface="Arial"/>
              </a:rPr>
              <a:t>.</a:t>
            </a:r>
            <a:endParaRPr lang="en-US"/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8655174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9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 Boardroom</vt:lpstr>
      <vt:lpstr>Egg Cracker  Reverse Engineering </vt:lpstr>
      <vt:lpstr>Background</vt:lpstr>
      <vt:lpstr>Objective</vt:lpstr>
      <vt:lpstr>Design Criteria</vt:lpstr>
      <vt:lpstr>PowerPoint Presentation</vt:lpstr>
      <vt:lpstr>Current Progress</vt:lpstr>
      <vt:lpstr>PowerPoint Presentation</vt:lpstr>
      <vt:lpstr>Next Steps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Egg Cracker  Reverse Engineering </dc:title>
  <dc:creator/>
  <cp:revision>3</cp:revision>
  <dcterms:created xsi:type="dcterms:W3CDTF">2025-09-04T16:48:20Z</dcterms:created>
  <dcterms:modified xsi:type="dcterms:W3CDTF">2025-09-11T13:11:01Z</dcterms:modified>
</cp:coreProperties>
</file>