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4" r:id="rId7"/>
    <p:sldId id="275" r:id="rId8"/>
    <p:sldId id="276" r:id="rId9"/>
    <p:sldId id="269" r:id="rId10"/>
    <p:sldId id="277" r:id="rId11"/>
    <p:sldId id="264" r:id="rId12"/>
    <p:sldId id="263" r:id="rId13"/>
    <p:sldId id="262" r:id="rId14"/>
    <p:sldId id="270" r:id="rId15"/>
    <p:sldId id="266" r:id="rId16"/>
    <p:sldId id="268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E95B57-8E55-F595-B661-5CEA408024E1}" v="7" dt="2025-09-15T00:23:40.175"/>
    <p1510:client id="{E0135047-8F1E-324D-A086-41B89A4E46E3}" v="5" dt="2025-09-13T22:50:03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63" autoAdjust="0"/>
  </p:normalViewPr>
  <p:slideViewPr>
    <p:cSldViewPr snapToGrid="0">
      <p:cViewPr>
        <p:scale>
          <a:sx n="118" d="100"/>
          <a:sy n="118" d="100"/>
        </p:scale>
        <p:origin x="312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a A Won" userId="S::tue57530@temple.edu::066a4b92-fd6e-4306-bd14-b95695d324a1" providerId="AD" clId="Web-{E8C7E0E7-EA68-DE4E-7B45-5C463F3A4CBA}"/>
    <pc:docChg chg="modSld">
      <pc:chgData name="Misa A Won" userId="S::tue57530@temple.edu::066a4b92-fd6e-4306-bd14-b95695d324a1" providerId="AD" clId="Web-{E8C7E0E7-EA68-DE4E-7B45-5C463F3A4CBA}" dt="2025-09-09T21:51:39.558" v="5"/>
      <pc:docMkLst>
        <pc:docMk/>
      </pc:docMkLst>
      <pc:sldChg chg="addSp delSp modSp">
        <pc:chgData name="Misa A Won" userId="S::tue57530@temple.edu::066a4b92-fd6e-4306-bd14-b95695d324a1" providerId="AD" clId="Web-{E8C7E0E7-EA68-DE4E-7B45-5C463F3A4CBA}" dt="2025-09-09T21:40:56.721" v="3" actId="1076"/>
        <pc:sldMkLst>
          <pc:docMk/>
          <pc:sldMk cId="2157177112" sldId="266"/>
        </pc:sldMkLst>
        <pc:picChg chg="add mod">
          <ac:chgData name="Misa A Won" userId="S::tue57530@temple.edu::066a4b92-fd6e-4306-bd14-b95695d324a1" providerId="AD" clId="Web-{E8C7E0E7-EA68-DE4E-7B45-5C463F3A4CBA}" dt="2025-09-09T21:40:56.721" v="3" actId="1076"/>
          <ac:picMkLst>
            <pc:docMk/>
            <pc:sldMk cId="2157177112" sldId="266"/>
            <ac:picMk id="2" creationId="{AFE7E751-1F6F-08D5-1BD3-EC69990A114F}"/>
          </ac:picMkLst>
        </pc:picChg>
      </pc:sldChg>
      <pc:sldChg chg="addSp delSp modSp">
        <pc:chgData name="Misa A Won" userId="S::tue57530@temple.edu::066a4b92-fd6e-4306-bd14-b95695d324a1" providerId="AD" clId="Web-{E8C7E0E7-EA68-DE4E-7B45-5C463F3A4CBA}" dt="2025-09-09T21:51:39.558" v="5"/>
        <pc:sldMkLst>
          <pc:docMk/>
          <pc:sldMk cId="2439317294" sldId="270"/>
        </pc:sldMkLst>
        <pc:picChg chg="add mod">
          <ac:chgData name="Misa A Won" userId="S::tue57530@temple.edu::066a4b92-fd6e-4306-bd14-b95695d324a1" providerId="AD" clId="Web-{E8C7E0E7-EA68-DE4E-7B45-5C463F3A4CBA}" dt="2025-09-09T21:51:39.558" v="5"/>
          <ac:picMkLst>
            <pc:docMk/>
            <pc:sldMk cId="2439317294" sldId="270"/>
            <ac:picMk id="3" creationId="{48357D96-8775-EA97-A0E6-57E6A522D1A4}"/>
          </ac:picMkLst>
        </pc:picChg>
      </pc:sldChg>
    </pc:docChg>
  </pc:docChgLst>
  <pc:docChgLst>
    <pc:chgData name="Misa A Won" userId="S::tue57530@temple.edu::066a4b92-fd6e-4306-bd14-b95695d324a1" providerId="AD" clId="Web-{A2A83CB7-9194-F6D5-B3A8-CFE19724C818}"/>
    <pc:docChg chg="modSld">
      <pc:chgData name="Misa A Won" userId="S::tue57530@temple.edu::066a4b92-fd6e-4306-bd14-b95695d324a1" providerId="AD" clId="Web-{A2A83CB7-9194-F6D5-B3A8-CFE19724C818}" dt="2025-09-08T22:50:52.864" v="15" actId="1076"/>
      <pc:docMkLst>
        <pc:docMk/>
      </pc:docMkLst>
      <pc:sldChg chg="addSp delSp modSp">
        <pc:chgData name="Misa A Won" userId="S::tue57530@temple.edu::066a4b92-fd6e-4306-bd14-b95695d324a1" providerId="AD" clId="Web-{A2A83CB7-9194-F6D5-B3A8-CFE19724C818}" dt="2025-09-08T22:50:30.661" v="8" actId="20577"/>
        <pc:sldMkLst>
          <pc:docMk/>
          <pc:sldMk cId="809356235" sldId="267"/>
        </pc:sldMkLst>
      </pc:sldChg>
      <pc:sldChg chg="addSp delSp modSp">
        <pc:chgData name="Misa A Won" userId="S::tue57530@temple.edu::066a4b92-fd6e-4306-bd14-b95695d324a1" providerId="AD" clId="Web-{A2A83CB7-9194-F6D5-B3A8-CFE19724C818}" dt="2025-09-08T22:50:52.864" v="15" actId="1076"/>
        <pc:sldMkLst>
          <pc:docMk/>
          <pc:sldMk cId="2057462899" sldId="268"/>
        </pc:sldMkLst>
        <pc:picChg chg="add mod">
          <ac:chgData name="Misa A Won" userId="S::tue57530@temple.edu::066a4b92-fd6e-4306-bd14-b95695d324a1" providerId="AD" clId="Web-{A2A83CB7-9194-F6D5-B3A8-CFE19724C818}" dt="2025-09-08T22:50:52.864" v="15" actId="1076"/>
          <ac:picMkLst>
            <pc:docMk/>
            <pc:sldMk cId="2057462899" sldId="268"/>
            <ac:picMk id="2" creationId="{35E9C67D-0747-C356-0484-0E995F3F49CA}"/>
          </ac:picMkLst>
        </pc:picChg>
      </pc:sldChg>
    </pc:docChg>
  </pc:docChgLst>
  <pc:docChgLst>
    <pc:chgData name="Misa A Won" userId="S::tue57530@temple.edu::066a4b92-fd6e-4306-bd14-b95695d324a1" providerId="AD" clId="Web-{91E95B57-8E55-F595-B661-5CEA408024E1}"/>
    <pc:docChg chg="addSld delSld modSld">
      <pc:chgData name="Misa A Won" userId="S::tue57530@temple.edu::066a4b92-fd6e-4306-bd14-b95695d324a1" providerId="AD" clId="Web-{91E95B57-8E55-F595-B661-5CEA408024E1}" dt="2025-09-15T00:23:40.175" v="6"/>
      <pc:docMkLst>
        <pc:docMk/>
      </pc:docMkLst>
      <pc:sldChg chg="del">
        <pc:chgData name="Misa A Won" userId="S::tue57530@temple.edu::066a4b92-fd6e-4306-bd14-b95695d324a1" providerId="AD" clId="Web-{91E95B57-8E55-F595-B661-5CEA408024E1}" dt="2025-09-15T00:23:09.284" v="4"/>
        <pc:sldMkLst>
          <pc:docMk/>
          <pc:sldMk cId="3354079725" sldId="261"/>
        </pc:sldMkLst>
      </pc:sldChg>
      <pc:sldChg chg="del">
        <pc:chgData name="Misa A Won" userId="S::tue57530@temple.edu::066a4b92-fd6e-4306-bd14-b95695d324a1" providerId="AD" clId="Web-{91E95B57-8E55-F595-B661-5CEA408024E1}" dt="2025-09-15T00:23:40.175" v="6"/>
        <pc:sldMkLst>
          <pc:docMk/>
          <pc:sldMk cId="3608752407" sldId="265"/>
        </pc:sldMkLst>
      </pc:sldChg>
      <pc:sldChg chg="add">
        <pc:chgData name="Misa A Won" userId="S::tue57530@temple.edu::066a4b92-fd6e-4306-bd14-b95695d324a1" providerId="AD" clId="Web-{91E95B57-8E55-F595-B661-5CEA408024E1}" dt="2025-09-15T00:22:23.487" v="0"/>
        <pc:sldMkLst>
          <pc:docMk/>
          <pc:sldMk cId="2894576060" sldId="274"/>
        </pc:sldMkLst>
      </pc:sldChg>
      <pc:sldChg chg="add">
        <pc:chgData name="Misa A Won" userId="S::tue57530@temple.edu::066a4b92-fd6e-4306-bd14-b95695d324a1" providerId="AD" clId="Web-{91E95B57-8E55-F595-B661-5CEA408024E1}" dt="2025-09-15T00:22:42.050" v="1"/>
        <pc:sldMkLst>
          <pc:docMk/>
          <pc:sldMk cId="1152215470" sldId="275"/>
        </pc:sldMkLst>
      </pc:sldChg>
      <pc:sldChg chg="delSp add">
        <pc:chgData name="Misa A Won" userId="S::tue57530@temple.edu::066a4b92-fd6e-4306-bd14-b95695d324a1" providerId="AD" clId="Web-{91E95B57-8E55-F595-B661-5CEA408024E1}" dt="2025-09-15T00:23:06.097" v="3"/>
        <pc:sldMkLst>
          <pc:docMk/>
          <pc:sldMk cId="3753370737" sldId="276"/>
        </pc:sldMkLst>
        <pc:spChg chg="del">
          <ac:chgData name="Misa A Won" userId="S::tue57530@temple.edu::066a4b92-fd6e-4306-bd14-b95695d324a1" providerId="AD" clId="Web-{91E95B57-8E55-F595-B661-5CEA408024E1}" dt="2025-09-15T00:23:06.097" v="3"/>
          <ac:spMkLst>
            <pc:docMk/>
            <pc:sldMk cId="3753370737" sldId="276"/>
            <ac:spMk id="2" creationId="{6E5BD135-4610-4716-36E4-9F1D023E21E1}"/>
          </ac:spMkLst>
        </pc:spChg>
      </pc:sldChg>
      <pc:sldChg chg="add">
        <pc:chgData name="Misa A Won" userId="S::tue57530@temple.edu::066a4b92-fd6e-4306-bd14-b95695d324a1" providerId="AD" clId="Web-{91E95B57-8E55-F595-B661-5CEA408024E1}" dt="2025-09-15T00:23:33.300" v="5"/>
        <pc:sldMkLst>
          <pc:docMk/>
          <pc:sldMk cId="3167750622" sldId="277"/>
        </pc:sldMkLst>
      </pc:sldChg>
    </pc:docChg>
  </pc:docChgLst>
  <pc:docChgLst>
    <pc:chgData name="Misa A Won" userId="S::tue57530@temple.edu::066a4b92-fd6e-4306-bd14-b95695d324a1" providerId="AD" clId="Web-{D3A651BC-54C5-35D5-121B-AD8FB5428EB6}"/>
    <pc:docChg chg="addSld modSld">
      <pc:chgData name="Misa A Won" userId="S::tue57530@temple.edu::066a4b92-fd6e-4306-bd14-b95695d324a1" providerId="AD" clId="Web-{D3A651BC-54C5-35D5-121B-AD8FB5428EB6}" dt="2025-09-12T21:33:31.636" v="20"/>
      <pc:docMkLst>
        <pc:docMk/>
      </pc:docMkLst>
      <pc:sldChg chg="addSp delSp modSp">
        <pc:chgData name="Misa A Won" userId="S::tue57530@temple.edu::066a4b92-fd6e-4306-bd14-b95695d324a1" providerId="AD" clId="Web-{D3A651BC-54C5-35D5-121B-AD8FB5428EB6}" dt="2025-09-12T21:33:11.897" v="18"/>
        <pc:sldMkLst>
          <pc:docMk/>
          <pc:sldMk cId="2381006206" sldId="263"/>
        </pc:sldMkLst>
        <pc:picChg chg="add mod">
          <ac:chgData name="Misa A Won" userId="S::tue57530@temple.edu::066a4b92-fd6e-4306-bd14-b95695d324a1" providerId="AD" clId="Web-{D3A651BC-54C5-35D5-121B-AD8FB5428EB6}" dt="2025-09-12T21:33:08.491" v="17"/>
          <ac:picMkLst>
            <pc:docMk/>
            <pc:sldMk cId="2381006206" sldId="263"/>
            <ac:picMk id="2" creationId="{803D24D0-284E-F294-F7BE-C41B924070D9}"/>
          </ac:picMkLst>
        </pc:picChg>
      </pc:sldChg>
      <pc:sldChg chg="addSp delSp modSp">
        <pc:chgData name="Misa A Won" userId="S::tue57530@temple.edu::066a4b92-fd6e-4306-bd14-b95695d324a1" providerId="AD" clId="Web-{D3A651BC-54C5-35D5-121B-AD8FB5428EB6}" dt="2025-09-12T21:33:31.636" v="20"/>
        <pc:sldMkLst>
          <pc:docMk/>
          <pc:sldMk cId="955423487" sldId="264"/>
        </pc:sldMkLst>
        <pc:picChg chg="add mod">
          <ac:chgData name="Misa A Won" userId="S::tue57530@temple.edu::066a4b92-fd6e-4306-bd14-b95695d324a1" providerId="AD" clId="Web-{D3A651BC-54C5-35D5-121B-AD8FB5428EB6}" dt="2025-09-12T21:33:29.635" v="19"/>
          <ac:picMkLst>
            <pc:docMk/>
            <pc:sldMk cId="955423487" sldId="264"/>
            <ac:picMk id="2" creationId="{BE6A5BAD-ACE8-A8C5-E21A-C8E78212DBEB}"/>
          </ac:picMkLst>
        </pc:picChg>
      </pc:sldChg>
      <pc:sldChg chg="addSp modSp">
        <pc:chgData name="Misa A Won" userId="S::tue57530@temple.edu::066a4b92-fd6e-4306-bd14-b95695d324a1" providerId="AD" clId="Web-{D3A651BC-54C5-35D5-121B-AD8FB5428EB6}" dt="2025-09-12T21:32:10.692" v="14" actId="1076"/>
        <pc:sldMkLst>
          <pc:docMk/>
          <pc:sldMk cId="809356235" sldId="267"/>
        </pc:sldMkLst>
      </pc:sldChg>
      <pc:sldChg chg="addSp modSp">
        <pc:chgData name="Misa A Won" userId="S::tue57530@temple.edu::066a4b92-fd6e-4306-bd14-b95695d324a1" providerId="AD" clId="Web-{D3A651BC-54C5-35D5-121B-AD8FB5428EB6}" dt="2025-09-12T21:22:25.259" v="5" actId="1076"/>
        <pc:sldMkLst>
          <pc:docMk/>
          <pc:sldMk cId="2057462899" sldId="268"/>
        </pc:sldMkLst>
        <pc:picChg chg="mod">
          <ac:chgData name="Misa A Won" userId="S::tue57530@temple.edu::066a4b92-fd6e-4306-bd14-b95695d324a1" providerId="AD" clId="Web-{D3A651BC-54C5-35D5-121B-AD8FB5428EB6}" dt="2025-09-12T21:22:18.899" v="0" actId="1076"/>
          <ac:picMkLst>
            <pc:docMk/>
            <pc:sldMk cId="2057462899" sldId="268"/>
            <ac:picMk id="2" creationId="{35E9C67D-0747-C356-0484-0E995F3F49CA}"/>
          </ac:picMkLst>
        </pc:picChg>
        <pc:picChg chg="add mod">
          <ac:chgData name="Misa A Won" userId="S::tue57530@temple.edu::066a4b92-fd6e-4306-bd14-b95695d324a1" providerId="AD" clId="Web-{D3A651BC-54C5-35D5-121B-AD8FB5428EB6}" dt="2025-09-12T21:22:25.259" v="5" actId="1076"/>
          <ac:picMkLst>
            <pc:docMk/>
            <pc:sldMk cId="2057462899" sldId="268"/>
            <ac:picMk id="3" creationId="{340337D7-102C-6CB0-6B93-CB9E14E8E20C}"/>
          </ac:picMkLst>
        </pc:picChg>
        <pc:cxnChg chg="mod">
          <ac:chgData name="Misa A Won" userId="S::tue57530@temple.edu::066a4b92-fd6e-4306-bd14-b95695d324a1" providerId="AD" clId="Web-{D3A651BC-54C5-35D5-121B-AD8FB5428EB6}" dt="2025-09-12T21:22:18.899" v="1" actId="1076"/>
          <ac:cxnSpMkLst>
            <pc:docMk/>
            <pc:sldMk cId="2057462899" sldId="268"/>
            <ac:cxnSpMk id="4" creationId="{11AA883F-04D5-80D1-FFE7-FDC21DCA3AF5}"/>
          </ac:cxnSpMkLst>
        </pc:cxnChg>
        <pc:cxnChg chg="mod">
          <ac:chgData name="Misa A Won" userId="S::tue57530@temple.edu::066a4b92-fd6e-4306-bd14-b95695d324a1" providerId="AD" clId="Web-{D3A651BC-54C5-35D5-121B-AD8FB5428EB6}" dt="2025-09-12T21:22:18.899" v="2" actId="1076"/>
          <ac:cxnSpMkLst>
            <pc:docMk/>
            <pc:sldMk cId="2057462899" sldId="268"/>
            <ac:cxnSpMk id="5" creationId="{6AC31F24-7C50-D57E-621C-DA6E9DE323EF}"/>
          </ac:cxnSpMkLst>
        </pc:cxnChg>
      </pc:sldChg>
      <pc:sldChg chg="addSp modSp new">
        <pc:chgData name="Misa A Won" userId="S::tue57530@temple.edu::066a4b92-fd6e-4306-bd14-b95695d324a1" providerId="AD" clId="Web-{D3A651BC-54C5-35D5-121B-AD8FB5428EB6}" dt="2025-09-12T21:32:26.005" v="16"/>
        <pc:sldMkLst>
          <pc:docMk/>
          <pc:sldMk cId="3089298085" sldId="271"/>
        </pc:sldMkLst>
      </pc:sldChg>
    </pc:docChg>
  </pc:docChgLst>
  <pc:docChgLst>
    <pc:chgData name="Britney Lourng" userId="70e88efa-4e72-4c86-a78d-6388d3771982" providerId="ADAL" clId="{7F08BAC6-88FE-4570-88EB-86974D7DBD02}"/>
    <pc:docChg chg="undo custSel modSld">
      <pc:chgData name="Britney Lourng" userId="70e88efa-4e72-4c86-a78d-6388d3771982" providerId="ADAL" clId="{7F08BAC6-88FE-4570-88EB-86974D7DBD02}" dt="2025-09-12T03:02:14.543" v="250" actId="20577"/>
      <pc:docMkLst>
        <pc:docMk/>
      </pc:docMkLst>
      <pc:sldChg chg="addSp delSp modSp mod modNotesTx">
        <pc:chgData name="Britney Lourng" userId="70e88efa-4e72-4c86-a78d-6388d3771982" providerId="ADAL" clId="{7F08BAC6-88FE-4570-88EB-86974D7DBD02}" dt="2025-09-12T03:01:53.144" v="198" actId="20577"/>
        <pc:sldMkLst>
          <pc:docMk/>
          <pc:sldMk cId="809356235" sldId="267"/>
        </pc:sldMkLst>
      </pc:sldChg>
      <pc:sldChg chg="addSp delSp modSp mod modNotesTx">
        <pc:chgData name="Britney Lourng" userId="70e88efa-4e72-4c86-a78d-6388d3771982" providerId="ADAL" clId="{7F08BAC6-88FE-4570-88EB-86974D7DBD02}" dt="2025-09-12T03:02:14.543" v="250" actId="20577"/>
        <pc:sldMkLst>
          <pc:docMk/>
          <pc:sldMk cId="2057462899" sldId="268"/>
        </pc:sldMkLst>
        <pc:cxnChg chg="add mod">
          <ac:chgData name="Britney Lourng" userId="70e88efa-4e72-4c86-a78d-6388d3771982" providerId="ADAL" clId="{7F08BAC6-88FE-4570-88EB-86974D7DBD02}" dt="2025-09-12T02:59:10.785" v="6" actId="1076"/>
          <ac:cxnSpMkLst>
            <pc:docMk/>
            <pc:sldMk cId="2057462899" sldId="268"/>
            <ac:cxnSpMk id="4" creationId="{11AA883F-04D5-80D1-FFE7-FDC21DCA3AF5}"/>
          </ac:cxnSpMkLst>
        </pc:cxnChg>
        <pc:cxnChg chg="add mod">
          <ac:chgData name="Britney Lourng" userId="70e88efa-4e72-4c86-a78d-6388d3771982" providerId="ADAL" clId="{7F08BAC6-88FE-4570-88EB-86974D7DBD02}" dt="2025-09-12T02:59:25.308" v="10" actId="14100"/>
          <ac:cxnSpMkLst>
            <pc:docMk/>
            <pc:sldMk cId="2057462899" sldId="268"/>
            <ac:cxnSpMk id="5" creationId="{6AC31F24-7C50-D57E-621C-DA6E9DE323EF}"/>
          </ac:cxnSpMkLst>
        </pc:cxnChg>
      </pc:sldChg>
    </pc:docChg>
  </pc:docChgLst>
  <pc:docChgLst>
    <pc:chgData name="Misa A Won" userId="S::tue57530@temple.edu::066a4b92-fd6e-4306-bd14-b95695d324a1" providerId="AD" clId="Web-{E0135047-8F1E-324D-A086-41B89A4E46E3}"/>
    <pc:docChg chg="addSld delSld modSld">
      <pc:chgData name="Misa A Won" userId="S::tue57530@temple.edu::066a4b92-fd6e-4306-bd14-b95695d324a1" providerId="AD" clId="Web-{E0135047-8F1E-324D-A086-41B89A4E46E3}" dt="2025-09-13T22:50:03.701" v="4"/>
      <pc:docMkLst>
        <pc:docMk/>
      </pc:docMkLst>
      <pc:sldChg chg="del">
        <pc:chgData name="Misa A Won" userId="S::tue57530@temple.edu::066a4b92-fd6e-4306-bd14-b95695d324a1" providerId="AD" clId="Web-{E0135047-8F1E-324D-A086-41B89A4E46E3}" dt="2025-09-13T22:49:49.451" v="2"/>
        <pc:sldMkLst>
          <pc:docMk/>
          <pc:sldMk cId="809356235" sldId="267"/>
        </pc:sldMkLst>
      </pc:sldChg>
      <pc:sldChg chg="del">
        <pc:chgData name="Misa A Won" userId="S::tue57530@temple.edu::066a4b92-fd6e-4306-bd14-b95695d324a1" providerId="AD" clId="Web-{E0135047-8F1E-324D-A086-41B89A4E46E3}" dt="2025-09-13T22:50:03.701" v="4"/>
        <pc:sldMkLst>
          <pc:docMk/>
          <pc:sldMk cId="3089298085" sldId="271"/>
        </pc:sldMkLst>
      </pc:sldChg>
      <pc:sldChg chg="delSp add">
        <pc:chgData name="Misa A Won" userId="S::tue57530@temple.edu::066a4b92-fd6e-4306-bd14-b95695d324a1" providerId="AD" clId="Web-{E0135047-8F1E-324D-A086-41B89A4E46E3}" dt="2025-09-13T22:49:43.107" v="1"/>
        <pc:sldMkLst>
          <pc:docMk/>
          <pc:sldMk cId="1601878332" sldId="272"/>
        </pc:sldMkLst>
      </pc:sldChg>
      <pc:sldChg chg="add">
        <pc:chgData name="Misa A Won" userId="S::tue57530@temple.edu::066a4b92-fd6e-4306-bd14-b95695d324a1" providerId="AD" clId="Web-{E0135047-8F1E-324D-A086-41B89A4E46E3}" dt="2025-09-13T22:49:58.686" v="3"/>
        <pc:sldMkLst>
          <pc:docMk/>
          <pc:sldMk cId="40571501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31AB3-7DBC-40DC-9F3C-FEF348308C65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69A69-DD3C-4B0D-B05A-75D917BDF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6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sure of positioning of pin holes in picture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69A69-DD3C-4B0D-B05A-75D917BDF2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5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9F318-33B7-D29E-AF7D-3C870662A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6E1FE-2ADE-1063-C10D-0FD9AE629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139D2-CAA3-01D1-45BF-D31754C7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76AA5-2416-3913-8911-7533AE3F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0DD81-D2A3-4551-B3AD-E4C1EDB5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4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AC8C3-3899-D273-7C8B-9C728666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572C5-3C22-73BB-9B2F-FCDDCDDED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D7FE4-A592-CF02-C05F-3E82C3DA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D8DFB-C3C9-3B34-9A49-88B19B90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95196-D355-3D7E-D1F4-CB2BBE7B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3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D1E36B-CA26-D227-6630-383FE8355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74AB1-DC8F-C5E2-85B2-276034805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62811-C72B-F3C3-A77D-2E4B3E5E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C7E7F-41C2-DB11-5934-8E46C38A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01FCC-BE1E-930C-334B-7CC1714D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5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B0E4-6FFA-BFA7-EDA3-F44C3046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2B7EA-46E3-3DB3-0D82-310079B80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AF0F6-AB09-0DA8-787E-7F8F59D57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41C4A-85E8-6F3C-D04F-7BDBA94D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9154-DC01-65FE-20AE-2366AF30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51EE-C7ED-5E8F-0596-CCC333DC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33CD7-F75E-30B2-F216-7D2815FF6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4D6B1-00EC-29E5-5387-7C51E4CF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2C37F-0C39-ABE1-6C7A-23F0AEB0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D262-60C3-9F8D-BBB9-85661E7D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1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93237-61FF-724B-1FAA-CF41326C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55009-94D2-F216-46C2-F3F1C5833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792C7-5F66-AE22-C03A-179DC45EC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9A975-ECF0-109C-2570-46F1EDF4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8A852-19E7-4B25-89A2-E0F61205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350F6-EB3E-F0FE-7271-1E74A894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3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C56A-7714-12E3-A2B1-2977F6DDC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84FB1-7D17-60A7-FAF6-AE8DCD5A1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7119-51C3-57DF-BE13-5901BBFBC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0BC0-4427-CEC6-065D-19B5CE7D2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3F6A9-86F1-FDA3-D4BD-7CC4769E3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6B0330-3E0E-9CB8-B69F-A1B67BD25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CFB2D-FCC5-7881-778E-DFEFE66F8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E5EAD-73E9-D38A-86D2-455C8A8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2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E7609-2B47-AC44-026C-0D398750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AF14F-DD36-6D5E-7DEC-D3B1951C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05768-D63E-4A03-1EF8-0AE2D359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07CDF-B4BF-C101-D3B4-285ACD0E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768E7-BC38-6781-46ED-FB7E77DE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9027C-E4E7-AAA4-3E39-10ECBE250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CE5A6-B9DE-1F49-FF25-3D0B9D7B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0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8290C-79E7-0F17-917E-B0875FFE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4333B-0B24-5104-A008-1A287BAF6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DEB0A-56C3-A456-E9D3-5BC0B78A6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FDF3E-AE4A-C75E-42AA-58A27BCF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74F96-85E8-2057-9E70-E2285CC20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D8B12-EDA2-7589-E7CE-F0964179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82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11FB-0C49-4186-3BBA-957F3C9B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3BE3FC-823A-D62D-05CB-8FF28F8BD7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53825-D5C1-01F3-D5D2-72ED63400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1846E-4FCD-17BE-70D7-7D88E6D05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AE01C-0975-0D53-5F59-4BE6A13F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C11C8-630D-D150-B926-247B8DAE2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2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E1023-9E4D-6AB9-9421-36FF7AF1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8D19E-BABC-47AD-5A8F-885BFFEA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52725-FE41-4D4C-7A83-C050C9A39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79329-7488-48DF-8A03-484449084749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F1794-6763-5C2E-CE5E-32968DCB7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00B9D-4A16-1FEF-056E-57993120B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308140-BEA3-443E-B147-E00E8281D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5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D8EC2-97AF-8B99-6F9D-4FCF3215EE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D1BC4-78EF-0070-26CB-46B9A48F5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60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FCB88-7640-B55C-5EA0-B7C8FDAEC18E}"/>
              </a:ext>
            </a:extLst>
          </p:cNvPr>
          <p:cNvSpPr txBox="1"/>
          <p:nvPr/>
        </p:nvSpPr>
        <p:spPr>
          <a:xfrm>
            <a:off x="409575" y="96202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Egg holder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F93882-0798-8731-B5F3-5CC03B21DA7F}"/>
              </a:ext>
            </a:extLst>
          </p:cNvPr>
          <p:cNvGrpSpPr/>
          <p:nvPr/>
        </p:nvGrpSpPr>
        <p:grpSpPr>
          <a:xfrm>
            <a:off x="288150" y="1680571"/>
            <a:ext cx="6161460" cy="4771657"/>
            <a:chOff x="288150" y="1680571"/>
            <a:chExt cx="6161460" cy="4771657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188FC82-D772-28F9-8A32-893539AAC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150" y="1680571"/>
              <a:ext cx="6161460" cy="4771657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FD16AC2-2C2C-8F46-6855-2936AD3E871F}"/>
                </a:ext>
              </a:extLst>
            </p:cNvPr>
            <p:cNvCxnSpPr/>
            <p:nvPr/>
          </p:nvCxnSpPr>
          <p:spPr>
            <a:xfrm>
              <a:off x="3081528" y="3561575"/>
              <a:ext cx="0" cy="2889504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84C8BA-3565-AC90-A768-89D3676E1C5C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2" y="3793350"/>
              <a:ext cx="26517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6AA0056-827D-3CB8-53C3-B1F1E652242A}"/>
                </a:ext>
              </a:extLst>
            </p:cNvPr>
            <p:cNvCxnSpPr/>
            <p:nvPr/>
          </p:nvCxnSpPr>
          <p:spPr>
            <a:xfrm flipH="1" flipV="1">
              <a:off x="1911096" y="3044952"/>
              <a:ext cx="905256" cy="7483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B56FA1-D8AD-F9CE-06E6-25F56C1C6729}"/>
                </a:ext>
              </a:extLst>
            </p:cNvPr>
            <p:cNvSpPr txBox="1"/>
            <p:nvPr/>
          </p:nvSpPr>
          <p:spPr>
            <a:xfrm>
              <a:off x="1240396" y="2757785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0.216 in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D2480B-FBBA-D460-E478-B3F1B8DD9FDF}"/>
                </a:ext>
              </a:extLst>
            </p:cNvPr>
            <p:cNvSpPr txBox="1"/>
            <p:nvPr/>
          </p:nvSpPr>
          <p:spPr>
            <a:xfrm>
              <a:off x="5440679" y="4526280"/>
              <a:ext cx="830715" cy="36576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1.779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35E91B-62D0-6FFD-2E79-983CAE135423}"/>
              </a:ext>
            </a:extLst>
          </p:cNvPr>
          <p:cNvGrpSpPr/>
          <p:nvPr/>
        </p:nvGrpSpPr>
        <p:grpSpPr>
          <a:xfrm>
            <a:off x="6760350" y="0"/>
            <a:ext cx="5143500" cy="6858000"/>
            <a:chOff x="6760350" y="0"/>
            <a:chExt cx="5143500" cy="6858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BC8FFCC-4A0D-E206-6F84-379D55C10501}"/>
                </a:ext>
              </a:extLst>
            </p:cNvPr>
            <p:cNvGrpSpPr/>
            <p:nvPr/>
          </p:nvGrpSpPr>
          <p:grpSpPr>
            <a:xfrm>
              <a:off x="6760350" y="0"/>
              <a:ext cx="5143500" cy="6858000"/>
              <a:chOff x="3674250" y="150000"/>
              <a:chExt cx="5143500" cy="6858000"/>
            </a:xfrm>
          </p:grpSpPr>
          <p:pic>
            <p:nvPicPr>
              <p:cNvPr id="5" name="Picture 4" descr="A white plastic object on a white surface&#10;&#10;AI-generated content may be incorrect.">
                <a:extLst>
                  <a:ext uri="{FF2B5EF4-FFF2-40B4-BE49-F238E27FC236}">
                    <a16:creationId xmlns:a16="http://schemas.microsoft.com/office/drawing/2014/main" id="{11D1FDDE-8501-0358-D6B2-90093BAFF2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817000" y="1007250"/>
                <a:ext cx="6858000" cy="514350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543A3A3E-4C9E-BE33-56AF-69BC79A135CD}"/>
                  </a:ext>
                </a:extLst>
              </p:cNvPr>
              <p:cNvCxnSpPr/>
              <p:nvPr/>
            </p:nvCxnSpPr>
            <p:spPr>
              <a:xfrm>
                <a:off x="5816600" y="2241550"/>
                <a:ext cx="0" cy="294005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3DC4C6D-926C-9120-2B60-19B0FD2135E0}"/>
                  </a:ext>
                </a:extLst>
              </p:cNvPr>
              <p:cNvCxnSpPr/>
              <p:nvPr/>
            </p:nvCxnSpPr>
            <p:spPr>
              <a:xfrm>
                <a:off x="6305550" y="2241550"/>
                <a:ext cx="0" cy="294005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9026089D-C24D-0E71-1A74-46BD61434B34}"/>
                  </a:ext>
                </a:extLst>
              </p:cNvPr>
              <p:cNvCxnSpPr/>
              <p:nvPr/>
            </p:nvCxnSpPr>
            <p:spPr>
              <a:xfrm>
                <a:off x="5842000" y="2381250"/>
                <a:ext cx="46355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205657-6E57-C2D8-F0FC-EABB10E9DCA7}"/>
                  </a:ext>
                </a:extLst>
              </p:cNvPr>
              <p:cNvSpPr txBox="1"/>
              <p:nvPr/>
            </p:nvSpPr>
            <p:spPr>
              <a:xfrm>
                <a:off x="6305550" y="2214147"/>
                <a:ext cx="8851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0.480 in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A6B77A6-8E27-30A9-0CED-67B795996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3800" y="3073400"/>
                <a:ext cx="2993250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8FD3301-609B-23A1-DE88-50390EAEF0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8100" y="4470400"/>
                <a:ext cx="4889500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BCAF987-6F68-8B0F-AB2F-3001FCCA6D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7700" y="4013200"/>
                <a:ext cx="3041650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FB09398-B0F6-E584-5B1F-069B27844C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3800" y="3321050"/>
                <a:ext cx="1513700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B5A5C1-1490-4572-6CE9-0E3BCB275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2400" y="3943350"/>
                <a:ext cx="3187700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076FC2F-D583-12BF-5404-CCF7BA73D6DF}"/>
                  </a:ext>
                </a:extLst>
              </p:cNvPr>
              <p:cNvCxnSpPr/>
              <p:nvPr/>
            </p:nvCxnSpPr>
            <p:spPr>
              <a:xfrm flipV="1">
                <a:off x="4578350" y="4006850"/>
                <a:ext cx="0" cy="4191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C180558-0BF3-A34C-023A-B45AF0D95913}"/>
                  </a:ext>
                </a:extLst>
              </p:cNvPr>
              <p:cNvCxnSpPr/>
              <p:nvPr/>
            </p:nvCxnSpPr>
            <p:spPr>
              <a:xfrm flipV="1">
                <a:off x="4191000" y="3943350"/>
                <a:ext cx="0" cy="5270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D0357A9-BC75-4B98-003D-8234534272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150" y="3073400"/>
                <a:ext cx="0" cy="1397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33F851-B3FE-0038-10E3-1ABE4FEB49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8450" y="3073400"/>
                <a:ext cx="0" cy="2476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4CF337D-703A-ACCC-AC79-D6396455CD39}"/>
                  </a:ext>
                </a:extLst>
              </p:cNvPr>
              <p:cNvSpPr txBox="1"/>
              <p:nvPr/>
            </p:nvSpPr>
            <p:spPr>
              <a:xfrm>
                <a:off x="4569601" y="4124326"/>
                <a:ext cx="6799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0.471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D89352E-B267-034A-1AC3-2DE719522B3F}"/>
                  </a:ext>
                </a:extLst>
              </p:cNvPr>
              <p:cNvSpPr txBox="1"/>
              <p:nvPr/>
            </p:nvSpPr>
            <p:spPr>
              <a:xfrm>
                <a:off x="3812359" y="3653423"/>
                <a:ext cx="6799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0.544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60B0B4B-A61C-4BAA-F452-6DA0729C0F5A}"/>
                  </a:ext>
                </a:extLst>
              </p:cNvPr>
              <p:cNvSpPr txBox="1"/>
              <p:nvPr/>
            </p:nvSpPr>
            <p:spPr>
              <a:xfrm>
                <a:off x="7912256" y="3373021"/>
                <a:ext cx="8851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1.758 in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4B290F3-EF2B-F321-DB85-C27AF683F436}"/>
                  </a:ext>
                </a:extLst>
              </p:cNvPr>
              <p:cNvSpPr txBox="1"/>
              <p:nvPr/>
            </p:nvSpPr>
            <p:spPr>
              <a:xfrm>
                <a:off x="4945723" y="2753897"/>
                <a:ext cx="6799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0.392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02F935-491D-AE62-AE2B-EC6CD9E7459D}"/>
                </a:ext>
              </a:extLst>
            </p:cNvPr>
            <p:cNvSpPr txBox="1"/>
            <p:nvPr/>
          </p:nvSpPr>
          <p:spPr>
            <a:xfrm>
              <a:off x="11045051" y="3223021"/>
              <a:ext cx="830715" cy="36576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1.779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75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A5BAD-ACE8-A8C5-E21A-C8E78212D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160"/>
            <a:ext cx="12192000" cy="521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2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lastic device with a metal pin and a metal pin with a metal pin and a metal pin with a metal pin and a metal pin with a metal pin and a metal pin with a metal&#10;&#10;AI-generated content may be incorrect.">
            <a:extLst>
              <a:ext uri="{FF2B5EF4-FFF2-40B4-BE49-F238E27FC236}">
                <a16:creationId xmlns:a16="http://schemas.microsoft.com/office/drawing/2014/main" id="{803D24D0-284E-F294-F7BE-C41B92407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67"/>
            <a:ext cx="12192000" cy="65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06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6406AA-1231-DEFE-7BD8-6AD80FBC5EDC}"/>
              </a:ext>
            </a:extLst>
          </p:cNvPr>
          <p:cNvSpPr txBox="1"/>
          <p:nvPr/>
        </p:nvSpPr>
        <p:spPr>
          <a:xfrm>
            <a:off x="314325" y="314325"/>
            <a:ext cx="125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outer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32621CB-C430-0E6F-14B0-116DA71073F3}"/>
              </a:ext>
            </a:extLst>
          </p:cNvPr>
          <p:cNvGrpSpPr/>
          <p:nvPr/>
        </p:nvGrpSpPr>
        <p:grpSpPr>
          <a:xfrm>
            <a:off x="2601908" y="314325"/>
            <a:ext cx="6637268" cy="5896529"/>
            <a:chOff x="2601908" y="314325"/>
            <a:chExt cx="6637268" cy="5896529"/>
          </a:xfrm>
        </p:grpSpPr>
        <p:pic>
          <p:nvPicPr>
            <p:cNvPr id="11" name="Picture 10" descr="A white object on a table&#10;&#10;AI-generated content may be incorrect.">
              <a:extLst>
                <a:ext uri="{FF2B5EF4-FFF2-40B4-BE49-F238E27FC236}">
                  <a16:creationId xmlns:a16="http://schemas.microsoft.com/office/drawing/2014/main" id="{AE9A7B5F-8B79-3D4F-F227-43A7C9FA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2" r="12222"/>
            <a:stretch>
              <a:fillRect/>
            </a:stretch>
          </p:blipFill>
          <p:spPr>
            <a:xfrm rot="5400000">
              <a:off x="2981011" y="-47310"/>
              <a:ext cx="5896529" cy="6619800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CD2E3D3-A0E3-70B3-0C9A-66EBBEEC10F5}"/>
                </a:ext>
              </a:extLst>
            </p:cNvPr>
            <p:cNvCxnSpPr/>
            <p:nvPr/>
          </p:nvCxnSpPr>
          <p:spPr>
            <a:xfrm>
              <a:off x="2867025" y="705127"/>
              <a:ext cx="0" cy="5114925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AD6E8F7-7CDD-15F8-3653-7FB219D424C8}"/>
                </a:ext>
              </a:extLst>
            </p:cNvPr>
            <p:cNvCxnSpPr/>
            <p:nvPr/>
          </p:nvCxnSpPr>
          <p:spPr>
            <a:xfrm>
              <a:off x="7553325" y="683657"/>
              <a:ext cx="0" cy="5114925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FA8A4DA-80CC-C875-DA16-721D6C6FB0A4}"/>
                </a:ext>
              </a:extLst>
            </p:cNvPr>
            <p:cNvCxnSpPr/>
            <p:nvPr/>
          </p:nvCxnSpPr>
          <p:spPr>
            <a:xfrm>
              <a:off x="2867025" y="811033"/>
              <a:ext cx="46863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518594-D675-C911-D055-6876FF925227}"/>
                </a:ext>
              </a:extLst>
            </p:cNvPr>
            <p:cNvSpPr txBox="1"/>
            <p:nvPr/>
          </p:nvSpPr>
          <p:spPr>
            <a:xfrm>
              <a:off x="2941654" y="441701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6.985 in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3593F7-08B5-1439-19B0-40830F113A88}"/>
                </a:ext>
              </a:extLst>
            </p:cNvPr>
            <p:cNvCxnSpPr/>
            <p:nvPr/>
          </p:nvCxnSpPr>
          <p:spPr>
            <a:xfrm>
              <a:off x="6247074" y="1208598"/>
              <a:ext cx="0" cy="4277802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64EF7D-1F7D-FF6F-4966-C796E11726D0}"/>
                </a:ext>
              </a:extLst>
            </p:cNvPr>
            <p:cNvCxnSpPr/>
            <p:nvPr/>
          </p:nvCxnSpPr>
          <p:spPr>
            <a:xfrm>
              <a:off x="6916309" y="1208598"/>
              <a:ext cx="0" cy="4277802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A787CD5-E914-F01C-5405-2C9656066E51}"/>
                </a:ext>
              </a:extLst>
            </p:cNvPr>
            <p:cNvCxnSpPr/>
            <p:nvPr/>
          </p:nvCxnSpPr>
          <p:spPr>
            <a:xfrm>
              <a:off x="6231172" y="1693628"/>
              <a:ext cx="68513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56DC08B-0E40-A481-32C0-98F091964650}"/>
                </a:ext>
              </a:extLst>
            </p:cNvPr>
            <p:cNvCxnSpPr/>
            <p:nvPr/>
          </p:nvCxnSpPr>
          <p:spPr>
            <a:xfrm>
              <a:off x="6916309" y="1693628"/>
              <a:ext cx="63701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E746BD-E1B3-2BE1-AFD3-23D9ED1CEE98}"/>
                </a:ext>
              </a:extLst>
            </p:cNvPr>
            <p:cNvSpPr txBox="1"/>
            <p:nvPr/>
          </p:nvSpPr>
          <p:spPr>
            <a:xfrm>
              <a:off x="6185652" y="1381632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0.92 in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419714-85CC-35C3-0B17-4EE0A112D0AF}"/>
                </a:ext>
              </a:extLst>
            </p:cNvPr>
            <p:cNvSpPr txBox="1"/>
            <p:nvPr/>
          </p:nvSpPr>
          <p:spPr>
            <a:xfrm>
              <a:off x="6846729" y="1371600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1.02 in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9AA1F1-FEA4-D31D-19B2-263391335B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1908" y="2313977"/>
              <a:ext cx="6637268" cy="15296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285C01E-77B1-DE4C-6184-BEA3955197C2}"/>
                </a:ext>
              </a:extLst>
            </p:cNvPr>
            <p:cNvCxnSpPr>
              <a:cxnSpLocks/>
            </p:cNvCxnSpPr>
            <p:nvPr/>
          </p:nvCxnSpPr>
          <p:spPr>
            <a:xfrm>
              <a:off x="2623930" y="2663089"/>
              <a:ext cx="739472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219150D-1806-EFAD-ADD6-CE1A25CAF1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4981" y="3347499"/>
              <a:ext cx="3112406" cy="124489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CD3DF8-B903-DFA4-225A-5B4D354AFC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5610" y="2764431"/>
              <a:ext cx="3541777" cy="108943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809046-C0FC-84D6-6B89-7FAF64E91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3443" y="4246047"/>
              <a:ext cx="6427304" cy="182674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03297B9-60C6-6D20-2D64-9918E706C8F0}"/>
                </a:ext>
              </a:extLst>
            </p:cNvPr>
            <p:cNvCxnSpPr/>
            <p:nvPr/>
          </p:nvCxnSpPr>
          <p:spPr>
            <a:xfrm>
              <a:off x="2941654" y="2466945"/>
              <a:ext cx="0" cy="19614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0E80C6-C146-0B79-7E3C-243C1B84A111}"/>
                </a:ext>
              </a:extLst>
            </p:cNvPr>
            <p:cNvSpPr txBox="1"/>
            <p:nvPr/>
          </p:nvSpPr>
          <p:spPr>
            <a:xfrm>
              <a:off x="2799371" y="2129134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0.358 in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57774C4-7F75-2D8F-C52B-9A7604F4C0C2}"/>
                </a:ext>
              </a:extLst>
            </p:cNvPr>
            <p:cNvCxnSpPr>
              <a:cxnSpLocks/>
            </p:cNvCxnSpPr>
            <p:nvPr/>
          </p:nvCxnSpPr>
          <p:spPr>
            <a:xfrm>
              <a:off x="3792772" y="2466945"/>
              <a:ext cx="0" cy="187043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89CADA6-5CEE-C7BE-ABB6-BABC5BCF2B9D}"/>
                </a:ext>
              </a:extLst>
            </p:cNvPr>
            <p:cNvSpPr txBox="1"/>
            <p:nvPr/>
          </p:nvSpPr>
          <p:spPr>
            <a:xfrm>
              <a:off x="2952824" y="3008945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2.893 in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D6BFBFD-AFEB-2877-C358-D89A0CFCAAF9}"/>
                </a:ext>
              </a:extLst>
            </p:cNvPr>
            <p:cNvCxnSpPr/>
            <p:nvPr/>
          </p:nvCxnSpPr>
          <p:spPr>
            <a:xfrm>
              <a:off x="4715123" y="2873374"/>
              <a:ext cx="0" cy="146401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89D752D-D2F7-496D-DE8E-89706710AA8A}"/>
                </a:ext>
              </a:extLst>
            </p:cNvPr>
            <p:cNvSpPr txBox="1"/>
            <p:nvPr/>
          </p:nvSpPr>
          <p:spPr>
            <a:xfrm>
              <a:off x="3913395" y="3378344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2.255 in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9485BE2-5AC8-1DA5-F3E8-547F4B1ABD58}"/>
                </a:ext>
              </a:extLst>
            </p:cNvPr>
            <p:cNvCxnSpPr/>
            <p:nvPr/>
          </p:nvCxnSpPr>
          <p:spPr>
            <a:xfrm flipV="1">
              <a:off x="5693134" y="3471988"/>
              <a:ext cx="0" cy="865396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D80377-D8F9-5810-9854-A191D8CD0E84}"/>
                </a:ext>
              </a:extLst>
            </p:cNvPr>
            <p:cNvSpPr txBox="1"/>
            <p:nvPr/>
          </p:nvSpPr>
          <p:spPr>
            <a:xfrm>
              <a:off x="4864032" y="3735409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1.310 in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7DD30D-9C4A-28EF-CD42-A661078A8919}"/>
                </a:ext>
              </a:extLst>
            </p:cNvPr>
            <p:cNvCxnSpPr>
              <a:cxnSpLocks/>
            </p:cNvCxnSpPr>
            <p:nvPr/>
          </p:nvCxnSpPr>
          <p:spPr>
            <a:xfrm>
              <a:off x="7156174" y="3178222"/>
              <a:ext cx="0" cy="2799669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CC4F8E2D-E83E-6DD8-0F12-BBFDAD3BC126}"/>
                </a:ext>
              </a:extLst>
            </p:cNvPr>
            <p:cNvCxnSpPr>
              <a:cxnSpLocks/>
            </p:cNvCxnSpPr>
            <p:nvPr/>
          </p:nvCxnSpPr>
          <p:spPr>
            <a:xfrm>
              <a:off x="7156174" y="4905955"/>
              <a:ext cx="39715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26B4178-9248-9638-258C-321F81B5F06E}"/>
                </a:ext>
              </a:extLst>
            </p:cNvPr>
            <p:cNvSpPr txBox="1"/>
            <p:nvPr/>
          </p:nvSpPr>
          <p:spPr>
            <a:xfrm>
              <a:off x="7533331" y="4736678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0.609 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45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7453B-7949-A578-C377-A13B45394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3A5E2-9F50-4CE8-5E60-A527D19E6671}"/>
              </a:ext>
            </a:extLst>
          </p:cNvPr>
          <p:cNvSpPr txBox="1"/>
          <p:nvPr/>
        </p:nvSpPr>
        <p:spPr>
          <a:xfrm>
            <a:off x="314325" y="31432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inner</a:t>
            </a:r>
          </a:p>
        </p:txBody>
      </p:sp>
      <p:pic>
        <p:nvPicPr>
          <p:cNvPr id="3" name="Picture 2" descr="A white plastic corner piece with measurements&#10;&#10;AI-generated content may be incorrect.">
            <a:extLst>
              <a:ext uri="{FF2B5EF4-FFF2-40B4-BE49-F238E27FC236}">
                <a16:creationId xmlns:a16="http://schemas.microsoft.com/office/drawing/2014/main" id="{48357D96-8775-EA97-A0E6-57E6A522D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49" y="0"/>
            <a:ext cx="7686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17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white object&#10;&#10;AI-generated content may be incorrect.">
            <a:extLst>
              <a:ext uri="{FF2B5EF4-FFF2-40B4-BE49-F238E27FC236}">
                <a16:creationId xmlns:a16="http://schemas.microsoft.com/office/drawing/2014/main" id="{AFE7E751-1F6F-08D5-1BD3-EC69990A1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232" y="556351"/>
            <a:ext cx="6970694" cy="57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7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white object with blue lines and numbers&#10;&#10;AI-generated content may be incorrect.">
            <a:extLst>
              <a:ext uri="{FF2B5EF4-FFF2-40B4-BE49-F238E27FC236}">
                <a16:creationId xmlns:a16="http://schemas.microsoft.com/office/drawing/2014/main" id="{35E9C67D-0747-C356-0484-0E995F3F4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96" y="341981"/>
            <a:ext cx="5865305" cy="57930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AA883F-04D5-80D1-FFE7-FDC21DCA3AF5}"/>
              </a:ext>
            </a:extLst>
          </p:cNvPr>
          <p:cNvCxnSpPr/>
          <p:nvPr/>
        </p:nvCxnSpPr>
        <p:spPr>
          <a:xfrm flipV="1">
            <a:off x="2030249" y="3507560"/>
            <a:ext cx="1335186" cy="647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C31F24-7C50-D57E-621C-DA6E9DE323EF}"/>
              </a:ext>
            </a:extLst>
          </p:cNvPr>
          <p:cNvCxnSpPr>
            <a:cxnSpLocks/>
          </p:cNvCxnSpPr>
          <p:nvPr/>
        </p:nvCxnSpPr>
        <p:spPr>
          <a:xfrm flipH="1" flipV="1">
            <a:off x="2127354" y="1792049"/>
            <a:ext cx="79571" cy="17802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white object with blue lines and a hand holding it&#10;&#10;AI-generated content may be incorrect.">
            <a:extLst>
              <a:ext uri="{FF2B5EF4-FFF2-40B4-BE49-F238E27FC236}">
                <a16:creationId xmlns:a16="http://schemas.microsoft.com/office/drawing/2014/main" id="{340337D7-102C-6CB0-6B93-CB9E14E8E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144" y="581526"/>
            <a:ext cx="5375344" cy="53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62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9F3751-D13F-3A24-CE9A-BD17EE45A2DA}"/>
              </a:ext>
            </a:extLst>
          </p:cNvPr>
          <p:cNvGrpSpPr/>
          <p:nvPr/>
        </p:nvGrpSpPr>
        <p:grpSpPr>
          <a:xfrm>
            <a:off x="64008" y="97415"/>
            <a:ext cx="5796116" cy="4981929"/>
            <a:chOff x="2772697" y="578213"/>
            <a:chExt cx="6353013" cy="5401963"/>
          </a:xfrm>
        </p:grpSpPr>
        <p:pic>
          <p:nvPicPr>
            <p:cNvPr id="7" name="Picture 6" descr="A white object on a silver surface&#10;&#10;AI-generated content may be incorrect.">
              <a:extLst>
                <a:ext uri="{FF2B5EF4-FFF2-40B4-BE49-F238E27FC236}">
                  <a16:creationId xmlns:a16="http://schemas.microsoft.com/office/drawing/2014/main" id="{F5A29946-179A-08D1-EAAA-2234099D3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01" t="3879" r="24133" b="13099"/>
            <a:stretch>
              <a:fillRect/>
            </a:stretch>
          </p:blipFill>
          <p:spPr>
            <a:xfrm rot="5400000">
              <a:off x="3279193" y="133659"/>
              <a:ext cx="5401963" cy="6291071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B8D9090-9C0D-78A0-4B7F-980F17E916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0181" y="2934929"/>
              <a:ext cx="5663380" cy="228756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21C55C-9D52-7F01-3BCB-C94C878E8D03}"/>
                </a:ext>
              </a:extLst>
            </p:cNvPr>
            <p:cNvCxnSpPr>
              <a:cxnSpLocks/>
            </p:cNvCxnSpPr>
            <p:nvPr/>
          </p:nvCxnSpPr>
          <p:spPr>
            <a:xfrm>
              <a:off x="2920181" y="3642852"/>
              <a:ext cx="5877232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62477E3-6668-54F9-94A6-3493CB6F0E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0290" y="3205451"/>
              <a:ext cx="1954162" cy="9697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615E3BA-A7B6-742A-B0BC-22BE50D8B76F}"/>
                </a:ext>
              </a:extLst>
            </p:cNvPr>
            <p:cNvCxnSpPr/>
            <p:nvPr/>
          </p:nvCxnSpPr>
          <p:spPr>
            <a:xfrm>
              <a:off x="8266471" y="2934929"/>
              <a:ext cx="0" cy="7079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F3FE9D-9438-95E1-89B0-C918671626F8}"/>
                </a:ext>
              </a:extLst>
            </p:cNvPr>
            <p:cNvSpPr txBox="1"/>
            <p:nvPr/>
          </p:nvSpPr>
          <p:spPr>
            <a:xfrm>
              <a:off x="8045245" y="2551471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0.993 in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EECDD27-B480-A534-F32A-F96503F00132}"/>
                </a:ext>
              </a:extLst>
            </p:cNvPr>
            <p:cNvCxnSpPr/>
            <p:nvPr/>
          </p:nvCxnSpPr>
          <p:spPr>
            <a:xfrm flipV="1">
              <a:off x="2920181" y="3163685"/>
              <a:ext cx="0" cy="47916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E43E57-B52A-DD27-E3EA-E95FFD3953BD}"/>
                </a:ext>
              </a:extLst>
            </p:cNvPr>
            <p:cNvSpPr txBox="1"/>
            <p:nvPr/>
          </p:nvSpPr>
          <p:spPr>
            <a:xfrm>
              <a:off x="2772697" y="3591389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0.8 in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F60A6D-E7F9-9BEB-85FF-D39096A9B5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7575" y="2529348"/>
              <a:ext cx="0" cy="676103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A1EADA-2504-1C0A-C3BB-A9D18D919B88}"/>
                </a:ext>
              </a:extLst>
            </p:cNvPr>
            <p:cNvSpPr txBox="1"/>
            <p:nvPr/>
          </p:nvSpPr>
          <p:spPr>
            <a:xfrm>
              <a:off x="3193026" y="2271252"/>
              <a:ext cx="1263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t = 0.110 in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E8B809-3ECE-A4F7-B787-3FCFCDEEB36E}"/>
              </a:ext>
            </a:extLst>
          </p:cNvPr>
          <p:cNvCxnSpPr/>
          <p:nvPr/>
        </p:nvCxnSpPr>
        <p:spPr>
          <a:xfrm>
            <a:off x="3959352" y="2257855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2CF552-37FE-DBC1-19D7-E940F8C2A51E}"/>
              </a:ext>
            </a:extLst>
          </p:cNvPr>
          <p:cNvCxnSpPr/>
          <p:nvPr/>
        </p:nvCxnSpPr>
        <p:spPr>
          <a:xfrm>
            <a:off x="3959352" y="2923761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BE9AF7-10EC-7BDD-282E-E5F9C51A3A06}"/>
              </a:ext>
            </a:extLst>
          </p:cNvPr>
          <p:cNvCxnSpPr>
            <a:cxnSpLocks/>
          </p:cNvCxnSpPr>
          <p:nvPr/>
        </p:nvCxnSpPr>
        <p:spPr>
          <a:xfrm flipH="1" flipV="1">
            <a:off x="4202896" y="2270883"/>
            <a:ext cx="3344" cy="6528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CDEEC3A-0215-AEAC-EB36-ACF16588CFBB}"/>
              </a:ext>
            </a:extLst>
          </p:cNvPr>
          <p:cNvSpPr txBox="1"/>
          <p:nvPr/>
        </p:nvSpPr>
        <p:spPr>
          <a:xfrm>
            <a:off x="2759491" y="3101787"/>
            <a:ext cx="216918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Thickness – 0.071 in</a:t>
            </a:r>
          </a:p>
        </p:txBody>
      </p:sp>
      <p:pic>
        <p:nvPicPr>
          <p:cNvPr id="42" name="Picture 41" descr="A white object on a silver surface&#10;&#10;AI-generated content may be incorrect.">
            <a:extLst>
              <a:ext uri="{FF2B5EF4-FFF2-40B4-BE49-F238E27FC236}">
                <a16:creationId xmlns:a16="http://schemas.microsoft.com/office/drawing/2014/main" id="{125670C4-03EA-F3E9-F104-479C767BE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2" t="4361" r="40450" b="55830"/>
          <a:stretch>
            <a:fillRect/>
          </a:stretch>
        </p:blipFill>
        <p:spPr>
          <a:xfrm rot="5400000">
            <a:off x="7364831" y="3167370"/>
            <a:ext cx="2990421" cy="425990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9A8DB868-70C9-0F79-16C9-853FF2E64C47}"/>
              </a:ext>
            </a:extLst>
          </p:cNvPr>
          <p:cNvGrpSpPr/>
          <p:nvPr/>
        </p:nvGrpSpPr>
        <p:grpSpPr>
          <a:xfrm>
            <a:off x="6730090" y="65469"/>
            <a:ext cx="4259903" cy="3867910"/>
            <a:chOff x="6779612" y="512067"/>
            <a:chExt cx="4259903" cy="38679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19980DA-7483-1EE2-E79D-2F31767491C3}"/>
                </a:ext>
              </a:extLst>
            </p:cNvPr>
            <p:cNvGrpSpPr/>
            <p:nvPr/>
          </p:nvGrpSpPr>
          <p:grpSpPr>
            <a:xfrm>
              <a:off x="6779612" y="512067"/>
              <a:ext cx="4259903" cy="3867910"/>
              <a:chOff x="6779612" y="512067"/>
              <a:chExt cx="4259903" cy="3867910"/>
            </a:xfrm>
          </p:grpSpPr>
          <p:pic>
            <p:nvPicPr>
              <p:cNvPr id="17" name="Picture 16" descr="A white object on a silver surface&#10;&#10;AI-generated content may be incorrect.">
                <a:extLst>
                  <a:ext uri="{FF2B5EF4-FFF2-40B4-BE49-F238E27FC236}">
                    <a16:creationId xmlns:a16="http://schemas.microsoft.com/office/drawing/2014/main" id="{31DDBDBC-6FE3-AD23-C848-0667090E3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42" t="4361" r="37449" b="55830"/>
              <a:stretch>
                <a:fillRect/>
              </a:stretch>
            </p:blipFill>
            <p:spPr>
              <a:xfrm rot="5400000">
                <a:off x="6975609" y="316070"/>
                <a:ext cx="3867910" cy="4259903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B6FFFE-0901-6B36-35DB-6FBFC3857B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96416" y="616549"/>
                <a:ext cx="0" cy="3414762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6283AA7-2E27-C540-9910-05264418C8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48606" y="598261"/>
                <a:ext cx="15874" cy="3430976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9A262D8-5EA7-0519-2E09-112956EEE364}"/>
                </a:ext>
              </a:extLst>
            </p:cNvPr>
            <p:cNvCxnSpPr>
              <a:cxnSpLocks/>
            </p:cNvCxnSpPr>
            <p:nvPr/>
          </p:nvCxnSpPr>
          <p:spPr>
            <a:xfrm>
              <a:off x="8165592" y="1658810"/>
              <a:ext cx="0" cy="1387796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301FAD7-3EAF-ADE8-2B55-DF69F192FFD5}"/>
                </a:ext>
              </a:extLst>
            </p:cNvPr>
            <p:cNvCxnSpPr>
              <a:cxnSpLocks/>
            </p:cNvCxnSpPr>
            <p:nvPr/>
          </p:nvCxnSpPr>
          <p:spPr>
            <a:xfrm>
              <a:off x="8217408" y="2270883"/>
              <a:ext cx="0" cy="410743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F68A580-9DB0-AE2D-90EB-744B46741125}"/>
                </a:ext>
              </a:extLst>
            </p:cNvPr>
            <p:cNvCxnSpPr/>
            <p:nvPr/>
          </p:nvCxnSpPr>
          <p:spPr>
            <a:xfrm>
              <a:off x="8165592" y="2874706"/>
              <a:ext cx="37490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EB487D0-2EAD-FFBD-6831-6590DA616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7408" y="2257855"/>
              <a:ext cx="347072" cy="1302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12AC215-4CB9-7EF7-D5AD-D1B371B6F0D1}"/>
                </a:ext>
              </a:extLst>
            </p:cNvPr>
            <p:cNvSpPr txBox="1"/>
            <p:nvPr/>
          </p:nvSpPr>
          <p:spPr>
            <a:xfrm>
              <a:off x="8589821" y="2739095"/>
              <a:ext cx="744114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0.313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4B9567B-50D1-FAE5-48C4-17B2894808FD}"/>
                </a:ext>
              </a:extLst>
            </p:cNvPr>
            <p:cNvSpPr txBox="1"/>
            <p:nvPr/>
          </p:nvSpPr>
          <p:spPr>
            <a:xfrm>
              <a:off x="8643848" y="1954598"/>
              <a:ext cx="744114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0.272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F283DA-1870-354B-9546-5D8BD5CD9431}"/>
              </a:ext>
            </a:extLst>
          </p:cNvPr>
          <p:cNvCxnSpPr>
            <a:cxnSpLocks/>
          </p:cNvCxnSpPr>
          <p:nvPr/>
        </p:nvCxnSpPr>
        <p:spPr>
          <a:xfrm>
            <a:off x="6730090" y="4791456"/>
            <a:ext cx="405068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78EEEB7-1163-5190-AE7E-DBCE3C567C30}"/>
              </a:ext>
            </a:extLst>
          </p:cNvPr>
          <p:cNvCxnSpPr>
            <a:cxnSpLocks/>
          </p:cNvCxnSpPr>
          <p:nvPr/>
        </p:nvCxnSpPr>
        <p:spPr>
          <a:xfrm>
            <a:off x="7382461" y="5867400"/>
            <a:ext cx="3306875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7CA970-C99B-5018-F895-C61B91602CA4}"/>
              </a:ext>
            </a:extLst>
          </p:cNvPr>
          <p:cNvCxnSpPr/>
          <p:nvPr/>
        </p:nvCxnSpPr>
        <p:spPr>
          <a:xfrm>
            <a:off x="8303522" y="2087548"/>
            <a:ext cx="0" cy="204949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1BC2997-9FF4-0CC5-D7A9-DC3383A7C82B}"/>
              </a:ext>
            </a:extLst>
          </p:cNvPr>
          <p:cNvCxnSpPr/>
          <p:nvPr/>
        </p:nvCxnSpPr>
        <p:spPr>
          <a:xfrm flipH="1">
            <a:off x="8341422" y="2208604"/>
            <a:ext cx="1495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1DD7156-064E-F5F2-290F-4A3989F72461}"/>
              </a:ext>
            </a:extLst>
          </p:cNvPr>
          <p:cNvCxnSpPr/>
          <p:nvPr/>
        </p:nvCxnSpPr>
        <p:spPr>
          <a:xfrm flipV="1">
            <a:off x="8514958" y="1692666"/>
            <a:ext cx="1808618" cy="497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90F63D2-F9A2-2691-825B-33FE72EAF2F6}"/>
              </a:ext>
            </a:extLst>
          </p:cNvPr>
          <p:cNvCxnSpPr/>
          <p:nvPr/>
        </p:nvCxnSpPr>
        <p:spPr>
          <a:xfrm>
            <a:off x="8077579" y="5042769"/>
            <a:ext cx="1372373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0FCF2AB-107A-E982-C5DC-1E4761973097}"/>
              </a:ext>
            </a:extLst>
          </p:cNvPr>
          <p:cNvCxnSpPr/>
          <p:nvPr/>
        </p:nvCxnSpPr>
        <p:spPr>
          <a:xfrm>
            <a:off x="7224909" y="5176881"/>
            <a:ext cx="1372373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0B9BC94-281F-8B16-98DC-3D108EBDB946}"/>
              </a:ext>
            </a:extLst>
          </p:cNvPr>
          <p:cNvCxnSpPr>
            <a:cxnSpLocks/>
          </p:cNvCxnSpPr>
          <p:nvPr/>
        </p:nvCxnSpPr>
        <p:spPr>
          <a:xfrm>
            <a:off x="6730090" y="5487777"/>
            <a:ext cx="2002990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086A493-373F-2635-0831-FD86F9641455}"/>
              </a:ext>
            </a:extLst>
          </p:cNvPr>
          <p:cNvSpPr txBox="1"/>
          <p:nvPr/>
        </p:nvSpPr>
        <p:spPr>
          <a:xfrm>
            <a:off x="10079563" y="139929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0.170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12D2E1-F239-DB58-A0BB-52F61EF08566}"/>
              </a:ext>
            </a:extLst>
          </p:cNvPr>
          <p:cNvSpPr txBox="1"/>
          <p:nvPr/>
        </p:nvSpPr>
        <p:spPr>
          <a:xfrm>
            <a:off x="9051812" y="474463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0.224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F969D23-7C64-E709-C7AF-2F1BD642070B}"/>
              </a:ext>
            </a:extLst>
          </p:cNvPr>
          <p:cNvCxnSpPr/>
          <p:nvPr/>
        </p:nvCxnSpPr>
        <p:spPr>
          <a:xfrm flipV="1">
            <a:off x="8966383" y="4791456"/>
            <a:ext cx="0" cy="2513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2C7D9E7-FA54-A218-C50C-1867F0060D15}"/>
              </a:ext>
            </a:extLst>
          </p:cNvPr>
          <p:cNvCxnSpPr/>
          <p:nvPr/>
        </p:nvCxnSpPr>
        <p:spPr>
          <a:xfrm flipV="1">
            <a:off x="7470648" y="4791456"/>
            <a:ext cx="0" cy="3854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454A629-6F0F-4DAB-06A5-7DEB19D9F09F}"/>
              </a:ext>
            </a:extLst>
          </p:cNvPr>
          <p:cNvCxnSpPr/>
          <p:nvPr/>
        </p:nvCxnSpPr>
        <p:spPr>
          <a:xfrm flipV="1">
            <a:off x="6885432" y="4791456"/>
            <a:ext cx="0" cy="6963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86B62F0-E676-6447-7FB3-16A7C742E78B}"/>
              </a:ext>
            </a:extLst>
          </p:cNvPr>
          <p:cNvCxnSpPr/>
          <p:nvPr/>
        </p:nvCxnSpPr>
        <p:spPr>
          <a:xfrm>
            <a:off x="7193865" y="5263690"/>
            <a:ext cx="1434459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FEEB220-4EB7-908F-EFF1-4797CFCF80EC}"/>
              </a:ext>
            </a:extLst>
          </p:cNvPr>
          <p:cNvCxnSpPr>
            <a:cxnSpLocks/>
          </p:cNvCxnSpPr>
          <p:nvPr/>
        </p:nvCxnSpPr>
        <p:spPr>
          <a:xfrm flipV="1">
            <a:off x="8456864" y="5139616"/>
            <a:ext cx="3230" cy="15770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5062FCA-BBFC-753B-73B6-15989625F159}"/>
              </a:ext>
            </a:extLst>
          </p:cNvPr>
          <p:cNvSpPr txBox="1"/>
          <p:nvPr/>
        </p:nvSpPr>
        <p:spPr>
          <a:xfrm>
            <a:off x="7307567" y="4517394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0.340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C3C120F-C863-B1F3-8575-82CCDEE1DF54}"/>
              </a:ext>
            </a:extLst>
          </p:cNvPr>
          <p:cNvSpPr txBox="1"/>
          <p:nvPr/>
        </p:nvSpPr>
        <p:spPr>
          <a:xfrm>
            <a:off x="11108864" y="523710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0.086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E8B48E3-13B2-95C1-8646-02F0CD74506B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8568888" y="5242233"/>
            <a:ext cx="2539976" cy="1795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17125F82-672D-0414-0653-D01CA739EBAF}"/>
              </a:ext>
            </a:extLst>
          </p:cNvPr>
          <p:cNvSpPr txBox="1"/>
          <p:nvPr/>
        </p:nvSpPr>
        <p:spPr>
          <a:xfrm>
            <a:off x="6475817" y="449705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0.65</a:t>
            </a:r>
          </a:p>
        </p:txBody>
      </p:sp>
    </p:spTree>
    <p:extLst>
      <p:ext uri="{BB962C8B-B14F-4D97-AF65-F5344CB8AC3E}">
        <p14:creationId xmlns:p14="http://schemas.microsoft.com/office/powerpoint/2010/main" val="160187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A66C1168-844B-7E55-F1E5-B4FAFE6A832B}"/>
              </a:ext>
            </a:extLst>
          </p:cNvPr>
          <p:cNvGrpSpPr/>
          <p:nvPr/>
        </p:nvGrpSpPr>
        <p:grpSpPr>
          <a:xfrm>
            <a:off x="-109727" y="265176"/>
            <a:ext cx="10977153" cy="6592824"/>
            <a:chOff x="-109727" y="265176"/>
            <a:chExt cx="10977153" cy="65928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0A74B5-F35A-841E-84F5-0F8673BE5526}"/>
                </a:ext>
              </a:extLst>
            </p:cNvPr>
            <p:cNvGrpSpPr/>
            <p:nvPr/>
          </p:nvGrpSpPr>
          <p:grpSpPr>
            <a:xfrm>
              <a:off x="-109727" y="265176"/>
              <a:ext cx="10064494" cy="6592824"/>
              <a:chOff x="2509618" y="2121408"/>
              <a:chExt cx="7445150" cy="4736592"/>
            </a:xfrm>
          </p:grpSpPr>
          <p:pic>
            <p:nvPicPr>
              <p:cNvPr id="3" name="Picture 2" descr="A white plastic object with a hole&#10;&#10;AI-generated content may be incorrect.">
                <a:extLst>
                  <a:ext uri="{FF2B5EF4-FFF2-40B4-BE49-F238E27FC236}">
                    <a16:creationId xmlns:a16="http://schemas.microsoft.com/office/drawing/2014/main" id="{9A40552E-37F4-1C0D-AEBA-94409E95A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33"/>
              <a:stretch>
                <a:fillRect/>
              </a:stretch>
            </p:blipFill>
            <p:spPr>
              <a:xfrm rot="5400000">
                <a:off x="3727704" y="1917954"/>
                <a:ext cx="4736592" cy="5143500"/>
              </a:xfrm>
              <a:prstGeom prst="rect">
                <a:avLst/>
              </a:prstGeom>
            </p:spPr>
          </p:pic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10935BE8-725E-BF08-501D-0A0DD51A9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7630" y="4736592"/>
                <a:ext cx="4203882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48B3A96-741C-7993-55A3-B5E1DC242E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18" y="5117592"/>
                <a:ext cx="7445150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5BB3A300-1A05-45B2-D8E5-8782498B5074}"/>
                  </a:ext>
                </a:extLst>
              </p:cNvPr>
              <p:cNvCxnSpPr/>
              <p:nvPr/>
            </p:nvCxnSpPr>
            <p:spPr>
              <a:xfrm flipV="1">
                <a:off x="9116568" y="4736592"/>
                <a:ext cx="0" cy="381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DFB0EA-AD9F-FBA6-E6F9-AA391D928C7F}"/>
                  </a:ext>
                </a:extLst>
              </p:cNvPr>
              <p:cNvSpPr txBox="1"/>
              <p:nvPr/>
            </p:nvSpPr>
            <p:spPr>
              <a:xfrm>
                <a:off x="9067398" y="4736591"/>
                <a:ext cx="7441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0.338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5EBE7E-7123-5F1E-7664-6A6C1DD85E1D}"/>
                </a:ext>
              </a:extLst>
            </p:cNvPr>
            <p:cNvSpPr txBox="1"/>
            <p:nvPr/>
          </p:nvSpPr>
          <p:spPr>
            <a:xfrm>
              <a:off x="5426964" y="3573909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0.120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52191AE-3AF4-D601-4E07-25DDA8ED1290}"/>
                </a:ext>
              </a:extLst>
            </p:cNvPr>
            <p:cNvCxnSpPr>
              <a:cxnSpLocks/>
            </p:cNvCxnSpPr>
            <p:nvPr/>
          </p:nvCxnSpPr>
          <p:spPr>
            <a:xfrm>
              <a:off x="4078224" y="4142232"/>
              <a:ext cx="2770632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DEB210E-4077-2B7E-E54E-0F127DDFE9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5856" y="3905228"/>
              <a:ext cx="0" cy="23700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D312FB-CDB3-58C3-AB2E-72E2E2D61AFB}"/>
                </a:ext>
              </a:extLst>
            </p:cNvPr>
            <p:cNvSpPr txBox="1"/>
            <p:nvPr/>
          </p:nvSpPr>
          <p:spPr>
            <a:xfrm>
              <a:off x="8821673" y="1362456"/>
              <a:ext cx="2045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Thickness – 0.05 in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6D78D8A-FB9F-0C28-012B-0D49D105AE1B}"/>
                </a:ext>
              </a:extLst>
            </p:cNvPr>
            <p:cNvCxnSpPr/>
            <p:nvPr/>
          </p:nvCxnSpPr>
          <p:spPr>
            <a:xfrm>
              <a:off x="4919472" y="3355848"/>
              <a:ext cx="2468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566FEF4-1374-AEA3-7832-8DE6AD772186}"/>
                </a:ext>
              </a:extLst>
            </p:cNvPr>
            <p:cNvCxnSpPr>
              <a:cxnSpLocks/>
            </p:cNvCxnSpPr>
            <p:nvPr/>
          </p:nvCxnSpPr>
          <p:spPr>
            <a:xfrm>
              <a:off x="4934712" y="3355848"/>
              <a:ext cx="0" cy="5493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D947C0-C258-409C-9D99-3ABFEBEE4B0D}"/>
                </a:ext>
              </a:extLst>
            </p:cNvPr>
            <p:cNvCxnSpPr/>
            <p:nvPr/>
          </p:nvCxnSpPr>
          <p:spPr>
            <a:xfrm>
              <a:off x="4919472" y="3905228"/>
              <a:ext cx="24688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467CF55-FE4A-4339-1576-F8396D9DB8F2}"/>
                </a:ext>
              </a:extLst>
            </p:cNvPr>
            <p:cNvCxnSpPr/>
            <p:nvPr/>
          </p:nvCxnSpPr>
          <p:spPr>
            <a:xfrm flipV="1">
              <a:off x="5042916" y="1545336"/>
              <a:ext cx="3712288" cy="181051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8FAAA10-B255-EBDF-75DA-A4F1A7FA61C8}"/>
                </a:ext>
              </a:extLst>
            </p:cNvPr>
            <p:cNvCxnSpPr>
              <a:cxnSpLocks/>
            </p:cNvCxnSpPr>
            <p:nvPr/>
          </p:nvCxnSpPr>
          <p:spPr>
            <a:xfrm>
              <a:off x="2368296" y="4297680"/>
              <a:ext cx="1810512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2FB99A-36BA-0753-C4FD-437BD8C1B9DC}"/>
                </a:ext>
              </a:extLst>
            </p:cNvPr>
            <p:cNvCxnSpPr/>
            <p:nvPr/>
          </p:nvCxnSpPr>
          <p:spPr>
            <a:xfrm>
              <a:off x="1975104" y="2987040"/>
              <a:ext cx="2203704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E29637A-9B0C-250A-F1CD-DF86AD22DAFD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" y="3176016"/>
              <a:ext cx="4573820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F14ED7D-76D7-FA49-CADA-B9FCAC6281AA}"/>
                </a:ext>
              </a:extLst>
            </p:cNvPr>
            <p:cNvCxnSpPr>
              <a:cxnSpLocks/>
            </p:cNvCxnSpPr>
            <p:nvPr/>
          </p:nvCxnSpPr>
          <p:spPr>
            <a:xfrm>
              <a:off x="1261872" y="3447288"/>
              <a:ext cx="2523744" cy="0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26FD129-4F99-83B6-DEF0-1D1420B160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6776" y="3905228"/>
              <a:ext cx="2159804" cy="1437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932CD8F-DA00-3883-D773-627C16DBBE23}"/>
                </a:ext>
              </a:extLst>
            </p:cNvPr>
            <p:cNvCxnSpPr/>
            <p:nvPr/>
          </p:nvCxnSpPr>
          <p:spPr>
            <a:xfrm flipV="1">
              <a:off x="3154680" y="2987040"/>
              <a:ext cx="0" cy="18897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7CE642-2FFC-FC5C-3D9C-60987E0785C4}"/>
                </a:ext>
              </a:extLst>
            </p:cNvPr>
            <p:cNvSpPr txBox="1"/>
            <p:nvPr/>
          </p:nvSpPr>
          <p:spPr>
            <a:xfrm>
              <a:off x="2624328" y="271576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0.08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4D70ED-7689-A88C-3A0A-60FCCE281115}"/>
                </a:ext>
              </a:extLst>
            </p:cNvPr>
            <p:cNvCxnSpPr/>
            <p:nvPr/>
          </p:nvCxnSpPr>
          <p:spPr>
            <a:xfrm flipV="1">
              <a:off x="3154680" y="4297680"/>
              <a:ext cx="0" cy="13786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9E5DF84-DA41-3128-8FDF-CA428D0A539F}"/>
                </a:ext>
              </a:extLst>
            </p:cNvPr>
            <p:cNvSpPr txBox="1"/>
            <p:nvPr/>
          </p:nvSpPr>
          <p:spPr>
            <a:xfrm>
              <a:off x="2934669" y="4486442"/>
              <a:ext cx="744114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0.125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EF02CDC-EE99-177A-BD05-08F8DFDDB3A1}"/>
                </a:ext>
              </a:extLst>
            </p:cNvPr>
            <p:cNvCxnSpPr>
              <a:cxnSpLocks/>
            </p:cNvCxnSpPr>
            <p:nvPr/>
          </p:nvCxnSpPr>
          <p:spPr>
            <a:xfrm>
              <a:off x="2139696" y="3905228"/>
              <a:ext cx="0" cy="530312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FF41917-2778-7D98-0BE3-0DD3AE776C6E}"/>
                </a:ext>
              </a:extLst>
            </p:cNvPr>
            <p:cNvSpPr txBox="1"/>
            <p:nvPr/>
          </p:nvSpPr>
          <p:spPr>
            <a:xfrm>
              <a:off x="1833739" y="4384286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0.330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8786506-6DE1-3E8B-982E-2851EFDCFB79}"/>
                </a:ext>
              </a:extLst>
            </p:cNvPr>
            <p:cNvCxnSpPr/>
            <p:nvPr/>
          </p:nvCxnSpPr>
          <p:spPr>
            <a:xfrm>
              <a:off x="1399032" y="3447288"/>
              <a:ext cx="0" cy="988252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3119C2A-527C-D3A8-E5E5-974336C22FE7}"/>
                </a:ext>
              </a:extLst>
            </p:cNvPr>
            <p:cNvSpPr txBox="1"/>
            <p:nvPr/>
          </p:nvSpPr>
          <p:spPr>
            <a:xfrm>
              <a:off x="1016093" y="4463446"/>
              <a:ext cx="62068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0.55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AE8C9A4-0888-9019-36A9-7C50ACDA9240}"/>
                </a:ext>
              </a:extLst>
            </p:cNvPr>
            <p:cNvSpPr txBox="1"/>
            <p:nvPr/>
          </p:nvSpPr>
          <p:spPr>
            <a:xfrm>
              <a:off x="493949" y="4804872"/>
              <a:ext cx="2547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Both from inside square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618FC08-3723-8B2B-03F0-B16790A73C2A}"/>
                </a:ext>
              </a:extLst>
            </p:cNvPr>
            <p:cNvCxnSpPr/>
            <p:nvPr/>
          </p:nvCxnSpPr>
          <p:spPr>
            <a:xfrm flipV="1">
              <a:off x="493949" y="3176016"/>
              <a:ext cx="0" cy="12432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3CB8765-CB32-4AB7-6072-56B9C00C421D}"/>
                </a:ext>
              </a:extLst>
            </p:cNvPr>
            <p:cNvSpPr txBox="1"/>
            <p:nvPr/>
          </p:nvSpPr>
          <p:spPr>
            <a:xfrm>
              <a:off x="133797" y="2887157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0.678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71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lastic parts on a table&#10;&#10;AI-generated content may be incorrect.">
            <a:extLst>
              <a:ext uri="{FF2B5EF4-FFF2-40B4-BE49-F238E27FC236}">
                <a16:creationId xmlns:a16="http://schemas.microsoft.com/office/drawing/2014/main" id="{6171BB83-7E50-473F-88F7-2B53DC869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t="1228" r="24800" b="4904"/>
          <a:stretch>
            <a:fillRect/>
          </a:stretch>
        </p:blipFill>
        <p:spPr>
          <a:xfrm rot="5400000">
            <a:off x="2496416" y="-411584"/>
            <a:ext cx="5778800" cy="75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DBD2EB-734E-C415-4804-B79C49D6D01E}"/>
              </a:ext>
            </a:extLst>
          </p:cNvPr>
          <p:cNvSpPr txBox="1"/>
          <p:nvPr/>
        </p:nvSpPr>
        <p:spPr>
          <a:xfrm>
            <a:off x="200025" y="56197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Handle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91B8DCA-6C2A-9BB8-AC99-F78447072745}"/>
              </a:ext>
            </a:extLst>
          </p:cNvPr>
          <p:cNvGrpSpPr/>
          <p:nvPr/>
        </p:nvGrpSpPr>
        <p:grpSpPr>
          <a:xfrm>
            <a:off x="1562100" y="647703"/>
            <a:ext cx="7943850" cy="5884330"/>
            <a:chOff x="1562100" y="647703"/>
            <a:chExt cx="7943850" cy="588433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5E0AA0C-6DA0-E8B4-416B-6D35782D23EE}"/>
                </a:ext>
              </a:extLst>
            </p:cNvPr>
            <p:cNvGrpSpPr/>
            <p:nvPr/>
          </p:nvGrpSpPr>
          <p:grpSpPr>
            <a:xfrm>
              <a:off x="1562100" y="647703"/>
              <a:ext cx="7943850" cy="5884330"/>
              <a:chOff x="1562100" y="647703"/>
              <a:chExt cx="7943850" cy="588433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0173118-5113-DAAA-C85C-A6D3E5A9F258}"/>
                  </a:ext>
                </a:extLst>
              </p:cNvPr>
              <p:cNvGrpSpPr/>
              <p:nvPr/>
            </p:nvGrpSpPr>
            <p:grpSpPr>
              <a:xfrm>
                <a:off x="1562100" y="647703"/>
                <a:ext cx="7943850" cy="5884330"/>
                <a:chOff x="1562100" y="647703"/>
                <a:chExt cx="7943850" cy="588433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100B3CE7-85E9-CEEB-9BE8-04321B5A9743}"/>
                    </a:ext>
                  </a:extLst>
                </p:cNvPr>
                <p:cNvGrpSpPr/>
                <p:nvPr/>
              </p:nvGrpSpPr>
              <p:grpSpPr>
                <a:xfrm>
                  <a:off x="1562100" y="647703"/>
                  <a:ext cx="7943850" cy="5884330"/>
                  <a:chOff x="1562100" y="647703"/>
                  <a:chExt cx="7943850" cy="5884330"/>
                </a:xfrm>
              </p:grpSpPr>
              <p:pic>
                <p:nvPicPr>
                  <p:cNvPr id="3" name="Picture 2" descr="A white knife with a silver handle&#10;&#10;AI-generated content may be incorrect.">
                    <a:extLst>
                      <a:ext uri="{FF2B5EF4-FFF2-40B4-BE49-F238E27FC236}">
                        <a16:creationId xmlns:a16="http://schemas.microsoft.com/office/drawing/2014/main" id="{388FCCA1-ED20-D1A4-4427-7BEF981CCF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6806" r="17639"/>
                  <a:stretch>
                    <a:fillRect/>
                  </a:stretch>
                </p:blipFill>
                <p:spPr>
                  <a:xfrm rot="5400000">
                    <a:off x="2591860" y="-382057"/>
                    <a:ext cx="5884330" cy="7943850"/>
                  </a:xfrm>
                  <a:prstGeom prst="rect">
                    <a:avLst/>
                  </a:prstGeom>
                </p:spPr>
              </p:pic>
              <p:cxnSp>
                <p:nvCxnSpPr>
                  <p:cNvPr id="6" name="Straight Arrow Connector 5">
                    <a:extLst>
                      <a:ext uri="{FF2B5EF4-FFF2-40B4-BE49-F238E27FC236}">
                        <a16:creationId xmlns:a16="http://schemas.microsoft.com/office/drawing/2014/main" id="{E928159A-CAF4-9B95-1CC5-B9D8E3FBF7BA}"/>
                      </a:ext>
                    </a:extLst>
                  </p:cNvPr>
                  <p:cNvCxnSpPr/>
                  <p:nvPr/>
                </p:nvCxnSpPr>
                <p:spPr>
                  <a:xfrm>
                    <a:off x="2276475" y="4324350"/>
                    <a:ext cx="6772275" cy="0"/>
                  </a:xfrm>
                  <a:prstGeom prst="straightConnector1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solid"/>
                    <a:round/>
                    <a:headEnd type="arrow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4E402514-3B40-E67D-0AFB-0586E680BFBF}"/>
                      </a:ext>
                    </a:extLst>
                  </p:cNvPr>
                  <p:cNvCxnSpPr/>
                  <p:nvPr/>
                </p:nvCxnSpPr>
                <p:spPr>
                  <a:xfrm>
                    <a:off x="2267331" y="931310"/>
                    <a:ext cx="0" cy="525182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A93628CF-8DF8-E078-113E-9F5B5F0103AF}"/>
                      </a:ext>
                    </a:extLst>
                  </p:cNvPr>
                  <p:cNvCxnSpPr/>
                  <p:nvPr/>
                </p:nvCxnSpPr>
                <p:spPr>
                  <a:xfrm>
                    <a:off x="9081897" y="911236"/>
                    <a:ext cx="0" cy="525182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C2785EA-CD2A-00CD-6A07-05998C4C972D}"/>
                    </a:ext>
                  </a:extLst>
                </p:cNvPr>
                <p:cNvSpPr txBox="1"/>
                <p:nvPr/>
              </p:nvSpPr>
              <p:spPr>
                <a:xfrm>
                  <a:off x="3110104" y="4324350"/>
                  <a:ext cx="9717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6.430 in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D54CD8B-66C4-A418-E824-96983CA0C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66744" y="931310"/>
                  <a:ext cx="0" cy="3057260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0CB6AB-C8AB-FB5F-459E-0ED9EE7CE2D4}"/>
                    </a:ext>
                  </a:extLst>
                </p:cNvPr>
                <p:cNvSpPr txBox="1"/>
                <p:nvPr/>
              </p:nvSpPr>
              <p:spPr>
                <a:xfrm>
                  <a:off x="5188744" y="3619238"/>
                  <a:ext cx="9717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5.048 in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15A3ED10-A845-3350-6EEA-18D284B323AC}"/>
                    </a:ext>
                  </a:extLst>
                </p:cNvPr>
                <p:cNvCxnSpPr/>
                <p:nvPr/>
              </p:nvCxnSpPr>
              <p:spPr>
                <a:xfrm>
                  <a:off x="3666744" y="3589868"/>
                  <a:ext cx="5382006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D6B146BC-57B1-1285-4CB8-175D110483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8528" y="2367607"/>
                  <a:ext cx="7351776" cy="118392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EF70770-B074-217C-0095-4543640E29DE}"/>
                    </a:ext>
                  </a:extLst>
                </p:cNvPr>
                <p:cNvCxnSpPr/>
                <p:nvPr/>
              </p:nvCxnSpPr>
              <p:spPr>
                <a:xfrm>
                  <a:off x="2825496" y="3264408"/>
                  <a:ext cx="1837944" cy="0"/>
                </a:xfrm>
                <a:prstGeom prst="line">
                  <a:avLst/>
                </a:prstGeom>
                <a:ln w="19050" cap="flat" cmpd="sng" algn="ctr">
                  <a:solidFill>
                    <a:schemeClr val="bg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957A4F3-B0DA-D7DF-0E3B-3B2E15966770}"/>
                  </a:ext>
                </a:extLst>
              </p:cNvPr>
              <p:cNvCxnSpPr/>
              <p:nvPr/>
            </p:nvCxnSpPr>
            <p:spPr>
              <a:xfrm flipV="1">
                <a:off x="3260450" y="2378988"/>
                <a:ext cx="0" cy="83760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77A17A0-87B8-E843-2CF6-4E10AA1CF1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60450" y="1325880"/>
                <a:ext cx="0" cy="104172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6FB23C-5AD0-EABE-50FD-A3FCEEFDBE9A}"/>
                  </a:ext>
                </a:extLst>
              </p:cNvPr>
              <p:cNvSpPr txBox="1"/>
              <p:nvPr/>
            </p:nvSpPr>
            <p:spPr>
              <a:xfrm>
                <a:off x="2506245" y="973324"/>
                <a:ext cx="9717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0.800 in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86E770B-BDF0-35DD-AE41-303C04386FDA}"/>
                  </a:ext>
                </a:extLst>
              </p:cNvPr>
              <p:cNvSpPr txBox="1"/>
              <p:nvPr/>
            </p:nvSpPr>
            <p:spPr>
              <a:xfrm>
                <a:off x="3666743" y="1949633"/>
                <a:ext cx="9717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0.860 in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3E5630D-B500-9374-1179-6B3DA21567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1373" y="2558955"/>
                <a:ext cx="941696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14018C0-2670-FF96-F40B-44F63F3A3D86}"/>
                  </a:ext>
                </a:extLst>
              </p:cNvPr>
              <p:cNvCxnSpPr/>
              <p:nvPr/>
            </p:nvCxnSpPr>
            <p:spPr>
              <a:xfrm>
                <a:off x="4612943" y="2088107"/>
                <a:ext cx="0" cy="709684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DBDF93D2-DDA6-EB33-8679-02C8C818FB32}"/>
                  </a:ext>
                </a:extLst>
              </p:cNvPr>
              <p:cNvCxnSpPr/>
              <p:nvPr/>
            </p:nvCxnSpPr>
            <p:spPr>
              <a:xfrm>
                <a:off x="3666744" y="2258704"/>
                <a:ext cx="925728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4D3517C-D438-A358-774A-57FEBB3B3AA3}"/>
                  </a:ext>
                </a:extLst>
              </p:cNvPr>
              <p:cNvCxnSpPr/>
              <p:nvPr/>
            </p:nvCxnSpPr>
            <p:spPr>
              <a:xfrm flipV="1">
                <a:off x="4974609" y="2426803"/>
                <a:ext cx="0" cy="132152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591DB5F-9CCE-3F62-4D05-A13776E97801}"/>
                  </a:ext>
                </a:extLst>
              </p:cNvPr>
              <p:cNvSpPr txBox="1"/>
              <p:nvPr/>
            </p:nvSpPr>
            <p:spPr>
              <a:xfrm>
                <a:off x="4874018" y="2492879"/>
                <a:ext cx="8002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/>
                    </a:solidFill>
                  </a:rPr>
                  <a:t>0.145 in</a:t>
                </a: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4FC9329-21F6-5AD9-99B1-757E8A5577C1}"/>
                </a:ext>
              </a:extLst>
            </p:cNvPr>
            <p:cNvCxnSpPr/>
            <p:nvPr/>
          </p:nvCxnSpPr>
          <p:spPr>
            <a:xfrm>
              <a:off x="3477986" y="2878864"/>
              <a:ext cx="745399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CE8B4F8-3819-94BA-3F13-CA26917F826C}"/>
                </a:ext>
              </a:extLst>
            </p:cNvPr>
            <p:cNvCxnSpPr>
              <a:cxnSpLocks/>
            </p:cNvCxnSpPr>
            <p:nvPr/>
          </p:nvCxnSpPr>
          <p:spPr>
            <a:xfrm>
              <a:off x="3794077" y="2572603"/>
              <a:ext cx="0" cy="1415967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028B9A7-87E7-6CB7-0604-9B3A239F1262}"/>
                </a:ext>
              </a:extLst>
            </p:cNvPr>
            <p:cNvCxnSpPr/>
            <p:nvPr/>
          </p:nvCxnSpPr>
          <p:spPr>
            <a:xfrm>
              <a:off x="3666743" y="3803904"/>
              <a:ext cx="12733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334E77-B174-2640-00FF-DC81B2F489B2}"/>
                </a:ext>
              </a:extLst>
            </p:cNvPr>
            <p:cNvSpPr txBox="1"/>
            <p:nvPr/>
          </p:nvSpPr>
          <p:spPr>
            <a:xfrm>
              <a:off x="2544834" y="3619238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0.120 in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42F8215-00A7-F39B-51FE-D0E129F3C5C3}"/>
                </a:ext>
              </a:extLst>
            </p:cNvPr>
            <p:cNvCxnSpPr/>
            <p:nvPr/>
          </p:nvCxnSpPr>
          <p:spPr>
            <a:xfrm flipH="1">
              <a:off x="3425588" y="3803904"/>
              <a:ext cx="2411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FC38DDF-6D33-8F72-B312-5AE91F831B4F}"/>
                </a:ext>
              </a:extLst>
            </p:cNvPr>
            <p:cNvCxnSpPr/>
            <p:nvPr/>
          </p:nvCxnSpPr>
          <p:spPr>
            <a:xfrm>
              <a:off x="3971499" y="2426803"/>
              <a:ext cx="0" cy="4354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A780A87-21D5-6358-D5E7-BF6591C141EA}"/>
                </a:ext>
              </a:extLst>
            </p:cNvPr>
            <p:cNvSpPr txBox="1"/>
            <p:nvPr/>
          </p:nvSpPr>
          <p:spPr>
            <a:xfrm>
              <a:off x="3746312" y="2858455"/>
              <a:ext cx="8333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0.417 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91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F94C6-C055-E5C5-455F-74A6115C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86" y="719476"/>
            <a:ext cx="10171428" cy="5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18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732E00A-D300-59A2-FE86-DFF76C429516}"/>
              </a:ext>
            </a:extLst>
          </p:cNvPr>
          <p:cNvGrpSpPr/>
          <p:nvPr/>
        </p:nvGrpSpPr>
        <p:grpSpPr>
          <a:xfrm>
            <a:off x="2696936" y="957942"/>
            <a:ext cx="6377396" cy="4189513"/>
            <a:chOff x="2696936" y="957942"/>
            <a:chExt cx="6377396" cy="4189513"/>
          </a:xfrm>
        </p:grpSpPr>
        <p:pic>
          <p:nvPicPr>
            <p:cNvPr id="3" name="Picture 2" descr="A white plastic object with a metal handle&#10;&#10;AI-generated content may be incorrect.">
              <a:extLst>
                <a:ext uri="{FF2B5EF4-FFF2-40B4-BE49-F238E27FC236}">
                  <a16:creationId xmlns:a16="http://schemas.microsoft.com/office/drawing/2014/main" id="{8F441031-7CFA-1B3F-01B4-4BB545F5A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08" r="14920"/>
            <a:stretch>
              <a:fillRect/>
            </a:stretch>
          </p:blipFill>
          <p:spPr>
            <a:xfrm rot="5400000">
              <a:off x="3790877" y="-135999"/>
              <a:ext cx="4189513" cy="637739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85AA42-34E6-F845-7484-96DF84BD5A26}"/>
                </a:ext>
              </a:extLst>
            </p:cNvPr>
            <p:cNvCxnSpPr/>
            <p:nvPr/>
          </p:nvCxnSpPr>
          <p:spPr>
            <a:xfrm>
              <a:off x="8734696" y="1349828"/>
              <a:ext cx="0" cy="365760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0AB717-F16A-B713-7D05-67FC46E33B6E}"/>
                </a:ext>
              </a:extLst>
            </p:cNvPr>
            <p:cNvCxnSpPr/>
            <p:nvPr/>
          </p:nvCxnSpPr>
          <p:spPr>
            <a:xfrm>
              <a:off x="8817428" y="1349828"/>
              <a:ext cx="0" cy="365760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FF1EAE-955A-B1B6-FB12-A47E5F7BC354}"/>
                </a:ext>
              </a:extLst>
            </p:cNvPr>
            <p:cNvSpPr txBox="1"/>
            <p:nvPr/>
          </p:nvSpPr>
          <p:spPr>
            <a:xfrm>
              <a:off x="6485298" y="4708110"/>
              <a:ext cx="2249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t, all around = ~0.1 in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9B60969-03BE-7096-0878-F11E4B37BCAC}"/>
                </a:ext>
              </a:extLst>
            </p:cNvPr>
            <p:cNvCxnSpPr/>
            <p:nvPr/>
          </p:nvCxnSpPr>
          <p:spPr>
            <a:xfrm>
              <a:off x="4441372" y="1619794"/>
              <a:ext cx="0" cy="2220686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B27B13F-709D-8E5C-123D-86883C53A6B4}"/>
                </a:ext>
              </a:extLst>
            </p:cNvPr>
            <p:cNvCxnSpPr/>
            <p:nvPr/>
          </p:nvCxnSpPr>
          <p:spPr>
            <a:xfrm>
              <a:off x="4646024" y="1619794"/>
              <a:ext cx="0" cy="2220686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F2C462-29FB-D362-88C0-41B01BAA813E}"/>
                </a:ext>
              </a:extLst>
            </p:cNvPr>
            <p:cNvSpPr txBox="1"/>
            <p:nvPr/>
          </p:nvSpPr>
          <p:spPr>
            <a:xfrm>
              <a:off x="2766460" y="3429000"/>
              <a:ext cx="17577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~0.245 in for each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728E6C1-0AAB-7496-6154-4C27C1E0BED2}"/>
                </a:ext>
              </a:extLst>
            </p:cNvPr>
            <p:cNvCxnSpPr/>
            <p:nvPr/>
          </p:nvCxnSpPr>
          <p:spPr>
            <a:xfrm>
              <a:off x="5294812" y="1619794"/>
              <a:ext cx="0" cy="2220686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C08FE5C-EB8A-BAE8-54AE-120C237CD612}"/>
                </a:ext>
              </a:extLst>
            </p:cNvPr>
            <p:cNvCxnSpPr/>
            <p:nvPr/>
          </p:nvCxnSpPr>
          <p:spPr>
            <a:xfrm>
              <a:off x="5329646" y="3052699"/>
              <a:ext cx="34050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A3A2A7-F299-200B-3FE2-978552BF44E9}"/>
                </a:ext>
              </a:extLst>
            </p:cNvPr>
            <p:cNvSpPr txBox="1"/>
            <p:nvPr/>
          </p:nvSpPr>
          <p:spPr>
            <a:xfrm>
              <a:off x="6152386" y="3059668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3.928 in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9CF84B-FE8C-96A8-B705-38993003E82F}"/>
              </a:ext>
            </a:extLst>
          </p:cNvPr>
          <p:cNvCxnSpPr>
            <a:cxnSpLocks/>
          </p:cNvCxnSpPr>
          <p:nvPr/>
        </p:nvCxnSpPr>
        <p:spPr>
          <a:xfrm>
            <a:off x="3034937" y="1974841"/>
            <a:ext cx="3553097" cy="783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9CDB15-AC62-440C-5DE0-6F07360836D7}"/>
              </a:ext>
            </a:extLst>
          </p:cNvPr>
          <p:cNvCxnSpPr>
            <a:cxnSpLocks/>
          </p:cNvCxnSpPr>
          <p:nvPr/>
        </p:nvCxnSpPr>
        <p:spPr>
          <a:xfrm>
            <a:off x="3034937" y="2474581"/>
            <a:ext cx="3553097" cy="783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07CA3D-7DEF-6B61-35DC-2C6FA82EDD76}"/>
              </a:ext>
            </a:extLst>
          </p:cNvPr>
          <p:cNvCxnSpPr/>
          <p:nvPr/>
        </p:nvCxnSpPr>
        <p:spPr>
          <a:xfrm flipV="1">
            <a:off x="3535680" y="1994263"/>
            <a:ext cx="0" cy="480318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0ACA8A7-6BF6-95D4-FD79-E10536F9E550}"/>
              </a:ext>
            </a:extLst>
          </p:cNvPr>
          <p:cNvSpPr txBox="1"/>
          <p:nvPr/>
        </p:nvSpPr>
        <p:spPr>
          <a:xfrm>
            <a:off x="3178631" y="1659765"/>
            <a:ext cx="100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0.55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27428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knife with a silver handle&#10;&#10;AI-generated content may be incorrect.">
            <a:extLst>
              <a:ext uri="{FF2B5EF4-FFF2-40B4-BE49-F238E27FC236}">
                <a16:creationId xmlns:a16="http://schemas.microsoft.com/office/drawing/2014/main" id="{5CAE0AFD-303A-A1E0-0587-85403CA25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0" t="37124" r="28133"/>
          <a:stretch>
            <a:fillRect/>
          </a:stretch>
        </p:blipFill>
        <p:spPr>
          <a:xfrm rot="5400000">
            <a:off x="2585465" y="685229"/>
            <a:ext cx="6129910" cy="5487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66009-439E-9119-81DD-B1EECD53D662}"/>
              </a:ext>
            </a:extLst>
          </p:cNvPr>
          <p:cNvSpPr txBox="1"/>
          <p:nvPr/>
        </p:nvSpPr>
        <p:spPr>
          <a:xfrm>
            <a:off x="292608" y="566928"/>
            <a:ext cx="119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 part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99934D-2918-581B-EEF5-F6B9ADD4B381}"/>
              </a:ext>
            </a:extLst>
          </p:cNvPr>
          <p:cNvCxnSpPr>
            <a:cxnSpLocks/>
          </p:cNvCxnSpPr>
          <p:nvPr/>
        </p:nvCxnSpPr>
        <p:spPr>
          <a:xfrm>
            <a:off x="923544" y="4096512"/>
            <a:ext cx="6473952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FA7287-2D65-308F-A6A6-2D006E27CA56}"/>
              </a:ext>
            </a:extLst>
          </p:cNvPr>
          <p:cNvCxnSpPr>
            <a:cxnSpLocks/>
          </p:cNvCxnSpPr>
          <p:nvPr/>
        </p:nvCxnSpPr>
        <p:spPr>
          <a:xfrm>
            <a:off x="923544" y="2667000"/>
            <a:ext cx="6473952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32F471-F765-5261-8B31-D2BB0DC9231A}"/>
              </a:ext>
            </a:extLst>
          </p:cNvPr>
          <p:cNvCxnSpPr/>
          <p:nvPr/>
        </p:nvCxnSpPr>
        <p:spPr>
          <a:xfrm flipV="1">
            <a:off x="1216152" y="2660904"/>
            <a:ext cx="0" cy="14356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1CDAAB-58FB-CCF0-AF28-849B9F6C6A2A}"/>
              </a:ext>
            </a:extLst>
          </p:cNvPr>
          <p:cNvSpPr txBox="1"/>
          <p:nvPr/>
        </p:nvSpPr>
        <p:spPr>
          <a:xfrm>
            <a:off x="853713" y="2365771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1.2 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D2A6A2-8035-DB4E-8DAC-72479A6C24C4}"/>
              </a:ext>
            </a:extLst>
          </p:cNvPr>
          <p:cNvSpPr/>
          <p:nvPr/>
        </p:nvSpPr>
        <p:spPr>
          <a:xfrm>
            <a:off x="5221224" y="3236991"/>
            <a:ext cx="1453896" cy="61263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6A41D6-063E-A058-FA9C-1DF04E989C7A}"/>
              </a:ext>
            </a:extLst>
          </p:cNvPr>
          <p:cNvCxnSpPr/>
          <p:nvPr/>
        </p:nvCxnSpPr>
        <p:spPr>
          <a:xfrm flipV="1">
            <a:off x="5394960" y="3849624"/>
            <a:ext cx="0" cy="2468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AEA589-6F77-881B-0EA4-ACED9E9005F8}"/>
              </a:ext>
            </a:extLst>
          </p:cNvPr>
          <p:cNvCxnSpPr/>
          <p:nvPr/>
        </p:nvCxnSpPr>
        <p:spPr>
          <a:xfrm>
            <a:off x="5404104" y="4096512"/>
            <a:ext cx="0" cy="10424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739F404-D0BE-1D80-53C3-ACD5F4A660EF}"/>
              </a:ext>
            </a:extLst>
          </p:cNvPr>
          <p:cNvSpPr txBox="1"/>
          <p:nvPr/>
        </p:nvSpPr>
        <p:spPr>
          <a:xfrm>
            <a:off x="5093762" y="5088589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0.300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FF641B-57E5-2721-84C8-17FEACB2AE32}"/>
              </a:ext>
            </a:extLst>
          </p:cNvPr>
          <p:cNvCxnSpPr/>
          <p:nvPr/>
        </p:nvCxnSpPr>
        <p:spPr>
          <a:xfrm>
            <a:off x="5221224" y="2889504"/>
            <a:ext cx="0" cy="1728216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CC763C-2856-870D-D3FA-4976558EE7E8}"/>
              </a:ext>
            </a:extLst>
          </p:cNvPr>
          <p:cNvCxnSpPr>
            <a:cxnSpLocks/>
          </p:cNvCxnSpPr>
          <p:nvPr/>
        </p:nvCxnSpPr>
        <p:spPr>
          <a:xfrm>
            <a:off x="4614672" y="3639312"/>
            <a:ext cx="0" cy="107442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1CFB474-CF3E-468E-7AA2-D9A6129C1F9D}"/>
              </a:ext>
            </a:extLst>
          </p:cNvPr>
          <p:cNvCxnSpPr/>
          <p:nvPr/>
        </p:nvCxnSpPr>
        <p:spPr>
          <a:xfrm>
            <a:off x="4599432" y="4480560"/>
            <a:ext cx="621792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C1C9151-FC66-D2A6-B48E-B3DFEA3E7313}"/>
              </a:ext>
            </a:extLst>
          </p:cNvPr>
          <p:cNvSpPr txBox="1"/>
          <p:nvPr/>
        </p:nvSpPr>
        <p:spPr>
          <a:xfrm>
            <a:off x="4016325" y="4293109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0.577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10D9FE-892E-82F4-21BC-F8B102DA18B2}"/>
              </a:ext>
            </a:extLst>
          </p:cNvPr>
          <p:cNvCxnSpPr>
            <a:cxnSpLocks/>
          </p:cNvCxnSpPr>
          <p:nvPr/>
        </p:nvCxnSpPr>
        <p:spPr>
          <a:xfrm>
            <a:off x="2249424" y="3497587"/>
            <a:ext cx="2660904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47852B-87E6-BF04-D37C-6BBBAD94789A}"/>
              </a:ext>
            </a:extLst>
          </p:cNvPr>
          <p:cNvCxnSpPr>
            <a:cxnSpLocks/>
          </p:cNvCxnSpPr>
          <p:nvPr/>
        </p:nvCxnSpPr>
        <p:spPr>
          <a:xfrm>
            <a:off x="2249424" y="3346719"/>
            <a:ext cx="2660904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93AC89-CE4C-2236-328C-BC36F9E4B2F0}"/>
              </a:ext>
            </a:extLst>
          </p:cNvPr>
          <p:cNvCxnSpPr/>
          <p:nvPr/>
        </p:nvCxnSpPr>
        <p:spPr>
          <a:xfrm>
            <a:off x="2459736" y="3497587"/>
            <a:ext cx="0" cy="5989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8E98B7C-9EE4-E5A0-E849-EB4A32906593}"/>
              </a:ext>
            </a:extLst>
          </p:cNvPr>
          <p:cNvSpPr txBox="1"/>
          <p:nvPr/>
        </p:nvSpPr>
        <p:spPr>
          <a:xfrm>
            <a:off x="1911096" y="3753612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0.513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D194ED4-E65B-0438-6D8B-3227C153D630}"/>
              </a:ext>
            </a:extLst>
          </p:cNvPr>
          <p:cNvCxnSpPr/>
          <p:nvPr/>
        </p:nvCxnSpPr>
        <p:spPr>
          <a:xfrm flipV="1">
            <a:off x="2459736" y="3346719"/>
            <a:ext cx="0" cy="1508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8A26081-6AB9-E08C-3B53-1C54C67349D5}"/>
              </a:ext>
            </a:extLst>
          </p:cNvPr>
          <p:cNvSpPr txBox="1"/>
          <p:nvPr/>
        </p:nvSpPr>
        <p:spPr>
          <a:xfrm>
            <a:off x="1911096" y="3262904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0.110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3D706B4-6318-ED53-2EAA-AD651F48740E}"/>
              </a:ext>
            </a:extLst>
          </p:cNvPr>
          <p:cNvCxnSpPr>
            <a:cxnSpLocks/>
          </p:cNvCxnSpPr>
          <p:nvPr/>
        </p:nvCxnSpPr>
        <p:spPr>
          <a:xfrm flipV="1">
            <a:off x="2706624" y="2660904"/>
            <a:ext cx="0" cy="6858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F25A159-D156-124F-2776-051520D1BB06}"/>
              </a:ext>
            </a:extLst>
          </p:cNvPr>
          <p:cNvSpPr txBox="1"/>
          <p:nvPr/>
        </p:nvSpPr>
        <p:spPr>
          <a:xfrm>
            <a:off x="2149394" y="2744774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0.570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E24385A-4107-4422-DEDC-544865200861}"/>
              </a:ext>
            </a:extLst>
          </p:cNvPr>
          <p:cNvCxnSpPr/>
          <p:nvPr/>
        </p:nvCxnSpPr>
        <p:spPr>
          <a:xfrm flipV="1">
            <a:off x="6382512" y="3236991"/>
            <a:ext cx="0" cy="6126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701895C-DFC4-F1AB-9D72-88D4579CFB1E}"/>
              </a:ext>
            </a:extLst>
          </p:cNvPr>
          <p:cNvSpPr txBox="1"/>
          <p:nvPr/>
        </p:nvSpPr>
        <p:spPr>
          <a:xfrm>
            <a:off x="6191008" y="2990103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0.595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6C2DE04-8EC4-7077-713A-1757C2699D67}"/>
              </a:ext>
            </a:extLst>
          </p:cNvPr>
          <p:cNvCxnSpPr>
            <a:stCxn id="14" idx="1"/>
            <a:endCxn id="14" idx="3"/>
          </p:cNvCxnSpPr>
          <p:nvPr/>
        </p:nvCxnSpPr>
        <p:spPr>
          <a:xfrm>
            <a:off x="5221224" y="3543308"/>
            <a:ext cx="14538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EC0DAAF-278E-96EE-E321-4A785C576E5F}"/>
              </a:ext>
            </a:extLst>
          </p:cNvPr>
          <p:cNvSpPr txBox="1"/>
          <p:nvPr/>
        </p:nvSpPr>
        <p:spPr>
          <a:xfrm>
            <a:off x="5456232" y="3275111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1.19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6A4095F-1138-76D9-2078-82F9BCB5734F}"/>
              </a:ext>
            </a:extLst>
          </p:cNvPr>
          <p:cNvSpPr txBox="1"/>
          <p:nvPr/>
        </p:nvSpPr>
        <p:spPr>
          <a:xfrm>
            <a:off x="8979408" y="274477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0.06</a:t>
            </a:r>
          </a:p>
        </p:txBody>
      </p:sp>
    </p:spTree>
    <p:extLst>
      <p:ext uri="{BB962C8B-B14F-4D97-AF65-F5344CB8AC3E}">
        <p14:creationId xmlns:p14="http://schemas.microsoft.com/office/powerpoint/2010/main" val="289457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lastic object with a metal handle&#10;&#10;AI-generated content may be incorrect.">
            <a:extLst>
              <a:ext uri="{FF2B5EF4-FFF2-40B4-BE49-F238E27FC236}">
                <a16:creationId xmlns:a16="http://schemas.microsoft.com/office/drawing/2014/main" id="{45385D5A-AD27-EB5C-DEED-98F577798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t="43612" r="28853"/>
          <a:stretch>
            <a:fillRect/>
          </a:stretch>
        </p:blipFill>
        <p:spPr>
          <a:xfrm rot="5400000">
            <a:off x="3126162" y="952061"/>
            <a:ext cx="5625731" cy="4965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59569-2D3E-532C-F444-FD53A950FD46}"/>
              </a:ext>
            </a:extLst>
          </p:cNvPr>
          <p:cNvSpPr txBox="1"/>
          <p:nvPr/>
        </p:nvSpPr>
        <p:spPr>
          <a:xfrm>
            <a:off x="292608" y="566928"/>
            <a:ext cx="119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 part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EBA4F7-A1A9-B0A0-9089-603193907BF7}"/>
              </a:ext>
            </a:extLst>
          </p:cNvPr>
          <p:cNvCxnSpPr/>
          <p:nvPr/>
        </p:nvCxnSpPr>
        <p:spPr>
          <a:xfrm flipV="1">
            <a:off x="3831336" y="1645920"/>
            <a:ext cx="0" cy="329184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F83C4B-824F-FE71-0320-6F791DACBBA7}"/>
              </a:ext>
            </a:extLst>
          </p:cNvPr>
          <p:cNvCxnSpPr/>
          <p:nvPr/>
        </p:nvCxnSpPr>
        <p:spPr>
          <a:xfrm flipV="1">
            <a:off x="7275576" y="1645920"/>
            <a:ext cx="0" cy="329184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CABD0F-4E20-9322-8F8B-9F498907B16B}"/>
              </a:ext>
            </a:extLst>
          </p:cNvPr>
          <p:cNvCxnSpPr/>
          <p:nvPr/>
        </p:nvCxnSpPr>
        <p:spPr>
          <a:xfrm>
            <a:off x="3666744" y="3840480"/>
            <a:ext cx="6044184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E8561D-0AAC-B55F-C447-27AED4729CBC}"/>
              </a:ext>
            </a:extLst>
          </p:cNvPr>
          <p:cNvCxnSpPr/>
          <p:nvPr/>
        </p:nvCxnSpPr>
        <p:spPr>
          <a:xfrm>
            <a:off x="3666744" y="3956304"/>
            <a:ext cx="6044184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779CD3-EFC3-C91E-D770-1040622843DE}"/>
              </a:ext>
            </a:extLst>
          </p:cNvPr>
          <p:cNvCxnSpPr/>
          <p:nvPr/>
        </p:nvCxnSpPr>
        <p:spPr>
          <a:xfrm>
            <a:off x="3831336" y="2084832"/>
            <a:ext cx="34442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597555-5FE6-31FE-EDEE-676972AAD14E}"/>
              </a:ext>
            </a:extLst>
          </p:cNvPr>
          <p:cNvCxnSpPr/>
          <p:nvPr/>
        </p:nvCxnSpPr>
        <p:spPr>
          <a:xfrm flipV="1">
            <a:off x="8970264" y="3813048"/>
            <a:ext cx="0" cy="1798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71E307-792B-C2F2-0A40-DCA6E43D8DA8}"/>
              </a:ext>
            </a:extLst>
          </p:cNvPr>
          <p:cNvSpPr txBox="1"/>
          <p:nvPr/>
        </p:nvSpPr>
        <p:spPr>
          <a:xfrm>
            <a:off x="4123944" y="1755648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2.581 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4A0D3F-F01C-A45E-5162-5647DC0F9CDD}"/>
              </a:ext>
            </a:extLst>
          </p:cNvPr>
          <p:cNvSpPr txBox="1"/>
          <p:nvPr/>
        </p:nvSpPr>
        <p:spPr>
          <a:xfrm>
            <a:off x="8833104" y="351129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0.057</a:t>
            </a:r>
          </a:p>
        </p:txBody>
      </p:sp>
    </p:spTree>
    <p:extLst>
      <p:ext uri="{BB962C8B-B14F-4D97-AF65-F5344CB8AC3E}">
        <p14:creationId xmlns:p14="http://schemas.microsoft.com/office/powerpoint/2010/main" val="1152215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7026749-9C36-54AC-D54F-BF903F1AB241}"/>
              </a:ext>
            </a:extLst>
          </p:cNvPr>
          <p:cNvSpPr txBox="1"/>
          <p:nvPr/>
        </p:nvSpPr>
        <p:spPr>
          <a:xfrm>
            <a:off x="266700" y="866775"/>
            <a:ext cx="179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Egg holder outer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BEBCE5-62CF-95BB-B6E4-2E1EDAF8A639}"/>
              </a:ext>
            </a:extLst>
          </p:cNvPr>
          <p:cNvGrpSpPr/>
          <p:nvPr/>
        </p:nvGrpSpPr>
        <p:grpSpPr>
          <a:xfrm>
            <a:off x="3481869" y="514350"/>
            <a:ext cx="5185881" cy="5267325"/>
            <a:chOff x="3481869" y="514350"/>
            <a:chExt cx="5185881" cy="526732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B71B3FF-28BC-2633-BBB5-BB5E597EDF44}"/>
                </a:ext>
              </a:extLst>
            </p:cNvPr>
            <p:cNvGrpSpPr/>
            <p:nvPr/>
          </p:nvGrpSpPr>
          <p:grpSpPr>
            <a:xfrm>
              <a:off x="3481869" y="514350"/>
              <a:ext cx="5185881" cy="5267325"/>
              <a:chOff x="3481869" y="514350"/>
              <a:chExt cx="5185881" cy="5267325"/>
            </a:xfrm>
          </p:grpSpPr>
          <p:pic>
            <p:nvPicPr>
              <p:cNvPr id="3" name="Picture 2" descr="A white plastic piece of furniture&#10;&#10;AI-generated content may be incorrect.">
                <a:extLst>
                  <a:ext uri="{FF2B5EF4-FFF2-40B4-BE49-F238E27FC236}">
                    <a16:creationId xmlns:a16="http://schemas.microsoft.com/office/drawing/2014/main" id="{8AC10E69-9A5D-67C3-F2B8-7BFB82BB8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4" r="16250"/>
              <a:stretch>
                <a:fillRect/>
              </a:stretch>
            </p:blipFill>
            <p:spPr>
              <a:xfrm rot="5400000">
                <a:off x="3462337" y="576263"/>
                <a:ext cx="5267325" cy="51435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FC050F-1AC8-0BFD-C5EF-D8522042C53E}"/>
                  </a:ext>
                </a:extLst>
              </p:cNvPr>
              <p:cNvSpPr txBox="1"/>
              <p:nvPr/>
            </p:nvSpPr>
            <p:spPr>
              <a:xfrm>
                <a:off x="5132438" y="4925961"/>
                <a:ext cx="9717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2.281 in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F5179FB-2297-5810-A0C5-4C4000344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2942" y="1236107"/>
                <a:ext cx="0" cy="3925828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141AFF2-59EB-A1C8-CD79-3CF11633B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4535" y="1236107"/>
                <a:ext cx="0" cy="3925828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3952468-9298-AE59-E48E-9F9C7E00D6CA}"/>
                  </a:ext>
                </a:extLst>
              </p:cNvPr>
              <p:cNvCxnSpPr/>
              <p:nvPr/>
            </p:nvCxnSpPr>
            <p:spPr>
              <a:xfrm>
                <a:off x="5132439" y="4925961"/>
                <a:ext cx="1782096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7BF88B0-2604-178D-2340-09623B7E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2923" y="1236107"/>
                <a:ext cx="0" cy="3210532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EB3A837-25B3-9714-E3F0-40FA6FD917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7949" y="1592826"/>
                <a:ext cx="0" cy="2858731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B16066A-0F71-3F82-07C4-38D29C6D097D}"/>
                  </a:ext>
                </a:extLst>
              </p:cNvPr>
              <p:cNvCxnSpPr/>
              <p:nvPr/>
            </p:nvCxnSpPr>
            <p:spPr>
              <a:xfrm>
                <a:off x="6422923" y="1342103"/>
                <a:ext cx="49161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E56A748-4824-97DA-B68E-41C1517A3660}"/>
                  </a:ext>
                </a:extLst>
              </p:cNvPr>
              <p:cNvSpPr txBox="1"/>
              <p:nvPr/>
            </p:nvSpPr>
            <p:spPr>
              <a:xfrm>
                <a:off x="5451182" y="1163878"/>
                <a:ext cx="9717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0.600 in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E0D5686-35DD-D7BE-8726-119432D5E7F6}"/>
                  </a:ext>
                </a:extLst>
              </p:cNvPr>
              <p:cNvCxnSpPr/>
              <p:nvPr/>
            </p:nvCxnSpPr>
            <p:spPr>
              <a:xfrm flipH="1">
                <a:off x="6567949" y="1725561"/>
                <a:ext cx="346586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E9131A2-0D3A-471D-AE1C-3E68F6173F1A}"/>
                  </a:ext>
                </a:extLst>
              </p:cNvPr>
              <p:cNvSpPr txBox="1"/>
              <p:nvPr/>
            </p:nvSpPr>
            <p:spPr>
              <a:xfrm>
                <a:off x="6908794" y="1562707"/>
                <a:ext cx="8851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0.382 in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346F813-30DE-7821-7C5E-D7E755B04E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999" y="3080418"/>
                <a:ext cx="1895168" cy="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F20785C-01AB-83A8-B1BD-52ED190D88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5999" y="3424546"/>
                <a:ext cx="1895168" cy="1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9509FCE-367F-25E6-17A8-5060437A52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0738" y="1932039"/>
                <a:ext cx="0" cy="251460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E4A78850-8B90-581C-CEA3-BD6DE73CE79B}"/>
                  </a:ext>
                </a:extLst>
              </p:cNvPr>
              <p:cNvCxnSpPr/>
              <p:nvPr/>
            </p:nvCxnSpPr>
            <p:spPr>
              <a:xfrm flipH="1">
                <a:off x="6770738" y="2138516"/>
                <a:ext cx="138056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C181B14-CB64-DADA-1D1E-F3ACD0F78E41}"/>
                  </a:ext>
                </a:extLst>
              </p:cNvPr>
              <p:cNvSpPr txBox="1"/>
              <p:nvPr/>
            </p:nvSpPr>
            <p:spPr>
              <a:xfrm>
                <a:off x="6883462" y="1968260"/>
                <a:ext cx="8851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0.120 in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6B5D6C8-6BAD-E5A1-4954-177588A96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2897" y="3679723"/>
                <a:ext cx="2670686" cy="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62A167B-B297-DCAE-0613-5004F0859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5981" y="4053349"/>
                <a:ext cx="4385186" cy="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596B89B-08AC-5AEA-DBAB-E92D1AA492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5981" y="2703872"/>
                <a:ext cx="3805083" cy="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D96A955-BA84-47B1-F20F-C694EB80139C}"/>
                  </a:ext>
                </a:extLst>
              </p:cNvPr>
              <p:cNvSpPr txBox="1"/>
              <p:nvPr/>
            </p:nvSpPr>
            <p:spPr>
              <a:xfrm>
                <a:off x="3897545" y="3722480"/>
                <a:ext cx="8002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0.470 in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DBD76B4E-2C9B-BD3E-1E1B-DFF278FF1CCE}"/>
                  </a:ext>
                </a:extLst>
              </p:cNvPr>
              <p:cNvCxnSpPr/>
              <p:nvPr/>
            </p:nvCxnSpPr>
            <p:spPr>
              <a:xfrm flipV="1">
                <a:off x="4645742" y="3679723"/>
                <a:ext cx="0" cy="37362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4D4DD9E7-B895-2A1D-5CAC-B7E21F9B8E22}"/>
                  </a:ext>
                </a:extLst>
              </p:cNvPr>
              <p:cNvCxnSpPr/>
              <p:nvPr/>
            </p:nvCxnSpPr>
            <p:spPr>
              <a:xfrm>
                <a:off x="3697968" y="2703872"/>
                <a:ext cx="0" cy="132455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15E8324-1D8D-2DE2-46C3-5E01D8DBE713}"/>
                  </a:ext>
                </a:extLst>
              </p:cNvPr>
              <p:cNvSpPr txBox="1"/>
              <p:nvPr/>
            </p:nvSpPr>
            <p:spPr>
              <a:xfrm>
                <a:off x="3481869" y="2411888"/>
                <a:ext cx="9717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1.760 in</a:t>
                </a:r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35E1A0CB-B00E-61D1-D6CD-E96781C43081}"/>
                  </a:ext>
                </a:extLst>
              </p:cNvPr>
              <p:cNvCxnSpPr/>
              <p:nvPr/>
            </p:nvCxnSpPr>
            <p:spPr>
              <a:xfrm flipV="1">
                <a:off x="7351383" y="3424547"/>
                <a:ext cx="0" cy="62880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42BE5366-8D5E-FA40-6639-916921E3A89E}"/>
                  </a:ext>
                </a:extLst>
              </p:cNvPr>
              <p:cNvCxnSpPr/>
              <p:nvPr/>
            </p:nvCxnSpPr>
            <p:spPr>
              <a:xfrm flipV="1">
                <a:off x="7351383" y="3080418"/>
                <a:ext cx="0" cy="34412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F9FDE59-090F-EF51-31AB-67834EC6DBA0}"/>
                  </a:ext>
                </a:extLst>
              </p:cNvPr>
              <p:cNvSpPr txBox="1"/>
              <p:nvPr/>
            </p:nvSpPr>
            <p:spPr>
              <a:xfrm>
                <a:off x="7290215" y="3583860"/>
                <a:ext cx="8851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0.814 in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2322F72-6236-4EBB-2A07-94A7FB054A72}"/>
                  </a:ext>
                </a:extLst>
              </p:cNvPr>
              <p:cNvSpPr txBox="1"/>
              <p:nvPr/>
            </p:nvSpPr>
            <p:spPr>
              <a:xfrm>
                <a:off x="7324411" y="3083439"/>
                <a:ext cx="8851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0.433 in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E29027-F9C7-236D-A05A-6E732D9C4CDF}"/>
                </a:ext>
              </a:extLst>
            </p:cNvPr>
            <p:cNvSpPr txBox="1"/>
            <p:nvPr/>
          </p:nvSpPr>
          <p:spPr>
            <a:xfrm>
              <a:off x="3569740" y="2303830"/>
              <a:ext cx="830715" cy="36576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1.768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37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EC6BBB-F981-0936-AE8E-E7B5EF61502D}"/>
              </a:ext>
            </a:extLst>
          </p:cNvPr>
          <p:cNvSpPr txBox="1"/>
          <p:nvPr/>
        </p:nvSpPr>
        <p:spPr>
          <a:xfrm>
            <a:off x="266700" y="866775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Egg holder inner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1959AE-BB12-52FE-1744-0166DBB5FD9A}"/>
              </a:ext>
            </a:extLst>
          </p:cNvPr>
          <p:cNvGrpSpPr/>
          <p:nvPr/>
        </p:nvGrpSpPr>
        <p:grpSpPr>
          <a:xfrm>
            <a:off x="5792833" y="417706"/>
            <a:ext cx="5881007" cy="6022587"/>
            <a:chOff x="3030583" y="476251"/>
            <a:chExt cx="5881007" cy="6022587"/>
          </a:xfrm>
        </p:grpSpPr>
        <p:pic>
          <p:nvPicPr>
            <p:cNvPr id="2" name="Picture 1" descr="A white plastic piece of furniture&#10;&#10;AI-generated content may be incorrect.">
              <a:extLst>
                <a:ext uri="{FF2B5EF4-FFF2-40B4-BE49-F238E27FC236}">
                  <a16:creationId xmlns:a16="http://schemas.microsoft.com/office/drawing/2014/main" id="{9E45CEFD-DEAC-9075-BC63-BCD4D1567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r="16250"/>
            <a:stretch>
              <a:fillRect/>
            </a:stretch>
          </p:blipFill>
          <p:spPr>
            <a:xfrm rot="5400000">
              <a:off x="2959793" y="547041"/>
              <a:ext cx="6022587" cy="5881007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59CEE2C-3F1B-F083-DDDA-AED919DFC887}"/>
                </a:ext>
              </a:extLst>
            </p:cNvPr>
            <p:cNvCxnSpPr>
              <a:cxnSpLocks/>
            </p:cNvCxnSpPr>
            <p:nvPr/>
          </p:nvCxnSpPr>
          <p:spPr>
            <a:xfrm>
              <a:off x="5015552" y="3596185"/>
              <a:ext cx="0" cy="1173708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58BE05-C09F-89B6-88CA-286D8E2291C0}"/>
                </a:ext>
              </a:extLst>
            </p:cNvPr>
            <p:cNvCxnSpPr/>
            <p:nvPr/>
          </p:nvCxnSpPr>
          <p:spPr>
            <a:xfrm>
              <a:off x="5331725" y="3596185"/>
              <a:ext cx="0" cy="1678675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E9AFAF3-7C50-D8EA-D961-9573F10524B5}"/>
                </a:ext>
              </a:extLst>
            </p:cNvPr>
            <p:cNvCxnSpPr>
              <a:cxnSpLocks/>
            </p:cNvCxnSpPr>
            <p:nvPr/>
          </p:nvCxnSpPr>
          <p:spPr>
            <a:xfrm>
              <a:off x="4660710" y="4251278"/>
              <a:ext cx="3766783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C89A171-FF12-716E-7F2D-48EAC330528E}"/>
                </a:ext>
              </a:extLst>
            </p:cNvPr>
            <p:cNvCxnSpPr/>
            <p:nvPr/>
          </p:nvCxnSpPr>
          <p:spPr>
            <a:xfrm flipH="1">
              <a:off x="4831307" y="4380931"/>
              <a:ext cx="18424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61F3A16-0D2A-5095-CD79-1CF1AE498A0F}"/>
                </a:ext>
              </a:extLst>
            </p:cNvPr>
            <p:cNvCxnSpPr/>
            <p:nvPr/>
          </p:nvCxnSpPr>
          <p:spPr>
            <a:xfrm>
              <a:off x="4831307" y="5008728"/>
              <a:ext cx="50041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08231CB-A571-D600-FCC7-2EBF986E2E12}"/>
                </a:ext>
              </a:extLst>
            </p:cNvPr>
            <p:cNvCxnSpPr/>
            <p:nvPr/>
          </p:nvCxnSpPr>
          <p:spPr>
            <a:xfrm>
              <a:off x="4824483" y="3360760"/>
              <a:ext cx="0" cy="204034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A7C08B-FC34-BF26-19B8-9F7333011D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1749" y="4086365"/>
              <a:ext cx="3691720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F08CF3-9909-B87C-8965-00E36AA841DC}"/>
                </a:ext>
              </a:extLst>
            </p:cNvPr>
            <p:cNvSpPr txBox="1"/>
            <p:nvPr/>
          </p:nvSpPr>
          <p:spPr>
            <a:xfrm>
              <a:off x="4007893" y="4237992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0.188 in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5BA71-FED1-0AC4-82FA-8F9CCAFC6BE5}"/>
                </a:ext>
              </a:extLst>
            </p:cNvPr>
            <p:cNvSpPr txBox="1"/>
            <p:nvPr/>
          </p:nvSpPr>
          <p:spPr>
            <a:xfrm>
              <a:off x="3959775" y="4839451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0.546 in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9D850FE-A18C-5CE8-C125-722FEF307F36}"/>
                </a:ext>
              </a:extLst>
            </p:cNvPr>
            <p:cNvCxnSpPr/>
            <p:nvPr/>
          </p:nvCxnSpPr>
          <p:spPr>
            <a:xfrm>
              <a:off x="7472149" y="4086365"/>
              <a:ext cx="0" cy="1649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54B313-30D8-E83A-7F31-BA7D8F66DF83}"/>
                </a:ext>
              </a:extLst>
            </p:cNvPr>
            <p:cNvSpPr txBox="1"/>
            <p:nvPr/>
          </p:nvSpPr>
          <p:spPr>
            <a:xfrm>
              <a:off x="7206018" y="3807725"/>
              <a:ext cx="679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0.182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EE0F5A8-F5C6-6B78-4727-DD142508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60" y="1590931"/>
            <a:ext cx="6761905" cy="4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19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110</Words>
  <Application>Microsoft Office PowerPoint</Application>
  <PresentationFormat>Widescreen</PresentationFormat>
  <Paragraphs>46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Beckhoff Automation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Misa Won</dc:creator>
  <cp:lastModifiedBy>Britney Lourng</cp:lastModifiedBy>
  <cp:revision>47</cp:revision>
  <dcterms:created xsi:type="dcterms:W3CDTF">2025-09-05T19:07:38Z</dcterms:created>
  <dcterms:modified xsi:type="dcterms:W3CDTF">2025-09-15T00:23:43Z</dcterms:modified>
</cp:coreProperties>
</file>