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3" r:id="rId7"/>
    <p:sldId id="264" r:id="rId8"/>
    <p:sldId id="265" r:id="rId9"/>
    <p:sldId id="269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6FD2ED-83CA-4C58-93EB-21716064C684}" v="35" dt="2025-09-10T17:40:08.775"/>
    <p1510:client id="{2653B0CE-B995-4CBD-8EE0-2882D44C8019}" v="17" dt="2025-09-10T20:04:51.633"/>
    <p1510:client id="{FBAB741F-8E24-9BB5-FCBC-3237825997B0}" v="853" dt="2025-09-10T19:47:16.8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uri Ghazi" userId="bb17215a-62f0-4515-b7d9-ffd8e9cf1fd0" providerId="ADAL" clId="{73868832-98B1-498E-9EA8-F00A737918B6}"/>
    <pc:docChg chg="undo custSel addSld delSld modSld sldOrd">
      <pc:chgData name="Jouri Ghazi" userId="bb17215a-62f0-4515-b7d9-ffd8e9cf1fd0" providerId="ADAL" clId="{73868832-98B1-498E-9EA8-F00A737918B6}" dt="2025-09-10T20:04:51.633" v="405" actId="14734"/>
      <pc:docMkLst>
        <pc:docMk/>
      </pc:docMkLst>
      <pc:sldChg chg="addSp modSp new add del mod">
        <pc:chgData name="Jouri Ghazi" userId="bb17215a-62f0-4515-b7d9-ffd8e9cf1fd0" providerId="ADAL" clId="{73868832-98B1-498E-9EA8-F00A737918B6}" dt="2025-09-10T18:26:02.393" v="361" actId="20577"/>
        <pc:sldMkLst>
          <pc:docMk/>
          <pc:sldMk cId="4228698729" sldId="257"/>
        </pc:sldMkLst>
        <pc:spChg chg="mod">
          <ac:chgData name="Jouri Ghazi" userId="bb17215a-62f0-4515-b7d9-ffd8e9cf1fd0" providerId="ADAL" clId="{73868832-98B1-498E-9EA8-F00A737918B6}" dt="2025-09-10T18:26:02.393" v="361" actId="20577"/>
          <ac:spMkLst>
            <pc:docMk/>
            <pc:sldMk cId="4228698729" sldId="257"/>
            <ac:spMk id="2" creationId="{09483D78-C8B4-F1D8-F13C-53EB1277FD28}"/>
          </ac:spMkLst>
        </pc:spChg>
        <pc:spChg chg="mod">
          <ac:chgData name="Jouri Ghazi" userId="bb17215a-62f0-4515-b7d9-ffd8e9cf1fd0" providerId="ADAL" clId="{73868832-98B1-498E-9EA8-F00A737918B6}" dt="2025-09-10T17:49:22.277" v="131" actId="1076"/>
          <ac:spMkLst>
            <pc:docMk/>
            <pc:sldMk cId="4228698729" sldId="257"/>
            <ac:spMk id="5" creationId="{87A1396B-71B8-A146-CDF6-173BBB95BE75}"/>
          </ac:spMkLst>
        </pc:spChg>
        <pc:spChg chg="add mod">
          <ac:chgData name="Jouri Ghazi" userId="bb17215a-62f0-4515-b7d9-ffd8e9cf1fd0" providerId="ADAL" clId="{73868832-98B1-498E-9EA8-F00A737918B6}" dt="2025-09-10T17:49:28.906" v="133" actId="14100"/>
          <ac:spMkLst>
            <pc:docMk/>
            <pc:sldMk cId="4228698729" sldId="257"/>
            <ac:spMk id="7" creationId="{6E69D8C6-B7EB-4E65-35B4-5736D3D9684C}"/>
          </ac:spMkLst>
        </pc:spChg>
        <pc:spChg chg="add mod">
          <ac:chgData name="Jouri Ghazi" userId="bb17215a-62f0-4515-b7d9-ffd8e9cf1fd0" providerId="ADAL" clId="{73868832-98B1-498E-9EA8-F00A737918B6}" dt="2025-09-10T17:49:33.003" v="134" actId="14100"/>
          <ac:spMkLst>
            <pc:docMk/>
            <pc:sldMk cId="4228698729" sldId="257"/>
            <ac:spMk id="8" creationId="{2CB1B2B5-29E1-E06D-4E4C-C74EA7A1EFC6}"/>
          </ac:spMkLst>
        </pc:spChg>
        <pc:graphicFrameChg chg="mod">
          <ac:chgData name="Jouri Ghazi" userId="bb17215a-62f0-4515-b7d9-ffd8e9cf1fd0" providerId="ADAL" clId="{73868832-98B1-498E-9EA8-F00A737918B6}" dt="2025-09-10T17:49:22.277" v="131" actId="1076"/>
          <ac:graphicFrameMkLst>
            <pc:docMk/>
            <pc:sldMk cId="4228698729" sldId="257"/>
            <ac:graphicFrameMk id="4" creationId="{6FEB25DD-7E9E-9E55-CDEF-B38F69AB22B5}"/>
          </ac:graphicFrameMkLst>
        </pc:graphicFrameChg>
        <pc:graphicFrameChg chg="mod">
          <ac:chgData name="Jouri Ghazi" userId="bb17215a-62f0-4515-b7d9-ffd8e9cf1fd0" providerId="ADAL" clId="{73868832-98B1-498E-9EA8-F00A737918B6}" dt="2025-09-10T17:49:22.277" v="131" actId="1076"/>
          <ac:graphicFrameMkLst>
            <pc:docMk/>
            <pc:sldMk cId="4228698729" sldId="257"/>
            <ac:graphicFrameMk id="6" creationId="{3792F6DD-AD10-58CF-58C1-9F08FC844F17}"/>
          </ac:graphicFrameMkLst>
        </pc:graphicFrameChg>
      </pc:sldChg>
      <pc:sldChg chg="modSp new mod">
        <pc:chgData name="Jouri Ghazi" userId="bb17215a-62f0-4515-b7d9-ffd8e9cf1fd0" providerId="ADAL" clId="{73868832-98B1-498E-9EA8-F00A737918B6}" dt="2025-09-10T20:04:51.633" v="405" actId="14734"/>
        <pc:sldMkLst>
          <pc:docMk/>
          <pc:sldMk cId="1614878582" sldId="265"/>
        </pc:sldMkLst>
        <pc:spChg chg="mod">
          <ac:chgData name="Jouri Ghazi" userId="bb17215a-62f0-4515-b7d9-ffd8e9cf1fd0" providerId="ADAL" clId="{73868832-98B1-498E-9EA8-F00A737918B6}" dt="2025-09-10T17:49:50.994" v="163" actId="20577"/>
          <ac:spMkLst>
            <pc:docMk/>
            <pc:sldMk cId="1614878582" sldId="265"/>
            <ac:spMk id="2" creationId="{A1FD0387-0068-382D-C3E7-D2407BDCB99B}"/>
          </ac:spMkLst>
        </pc:spChg>
        <pc:spChg chg="mod">
          <ac:chgData name="Jouri Ghazi" userId="bb17215a-62f0-4515-b7d9-ffd8e9cf1fd0" providerId="ADAL" clId="{73868832-98B1-498E-9EA8-F00A737918B6}" dt="2025-09-10T17:50:02.030" v="173" actId="20577"/>
          <ac:spMkLst>
            <pc:docMk/>
            <pc:sldMk cId="1614878582" sldId="265"/>
            <ac:spMk id="3" creationId="{1796A6E6-288C-6D6B-D1B0-BA91B914D2E3}"/>
          </ac:spMkLst>
        </pc:spChg>
        <pc:graphicFrameChg chg="modGraphic">
          <ac:chgData name="Jouri Ghazi" userId="bb17215a-62f0-4515-b7d9-ffd8e9cf1fd0" providerId="ADAL" clId="{73868832-98B1-498E-9EA8-F00A737918B6}" dt="2025-09-10T20:04:51.633" v="405" actId="14734"/>
          <ac:graphicFrameMkLst>
            <pc:docMk/>
            <pc:sldMk cId="1614878582" sldId="265"/>
            <ac:graphicFrameMk id="14" creationId="{1075772F-3A54-BD8B-5A67-A7D079C90993}"/>
          </ac:graphicFrameMkLst>
        </pc:graphicFrameChg>
      </pc:sldChg>
      <pc:sldChg chg="modSp new del mod">
        <pc:chgData name="Jouri Ghazi" userId="bb17215a-62f0-4515-b7d9-ffd8e9cf1fd0" providerId="ADAL" clId="{73868832-98B1-498E-9EA8-F00A737918B6}" dt="2025-09-10T17:49:35.144" v="135" actId="47"/>
        <pc:sldMkLst>
          <pc:docMk/>
          <pc:sldMk cId="2354245027" sldId="265"/>
        </pc:sldMkLst>
        <pc:spChg chg="mod">
          <ac:chgData name="Jouri Ghazi" userId="bb17215a-62f0-4515-b7d9-ffd8e9cf1fd0" providerId="ADAL" clId="{73868832-98B1-498E-9EA8-F00A737918B6}" dt="2025-09-10T17:48:34.306" v="32" actId="20577"/>
          <ac:spMkLst>
            <pc:docMk/>
            <pc:sldMk cId="2354245027" sldId="265"/>
            <ac:spMk id="2" creationId="{EDD5C95A-60BC-AE37-04FB-9569EED8348D}"/>
          </ac:spMkLst>
        </pc:spChg>
        <pc:spChg chg="mod">
          <ac:chgData name="Jouri Ghazi" userId="bb17215a-62f0-4515-b7d9-ffd8e9cf1fd0" providerId="ADAL" clId="{73868832-98B1-498E-9EA8-F00A737918B6}" dt="2025-09-10T17:49:08.053" v="128" actId="20577"/>
          <ac:spMkLst>
            <pc:docMk/>
            <pc:sldMk cId="2354245027" sldId="265"/>
            <ac:spMk id="3" creationId="{A7D8F7A3-313F-5248-7D93-519587C2D019}"/>
          </ac:spMkLst>
        </pc:spChg>
      </pc:sldChg>
      <pc:sldChg chg="addSp delSp modSp new mod">
        <pc:chgData name="Jouri Ghazi" userId="bb17215a-62f0-4515-b7d9-ffd8e9cf1fd0" providerId="ADAL" clId="{73868832-98B1-498E-9EA8-F00A737918B6}" dt="2025-09-10T18:23:02.627" v="349"/>
        <pc:sldMkLst>
          <pc:docMk/>
          <pc:sldMk cId="3652769806" sldId="266"/>
        </pc:sldMkLst>
        <pc:spChg chg="mod">
          <ac:chgData name="Jouri Ghazi" userId="bb17215a-62f0-4515-b7d9-ffd8e9cf1fd0" providerId="ADAL" clId="{73868832-98B1-498E-9EA8-F00A737918B6}" dt="2025-09-10T18:23:02.627" v="349"/>
          <ac:spMkLst>
            <pc:docMk/>
            <pc:sldMk cId="3652769806" sldId="266"/>
            <ac:spMk id="2" creationId="{EB3CCF8C-6647-5E0D-1E39-19C53D0ECA8C}"/>
          </ac:spMkLst>
        </pc:spChg>
        <pc:spChg chg="del">
          <ac:chgData name="Jouri Ghazi" userId="bb17215a-62f0-4515-b7d9-ffd8e9cf1fd0" providerId="ADAL" clId="{73868832-98B1-498E-9EA8-F00A737918B6}" dt="2025-09-10T17:51:00.932" v="221" actId="478"/>
          <ac:spMkLst>
            <pc:docMk/>
            <pc:sldMk cId="3652769806" sldId="266"/>
            <ac:spMk id="3" creationId="{F21561BD-9FF8-7357-138F-15EFCAF4D4AE}"/>
          </ac:spMkLst>
        </pc:spChg>
        <pc:picChg chg="add mod">
          <ac:chgData name="Jouri Ghazi" userId="bb17215a-62f0-4515-b7d9-ffd8e9cf1fd0" providerId="ADAL" clId="{73868832-98B1-498E-9EA8-F00A737918B6}" dt="2025-09-10T17:51:07.997" v="226" actId="14100"/>
          <ac:picMkLst>
            <pc:docMk/>
            <pc:sldMk cId="3652769806" sldId="266"/>
            <ac:picMk id="4" creationId="{DD000826-50CD-EB26-0EA4-7F2B3EDC2398}"/>
          </ac:picMkLst>
        </pc:picChg>
      </pc:sldChg>
      <pc:sldChg chg="addSp delSp modSp new mod">
        <pc:chgData name="Jouri Ghazi" userId="bb17215a-62f0-4515-b7d9-ffd8e9cf1fd0" providerId="ADAL" clId="{73868832-98B1-498E-9EA8-F00A737918B6}" dt="2025-09-10T18:25:12.708" v="360" actId="20577"/>
        <pc:sldMkLst>
          <pc:docMk/>
          <pc:sldMk cId="471665540" sldId="267"/>
        </pc:sldMkLst>
        <pc:spChg chg="mod">
          <ac:chgData name="Jouri Ghazi" userId="bb17215a-62f0-4515-b7d9-ffd8e9cf1fd0" providerId="ADAL" clId="{73868832-98B1-498E-9EA8-F00A737918B6}" dt="2025-09-10T18:25:12.708" v="360" actId="20577"/>
          <ac:spMkLst>
            <pc:docMk/>
            <pc:sldMk cId="471665540" sldId="267"/>
            <ac:spMk id="2" creationId="{3F30089E-4DB9-4D7A-3AAD-33A38CE7D5F9}"/>
          </ac:spMkLst>
        </pc:spChg>
        <pc:spChg chg="del">
          <ac:chgData name="Jouri Ghazi" userId="bb17215a-62f0-4515-b7d9-ffd8e9cf1fd0" providerId="ADAL" clId="{73868832-98B1-498E-9EA8-F00A737918B6}" dt="2025-09-10T17:51:33.766" v="235" actId="478"/>
          <ac:spMkLst>
            <pc:docMk/>
            <pc:sldMk cId="471665540" sldId="267"/>
            <ac:spMk id="3" creationId="{B78B5511-D5CF-AE7C-A31C-0BA4F84F71AF}"/>
          </ac:spMkLst>
        </pc:spChg>
        <pc:picChg chg="add mod">
          <ac:chgData name="Jouri Ghazi" userId="bb17215a-62f0-4515-b7d9-ffd8e9cf1fd0" providerId="ADAL" clId="{73868832-98B1-498E-9EA8-F00A737918B6}" dt="2025-09-10T17:51:41.197" v="239" actId="14100"/>
          <ac:picMkLst>
            <pc:docMk/>
            <pc:sldMk cId="471665540" sldId="267"/>
            <ac:picMk id="4" creationId="{C95604C7-F075-C49B-E89E-30530D6ACE03}"/>
          </ac:picMkLst>
        </pc:picChg>
      </pc:sldChg>
      <pc:sldChg chg="modSp new del mod">
        <pc:chgData name="Jouri Ghazi" userId="bb17215a-62f0-4515-b7d9-ffd8e9cf1fd0" providerId="ADAL" clId="{73868832-98B1-498E-9EA8-F00A737918B6}" dt="2025-09-10T19:31:34.384" v="404" actId="47"/>
        <pc:sldMkLst>
          <pc:docMk/>
          <pc:sldMk cId="2489059272" sldId="268"/>
        </pc:sldMkLst>
        <pc:spChg chg="mod">
          <ac:chgData name="Jouri Ghazi" userId="bb17215a-62f0-4515-b7d9-ffd8e9cf1fd0" providerId="ADAL" clId="{73868832-98B1-498E-9EA8-F00A737918B6}" dt="2025-09-10T17:52:17.021" v="267" actId="20577"/>
          <ac:spMkLst>
            <pc:docMk/>
            <pc:sldMk cId="2489059272" sldId="268"/>
            <ac:spMk id="2" creationId="{905A7CDC-5DF4-F784-EB15-7CE27B7A46BB}"/>
          </ac:spMkLst>
        </pc:spChg>
        <pc:spChg chg="mod">
          <ac:chgData name="Jouri Ghazi" userId="bb17215a-62f0-4515-b7d9-ffd8e9cf1fd0" providerId="ADAL" clId="{73868832-98B1-498E-9EA8-F00A737918B6}" dt="2025-09-10T17:52:31.253" v="328" actId="20577"/>
          <ac:spMkLst>
            <pc:docMk/>
            <pc:sldMk cId="2489059272" sldId="268"/>
            <ac:spMk id="3" creationId="{D6B55E57-B19D-A8AE-2FDF-344E5E987A80}"/>
          </ac:spMkLst>
        </pc:spChg>
      </pc:sldChg>
      <pc:sldChg chg="addSp delSp modSp add mod ord">
        <pc:chgData name="Jouri Ghazi" userId="bb17215a-62f0-4515-b7d9-ffd8e9cf1fd0" providerId="ADAL" clId="{73868832-98B1-498E-9EA8-F00A737918B6}" dt="2025-09-10T19:28:43.972" v="403" actId="14100"/>
        <pc:sldMkLst>
          <pc:docMk/>
          <pc:sldMk cId="1135921747" sldId="269"/>
        </pc:sldMkLst>
        <pc:spChg chg="mod">
          <ac:chgData name="Jouri Ghazi" userId="bb17215a-62f0-4515-b7d9-ffd8e9cf1fd0" providerId="ADAL" clId="{73868832-98B1-498E-9EA8-F00A737918B6}" dt="2025-09-10T18:26:37.351" v="390" actId="20577"/>
          <ac:spMkLst>
            <pc:docMk/>
            <pc:sldMk cId="1135921747" sldId="269"/>
            <ac:spMk id="2" creationId="{916D9BCA-9968-D55F-4C50-6B07D2879BCE}"/>
          </ac:spMkLst>
        </pc:spChg>
        <pc:picChg chg="del">
          <ac:chgData name="Jouri Ghazi" userId="bb17215a-62f0-4515-b7d9-ffd8e9cf1fd0" providerId="ADAL" clId="{73868832-98B1-498E-9EA8-F00A737918B6}" dt="2025-09-10T18:26:38.817" v="391" actId="478"/>
          <ac:picMkLst>
            <pc:docMk/>
            <pc:sldMk cId="1135921747" sldId="269"/>
            <ac:picMk id="4" creationId="{3DB3E5F5-EF82-0BB0-93ED-37F9D31DD6F2}"/>
          </ac:picMkLst>
        </pc:picChg>
        <pc:picChg chg="add mod">
          <ac:chgData name="Jouri Ghazi" userId="bb17215a-62f0-4515-b7d9-ffd8e9cf1fd0" providerId="ADAL" clId="{73868832-98B1-498E-9EA8-F00A737918B6}" dt="2025-09-10T19:28:43.972" v="403" actId="14100"/>
          <ac:picMkLst>
            <pc:docMk/>
            <pc:sldMk cId="1135921747" sldId="269"/>
            <ac:picMk id="1026" creationId="{02F8B701-C138-4D34-B305-8FA89C7440EC}"/>
          </ac:picMkLst>
        </pc:picChg>
      </pc:sldChg>
    </pc:docChg>
  </pc:docChgLst>
  <pc:docChgLst>
    <pc:chgData name="Ashton M Bryant" userId="0eb0287a-6194-46f6-af18-ef6813bd915d" providerId="ADAL" clId="{AD11C505-16D6-43FD-8B8F-24668A20B786}"/>
    <pc:docChg chg="undo custSel addSld delSld modSld sldOrd">
      <pc:chgData name="Ashton M Bryant" userId="0eb0287a-6194-46f6-af18-ef6813bd915d" providerId="ADAL" clId="{AD11C505-16D6-43FD-8B8F-24668A20B786}" dt="2025-09-10T17:40:08.775" v="476"/>
      <pc:docMkLst>
        <pc:docMk/>
      </pc:docMkLst>
      <pc:sldChg chg="modSp new mod">
        <pc:chgData name="Ashton M Bryant" userId="0eb0287a-6194-46f6-af18-ef6813bd915d" providerId="ADAL" clId="{AD11C505-16D6-43FD-8B8F-24668A20B786}" dt="2025-09-10T16:06:24.207" v="9" actId="20577"/>
        <pc:sldMkLst>
          <pc:docMk/>
          <pc:sldMk cId="2801942357" sldId="256"/>
        </pc:sldMkLst>
        <pc:spChg chg="mod">
          <ac:chgData name="Ashton M Bryant" userId="0eb0287a-6194-46f6-af18-ef6813bd915d" providerId="ADAL" clId="{AD11C505-16D6-43FD-8B8F-24668A20B786}" dt="2025-09-10T16:06:24.207" v="9" actId="20577"/>
          <ac:spMkLst>
            <pc:docMk/>
            <pc:sldMk cId="2801942357" sldId="256"/>
            <ac:spMk id="2" creationId="{6C4D9E93-2DA8-D149-A418-FEEE527E5954}"/>
          </ac:spMkLst>
        </pc:spChg>
      </pc:sldChg>
      <pc:sldChg chg="addSp delSp modSp mod">
        <pc:chgData name="Ashton M Bryant" userId="0eb0287a-6194-46f6-af18-ef6813bd915d" providerId="ADAL" clId="{AD11C505-16D6-43FD-8B8F-24668A20B786}" dt="2025-09-10T17:32:26.752" v="389"/>
        <pc:sldMkLst>
          <pc:docMk/>
          <pc:sldMk cId="4228698729" sldId="257"/>
        </pc:sldMkLst>
        <pc:spChg chg="mod">
          <ac:chgData name="Ashton M Bryant" userId="0eb0287a-6194-46f6-af18-ef6813bd915d" providerId="ADAL" clId="{AD11C505-16D6-43FD-8B8F-24668A20B786}" dt="2025-09-10T17:23:31.121" v="43"/>
          <ac:spMkLst>
            <pc:docMk/>
            <pc:sldMk cId="4228698729" sldId="257"/>
            <ac:spMk id="2" creationId="{09483D78-C8B4-F1D8-F13C-53EB1277FD28}"/>
          </ac:spMkLst>
        </pc:spChg>
        <pc:spChg chg="del">
          <ac:chgData name="Ashton M Bryant" userId="0eb0287a-6194-46f6-af18-ef6813bd915d" providerId="ADAL" clId="{AD11C505-16D6-43FD-8B8F-24668A20B786}" dt="2025-09-10T17:25:23.725" v="65" actId="3680"/>
          <ac:spMkLst>
            <pc:docMk/>
            <pc:sldMk cId="4228698729" sldId="257"/>
            <ac:spMk id="3" creationId="{90CBAF20-C5EC-2141-F0EA-E0F3F924EFA6}"/>
          </ac:spMkLst>
        </pc:spChg>
        <pc:spChg chg="add mod">
          <ac:chgData name="Ashton M Bryant" userId="0eb0287a-6194-46f6-af18-ef6813bd915d" providerId="ADAL" clId="{AD11C505-16D6-43FD-8B8F-24668A20B786}" dt="2025-09-10T17:30:21.042" v="245" actId="1076"/>
          <ac:spMkLst>
            <pc:docMk/>
            <pc:sldMk cId="4228698729" sldId="257"/>
            <ac:spMk id="5" creationId="{87A1396B-71B8-A146-CDF6-173BBB95BE75}"/>
          </ac:spMkLst>
        </pc:spChg>
        <pc:graphicFrameChg chg="add mod ord modGraphic">
          <ac:chgData name="Ashton M Bryant" userId="0eb0287a-6194-46f6-af18-ef6813bd915d" providerId="ADAL" clId="{AD11C505-16D6-43FD-8B8F-24668A20B786}" dt="2025-09-10T17:32:26.752" v="389"/>
          <ac:graphicFrameMkLst>
            <pc:docMk/>
            <pc:sldMk cId="4228698729" sldId="257"/>
            <ac:graphicFrameMk id="4" creationId="{6FEB25DD-7E9E-9E55-CDEF-B38F69AB22B5}"/>
          </ac:graphicFrameMkLst>
        </pc:graphicFrameChg>
        <pc:graphicFrameChg chg="add mod modGraphic">
          <ac:chgData name="Ashton M Bryant" userId="0eb0287a-6194-46f6-af18-ef6813bd915d" providerId="ADAL" clId="{AD11C505-16D6-43FD-8B8F-24668A20B786}" dt="2025-09-10T17:32:15.008" v="387"/>
          <ac:graphicFrameMkLst>
            <pc:docMk/>
            <pc:sldMk cId="4228698729" sldId="257"/>
            <ac:graphicFrameMk id="6" creationId="{3792F6DD-AD10-58CF-58C1-9F08FC844F17}"/>
          </ac:graphicFrameMkLst>
        </pc:graphicFrameChg>
      </pc:sldChg>
      <pc:sldChg chg="modSp new del mod">
        <pc:chgData name="Ashton M Bryant" userId="0eb0287a-6194-46f6-af18-ef6813bd915d" providerId="ADAL" clId="{AD11C505-16D6-43FD-8B8F-24668A20B786}" dt="2025-09-10T17:23:22.480" v="42" actId="47"/>
        <pc:sldMkLst>
          <pc:docMk/>
          <pc:sldMk cId="534797105" sldId="258"/>
        </pc:sldMkLst>
        <pc:spChg chg="mod">
          <ac:chgData name="Ashton M Bryant" userId="0eb0287a-6194-46f6-af18-ef6813bd915d" providerId="ADAL" clId="{AD11C505-16D6-43FD-8B8F-24668A20B786}" dt="2025-09-10T17:14:41.001" v="41" actId="20577"/>
          <ac:spMkLst>
            <pc:docMk/>
            <pc:sldMk cId="534797105" sldId="258"/>
            <ac:spMk id="2" creationId="{6262DE70-A63D-DDA4-9AAE-472B101FC12F}"/>
          </ac:spMkLst>
        </pc:spChg>
      </pc:sldChg>
      <pc:sldChg chg="modSp new del mod">
        <pc:chgData name="Ashton M Bryant" userId="0eb0287a-6194-46f6-af18-ef6813bd915d" providerId="ADAL" clId="{AD11C505-16D6-43FD-8B8F-24668A20B786}" dt="2025-09-10T17:29:46.413" v="237" actId="47"/>
        <pc:sldMkLst>
          <pc:docMk/>
          <pc:sldMk cId="1710683533" sldId="258"/>
        </pc:sldMkLst>
        <pc:spChg chg="mod">
          <ac:chgData name="Ashton M Bryant" userId="0eb0287a-6194-46f6-af18-ef6813bd915d" providerId="ADAL" clId="{AD11C505-16D6-43FD-8B8F-24668A20B786}" dt="2025-09-10T17:23:57.908" v="54" actId="20577"/>
          <ac:spMkLst>
            <pc:docMk/>
            <pc:sldMk cId="1710683533" sldId="258"/>
            <ac:spMk id="2" creationId="{646EC831-1319-8C74-65D7-7173968CA566}"/>
          </ac:spMkLst>
        </pc:spChg>
      </pc:sldChg>
      <pc:sldChg chg="modSp new del mod">
        <pc:chgData name="Ashton M Bryant" userId="0eb0287a-6194-46f6-af18-ef6813bd915d" providerId="ADAL" clId="{AD11C505-16D6-43FD-8B8F-24668A20B786}" dt="2025-09-10T17:31:07.222" v="308" actId="47"/>
        <pc:sldMkLst>
          <pc:docMk/>
          <pc:sldMk cId="2407688024" sldId="259"/>
        </pc:sldMkLst>
        <pc:spChg chg="mod">
          <ac:chgData name="Ashton M Bryant" userId="0eb0287a-6194-46f6-af18-ef6813bd915d" providerId="ADAL" clId="{AD11C505-16D6-43FD-8B8F-24668A20B786}" dt="2025-09-10T17:23:54.065" v="51" actId="20577"/>
          <ac:spMkLst>
            <pc:docMk/>
            <pc:sldMk cId="2407688024" sldId="259"/>
            <ac:spMk id="2" creationId="{78ACF79D-CB17-9415-BDB8-DC95C9A479DE}"/>
          </ac:spMkLst>
        </pc:spChg>
      </pc:sldChg>
      <pc:sldChg chg="modSp new del mod ord">
        <pc:chgData name="Ashton M Bryant" userId="0eb0287a-6194-46f6-af18-ef6813bd915d" providerId="ADAL" clId="{AD11C505-16D6-43FD-8B8F-24668A20B786}" dt="2025-09-10T17:31:07.698" v="309" actId="47"/>
        <pc:sldMkLst>
          <pc:docMk/>
          <pc:sldMk cId="699917611" sldId="260"/>
        </pc:sldMkLst>
        <pc:spChg chg="mod">
          <ac:chgData name="Ashton M Bryant" userId="0eb0287a-6194-46f6-af18-ef6813bd915d" providerId="ADAL" clId="{AD11C505-16D6-43FD-8B8F-24668A20B786}" dt="2025-09-10T17:24:12.959" v="59" actId="20577"/>
          <ac:spMkLst>
            <pc:docMk/>
            <pc:sldMk cId="699917611" sldId="260"/>
            <ac:spMk id="2" creationId="{CD714E76-47F3-D42E-8A28-2A1C9190A4BA}"/>
          </ac:spMkLst>
        </pc:spChg>
      </pc:sldChg>
      <pc:sldChg chg="modSp new del mod">
        <pc:chgData name="Ashton M Bryant" userId="0eb0287a-6194-46f6-af18-ef6813bd915d" providerId="ADAL" clId="{AD11C505-16D6-43FD-8B8F-24668A20B786}" dt="2025-09-10T17:31:08.059" v="310" actId="47"/>
        <pc:sldMkLst>
          <pc:docMk/>
          <pc:sldMk cId="4084673403" sldId="261"/>
        </pc:sldMkLst>
        <pc:spChg chg="mod">
          <ac:chgData name="Ashton M Bryant" userId="0eb0287a-6194-46f6-af18-ef6813bd915d" providerId="ADAL" clId="{AD11C505-16D6-43FD-8B8F-24668A20B786}" dt="2025-09-10T17:24:24.767" v="62" actId="20577"/>
          <ac:spMkLst>
            <pc:docMk/>
            <pc:sldMk cId="4084673403" sldId="261"/>
            <ac:spMk id="2" creationId="{B3CCECD6-9218-505D-E6AC-3BC482982CC4}"/>
          </ac:spMkLst>
        </pc:spChg>
      </pc:sldChg>
      <pc:sldChg chg="modSp new del">
        <pc:chgData name="Ashton M Bryant" userId="0eb0287a-6194-46f6-af18-ef6813bd915d" providerId="ADAL" clId="{AD11C505-16D6-43FD-8B8F-24668A20B786}" dt="2025-09-10T17:31:08.482" v="311" actId="47"/>
        <pc:sldMkLst>
          <pc:docMk/>
          <pc:sldMk cId="2825996536" sldId="262"/>
        </pc:sldMkLst>
        <pc:spChg chg="mod">
          <ac:chgData name="Ashton M Bryant" userId="0eb0287a-6194-46f6-af18-ef6813bd915d" providerId="ADAL" clId="{AD11C505-16D6-43FD-8B8F-24668A20B786}" dt="2025-09-10T17:24:36.454" v="64"/>
          <ac:spMkLst>
            <pc:docMk/>
            <pc:sldMk cId="2825996536" sldId="262"/>
            <ac:spMk id="2" creationId="{CDF9C391-7B84-D97E-E8C2-B6567198A36E}"/>
          </ac:spMkLst>
        </pc:spChg>
      </pc:sldChg>
      <pc:sldChg chg="modSp add mod">
        <pc:chgData name="Ashton M Bryant" userId="0eb0287a-6194-46f6-af18-ef6813bd915d" providerId="ADAL" clId="{AD11C505-16D6-43FD-8B8F-24668A20B786}" dt="2025-09-10T17:36:31.145" v="434" actId="20577"/>
        <pc:sldMkLst>
          <pc:docMk/>
          <pc:sldMk cId="438376005" sldId="263"/>
        </pc:sldMkLst>
        <pc:spChg chg="mod">
          <ac:chgData name="Ashton M Bryant" userId="0eb0287a-6194-46f6-af18-ef6813bd915d" providerId="ADAL" clId="{AD11C505-16D6-43FD-8B8F-24668A20B786}" dt="2025-09-10T17:30:38.987" v="259" actId="20577"/>
          <ac:spMkLst>
            <pc:docMk/>
            <pc:sldMk cId="438376005" sldId="263"/>
            <ac:spMk id="2" creationId="{90E6C889-A5A6-E08A-CBB7-A43E47B44E43}"/>
          </ac:spMkLst>
        </pc:spChg>
        <pc:spChg chg="mod">
          <ac:chgData name="Ashton M Bryant" userId="0eb0287a-6194-46f6-af18-ef6813bd915d" providerId="ADAL" clId="{AD11C505-16D6-43FD-8B8F-24668A20B786}" dt="2025-09-10T17:30:45.512" v="279" actId="20577"/>
          <ac:spMkLst>
            <pc:docMk/>
            <pc:sldMk cId="438376005" sldId="263"/>
            <ac:spMk id="5" creationId="{43D178F3-BEFF-AA20-5C32-AC659C65C3E6}"/>
          </ac:spMkLst>
        </pc:spChg>
        <pc:graphicFrameChg chg="mod modGraphic">
          <ac:chgData name="Ashton M Bryant" userId="0eb0287a-6194-46f6-af18-ef6813bd915d" providerId="ADAL" clId="{AD11C505-16D6-43FD-8B8F-24668A20B786}" dt="2025-09-10T17:36:31.145" v="434" actId="20577"/>
          <ac:graphicFrameMkLst>
            <pc:docMk/>
            <pc:sldMk cId="438376005" sldId="263"/>
            <ac:graphicFrameMk id="4" creationId="{69D492D6-499A-1652-2B71-1D6AD7705968}"/>
          </ac:graphicFrameMkLst>
        </pc:graphicFrameChg>
        <pc:graphicFrameChg chg="mod modGraphic">
          <ac:chgData name="Ashton M Bryant" userId="0eb0287a-6194-46f6-af18-ef6813bd915d" providerId="ADAL" clId="{AD11C505-16D6-43FD-8B8F-24668A20B786}" dt="2025-09-10T17:36:15.322" v="430" actId="20577"/>
          <ac:graphicFrameMkLst>
            <pc:docMk/>
            <pc:sldMk cId="438376005" sldId="263"/>
            <ac:graphicFrameMk id="6" creationId="{BC17DC79-EB0B-0276-F613-D9122303026C}"/>
          </ac:graphicFrameMkLst>
        </pc:graphicFrameChg>
      </pc:sldChg>
      <pc:sldChg chg="modSp add del mod">
        <pc:chgData name="Ashton M Bryant" userId="0eb0287a-6194-46f6-af18-ef6813bd915d" providerId="ADAL" clId="{AD11C505-16D6-43FD-8B8F-24668A20B786}" dt="2025-09-10T17:30:11.501" v="243"/>
        <pc:sldMkLst>
          <pc:docMk/>
          <pc:sldMk cId="2097239188" sldId="263"/>
        </pc:sldMkLst>
        <pc:graphicFrameChg chg="mod">
          <ac:chgData name="Ashton M Bryant" userId="0eb0287a-6194-46f6-af18-ef6813bd915d" providerId="ADAL" clId="{AD11C505-16D6-43FD-8B8F-24668A20B786}" dt="2025-09-10T17:30:10.707" v="241" actId="1076"/>
          <ac:graphicFrameMkLst>
            <pc:docMk/>
            <pc:sldMk cId="2097239188" sldId="263"/>
            <ac:graphicFrameMk id="4" creationId="{084ACB61-A089-A414-5F85-410C6F5DDA32}"/>
          </ac:graphicFrameMkLst>
        </pc:graphicFrameChg>
      </pc:sldChg>
      <pc:sldChg chg="add del">
        <pc:chgData name="Ashton M Bryant" userId="0eb0287a-6194-46f6-af18-ef6813bd915d" providerId="ADAL" clId="{AD11C505-16D6-43FD-8B8F-24668A20B786}" dt="2025-09-10T17:30:11.105" v="242"/>
        <pc:sldMkLst>
          <pc:docMk/>
          <pc:sldMk cId="1845399553" sldId="264"/>
        </pc:sldMkLst>
      </pc:sldChg>
      <pc:sldChg chg="modSp add mod">
        <pc:chgData name="Ashton M Bryant" userId="0eb0287a-6194-46f6-af18-ef6813bd915d" providerId="ADAL" clId="{AD11C505-16D6-43FD-8B8F-24668A20B786}" dt="2025-09-10T17:40:08.775" v="476"/>
        <pc:sldMkLst>
          <pc:docMk/>
          <pc:sldMk cId="3932442463" sldId="264"/>
        </pc:sldMkLst>
        <pc:spChg chg="mod">
          <ac:chgData name="Ashton M Bryant" userId="0eb0287a-6194-46f6-af18-ef6813bd915d" providerId="ADAL" clId="{AD11C505-16D6-43FD-8B8F-24668A20B786}" dt="2025-09-10T17:30:53.372" v="288" actId="20577"/>
          <ac:spMkLst>
            <pc:docMk/>
            <pc:sldMk cId="3932442463" sldId="264"/>
            <ac:spMk id="2" creationId="{EF7EA615-5501-5154-E499-04E1D6CC34A6}"/>
          </ac:spMkLst>
        </pc:spChg>
        <pc:spChg chg="mod">
          <ac:chgData name="Ashton M Bryant" userId="0eb0287a-6194-46f6-af18-ef6813bd915d" providerId="ADAL" clId="{AD11C505-16D6-43FD-8B8F-24668A20B786}" dt="2025-09-10T17:31:03.560" v="307" actId="20577"/>
          <ac:spMkLst>
            <pc:docMk/>
            <pc:sldMk cId="3932442463" sldId="264"/>
            <ac:spMk id="5" creationId="{AC129007-50CE-0AA1-C51C-50C0E33D3439}"/>
          </ac:spMkLst>
        </pc:spChg>
        <pc:graphicFrameChg chg="mod modGraphic">
          <ac:chgData name="Ashton M Bryant" userId="0eb0287a-6194-46f6-af18-ef6813bd915d" providerId="ADAL" clId="{AD11C505-16D6-43FD-8B8F-24668A20B786}" dt="2025-09-10T17:37:56.036" v="440"/>
          <ac:graphicFrameMkLst>
            <pc:docMk/>
            <pc:sldMk cId="3932442463" sldId="264"/>
            <ac:graphicFrameMk id="4" creationId="{2B279151-F23B-5961-5AF2-A9677646454F}"/>
          </ac:graphicFrameMkLst>
        </pc:graphicFrameChg>
        <pc:graphicFrameChg chg="mod modGraphic">
          <ac:chgData name="Ashton M Bryant" userId="0eb0287a-6194-46f6-af18-ef6813bd915d" providerId="ADAL" clId="{AD11C505-16D6-43FD-8B8F-24668A20B786}" dt="2025-09-10T17:40:08.775" v="476"/>
          <ac:graphicFrameMkLst>
            <pc:docMk/>
            <pc:sldMk cId="3932442463" sldId="264"/>
            <ac:graphicFrameMk id="6" creationId="{6EAACF70-64A2-7014-D7FA-5CA663285C2E}"/>
          </ac:graphicFrameMkLst>
        </pc:graphicFrameChg>
      </pc:sldChg>
    </pc:docChg>
  </pc:docChgLst>
  <pc:docChgLst>
    <pc:chgData name="Zacary Louis" userId="S::tuo98134@temple.edu::8f3aca00-5295-44c5-9390-7dbabfcbb964" providerId="AD" clId="Web-{FBAB741F-8E24-9BB5-FCBC-3237825997B0}"/>
    <pc:docChg chg="modSld">
      <pc:chgData name="Zacary Louis" userId="S::tuo98134@temple.edu::8f3aca00-5295-44c5-9390-7dbabfcbb964" providerId="AD" clId="Web-{FBAB741F-8E24-9BB5-FCBC-3237825997B0}" dt="2025-09-10T19:47:16.889" v="773" actId="20577"/>
      <pc:docMkLst>
        <pc:docMk/>
      </pc:docMkLst>
      <pc:sldChg chg="addSp delSp modSp">
        <pc:chgData name="Zacary Louis" userId="S::tuo98134@temple.edu::8f3aca00-5295-44c5-9390-7dbabfcbb964" providerId="AD" clId="Web-{FBAB741F-8E24-9BB5-FCBC-3237825997B0}" dt="2025-09-10T19:47:16.889" v="773" actId="20577"/>
        <pc:sldMkLst>
          <pc:docMk/>
          <pc:sldMk cId="1614878582" sldId="265"/>
        </pc:sldMkLst>
        <pc:spChg chg="mod">
          <ac:chgData name="Zacary Louis" userId="S::tuo98134@temple.edu::8f3aca00-5295-44c5-9390-7dbabfcbb964" providerId="AD" clId="Web-{FBAB741F-8E24-9BB5-FCBC-3237825997B0}" dt="2025-09-10T19:47:16.889" v="773" actId="20577"/>
          <ac:spMkLst>
            <pc:docMk/>
            <pc:sldMk cId="1614878582" sldId="265"/>
            <ac:spMk id="2" creationId="{A1FD0387-0068-382D-C3E7-D2407BDCB99B}"/>
          </ac:spMkLst>
        </pc:spChg>
        <pc:spChg chg="del">
          <ac:chgData name="Zacary Louis" userId="S::tuo98134@temple.edu::8f3aca00-5295-44c5-9390-7dbabfcbb964" providerId="AD" clId="Web-{FBAB741F-8E24-9BB5-FCBC-3237825997B0}" dt="2025-09-10T19:30:07.544" v="0"/>
          <ac:spMkLst>
            <pc:docMk/>
            <pc:sldMk cId="1614878582" sldId="265"/>
            <ac:spMk id="3" creationId="{1796A6E6-288C-6D6B-D1B0-BA91B914D2E3}"/>
          </ac:spMkLst>
        </pc:spChg>
        <pc:spChg chg="add del mod">
          <ac:chgData name="Zacary Louis" userId="S::tuo98134@temple.edu::8f3aca00-5295-44c5-9390-7dbabfcbb964" providerId="AD" clId="Web-{FBAB741F-8E24-9BB5-FCBC-3237825997B0}" dt="2025-09-10T19:30:52.607" v="2"/>
          <ac:spMkLst>
            <pc:docMk/>
            <pc:sldMk cId="1614878582" sldId="265"/>
            <ac:spMk id="6" creationId="{CB9F353F-6597-D943-2C58-9506937E66FC}"/>
          </ac:spMkLst>
        </pc:spChg>
        <pc:graphicFrameChg chg="add del mod ord modGraphic">
          <ac:chgData name="Zacary Louis" userId="S::tuo98134@temple.edu::8f3aca00-5295-44c5-9390-7dbabfcbb964" providerId="AD" clId="Web-{FBAB741F-8E24-9BB5-FCBC-3237825997B0}" dt="2025-09-10T19:30:47.388" v="1"/>
          <ac:graphicFrameMkLst>
            <pc:docMk/>
            <pc:sldMk cId="1614878582" sldId="265"/>
            <ac:graphicFrameMk id="4" creationId="{FAAEC62E-6062-3223-0766-A8E10B1DB27E}"/>
          </ac:graphicFrameMkLst>
        </pc:graphicFrameChg>
        <pc:graphicFrameChg chg="add mod ord modGraphic">
          <ac:chgData name="Zacary Louis" userId="S::tuo98134@temple.edu::8f3aca00-5295-44c5-9390-7dbabfcbb964" providerId="AD" clId="Web-{FBAB741F-8E24-9BB5-FCBC-3237825997B0}" dt="2025-09-10T19:47:00.451" v="766"/>
          <ac:graphicFrameMkLst>
            <pc:docMk/>
            <pc:sldMk cId="1614878582" sldId="265"/>
            <ac:graphicFrameMk id="7" creationId="{F5D07850-3DA0-FB36-6E75-E4AF765CABD0}"/>
          </ac:graphicFrameMkLst>
        </pc:graphicFrameChg>
        <pc:graphicFrameChg chg="add del mod">
          <ac:chgData name="Zacary Louis" userId="S::tuo98134@temple.edu::8f3aca00-5295-44c5-9390-7dbabfcbb964" providerId="AD" clId="Web-{FBAB741F-8E24-9BB5-FCBC-3237825997B0}" dt="2025-09-10T19:32:07.232" v="118"/>
          <ac:graphicFrameMkLst>
            <pc:docMk/>
            <pc:sldMk cId="1614878582" sldId="265"/>
            <ac:graphicFrameMk id="9" creationId="{D13D34FA-C6BD-149B-4D23-B08CAC1D2427}"/>
          </ac:graphicFrameMkLst>
        </pc:graphicFrameChg>
        <pc:graphicFrameChg chg="add del mod">
          <ac:chgData name="Zacary Louis" userId="S::tuo98134@temple.edu::8f3aca00-5295-44c5-9390-7dbabfcbb964" providerId="AD" clId="Web-{FBAB741F-8E24-9BB5-FCBC-3237825997B0}" dt="2025-09-10T19:32:12.201" v="120"/>
          <ac:graphicFrameMkLst>
            <pc:docMk/>
            <pc:sldMk cId="1614878582" sldId="265"/>
            <ac:graphicFrameMk id="11" creationId="{226F2411-799A-1F42-6BF7-178A37277C89}"/>
          </ac:graphicFrameMkLst>
        </pc:graphicFrameChg>
        <pc:graphicFrameChg chg="add del mod modGraphic">
          <ac:chgData name="Zacary Louis" userId="S::tuo98134@temple.edu::8f3aca00-5295-44c5-9390-7dbabfcbb964" providerId="AD" clId="Web-{FBAB741F-8E24-9BB5-FCBC-3237825997B0}" dt="2025-09-10T19:35:42.480" v="391"/>
          <ac:graphicFrameMkLst>
            <pc:docMk/>
            <pc:sldMk cId="1614878582" sldId="265"/>
            <ac:graphicFrameMk id="12" creationId="{2F42E583-8572-D6AD-F67B-D5384ABE34DF}"/>
          </ac:graphicFrameMkLst>
        </pc:graphicFrameChg>
        <pc:graphicFrameChg chg="add mod modGraphic">
          <ac:chgData name="Zacary Louis" userId="S::tuo98134@temple.edu::8f3aca00-5295-44c5-9390-7dbabfcbb964" providerId="AD" clId="Web-{FBAB741F-8E24-9BB5-FCBC-3237825997B0}" dt="2025-09-10T19:46:51.841" v="749" actId="1076"/>
          <ac:graphicFrameMkLst>
            <pc:docMk/>
            <pc:sldMk cId="1614878582" sldId="265"/>
            <ac:graphicFrameMk id="14" creationId="{1075772F-3A54-BD8B-5A67-A7D079C90993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7CD56-6C01-56C5-8F22-6270DE84C7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8CCFE8-774E-639D-0A54-1E5324A7F4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D3F2FE-9556-F8B1-E091-560571249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D41F-6C51-4840-8D72-6520FBA787F2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7A0BA9-540B-85A1-1B7C-16D944A97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45B67-19CA-32BB-F5EF-F0059E20C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C5B12-A3A3-42DE-8AA3-A71B3FF00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371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B4122-3C68-EC71-85F8-B67DD96A5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B44B78-D125-FF8C-4840-340CCCC20C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F6F35A-441A-C506-A47E-1D25F8034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D41F-6C51-4840-8D72-6520FBA787F2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8A288-C6E4-E91A-4BB4-B45F9A2BA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42AD1-DC7E-25DB-F47B-B2432D016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C5B12-A3A3-42DE-8AA3-A71B3FF00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281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9FE865-D316-814B-5D37-9555CC787C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4D92EC-9FCD-FF22-DF6E-FA211CC0C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88CA24-30AC-5317-DE4B-F1A52DEDE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D41F-6C51-4840-8D72-6520FBA787F2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0055A4-B3DA-EB97-3957-EF9C5701F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A5B0C2-8BA4-672A-1DFE-06E1FDFA7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C5B12-A3A3-42DE-8AA3-A71B3FF00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945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26C8C-BA91-2619-DD6E-C33B8A547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38786-57D2-7260-672B-C6EB0ED7A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F1EE1-940D-2621-9291-A83AA31C0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D41F-6C51-4840-8D72-6520FBA787F2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F4E94-121E-C82C-15F7-BFD874066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72D0C-1915-891B-15CA-DDD0EE5F0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C5B12-A3A3-42DE-8AA3-A71B3FF00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36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D480D-96B9-B6B9-3505-B7D8EAEBE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EDAFA3-11A2-345F-EAC5-AC7335A30F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51833-826D-3397-140A-1A19C9A09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D41F-6C51-4840-8D72-6520FBA787F2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F9EE0-30C0-F5CA-9840-F8A57949A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978FD-6F9E-8762-3048-85977705B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C5B12-A3A3-42DE-8AA3-A71B3FF00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55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D906A-9DA0-11A9-FDE1-41985FF92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D198C-EFB1-7928-2927-3023AFE74B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65686E-6C1D-0252-CF2A-FED01EE6B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1E3CD0-F69B-5DC5-DA5C-B3C0C331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D41F-6C51-4840-8D72-6520FBA787F2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8DCD67-15FF-D72D-9C33-F8BDD374C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626033-FE3B-6413-5175-E965D9FC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C5B12-A3A3-42DE-8AA3-A71B3FF00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357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B89EC-D696-3B2F-0528-6867403AE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C48C46-F67C-C3E0-4BAF-F21EB97874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51C64E-BC76-0D0E-29EF-4B5715D95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05526A-5AC2-29B0-AD94-CA4FFA520D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902241-C7A5-FC0D-D7AE-1C31162A7C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394E31-DF36-EF34-CA26-266542F06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D41F-6C51-4840-8D72-6520FBA787F2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2F6CED-E110-22F8-814A-09809CD82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BD5764-9193-D746-BAE2-C81EB96B1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C5B12-A3A3-42DE-8AA3-A71B3FF00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432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69BAC-12A7-3994-414B-8637CAEE5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1D418C-1357-3467-E27C-71394DB0F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D41F-6C51-4840-8D72-6520FBA787F2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EB9ED3-F353-CDDD-F0C0-6BC1B1BC0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CCA531-9A4D-ECD2-EB8A-3E144A023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C5B12-A3A3-42DE-8AA3-A71B3FF00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828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F485D1-AE65-A363-B232-7D43F90BC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D41F-6C51-4840-8D72-6520FBA787F2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337F07-FB96-0639-CFDB-A8814D473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3A8B92-029F-E64C-680A-5403C362C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C5B12-A3A3-42DE-8AA3-A71B3FF00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249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AE509-8B71-9D85-0729-27D0CE742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C70E0-E50E-BA99-7FA6-8ECE0A9FE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A23A37-E012-49A5-A792-955E34021C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6409C6-D4C7-B8EC-FAFA-3B1B1D4A9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D41F-6C51-4840-8D72-6520FBA787F2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F00B4E-E131-C145-854C-2A206F602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406F4C-8A9A-8EDF-A194-055EBC98B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C5B12-A3A3-42DE-8AA3-A71B3FF00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319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2AC33-129D-24C8-7658-DA5BE0312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CE69DA-A308-D857-76D6-01CF5DC19B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6B09BC-70BB-1C1B-4804-08405F826C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599D02-7843-F1BD-A531-FEFB4607D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D41F-6C51-4840-8D72-6520FBA787F2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370C20-1A91-58FD-895E-879333BD1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AC134B-EAB5-BFE7-963E-57A3A3F58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C5B12-A3A3-42DE-8AA3-A71B3FF00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823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35EE08-1F5B-20F8-24EF-F50D29FA8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BFA7C-DBCA-4688-9755-412FC2D70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041CDC-D136-F48E-6479-F40BDDC8F0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31D41F-6C51-4840-8D72-6520FBA787F2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7AB22D-F65C-CBBC-89FE-146E91EC3E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516FE-6E87-6679-AD3C-6F7313F86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6C5B12-A3A3-42DE-8AA3-A71B3FF00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055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D9E93-2DA8-D149-A418-FEEE527E59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Meeting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7FD2CB-719C-8465-C6ED-A651940723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942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83D78-C8B4-F1D8-F13C-53EB1277F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3376" y="365125"/>
            <a:ext cx="10515600" cy="1325563"/>
          </a:xfrm>
        </p:spPr>
        <p:txBody>
          <a:bodyPr/>
          <a:lstStyle/>
          <a:p>
            <a:r>
              <a:rPr lang="en-US"/>
              <a:t>Performance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FEB25DD-7E9E-9E55-CDEF-B38F69AB22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7416956"/>
              </p:ext>
            </p:extLst>
          </p:nvPr>
        </p:nvGraphicFramePr>
        <p:xfrm>
          <a:off x="4603376" y="1690688"/>
          <a:ext cx="721654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5514">
                  <a:extLst>
                    <a:ext uri="{9D8B030D-6E8A-4147-A177-3AD203B41FA5}">
                      <a16:colId xmlns:a16="http://schemas.microsoft.com/office/drawing/2014/main" val="1659095506"/>
                    </a:ext>
                  </a:extLst>
                </a:gridCol>
                <a:gridCol w="2405514">
                  <a:extLst>
                    <a:ext uri="{9D8B030D-6E8A-4147-A177-3AD203B41FA5}">
                      <a16:colId xmlns:a16="http://schemas.microsoft.com/office/drawing/2014/main" val="1139591913"/>
                    </a:ext>
                  </a:extLst>
                </a:gridCol>
                <a:gridCol w="2405514">
                  <a:extLst>
                    <a:ext uri="{9D8B030D-6E8A-4147-A177-3AD203B41FA5}">
                      <a16:colId xmlns:a16="http://schemas.microsoft.com/office/drawing/2014/main" val="22070103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Require or Constraint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Priority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824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Accuracy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Negotiable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3754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Precision &amp; Recall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Negotiable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60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F1-Score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Negotiable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5190428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87A1396B-71B8-A146-CDF6-173BBB95BE75}"/>
              </a:ext>
            </a:extLst>
          </p:cNvPr>
          <p:cNvSpPr txBox="1">
            <a:spLocks/>
          </p:cNvSpPr>
          <p:nvPr/>
        </p:nvSpPr>
        <p:spPr>
          <a:xfrm>
            <a:off x="4603376" y="317404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Efficiency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3792F6DD-AD10-58CF-58C1-9F08FC844F1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1343177"/>
              </p:ext>
            </p:extLst>
          </p:nvPr>
        </p:nvGraphicFramePr>
        <p:xfrm>
          <a:off x="4603376" y="4499611"/>
          <a:ext cx="721654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5514">
                  <a:extLst>
                    <a:ext uri="{9D8B030D-6E8A-4147-A177-3AD203B41FA5}">
                      <a16:colId xmlns:a16="http://schemas.microsoft.com/office/drawing/2014/main" val="1659095506"/>
                    </a:ext>
                  </a:extLst>
                </a:gridCol>
                <a:gridCol w="2405514">
                  <a:extLst>
                    <a:ext uri="{9D8B030D-6E8A-4147-A177-3AD203B41FA5}">
                      <a16:colId xmlns:a16="http://schemas.microsoft.com/office/drawing/2014/main" val="1139591913"/>
                    </a:ext>
                  </a:extLst>
                </a:gridCol>
                <a:gridCol w="2405514">
                  <a:extLst>
                    <a:ext uri="{9D8B030D-6E8A-4147-A177-3AD203B41FA5}">
                      <a16:colId xmlns:a16="http://schemas.microsoft.com/office/drawing/2014/main" val="22070103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Require or Constraint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Priority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824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ML processing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Negotiable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3754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Website Boot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Negotiable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60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Resource Usage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Constraint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Non-Negotiable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5190428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6E69D8C6-B7EB-4E65-35B4-5736D3D9684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376517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Project Criteria 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CB1B2B5-29E1-E06D-4E4C-C74EA7A1EFC6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359634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Performance </a:t>
            </a:r>
          </a:p>
          <a:p>
            <a:r>
              <a:rPr lang="en-US"/>
              <a:t>Efficiency </a:t>
            </a:r>
          </a:p>
          <a:p>
            <a:r>
              <a:rPr lang="en-US"/>
              <a:t>Scalability </a:t>
            </a:r>
          </a:p>
          <a:p>
            <a:r>
              <a:rPr lang="en-US"/>
              <a:t>Code Maintainability</a:t>
            </a:r>
          </a:p>
          <a:p>
            <a:r>
              <a:rPr lang="en-US"/>
              <a:t>Usability </a:t>
            </a:r>
          </a:p>
          <a:p>
            <a:r>
              <a:rPr lang="en-US"/>
              <a:t>Ethical &amp; Security</a:t>
            </a:r>
          </a:p>
        </p:txBody>
      </p:sp>
    </p:spTree>
    <p:extLst>
      <p:ext uri="{BB962C8B-B14F-4D97-AF65-F5344CB8AC3E}">
        <p14:creationId xmlns:p14="http://schemas.microsoft.com/office/powerpoint/2010/main" val="4228698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F36A61-111E-D8A1-4BE0-A65E890D3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6C889-A5A6-E08A-CBB7-A43E47B44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Scalability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9D492D6-499A-1652-2B71-1D6AD77059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59107"/>
              </p:ext>
            </p:extLst>
          </p:nvPr>
        </p:nvGraphicFramePr>
        <p:xfrm>
          <a:off x="838199" y="1690688"/>
          <a:ext cx="8754978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8326">
                  <a:extLst>
                    <a:ext uri="{9D8B030D-6E8A-4147-A177-3AD203B41FA5}">
                      <a16:colId xmlns:a16="http://schemas.microsoft.com/office/drawing/2014/main" val="1659095506"/>
                    </a:ext>
                  </a:extLst>
                </a:gridCol>
                <a:gridCol w="2918326">
                  <a:extLst>
                    <a:ext uri="{9D8B030D-6E8A-4147-A177-3AD203B41FA5}">
                      <a16:colId xmlns:a16="http://schemas.microsoft.com/office/drawing/2014/main" val="1139591913"/>
                    </a:ext>
                  </a:extLst>
                </a:gridCol>
                <a:gridCol w="2918326">
                  <a:extLst>
                    <a:ext uri="{9D8B030D-6E8A-4147-A177-3AD203B41FA5}">
                      <a16:colId xmlns:a16="http://schemas.microsoft.com/office/drawing/2014/main" val="22070103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Require or Constraint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Priority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824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Dataset Generalizability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Negotiable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3754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Accessible for Public Use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Non-Negotiable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60033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43D178F3-BEFF-AA20-5C32-AC659C65C3E6}"/>
              </a:ext>
            </a:extLst>
          </p:cNvPr>
          <p:cNvSpPr txBox="1">
            <a:spLocks/>
          </p:cNvSpPr>
          <p:nvPr/>
        </p:nvSpPr>
        <p:spPr>
          <a:xfrm>
            <a:off x="838200" y="317404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Code Maintainability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BC17DC79-EB0B-0276-F613-D912230302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3370506"/>
              </p:ext>
            </p:extLst>
          </p:nvPr>
        </p:nvGraphicFramePr>
        <p:xfrm>
          <a:off x="838199" y="4499611"/>
          <a:ext cx="10952748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0916">
                  <a:extLst>
                    <a:ext uri="{9D8B030D-6E8A-4147-A177-3AD203B41FA5}">
                      <a16:colId xmlns:a16="http://schemas.microsoft.com/office/drawing/2014/main" val="1659095506"/>
                    </a:ext>
                  </a:extLst>
                </a:gridCol>
                <a:gridCol w="3650916">
                  <a:extLst>
                    <a:ext uri="{9D8B030D-6E8A-4147-A177-3AD203B41FA5}">
                      <a16:colId xmlns:a16="http://schemas.microsoft.com/office/drawing/2014/main" val="1139591913"/>
                    </a:ext>
                  </a:extLst>
                </a:gridCol>
                <a:gridCol w="3650916">
                  <a:extLst>
                    <a:ext uri="{9D8B030D-6E8A-4147-A177-3AD203B41FA5}">
                      <a16:colId xmlns:a16="http://schemas.microsoft.com/office/drawing/2014/main" val="22070103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Require or Constraint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Priority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824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Code complies with </a:t>
                      </a:r>
                      <a:r>
                        <a:rPr lang="en-US" sz="18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ISIP</a:t>
                      </a:r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standards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Constraint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Non-Negotiable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3754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Documentation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Non-Negotiable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600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8376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B55D9F-D04B-3719-3FD3-715B7BB9E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EA615-5501-5154-E499-04E1D6CC3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Usability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B279151-F23B-5961-5AF2-A967764645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3199124"/>
              </p:ext>
            </p:extLst>
          </p:nvPr>
        </p:nvGraphicFramePr>
        <p:xfrm>
          <a:off x="838200" y="1690688"/>
          <a:ext cx="721654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5514">
                  <a:extLst>
                    <a:ext uri="{9D8B030D-6E8A-4147-A177-3AD203B41FA5}">
                      <a16:colId xmlns:a16="http://schemas.microsoft.com/office/drawing/2014/main" val="1659095506"/>
                    </a:ext>
                  </a:extLst>
                </a:gridCol>
                <a:gridCol w="2405514">
                  <a:extLst>
                    <a:ext uri="{9D8B030D-6E8A-4147-A177-3AD203B41FA5}">
                      <a16:colId xmlns:a16="http://schemas.microsoft.com/office/drawing/2014/main" val="1139591913"/>
                    </a:ext>
                  </a:extLst>
                </a:gridCol>
                <a:gridCol w="2405514">
                  <a:extLst>
                    <a:ext uri="{9D8B030D-6E8A-4147-A177-3AD203B41FA5}">
                      <a16:colId xmlns:a16="http://schemas.microsoft.com/office/drawing/2014/main" val="22070103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Require or Constraint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Priority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824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Interpretability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Negotiable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3754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Accessibility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Negotiable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60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User Interface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Negotiable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5190428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AC129007-50CE-0AA1-C51C-50C0E33D3439}"/>
              </a:ext>
            </a:extLst>
          </p:cNvPr>
          <p:cNvSpPr txBox="1">
            <a:spLocks/>
          </p:cNvSpPr>
          <p:nvPr/>
        </p:nvSpPr>
        <p:spPr>
          <a:xfrm>
            <a:off x="838200" y="317404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Ethical &amp; Security 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6EAACF70-64A2-7014-D7FA-5CA663285C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8680012"/>
              </p:ext>
            </p:extLst>
          </p:nvPr>
        </p:nvGraphicFramePr>
        <p:xfrm>
          <a:off x="838199" y="4499611"/>
          <a:ext cx="971750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9168">
                  <a:extLst>
                    <a:ext uri="{9D8B030D-6E8A-4147-A177-3AD203B41FA5}">
                      <a16:colId xmlns:a16="http://schemas.microsoft.com/office/drawing/2014/main" val="1659095506"/>
                    </a:ext>
                  </a:extLst>
                </a:gridCol>
                <a:gridCol w="3239168">
                  <a:extLst>
                    <a:ext uri="{9D8B030D-6E8A-4147-A177-3AD203B41FA5}">
                      <a16:colId xmlns:a16="http://schemas.microsoft.com/office/drawing/2014/main" val="1139591913"/>
                    </a:ext>
                  </a:extLst>
                </a:gridCol>
                <a:gridCol w="3239168">
                  <a:extLst>
                    <a:ext uri="{9D8B030D-6E8A-4147-A177-3AD203B41FA5}">
                      <a16:colId xmlns:a16="http://schemas.microsoft.com/office/drawing/2014/main" val="22070103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Require or Constraint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Priority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824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Algorithmic Transparency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Constraint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Non-Negotiable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3754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Privacy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Constraint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Non-Negotiable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60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Website Security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Negotiable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5190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2442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D0387-0068-382D-C3E7-D2407BDCB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Website Speed Test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F5D07850-3DA0-FB36-6E75-E4AF765CAB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7486080"/>
              </p:ext>
            </p:extLst>
          </p:nvPr>
        </p:nvGraphicFramePr>
        <p:xfrm>
          <a:off x="6994071" y="1347107"/>
          <a:ext cx="4827440" cy="4710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6860">
                  <a:extLst>
                    <a:ext uri="{9D8B030D-6E8A-4147-A177-3AD203B41FA5}">
                      <a16:colId xmlns:a16="http://schemas.microsoft.com/office/drawing/2014/main" val="1132231952"/>
                    </a:ext>
                  </a:extLst>
                </a:gridCol>
                <a:gridCol w="1206860">
                  <a:extLst>
                    <a:ext uri="{9D8B030D-6E8A-4147-A177-3AD203B41FA5}">
                      <a16:colId xmlns:a16="http://schemas.microsoft.com/office/drawing/2014/main" val="208161000"/>
                    </a:ext>
                  </a:extLst>
                </a:gridCol>
                <a:gridCol w="1206860">
                  <a:extLst>
                    <a:ext uri="{9D8B030D-6E8A-4147-A177-3AD203B41FA5}">
                      <a16:colId xmlns:a16="http://schemas.microsoft.com/office/drawing/2014/main" val="977964234"/>
                    </a:ext>
                  </a:extLst>
                </a:gridCol>
                <a:gridCol w="1206860">
                  <a:extLst>
                    <a:ext uri="{9D8B030D-6E8A-4147-A177-3AD203B41FA5}">
                      <a16:colId xmlns:a16="http://schemas.microsoft.com/office/drawing/2014/main" val="3868167936"/>
                    </a:ext>
                  </a:extLst>
                </a:gridCol>
              </a:tblGrid>
              <a:tr h="785072">
                <a:tc>
                  <a:txBody>
                    <a:bodyPr/>
                    <a:lstStyle/>
                    <a:p>
                      <a:r>
                        <a:rPr lang="en-US"/>
                        <a:t>Size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Haar</a:t>
                      </a:r>
                    </a:p>
                    <a:p>
                      <a:pPr lvl="0">
                        <a:buNone/>
                      </a:pPr>
                      <a:r>
                        <a:rPr lang="en-US"/>
                        <a:t>Cascade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ML</a:t>
                      </a:r>
                      <a:br>
                        <a:rPr lang="en-US"/>
                      </a:br>
                      <a:r>
                        <a:rPr lang="en-US"/>
                        <a:t>Model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3447848"/>
                  </a:ext>
                </a:extLst>
              </a:tr>
              <a:tr h="785072">
                <a:tc>
                  <a:txBody>
                    <a:bodyPr/>
                    <a:lstStyle/>
                    <a:p>
                      <a:r>
                        <a:rPr lang="en-US"/>
                        <a:t>0.006 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0.084s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0.21s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0.069s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0867201"/>
                  </a:ext>
                </a:extLst>
              </a:tr>
              <a:tr h="785072">
                <a:tc>
                  <a:txBody>
                    <a:bodyPr/>
                    <a:lstStyle/>
                    <a:p>
                      <a:r>
                        <a:rPr lang="en-US"/>
                        <a:t>0.014 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0.165s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0.25s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0.06s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8298815"/>
                  </a:ext>
                </a:extLst>
              </a:tr>
              <a:tr h="785072">
                <a:tc>
                  <a:txBody>
                    <a:bodyPr/>
                    <a:lstStyle/>
                    <a:p>
                      <a:r>
                        <a:rPr lang="en-US"/>
                        <a:t>0.036 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0.442s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0.58s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0.058s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2858763"/>
                  </a:ext>
                </a:extLst>
              </a:tr>
              <a:tr h="785072">
                <a:tc>
                  <a:txBody>
                    <a:bodyPr/>
                    <a:lstStyle/>
                    <a:p>
                      <a:r>
                        <a:rPr lang="en-US"/>
                        <a:t>0.104 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1.478s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0.11s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0.064s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8981911"/>
                  </a:ext>
                </a:extLst>
              </a:tr>
              <a:tr h="785072">
                <a:tc>
                  <a:txBody>
                    <a:bodyPr/>
                    <a:lstStyle/>
                    <a:p>
                      <a:r>
                        <a:rPr lang="en-US"/>
                        <a:t>0.328 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3.205s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0.254s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0.069s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820303"/>
                  </a:ext>
                </a:extLst>
              </a:tr>
            </a:tbl>
          </a:graphicData>
        </a:graphic>
      </p:graphicFrame>
      <p:graphicFrame>
        <p:nvGraphicFramePr>
          <p:cNvPr id="14" name="Content Placeholder 6">
            <a:extLst>
              <a:ext uri="{FF2B5EF4-FFF2-40B4-BE49-F238E27FC236}">
                <a16:creationId xmlns:a16="http://schemas.microsoft.com/office/drawing/2014/main" id="{1075772F-3A54-BD8B-5A67-A7D079C909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2124932"/>
              </p:ext>
            </p:extLst>
          </p:nvPr>
        </p:nvGraphicFramePr>
        <p:xfrm>
          <a:off x="555170" y="1433739"/>
          <a:ext cx="5535120" cy="52442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7024">
                  <a:extLst>
                    <a:ext uri="{9D8B030D-6E8A-4147-A177-3AD203B41FA5}">
                      <a16:colId xmlns:a16="http://schemas.microsoft.com/office/drawing/2014/main" val="1132231952"/>
                    </a:ext>
                  </a:extLst>
                </a:gridCol>
                <a:gridCol w="1107024">
                  <a:extLst>
                    <a:ext uri="{9D8B030D-6E8A-4147-A177-3AD203B41FA5}">
                      <a16:colId xmlns:a16="http://schemas.microsoft.com/office/drawing/2014/main" val="208161000"/>
                    </a:ext>
                  </a:extLst>
                </a:gridCol>
                <a:gridCol w="1107024">
                  <a:extLst>
                    <a:ext uri="{9D8B030D-6E8A-4147-A177-3AD203B41FA5}">
                      <a16:colId xmlns:a16="http://schemas.microsoft.com/office/drawing/2014/main" val="3256014824"/>
                    </a:ext>
                  </a:extLst>
                </a:gridCol>
                <a:gridCol w="1107024">
                  <a:extLst>
                    <a:ext uri="{9D8B030D-6E8A-4147-A177-3AD203B41FA5}">
                      <a16:colId xmlns:a16="http://schemas.microsoft.com/office/drawing/2014/main" val="977964234"/>
                    </a:ext>
                  </a:extLst>
                </a:gridCol>
                <a:gridCol w="1107024">
                  <a:extLst>
                    <a:ext uri="{9D8B030D-6E8A-4147-A177-3AD203B41FA5}">
                      <a16:colId xmlns:a16="http://schemas.microsoft.com/office/drawing/2014/main" val="3868167936"/>
                    </a:ext>
                  </a:extLst>
                </a:gridCol>
              </a:tblGrid>
              <a:tr h="749184">
                <a:tc>
                  <a:txBody>
                    <a:bodyPr/>
                    <a:lstStyle/>
                    <a:p>
                      <a:r>
                        <a:rPr lang="en-US"/>
                        <a:t>Size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Face 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Haar</a:t>
                      </a:r>
                      <a:br>
                        <a:rPr lang="en-US"/>
                      </a:br>
                      <a:r>
                        <a:rPr lang="en-US"/>
                        <a:t>Cascade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ML</a:t>
                      </a:r>
                      <a:br>
                        <a:rPr lang="en-US"/>
                      </a:br>
                      <a:r>
                        <a:rPr lang="en-US"/>
                        <a:t>Model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3447848"/>
                  </a:ext>
                </a:extLst>
              </a:tr>
              <a:tr h="749184">
                <a:tc>
                  <a:txBody>
                    <a:bodyPr/>
                    <a:lstStyle/>
                    <a:p>
                      <a:r>
                        <a:rPr lang="en-US"/>
                        <a:t>0.019 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0.75s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0.015s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0.066s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0867201"/>
                  </a:ext>
                </a:extLst>
              </a:tr>
              <a:tr h="749184">
                <a:tc>
                  <a:txBody>
                    <a:bodyPr/>
                    <a:lstStyle/>
                    <a:p>
                      <a:r>
                        <a:rPr lang="en-US"/>
                        <a:t>0.006 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0.053s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0.16s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0.065s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8298815"/>
                  </a:ext>
                </a:extLst>
              </a:tr>
              <a:tr h="749184">
                <a:tc>
                  <a:txBody>
                    <a:bodyPr/>
                    <a:lstStyle/>
                    <a:p>
                      <a:r>
                        <a:rPr lang="en-US"/>
                        <a:t>0.024 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0.256s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0.031s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0.063s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2858763"/>
                  </a:ext>
                </a:extLst>
              </a:tr>
              <a:tr h="74918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0.156 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0.564s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0.092s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0.075s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6057073"/>
                  </a:ext>
                </a:extLst>
              </a:tr>
              <a:tr h="749184">
                <a:tc>
                  <a:txBody>
                    <a:bodyPr/>
                    <a:lstStyle/>
                    <a:p>
                      <a:r>
                        <a:rPr lang="en-US"/>
                        <a:t>0.09 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0.299s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0.195s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0.083s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8981911"/>
                  </a:ext>
                </a:extLst>
              </a:tr>
              <a:tr h="749184">
                <a:tc>
                  <a:txBody>
                    <a:bodyPr/>
                    <a:lstStyle/>
                    <a:p>
                      <a:r>
                        <a:rPr lang="en-US"/>
                        <a:t>3.379 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/>
                        <a:t>2.259s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0.62s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0.079s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820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4878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8403C0-D06F-C2E8-2C67-1024EADD0F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D9BCA-9968-D55F-4C50-6B07D2879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MNIST CNN tutorial results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2F8B701-C138-4D34-B305-8FA89C7440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144" y="1544383"/>
            <a:ext cx="6793224" cy="5121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5921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CCF8C-6647-5E0D-1E39-19C53D0EC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CNN results using DCT Values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000826-50CD-EB26-0EA4-7F2B3EDC23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240" y="1852021"/>
            <a:ext cx="10891520" cy="4640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769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0089E-4DB9-4D7A-3AAD-33A38CE7D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CNN PT2 using DCT Values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95604C7-F075-C49B-E89E-30530D6ACE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961" y="1515034"/>
            <a:ext cx="11320078" cy="4891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665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147A684126114B8C7727E878989F91" ma:contentTypeVersion="11" ma:contentTypeDescription="Create a new document." ma:contentTypeScope="" ma:versionID="524bd09c28a380a0514baafb30bc7fc4">
  <xsd:schema xmlns:xsd="http://www.w3.org/2001/XMLSchema" xmlns:xs="http://www.w3.org/2001/XMLSchema" xmlns:p="http://schemas.microsoft.com/office/2006/metadata/properties" xmlns:ns2="a23bb852-2274-476b-a618-acfd8cf0a80b" xmlns:ns3="65a3e577-f14e-44d3-b89b-8d54e34556bf" targetNamespace="http://schemas.microsoft.com/office/2006/metadata/properties" ma:root="true" ma:fieldsID="25f431ed06b856bb33f5784ed76e130e" ns2:_="" ns3:_="">
    <xsd:import namespace="a23bb852-2274-476b-a618-acfd8cf0a80b"/>
    <xsd:import namespace="65a3e577-f14e-44d3-b89b-8d54e34556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3bb852-2274-476b-a618-acfd8cf0a8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6aeeafc-10b8-45d8-a1af-5ed376f9e15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a3e577-f14e-44d3-b89b-8d54e34556b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5cb43cd-38f9-4855-8f70-f00fbb3fb28c}" ma:internalName="TaxCatchAll" ma:showField="CatchAllData" ma:web="65a3e577-f14e-44d3-b89b-8d54e34556b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5a3e577-f14e-44d3-b89b-8d54e34556bf" xsi:nil="true"/>
    <lcf76f155ced4ddcb4097134ff3c332f xmlns="a23bb852-2274-476b-a618-acfd8cf0a80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1F0DFA1-095E-4D61-9EA5-2CEEE6C52A95}">
  <ds:schemaRefs>
    <ds:schemaRef ds:uri="65a3e577-f14e-44d3-b89b-8d54e34556bf"/>
    <ds:schemaRef ds:uri="a23bb852-2274-476b-a618-acfd8cf0a80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8F594DB-3FDE-47A8-A4BA-4D88F06F88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0155557-1D77-486C-9DB2-DBE96DE973FA}">
  <ds:schemaRefs>
    <ds:schemaRef ds:uri="65a3e577-f14e-44d3-b89b-8d54e34556bf"/>
    <ds:schemaRef ds:uri="a23bb852-2274-476b-a618-acfd8cf0a80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8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Meeting 3</vt:lpstr>
      <vt:lpstr>Performance</vt:lpstr>
      <vt:lpstr>Scalability</vt:lpstr>
      <vt:lpstr>Usability</vt:lpstr>
      <vt:lpstr>Website Speed Test</vt:lpstr>
      <vt:lpstr>MNIST CNN tutorial results</vt:lpstr>
      <vt:lpstr>CNN results using DCT Values</vt:lpstr>
      <vt:lpstr>CNN PT2 using DCT Values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Ashton M Bryant</dc:creator>
  <cp:revision>1</cp:revision>
  <dcterms:created xsi:type="dcterms:W3CDTF">2025-09-10T16:06:14Z</dcterms:created>
  <dcterms:modified xsi:type="dcterms:W3CDTF">2025-09-10T20:05:18Z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0x010100DA147A684126114B8C7727E878989F91</vt:lpwstr>
  </property>
  <property fmtid="{D5CDD505-2E9C-101B-9397-08002B2CF9AE}" pid="3" name="MediaServiceImageTags">
    <vt:lpwstr/>
  </property>
</Properties>
</file>