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3"/>
  </p:notesMasterIdLst>
  <p:sldIdLst>
    <p:sldId id="256" r:id="rId6"/>
    <p:sldId id="262" r:id="rId7"/>
    <p:sldId id="341" r:id="rId8"/>
    <p:sldId id="305" r:id="rId9"/>
    <p:sldId id="340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4C5E8-5D3E-4664-9B15-C57562AAC839}" v="573" dt="2025-09-03T20:04:01.077"/>
    <p1510:client id="{759C37C6-7520-EECA-C4A2-7EB12BA3C231}" v="76" dt="2025-09-03T19:53:39.836"/>
    <p1510:client id="{8160F066-E2F7-4942-9E2F-12BAE6A9515A}" v="124" dt="2025-09-03T20:04:47.849"/>
    <p1510:client id="{F38D2460-45E3-47ED-BC41-78B0FCE44917}" v="195" dt="2025-09-03T16:24:49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htega Djukpen" userId="54399987-759a-4afe-9fc9-7f8df963e942" providerId="ADAL" clId="{8160F066-E2F7-4942-9E2F-12BAE6A9515A}"/>
    <pc:docChg chg="undo custSel addSld modSld">
      <pc:chgData name="Jahtega Djukpen" userId="54399987-759a-4afe-9fc9-7f8df963e942" providerId="ADAL" clId="{8160F066-E2F7-4942-9E2F-12BAE6A9515A}" dt="2025-09-03T20:04:47.850" v="252" actId="20577"/>
      <pc:docMkLst>
        <pc:docMk/>
      </pc:docMkLst>
      <pc:sldChg chg="modSp new mod">
        <pc:chgData name="Jahtega Djukpen" userId="54399987-759a-4afe-9fc9-7f8df963e942" providerId="ADAL" clId="{8160F066-E2F7-4942-9E2F-12BAE6A9515A}" dt="2025-09-03T20:04:47.850" v="252" actId="20577"/>
        <pc:sldMkLst>
          <pc:docMk/>
          <pc:sldMk cId="956144890" sldId="260"/>
        </pc:sldMkLst>
        <pc:spChg chg="mod">
          <ac:chgData name="Jahtega Djukpen" userId="54399987-759a-4afe-9fc9-7f8df963e942" providerId="ADAL" clId="{8160F066-E2F7-4942-9E2F-12BAE6A9515A}" dt="2025-09-03T18:46:47.929" v="36" actId="20577"/>
          <ac:spMkLst>
            <pc:docMk/>
            <pc:sldMk cId="956144890" sldId="260"/>
            <ac:spMk id="2" creationId="{FA0518BB-E0A9-9592-D0B9-0431A5CDA071}"/>
          </ac:spMkLst>
        </pc:spChg>
        <pc:spChg chg="mod">
          <ac:chgData name="Jahtega Djukpen" userId="54399987-759a-4afe-9fc9-7f8df963e942" providerId="ADAL" clId="{8160F066-E2F7-4942-9E2F-12BAE6A9515A}" dt="2025-09-03T20:04:47.850" v="252" actId="20577"/>
          <ac:spMkLst>
            <pc:docMk/>
            <pc:sldMk cId="956144890" sldId="260"/>
            <ac:spMk id="3" creationId="{B616B2A1-84EF-BD22-05B8-1EBBE8700E32}"/>
          </ac:spMkLst>
        </pc:spChg>
      </pc:sldChg>
    </pc:docChg>
  </pc:docChgLst>
  <pc:docChgLst>
    <pc:chgData name="Zacary Louis" userId="S::tuo98134@temple.edu::8f3aca00-5295-44c5-9390-7dbabfcbb964" providerId="AD" clId="Web-{759C37C6-7520-EECA-C4A2-7EB12BA3C231}"/>
    <pc:docChg chg="addSld delSld modSld addMainMaster">
      <pc:chgData name="Zacary Louis" userId="S::tuo98134@temple.edu::8f3aca00-5295-44c5-9390-7dbabfcbb964" providerId="AD" clId="Web-{759C37C6-7520-EECA-C4A2-7EB12BA3C231}" dt="2025-09-03T19:53:39.836" v="69" actId="20577"/>
      <pc:docMkLst>
        <pc:docMk/>
      </pc:docMkLst>
      <pc:sldChg chg="modSp add del replId">
        <pc:chgData name="Zacary Louis" userId="S::tuo98134@temple.edu::8f3aca00-5295-44c5-9390-7dbabfcbb964" providerId="AD" clId="Web-{759C37C6-7520-EECA-C4A2-7EB12BA3C231}" dt="2025-09-03T19:52:12.086" v="60"/>
        <pc:sldMkLst>
          <pc:docMk/>
          <pc:sldMk cId="4224539759" sldId="261"/>
        </pc:sldMkLst>
        <pc:spChg chg="mod">
          <ac:chgData name="Zacary Louis" userId="S::tuo98134@temple.edu::8f3aca00-5295-44c5-9390-7dbabfcbb964" providerId="AD" clId="Web-{759C37C6-7520-EECA-C4A2-7EB12BA3C231}" dt="2025-09-03T19:28:59.636" v="12" actId="20577"/>
          <ac:spMkLst>
            <pc:docMk/>
            <pc:sldMk cId="4224539759" sldId="261"/>
            <ac:spMk id="2" creationId="{02429C06-C6D3-8B7A-10AE-F380C3F36BAF}"/>
          </ac:spMkLst>
        </pc:spChg>
        <pc:spChg chg="mod">
          <ac:chgData name="Zacary Louis" userId="S::tuo98134@temple.edu::8f3aca00-5295-44c5-9390-7dbabfcbb964" providerId="AD" clId="Web-{759C37C6-7520-EECA-C4A2-7EB12BA3C231}" dt="2025-09-03T19:42:50.461" v="15" actId="20577"/>
          <ac:spMkLst>
            <pc:docMk/>
            <pc:sldMk cId="4224539759" sldId="261"/>
            <ac:spMk id="3" creationId="{841E815F-408E-6A4C-AE34-8EBBEE0AF57B}"/>
          </ac:spMkLst>
        </pc:spChg>
      </pc:sldChg>
      <pc:sldChg chg="modSp">
        <pc:chgData name="Zacary Louis" userId="S::tuo98134@temple.edu::8f3aca00-5295-44c5-9390-7dbabfcbb964" providerId="AD" clId="Web-{759C37C6-7520-EECA-C4A2-7EB12BA3C231}" dt="2025-09-03T19:53:39.836" v="69" actId="20577"/>
        <pc:sldMkLst>
          <pc:docMk/>
          <pc:sldMk cId="347120766" sldId="262"/>
        </pc:sldMkLst>
        <pc:spChg chg="mod">
          <ac:chgData name="Zacary Louis" userId="S::tuo98134@temple.edu::8f3aca00-5295-44c5-9390-7dbabfcbb964" providerId="AD" clId="Web-{759C37C6-7520-EECA-C4A2-7EB12BA3C231}" dt="2025-09-03T19:53:39.836" v="69" actId="20577"/>
          <ac:spMkLst>
            <pc:docMk/>
            <pc:sldMk cId="347120766" sldId="262"/>
            <ac:spMk id="6" creationId="{862D9B89-01C3-F7F0-7530-7A7F25E6EFDA}"/>
          </ac:spMkLst>
        </pc:spChg>
      </pc:sldChg>
      <pc:sldChg chg="new del">
        <pc:chgData name="Zacary Louis" userId="S::tuo98134@temple.edu::8f3aca00-5295-44c5-9390-7dbabfcbb964" providerId="AD" clId="Web-{759C37C6-7520-EECA-C4A2-7EB12BA3C231}" dt="2025-09-03T19:48:16.571" v="18"/>
        <pc:sldMkLst>
          <pc:docMk/>
          <pc:sldMk cId="1155979582" sldId="263"/>
        </pc:sldMkLst>
      </pc:sldChg>
      <pc:sldChg chg="add">
        <pc:chgData name="Zacary Louis" userId="S::tuo98134@temple.edu::8f3aca00-5295-44c5-9390-7dbabfcbb964" providerId="AD" clId="Web-{759C37C6-7520-EECA-C4A2-7EB12BA3C231}" dt="2025-09-03T19:47:57.805" v="17"/>
        <pc:sldMkLst>
          <pc:docMk/>
          <pc:sldMk cId="1906488414" sldId="305"/>
        </pc:sldMkLst>
      </pc:sldChg>
      <pc:sldChg chg="modSp add del">
        <pc:chgData name="Zacary Louis" userId="S::tuo98134@temple.edu::8f3aca00-5295-44c5-9390-7dbabfcbb964" providerId="AD" clId="Web-{759C37C6-7520-EECA-C4A2-7EB12BA3C231}" dt="2025-09-03T19:49:42.352" v="57"/>
        <pc:sldMkLst>
          <pc:docMk/>
          <pc:sldMk cId="2048417982" sldId="339"/>
        </pc:sldMkLst>
        <pc:spChg chg="mod">
          <ac:chgData name="Zacary Louis" userId="S::tuo98134@temple.edu::8f3aca00-5295-44c5-9390-7dbabfcbb964" providerId="AD" clId="Web-{759C37C6-7520-EECA-C4A2-7EB12BA3C231}" dt="2025-09-03T19:49:01.164" v="42"/>
          <ac:spMkLst>
            <pc:docMk/>
            <pc:sldMk cId="2048417982" sldId="339"/>
            <ac:spMk id="3" creationId="{66E937CE-AFE7-B948-7835-AB72EB30584B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3"/>
          <ac:spMkLst>
            <pc:docMk/>
            <pc:sldMk cId="2048417982" sldId="339"/>
            <ac:spMk id="14" creationId="{B2C82FD0-BBA2-3557-739F-524334DBF788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4"/>
          <ac:spMkLst>
            <pc:docMk/>
            <pc:sldMk cId="2048417982" sldId="339"/>
            <ac:spMk id="17" creationId="{F37B1BC4-5801-EB67-080C-155B4BDDD8A6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5"/>
          <ac:spMkLst>
            <pc:docMk/>
            <pc:sldMk cId="2048417982" sldId="339"/>
            <ac:spMk id="20" creationId="{63773E03-EEEB-B15A-90AA-74DA76DEB39E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38"/>
          <ac:spMkLst>
            <pc:docMk/>
            <pc:sldMk cId="2048417982" sldId="339"/>
            <ac:spMk id="22" creationId="{7D342D21-18C4-85B1-FF0B-894F4BD835A9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39"/>
          <ac:spMkLst>
            <pc:docMk/>
            <pc:sldMk cId="2048417982" sldId="339"/>
            <ac:spMk id="23" creationId="{122644AB-FFA9-DE83-2F8E-3170E146C65A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0"/>
          <ac:spMkLst>
            <pc:docMk/>
            <pc:sldMk cId="2048417982" sldId="339"/>
            <ac:spMk id="24" creationId="{B1A7F5A2-3912-EE27-286A-8C48484DFDA8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1"/>
          <ac:spMkLst>
            <pc:docMk/>
            <pc:sldMk cId="2048417982" sldId="339"/>
            <ac:spMk id="25" creationId="{A444E5C1-9558-694D-AE22-4FF9AFD3CD25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6"/>
          <ac:spMkLst>
            <pc:docMk/>
            <pc:sldMk cId="2048417982" sldId="339"/>
            <ac:spMk id="27" creationId="{334439CD-CD28-5887-5171-46F54C3E3474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7"/>
          <ac:spMkLst>
            <pc:docMk/>
            <pc:sldMk cId="2048417982" sldId="339"/>
            <ac:spMk id="37" creationId="{DC3C75AF-93C6-81CE-16BC-234D147984DE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8"/>
          <ac:spMkLst>
            <pc:docMk/>
            <pc:sldMk cId="2048417982" sldId="339"/>
            <ac:spMk id="38" creationId="{575EEF59-66A6-BAAA-1E39-CA52B512146A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49"/>
          <ac:spMkLst>
            <pc:docMk/>
            <pc:sldMk cId="2048417982" sldId="339"/>
            <ac:spMk id="50" creationId="{653E637B-5722-E2C1-341F-081EEE171F05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50"/>
          <ac:spMkLst>
            <pc:docMk/>
            <pc:sldMk cId="2048417982" sldId="339"/>
            <ac:spMk id="51" creationId="{1A27F177-AEE9-2D23-1BE1-3B95FDCBAB5C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51"/>
          <ac:spMkLst>
            <pc:docMk/>
            <pc:sldMk cId="2048417982" sldId="339"/>
            <ac:spMk id="52" creationId="{309D65EC-2F11-297B-BDB5-6685D134B388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52"/>
          <ac:spMkLst>
            <pc:docMk/>
            <pc:sldMk cId="2048417982" sldId="339"/>
            <ac:spMk id="56" creationId="{1621F2A2-B4B9-85A5-6D91-FF363739D00D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64" v="53"/>
          <ac:spMkLst>
            <pc:docMk/>
            <pc:sldMk cId="2048417982" sldId="339"/>
            <ac:spMk id="57" creationId="{D4CE231A-87DE-69FE-2C98-B51FE4F8B2E8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80" v="54"/>
          <ac:spMkLst>
            <pc:docMk/>
            <pc:sldMk cId="2048417982" sldId="339"/>
            <ac:spMk id="58" creationId="{3FD29FE6-EC92-C94A-9789-D84A9BAE7367}"/>
          </ac:spMkLst>
        </pc:spChg>
        <pc:spChg chg="mod">
          <ac:chgData name="Zacary Louis" userId="S::tuo98134@temple.edu::8f3aca00-5295-44c5-9390-7dbabfcbb964" providerId="AD" clId="Web-{759C37C6-7520-EECA-C4A2-7EB12BA3C231}" dt="2025-09-03T19:49:01.180" v="55"/>
          <ac:spMkLst>
            <pc:docMk/>
            <pc:sldMk cId="2048417982" sldId="339"/>
            <ac:spMk id="59" creationId="{1E137BAE-1DE6-0D8A-3034-D13E23A5C4E8}"/>
          </ac:spMkLst>
        </pc:spChg>
      </pc:sldChg>
      <pc:sldChg chg="add">
        <pc:chgData name="Zacary Louis" userId="S::tuo98134@temple.edu::8f3aca00-5295-44c5-9390-7dbabfcbb964" providerId="AD" clId="Web-{759C37C6-7520-EECA-C4A2-7EB12BA3C231}" dt="2025-09-03T19:49:36.664" v="56"/>
        <pc:sldMkLst>
          <pc:docMk/>
          <pc:sldMk cId="372600112" sldId="340"/>
        </pc:sldMkLst>
      </pc:sldChg>
      <pc:sldMasterChg chg="add addSldLayout">
        <pc:chgData name="Zacary Louis" userId="S::tuo98134@temple.edu::8f3aca00-5295-44c5-9390-7dbabfcbb964" providerId="AD" clId="Web-{759C37C6-7520-EECA-C4A2-7EB12BA3C231}" dt="2025-09-03T19:49:36.664" v="56"/>
        <pc:sldMasterMkLst>
          <pc:docMk/>
          <pc:sldMasterMk cId="745872997" sldId="2147483660"/>
        </pc:sldMasterMkLst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749017034" sldId="2147483661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1795553926" sldId="2147483662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4159312408" sldId="2147483663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50955525" sldId="2147483664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3635228849" sldId="2147483665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3637526207" sldId="2147483666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3019244563" sldId="2147483667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541131435" sldId="2147483668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3428700174" sldId="2147483669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4196791234" sldId="2147483670"/>
          </pc:sldLayoutMkLst>
        </pc:sldLayoutChg>
        <pc:sldLayoutChg chg="add">
          <pc:chgData name="Zacary Louis" userId="S::tuo98134@temple.edu::8f3aca00-5295-44c5-9390-7dbabfcbb964" providerId="AD" clId="Web-{759C37C6-7520-EECA-C4A2-7EB12BA3C231}" dt="2025-09-03T19:49:36.664" v="56"/>
          <pc:sldLayoutMkLst>
            <pc:docMk/>
            <pc:sldMasterMk cId="745872997" sldId="2147483660"/>
            <pc:sldLayoutMk cId="1080401372" sldId="2147483671"/>
          </pc:sldLayoutMkLst>
        </pc:sldLayoutChg>
      </pc:sldMasterChg>
    </pc:docChg>
  </pc:docChgLst>
  <pc:docChgLst>
    <pc:chgData name="Jouri Ghazi" userId="bb17215a-62f0-4515-b7d9-ffd8e9cf1fd0" providerId="ADAL" clId="{0FE4C5E8-5D3E-4664-9B15-C57562AAC839}"/>
    <pc:docChg chg="undo custSel addSld delSld modSld">
      <pc:chgData name="Jouri Ghazi" userId="bb17215a-62f0-4515-b7d9-ffd8e9cf1fd0" providerId="ADAL" clId="{0FE4C5E8-5D3E-4664-9B15-C57562AAC839}" dt="2025-09-03T20:04:01.077" v="733" actId="20577"/>
      <pc:docMkLst>
        <pc:docMk/>
      </pc:docMkLst>
      <pc:sldChg chg="addSp modSp new mod">
        <pc:chgData name="Jouri Ghazi" userId="bb17215a-62f0-4515-b7d9-ffd8e9cf1fd0" providerId="ADAL" clId="{0FE4C5E8-5D3E-4664-9B15-C57562AAC839}" dt="2025-09-03T20:04:01.077" v="733" actId="20577"/>
        <pc:sldMkLst>
          <pc:docMk/>
          <pc:sldMk cId="2328563465" sldId="256"/>
        </pc:sldMkLst>
        <pc:spChg chg="mod">
          <ac:chgData name="Jouri Ghazi" userId="bb17215a-62f0-4515-b7d9-ffd8e9cf1fd0" providerId="ADAL" clId="{0FE4C5E8-5D3E-4664-9B15-C57562AAC839}" dt="2025-09-03T03:17:23.105" v="107" actId="1076"/>
          <ac:spMkLst>
            <pc:docMk/>
            <pc:sldMk cId="2328563465" sldId="256"/>
            <ac:spMk id="2" creationId="{A01551F6-6F02-8AC6-FCFA-900E05D4B54B}"/>
          </ac:spMkLst>
        </pc:spChg>
        <pc:spChg chg="mod">
          <ac:chgData name="Jouri Ghazi" userId="bb17215a-62f0-4515-b7d9-ffd8e9cf1fd0" providerId="ADAL" clId="{0FE4C5E8-5D3E-4664-9B15-C57562AAC839}" dt="2025-09-03T20:04:01.077" v="733" actId="20577"/>
          <ac:spMkLst>
            <pc:docMk/>
            <pc:sldMk cId="2328563465" sldId="256"/>
            <ac:spMk id="3" creationId="{1E44A7E4-58A4-B8C1-61DA-C7532829E222}"/>
          </ac:spMkLst>
        </pc:spChg>
        <pc:spChg chg="add mod">
          <ac:chgData name="Jouri Ghazi" userId="bb17215a-62f0-4515-b7d9-ffd8e9cf1fd0" providerId="ADAL" clId="{0FE4C5E8-5D3E-4664-9B15-C57562AAC839}" dt="2025-09-03T03:16:26.946" v="2"/>
          <ac:spMkLst>
            <pc:docMk/>
            <pc:sldMk cId="2328563465" sldId="256"/>
            <ac:spMk id="4" creationId="{82976A7F-61CD-1A2B-90CF-AEBF51249130}"/>
          </ac:spMkLst>
        </pc:spChg>
        <pc:spChg chg="add mod">
          <ac:chgData name="Jouri Ghazi" userId="bb17215a-62f0-4515-b7d9-ffd8e9cf1fd0" providerId="ADAL" clId="{0FE4C5E8-5D3E-4664-9B15-C57562AAC839}" dt="2025-09-03T03:16:26.946" v="2"/>
          <ac:spMkLst>
            <pc:docMk/>
            <pc:sldMk cId="2328563465" sldId="256"/>
            <ac:spMk id="5" creationId="{C2DA0759-7C34-7C14-2319-29892533946C}"/>
          </ac:spMkLst>
        </pc:spChg>
        <pc:spChg chg="add mod">
          <ac:chgData name="Jouri Ghazi" userId="bb17215a-62f0-4515-b7d9-ffd8e9cf1fd0" providerId="ADAL" clId="{0FE4C5E8-5D3E-4664-9B15-C57562AAC839}" dt="2025-09-03T03:17:44.195" v="122" actId="1076"/>
          <ac:spMkLst>
            <pc:docMk/>
            <pc:sldMk cId="2328563465" sldId="256"/>
            <ac:spMk id="6" creationId="{DA7FD219-8565-2FFF-B08A-8384B8477A98}"/>
          </ac:spMkLst>
        </pc:spChg>
      </pc:sldChg>
      <pc:sldChg chg="modSp new del mod">
        <pc:chgData name="Jouri Ghazi" userId="bb17215a-62f0-4515-b7d9-ffd8e9cf1fd0" providerId="ADAL" clId="{0FE4C5E8-5D3E-4664-9B15-C57562AAC839}" dt="2025-09-03T19:44:18.284" v="174" actId="47"/>
        <pc:sldMkLst>
          <pc:docMk/>
          <pc:sldMk cId="2103971463" sldId="257"/>
        </pc:sldMkLst>
        <pc:spChg chg="mod">
          <ac:chgData name="Jouri Ghazi" userId="bb17215a-62f0-4515-b7d9-ffd8e9cf1fd0" providerId="ADAL" clId="{0FE4C5E8-5D3E-4664-9B15-C57562AAC839}" dt="2025-09-03T03:17:54.186" v="137" actId="2711"/>
          <ac:spMkLst>
            <pc:docMk/>
            <pc:sldMk cId="2103971463" sldId="257"/>
            <ac:spMk id="2" creationId="{B8169FD5-A7B0-5D59-E21E-F16E4B846F2F}"/>
          </ac:spMkLst>
        </pc:spChg>
        <pc:spChg chg="mod">
          <ac:chgData name="Jouri Ghazi" userId="bb17215a-62f0-4515-b7d9-ffd8e9cf1fd0" providerId="ADAL" clId="{0FE4C5E8-5D3E-4664-9B15-C57562AAC839}" dt="2025-09-03T19:44:11.791" v="172" actId="20577"/>
          <ac:spMkLst>
            <pc:docMk/>
            <pc:sldMk cId="2103971463" sldId="257"/>
            <ac:spMk id="3" creationId="{D704B087-F04B-9D70-9BF1-90D62BCBB31B}"/>
          </ac:spMkLst>
        </pc:spChg>
      </pc:sldChg>
      <pc:sldChg chg="modSp new del mod">
        <pc:chgData name="Jouri Ghazi" userId="bb17215a-62f0-4515-b7d9-ffd8e9cf1fd0" providerId="ADAL" clId="{0FE4C5E8-5D3E-4664-9B15-C57562AAC839}" dt="2025-09-03T03:18:14.839" v="163" actId="47"/>
        <pc:sldMkLst>
          <pc:docMk/>
          <pc:sldMk cId="30560418" sldId="258"/>
        </pc:sldMkLst>
        <pc:spChg chg="mod">
          <ac:chgData name="Jouri Ghazi" userId="bb17215a-62f0-4515-b7d9-ffd8e9cf1fd0" providerId="ADAL" clId="{0FE4C5E8-5D3E-4664-9B15-C57562AAC839}" dt="2025-09-03T03:18:04.388" v="156" actId="20577"/>
          <ac:spMkLst>
            <pc:docMk/>
            <pc:sldMk cId="30560418" sldId="258"/>
            <ac:spMk id="2" creationId="{A45A5A1B-429B-6338-6CBC-40455C6DD43F}"/>
          </ac:spMkLst>
        </pc:spChg>
      </pc:sldChg>
      <pc:sldChg chg="modSp add mod">
        <pc:chgData name="Jouri Ghazi" userId="bb17215a-62f0-4515-b7d9-ffd8e9cf1fd0" providerId="ADAL" clId="{0FE4C5E8-5D3E-4664-9B15-C57562AAC839}" dt="2025-09-03T03:18:18.428" v="164" actId="2711"/>
        <pc:sldMkLst>
          <pc:docMk/>
          <pc:sldMk cId="1025078845" sldId="259"/>
        </pc:sldMkLst>
        <pc:spChg chg="mod">
          <ac:chgData name="Jouri Ghazi" userId="bb17215a-62f0-4515-b7d9-ffd8e9cf1fd0" providerId="ADAL" clId="{0FE4C5E8-5D3E-4664-9B15-C57562AAC839}" dt="2025-09-03T03:18:12.327" v="162" actId="20577"/>
          <ac:spMkLst>
            <pc:docMk/>
            <pc:sldMk cId="1025078845" sldId="259"/>
            <ac:spMk id="2" creationId="{BD136516-54CB-EE80-E92D-E11BE6965FA1}"/>
          </ac:spMkLst>
        </pc:spChg>
        <pc:spChg chg="mod">
          <ac:chgData name="Jouri Ghazi" userId="bb17215a-62f0-4515-b7d9-ffd8e9cf1fd0" providerId="ADAL" clId="{0FE4C5E8-5D3E-4664-9B15-C57562AAC839}" dt="2025-09-03T03:18:18.428" v="164" actId="2711"/>
          <ac:spMkLst>
            <pc:docMk/>
            <pc:sldMk cId="1025078845" sldId="259"/>
            <ac:spMk id="3" creationId="{998449BD-0603-F198-4315-F2BE3515593D}"/>
          </ac:spMkLst>
        </pc:spChg>
      </pc:sldChg>
      <pc:sldChg chg="addSp delSp modSp add mod">
        <pc:chgData name="Jouri Ghazi" userId="bb17215a-62f0-4515-b7d9-ffd8e9cf1fd0" providerId="ADAL" clId="{0FE4C5E8-5D3E-4664-9B15-C57562AAC839}" dt="2025-09-03T19:56:03.462" v="732" actId="20577"/>
        <pc:sldMkLst>
          <pc:docMk/>
          <pc:sldMk cId="347120766" sldId="262"/>
        </pc:sldMkLst>
        <pc:spChg chg="mod">
          <ac:chgData name="Jouri Ghazi" userId="bb17215a-62f0-4515-b7d9-ffd8e9cf1fd0" providerId="ADAL" clId="{0FE4C5E8-5D3E-4664-9B15-C57562AAC839}" dt="2025-09-03T19:51:04.487" v="435" actId="20577"/>
          <ac:spMkLst>
            <pc:docMk/>
            <pc:sldMk cId="347120766" sldId="262"/>
            <ac:spMk id="2" creationId="{992465BB-D08A-DA23-29E3-F423310F9D39}"/>
          </ac:spMkLst>
        </pc:spChg>
        <pc:spChg chg="del mod">
          <ac:chgData name="Jouri Ghazi" userId="bb17215a-62f0-4515-b7d9-ffd8e9cf1fd0" providerId="ADAL" clId="{0FE4C5E8-5D3E-4664-9B15-C57562AAC839}" dt="2025-09-03T19:45:00.377" v="205" actId="478"/>
          <ac:spMkLst>
            <pc:docMk/>
            <pc:sldMk cId="347120766" sldId="262"/>
            <ac:spMk id="3" creationId="{3F74385D-ABB1-F1AC-A997-6AB676F369D2}"/>
          </ac:spMkLst>
        </pc:spChg>
        <pc:spChg chg="add mod">
          <ac:chgData name="Jouri Ghazi" userId="bb17215a-62f0-4515-b7d9-ffd8e9cf1fd0" providerId="ADAL" clId="{0FE4C5E8-5D3E-4664-9B15-C57562AAC839}" dt="2025-09-03T19:56:03.462" v="732" actId="20577"/>
          <ac:spMkLst>
            <pc:docMk/>
            <pc:sldMk cId="347120766" sldId="262"/>
            <ac:spMk id="6" creationId="{862D9B89-01C3-F7F0-7530-7A7F25E6EFDA}"/>
          </ac:spMkLst>
        </pc:spChg>
        <pc:picChg chg="add del mod modCrop">
          <ac:chgData name="Jouri Ghazi" userId="bb17215a-62f0-4515-b7d9-ffd8e9cf1fd0" providerId="ADAL" clId="{0FE4C5E8-5D3E-4664-9B15-C57562AAC839}" dt="2025-09-03T19:51:06.045" v="436" actId="478"/>
          <ac:picMkLst>
            <pc:docMk/>
            <pc:sldMk cId="347120766" sldId="262"/>
            <ac:picMk id="5" creationId="{039D75A9-B09A-2127-2F75-58DB85EFBC91}"/>
          </ac:picMkLst>
        </pc:picChg>
      </pc:sldChg>
      <pc:sldChg chg="modSp mod setBg">
        <pc:chgData name="Jouri Ghazi" userId="bb17215a-62f0-4515-b7d9-ffd8e9cf1fd0" providerId="ADAL" clId="{0FE4C5E8-5D3E-4664-9B15-C57562AAC839}" dt="2025-09-03T19:48:40.617" v="403"/>
        <pc:sldMkLst>
          <pc:docMk/>
          <pc:sldMk cId="1906488414" sldId="305"/>
        </pc:sldMkLst>
        <pc:spChg chg="mod">
          <ac:chgData name="Jouri Ghazi" userId="bb17215a-62f0-4515-b7d9-ffd8e9cf1fd0" providerId="ADAL" clId="{0FE4C5E8-5D3E-4664-9B15-C57562AAC839}" dt="2025-09-03T19:48:20.609" v="402" actId="207"/>
          <ac:spMkLst>
            <pc:docMk/>
            <pc:sldMk cId="1906488414" sldId="305"/>
            <ac:spMk id="35" creationId="{D0A4D536-9CBB-C2D1-25F8-B3D2844E7CD2}"/>
          </ac:spMkLst>
        </pc:spChg>
        <pc:grpChg chg="mod">
          <ac:chgData name="Jouri Ghazi" userId="bb17215a-62f0-4515-b7d9-ffd8e9cf1fd0" providerId="ADAL" clId="{0FE4C5E8-5D3E-4664-9B15-C57562AAC839}" dt="2025-09-03T19:48:20.609" v="402" actId="207"/>
          <ac:grpSpMkLst>
            <pc:docMk/>
            <pc:sldMk cId="1906488414" sldId="305"/>
            <ac:grpSpMk id="2" creationId="{7950019B-E0A8-86F2-E372-2CEFBBB86922}"/>
          </ac:grpSpMkLst>
        </pc:grpChg>
        <pc:grpChg chg="mod">
          <ac:chgData name="Jouri Ghazi" userId="bb17215a-62f0-4515-b7d9-ffd8e9cf1fd0" providerId="ADAL" clId="{0FE4C5E8-5D3E-4664-9B15-C57562AAC839}" dt="2025-09-03T19:48:20.609" v="402" actId="207"/>
          <ac:grpSpMkLst>
            <pc:docMk/>
            <pc:sldMk cId="1906488414" sldId="305"/>
            <ac:grpSpMk id="28" creationId="{B32842D6-7F2C-5232-A221-42512C3B5A62}"/>
          </ac:grpSpMkLst>
        </pc:grpChg>
        <pc:grpChg chg="mod">
          <ac:chgData name="Jouri Ghazi" userId="bb17215a-62f0-4515-b7d9-ffd8e9cf1fd0" providerId="ADAL" clId="{0FE4C5E8-5D3E-4664-9B15-C57562AAC839}" dt="2025-09-03T19:48:20.609" v="402" actId="207"/>
          <ac:grpSpMkLst>
            <pc:docMk/>
            <pc:sldMk cId="1906488414" sldId="305"/>
            <ac:grpSpMk id="30" creationId="{7EAAD40D-BA15-1F6F-734B-9E4B970901F4}"/>
          </ac:grpSpMkLst>
        </pc:grpChg>
        <pc:grpChg chg="mod">
          <ac:chgData name="Jouri Ghazi" userId="bb17215a-62f0-4515-b7d9-ffd8e9cf1fd0" providerId="ADAL" clId="{0FE4C5E8-5D3E-4664-9B15-C57562AAC839}" dt="2025-09-03T19:48:20.609" v="402" actId="207"/>
          <ac:grpSpMkLst>
            <pc:docMk/>
            <pc:sldMk cId="1906488414" sldId="305"/>
            <ac:grpSpMk id="31" creationId="{07891CE6-1997-71BD-64D1-43A3F80E37CD}"/>
          </ac:grpSpMkLst>
        </pc:grpChg>
        <pc:cxnChg chg="mod">
          <ac:chgData name="Jouri Ghazi" userId="bb17215a-62f0-4515-b7d9-ffd8e9cf1fd0" providerId="ADAL" clId="{0FE4C5E8-5D3E-4664-9B15-C57562AAC839}" dt="2025-09-03T19:48:20.609" v="402" actId="207"/>
          <ac:cxnSpMkLst>
            <pc:docMk/>
            <pc:sldMk cId="1906488414" sldId="305"/>
            <ac:cxnSpMk id="33" creationId="{59BCF322-D9B6-5992-355D-1428C96345A7}"/>
          </ac:cxnSpMkLst>
        </pc:cxnChg>
        <pc:cxnChg chg="mod">
          <ac:chgData name="Jouri Ghazi" userId="bb17215a-62f0-4515-b7d9-ffd8e9cf1fd0" providerId="ADAL" clId="{0FE4C5E8-5D3E-4664-9B15-C57562AAC839}" dt="2025-09-03T19:48:20.609" v="402" actId="207"/>
          <ac:cxnSpMkLst>
            <pc:docMk/>
            <pc:sldMk cId="1906488414" sldId="305"/>
            <ac:cxnSpMk id="34" creationId="{3586D799-918F-C58B-5498-E7D981BBA582}"/>
          </ac:cxnSpMkLst>
        </pc:cxnChg>
      </pc:sldChg>
      <pc:sldChg chg="del">
        <pc:chgData name="Jouri Ghazi" userId="bb17215a-62f0-4515-b7d9-ffd8e9cf1fd0" providerId="ADAL" clId="{0FE4C5E8-5D3E-4664-9B15-C57562AAC839}" dt="2025-09-03T19:49:46.109" v="408" actId="47"/>
        <pc:sldMkLst>
          <pc:docMk/>
          <pc:sldMk cId="2048417982" sldId="339"/>
        </pc:sldMkLst>
      </pc:sldChg>
      <pc:sldChg chg="add del setBg">
        <pc:chgData name="Jouri Ghazi" userId="bb17215a-62f0-4515-b7d9-ffd8e9cf1fd0" providerId="ADAL" clId="{0FE4C5E8-5D3E-4664-9B15-C57562AAC839}" dt="2025-09-03T19:49:03.047" v="407"/>
        <pc:sldMkLst>
          <pc:docMk/>
          <pc:sldMk cId="1170337679" sldId="340"/>
        </pc:sldMkLst>
      </pc:sldChg>
      <pc:sldChg chg="add del">
        <pc:chgData name="Jouri Ghazi" userId="bb17215a-62f0-4515-b7d9-ffd8e9cf1fd0" providerId="ADAL" clId="{0FE4C5E8-5D3E-4664-9B15-C57562AAC839}" dt="2025-09-03T19:49:00.446" v="405"/>
        <pc:sldMkLst>
          <pc:docMk/>
          <pc:sldMk cId="2924787900" sldId="340"/>
        </pc:sldMkLst>
      </pc:sldChg>
      <pc:sldChg chg="add">
        <pc:chgData name="Jouri Ghazi" userId="bb17215a-62f0-4515-b7d9-ffd8e9cf1fd0" providerId="ADAL" clId="{0FE4C5E8-5D3E-4664-9B15-C57562AAC839}" dt="2025-09-03T19:50:16.842" v="409" actId="2890"/>
        <pc:sldMkLst>
          <pc:docMk/>
          <pc:sldMk cId="3643990412" sldId="341"/>
        </pc:sldMkLst>
      </pc:sldChg>
    </pc:docChg>
  </pc:docChgLst>
  <pc:docChgLst>
    <pc:chgData name="Ashton M Bryant" userId="0eb0287a-6194-46f6-af18-ef6813bd915d" providerId="ADAL" clId="{AD11C505-16D6-43FD-8B8F-24668A20B786}"/>
    <pc:docChg chg="custSel modSld">
      <pc:chgData name="Ashton M Bryant" userId="0eb0287a-6194-46f6-af18-ef6813bd915d" providerId="ADAL" clId="{AD11C505-16D6-43FD-8B8F-24668A20B786}" dt="2025-09-03T16:24:49.553" v="219" actId="113"/>
      <pc:docMkLst>
        <pc:docMk/>
      </pc:docMkLst>
      <pc:sldChg chg="addSp delSp modSp mod">
        <pc:chgData name="Ashton M Bryant" userId="0eb0287a-6194-46f6-af18-ef6813bd915d" providerId="ADAL" clId="{AD11C505-16D6-43FD-8B8F-24668A20B786}" dt="2025-09-03T16:24:49.553" v="219" actId="113"/>
        <pc:sldMkLst>
          <pc:docMk/>
          <pc:sldMk cId="1025078845" sldId="259"/>
        </pc:sldMkLst>
        <pc:spChg chg="mod">
          <ac:chgData name="Ashton M Bryant" userId="0eb0287a-6194-46f6-af18-ef6813bd915d" providerId="ADAL" clId="{AD11C505-16D6-43FD-8B8F-24668A20B786}" dt="2025-09-03T15:55:40.098" v="24" actId="20577"/>
          <ac:spMkLst>
            <pc:docMk/>
            <pc:sldMk cId="1025078845" sldId="259"/>
            <ac:spMk id="2" creationId="{BD136516-54CB-EE80-E92D-E11BE6965FA1}"/>
          </ac:spMkLst>
        </pc:spChg>
        <pc:spChg chg="mod">
          <ac:chgData name="Ashton M Bryant" userId="0eb0287a-6194-46f6-af18-ef6813bd915d" providerId="ADAL" clId="{AD11C505-16D6-43FD-8B8F-24668A20B786}" dt="2025-09-03T16:24:49.553" v="219" actId="113"/>
          <ac:spMkLst>
            <pc:docMk/>
            <pc:sldMk cId="1025078845" sldId="259"/>
            <ac:spMk id="3" creationId="{998449BD-0603-F198-4315-F2BE3515593D}"/>
          </ac:spMkLst>
        </pc:spChg>
        <pc:spChg chg="add del mod">
          <ac:chgData name="Ashton M Bryant" userId="0eb0287a-6194-46f6-af18-ef6813bd915d" providerId="ADAL" clId="{AD11C505-16D6-43FD-8B8F-24668A20B786}" dt="2025-09-03T16:23:01.951" v="83" actId="478"/>
          <ac:spMkLst>
            <pc:docMk/>
            <pc:sldMk cId="1025078845" sldId="259"/>
            <ac:spMk id="4" creationId="{2C727BD4-F185-6995-1335-51BCB338926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80D38-C3DF-48AF-B1F9-5124BD98B4BF}" type="datetimeFigureOut"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2E7AA-A391-4869-80DC-86384B1FB9B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7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CB5AF-A111-D984-7A28-790804934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CFB8F0-D3F9-73B4-3B00-F2BA093D0F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9E40D-B9E9-6070-FA10-792BD7F772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Zac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5E413-813E-5819-A595-C53DA5A151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C23C43-C0B7-45B0-8878-F937141F4B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839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C4666-1188-5E26-A17D-7386B1930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D07D4C-C050-D915-A95D-0749ABC3B2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AACC8D-42BC-2AB0-DE9B-A340D2C93F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Zac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24141-4D14-95CB-74A0-85E845FF1C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C23C43-C0B7-45B0-8878-F937141F4B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3738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8980E-FF2B-10FD-33DC-8D82F84E5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279AD-2784-4F81-65E4-6E3B5C442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8C368-E705-085A-0B72-BACA567B7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8A0EA-59D6-3922-6038-1A862144F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74BD0-60A9-3E8F-008A-4F56AC417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1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4735-8BC4-044E-54A2-D3ABA6DE0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13359-31E9-EFC7-C790-306D35A8C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C668B-4F07-B170-6AE7-5373E6280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42F99-ECE1-C405-8C37-2D3246FE2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A0B2A-90BD-4BA3-4E88-F3281FAD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5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D409C9-D173-C7D7-062A-8047D24246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717FEA-2190-A4FE-77C4-64FB20EC7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11F07-6C1C-8879-6FF0-50D04896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45F47-177A-43F3-ABB4-939794DDC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5B881-C052-B2A6-E683-4E09DDAF4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01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17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53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2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5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28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262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44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3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01E87-5F4B-03B1-C352-E74FF868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03B62-30F4-B947-8A58-82A93A3B0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DF260-3F4B-F462-DF35-EF5C314E7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0F704-7E30-5648-EDCA-7823AB71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87510-C0BB-AB90-A11B-40B7A3E9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180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00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91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0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083FF-6BCA-EF55-EFA5-785F7A90F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DEA8E-EAA9-C2FF-8D25-FB6E347EF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5ED4B-0795-1A44-5312-206C1DB90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02553-396C-B9EA-7E03-540788DB4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5E201-712B-73F4-3233-4D8A2EF4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1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98B3E-E415-827D-F9EB-5CD519B2A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5316C-2E75-B0C8-CC40-31B5F5633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CC22F5-706B-F7F5-D3C0-6636FA640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FE465-2E8F-B66F-2295-D4B0FCE70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F5AE9-49F5-DB11-5468-7E7B4FB3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F01401-D2E4-0C7F-3548-09D96C76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4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59C8D-4F6C-9924-49ED-677EFDBD2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798A9-0426-92E6-CF85-A51A62B82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9EFC7F-32F4-03E5-5713-B51A35362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1A32C-B36C-8D2F-B4F2-CA05ED66AF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4A7948-9D55-42A7-A8C7-0E75A2C86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EB7897-F740-89E1-9D68-CE74599DF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52787-B5EA-85F8-B6C5-D7BB176FD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9FA546-961E-DCDA-9F33-4D3E2CBE0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8551-87B6-DA23-FD76-2C7623D17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8C04D2-269B-0825-0FF5-FBED4071F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F9835F-F2CD-263E-B41E-1CE4DB413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FB9277-5F7C-472F-266A-9BF86D72F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7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E03E59-C26E-93BA-0A35-2106C0ADD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23CB8-29DB-B8F3-41C1-4F03392B7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83E86-47DC-5000-CC29-70EF8190C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9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85A34-0AF6-EFD6-5F13-4FCE45F5C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764E6-DD9C-05E1-D22E-F815A1FAE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6EC507-A22B-625C-AD80-11D8130D4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B50F7-9140-2A80-E10F-07F945616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987EC-F8E2-F89C-E997-57844C143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F06C5-405A-39A6-B50B-CD325EE96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6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50087-F91F-8400-C43C-775D94E8E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98727B-C6BD-6FDD-6853-446104600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86447-4044-AC73-FEC4-EDDD4FE0D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3A789-0118-2960-FFA3-B273297E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24C98-6786-955E-390E-7F9575E3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1CE12-39C2-5946-0950-AD6AF77F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6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4590E9-C9F4-81AA-A84E-9376180ED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2BF44-ED1F-E956-3626-76E6ED684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E155-D868-6B3D-6F5D-EEEAE0E96D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920CAD-9E7C-4E2A-B217-476E979224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61A46-DB66-4801-1A16-429557A105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80474-17C6-E0A1-8E7C-07BF15F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ACDABF-3C9C-482C-899B-08C4F8652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7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ggle.com/datasets/jessicali9530/celeba-dataset" TargetMode="External"/><Relationship Id="rId2" Type="http://schemas.openxmlformats.org/officeDocument/2006/relationships/hyperlink" Target="https://ai.meta.com/datasets/facet-download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mpetitions.codalab.org/competitions/33386" TargetMode="External"/><Relationship Id="rId4" Type="http://schemas.openxmlformats.org/officeDocument/2006/relationships/hyperlink" Target="https://data.caltech.edu/records/1n643-gep9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551F6-6F02-8AC6-FCFA-900E05D4B5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>
                <a:latin typeface="Outfit" pitchFamily="2" charset="0"/>
              </a:rPr>
              <a:t>Meeting 2: </a:t>
            </a:r>
            <a:r>
              <a:rPr lang="en-US" sz="4800" b="1" err="1">
                <a:latin typeface="Outfit" pitchFamily="2" charset="0"/>
              </a:rPr>
              <a:t>DeepFake</a:t>
            </a:r>
            <a:r>
              <a:rPr lang="en-US" sz="4800" b="1">
                <a:latin typeface="Outfit" pitchFamily="2" charset="0"/>
              </a:rPr>
              <a:t> Detection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4A7E4-58A4-B8C1-61DA-C7532829E2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>
                <a:latin typeface="Outfit" pitchFamily="2" charset="0"/>
              </a:rPr>
              <a:t>Team no.5: Jouri Ghazi,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A7FD219-8565-2FFF-B08A-8384B8477A98}"/>
              </a:ext>
            </a:extLst>
          </p:cNvPr>
          <p:cNvSpPr txBox="1">
            <a:spLocks/>
          </p:cNvSpPr>
          <p:nvPr/>
        </p:nvSpPr>
        <p:spPr>
          <a:xfrm>
            <a:off x="1524000" y="2346960"/>
            <a:ext cx="9144000" cy="451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Outfit" pitchFamily="2" charset="0"/>
              </a:rPr>
              <a:t>9/3/2025</a:t>
            </a:r>
          </a:p>
        </p:txBody>
      </p:sp>
    </p:spTree>
    <p:extLst>
      <p:ext uri="{BB962C8B-B14F-4D97-AF65-F5344CB8AC3E}">
        <p14:creationId xmlns:p14="http://schemas.microsoft.com/office/powerpoint/2010/main" val="232856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12F90-6DA2-C720-6FA8-96A63D4CB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465BB-D08A-DA23-29E3-F423310F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Team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62D9B89-01C3-F7F0-7530-7A7F25E6E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02068"/>
            <a:ext cx="1067093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utfit"/>
              </a:rPr>
              <a:t>Wrote Problem statement introducing our project </a:t>
            </a:r>
          </a:p>
          <a:p>
            <a:r>
              <a:rPr lang="en-US">
                <a:latin typeface="Outfit"/>
              </a:rPr>
              <a:t>CNN: Working on finding code to take bounding box from image</a:t>
            </a:r>
          </a:p>
          <a:p>
            <a:r>
              <a:rPr lang="en-US">
                <a:latin typeface="Outfit"/>
              </a:rPr>
              <a:t>Working on website deployment </a:t>
            </a:r>
          </a:p>
          <a:p>
            <a:pPr marL="0" indent="0">
              <a:buNone/>
            </a:pPr>
            <a:endParaRPr lang="en-US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20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74047-6F2D-21ED-1B8D-326520879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61FC-639C-BD2B-362C-AB544CE05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Design Requirements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4E3B66-BF72-0B6C-99E6-2DC24FBE62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789" b="7304"/>
          <a:stretch>
            <a:fillRect/>
          </a:stretch>
        </p:blipFill>
        <p:spPr>
          <a:xfrm>
            <a:off x="838200" y="1391479"/>
            <a:ext cx="2346548" cy="531942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5E06F7-7CC2-6B5B-8C33-ED3BE5D63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2671" y="1502068"/>
            <a:ext cx="8102659" cy="4351338"/>
          </a:xfrm>
        </p:spPr>
        <p:txBody>
          <a:bodyPr>
            <a:normAutofit/>
          </a:bodyPr>
          <a:lstStyle/>
          <a:p>
            <a:r>
              <a:rPr lang="en-US">
                <a:latin typeface="Outfit" pitchFamily="2" charset="0"/>
              </a:rPr>
              <a:t>Quantitative &amp; Qualitative Design requirements</a:t>
            </a:r>
          </a:p>
          <a:p>
            <a:r>
              <a:rPr lang="en-US">
                <a:latin typeface="Outfit" pitchFamily="2" charset="0"/>
              </a:rPr>
              <a:t>Design constraints </a:t>
            </a:r>
          </a:p>
          <a:p>
            <a:r>
              <a:rPr lang="en-US">
                <a:latin typeface="Outfit" pitchFamily="2" charset="0"/>
              </a:rPr>
              <a:t>What should the product achieve?</a:t>
            </a:r>
          </a:p>
          <a:p>
            <a:r>
              <a:rPr lang="en-US">
                <a:latin typeface="Outfit" pitchFamily="2" charset="0"/>
              </a:rPr>
              <a:t>What is the purpose of the product</a:t>
            </a:r>
          </a:p>
          <a:p>
            <a:r>
              <a:rPr lang="en-US">
                <a:latin typeface="Outfit" pitchFamily="2" charset="0"/>
              </a:rPr>
              <a:t>Negotiables/non-negotiables</a:t>
            </a:r>
          </a:p>
          <a:p>
            <a:endParaRPr lang="en-US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90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45C5E4-F011-7E17-0EEB-74E27FE07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B32842D6-7F2C-5232-A221-42512C3B5A62}"/>
              </a:ext>
            </a:extLst>
          </p:cNvPr>
          <p:cNvGrpSpPr/>
          <p:nvPr/>
        </p:nvGrpSpPr>
        <p:grpSpPr>
          <a:xfrm>
            <a:off x="2444357" y="1412592"/>
            <a:ext cx="2461238" cy="4261217"/>
            <a:chOff x="1748788" y="805191"/>
            <a:chExt cx="2461238" cy="4261217"/>
          </a:xfrm>
        </p:grpSpPr>
        <p:pic>
          <p:nvPicPr>
            <p:cNvPr id="4" name="Picture 3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683895-A50E-3F78-5D3A-5A3C9EC0DC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500"/>
                      </a14:imgEffect>
                      <a14:imgEffect>
                        <a14:brightnessContrast bright="100000" contras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16959" y="805191"/>
              <a:ext cx="1124896" cy="1124894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60EF6EC-F004-312A-C529-7FEA3B7C8688}"/>
                </a:ext>
              </a:extLst>
            </p:cNvPr>
            <p:cNvSpPr txBox="1"/>
            <p:nvPr/>
          </p:nvSpPr>
          <p:spPr>
            <a:xfrm>
              <a:off x="2156530" y="2166446"/>
              <a:ext cx="164575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u="none" kern="1200">
                  <a:solidFill>
                    <a:schemeClr val="bg1"/>
                  </a:solidFill>
                  <a:effectLst/>
                  <a:latin typeface="Outfit" pitchFamily="2" charset="0"/>
                </a:rPr>
                <a:t>Runtime</a:t>
              </a:r>
              <a:endParaRPr lang="en-US" sz="2800" b="1" u="none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2AEFBAE-F389-A067-C91F-B048F02BDF4D}"/>
                </a:ext>
              </a:extLst>
            </p:cNvPr>
            <p:cNvSpPr txBox="1"/>
            <p:nvPr/>
          </p:nvSpPr>
          <p:spPr>
            <a:xfrm>
              <a:off x="2075746" y="2995459"/>
              <a:ext cx="180732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Seconds/pixel</a:t>
              </a:r>
              <a:r>
                <a:rPr lang="en-US" kern="1200" baseline="30000">
                  <a:solidFill>
                    <a:schemeClr val="bg1"/>
                  </a:solidFill>
                  <a:effectLst/>
                  <a:latin typeface="Outfit" pitchFamily="2" charset="0"/>
                </a:rPr>
                <a:t>2</a:t>
              </a:r>
              <a:endParaRPr lang="en-US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D35740F-1310-CB68-5BB9-13F448FD9776}"/>
                </a:ext>
              </a:extLst>
            </p:cNvPr>
            <p:cNvSpPr txBox="1"/>
            <p:nvPr/>
          </p:nvSpPr>
          <p:spPr>
            <a:xfrm>
              <a:off x="1748788" y="3447150"/>
              <a:ext cx="246123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Normalized ratio </a:t>
              </a:r>
            </a:p>
            <a:p>
              <a:pPr algn="ctr"/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(1500 </a:t>
              </a:r>
              <a:r>
                <a:rPr lang="en-US" kern="1200" err="1">
                  <a:solidFill>
                    <a:schemeClr val="bg1"/>
                  </a:solidFill>
                  <a:effectLst/>
                  <a:latin typeface="Outfit" pitchFamily="2" charset="0"/>
                </a:rPr>
                <a:t>ms</a:t>
              </a:r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 / 1K x1K)</a:t>
              </a:r>
              <a:endParaRPr lang="en-US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0CC4C22-ACA1-4BEB-304A-B3335C1796D0}"/>
                </a:ext>
              </a:extLst>
            </p:cNvPr>
            <p:cNvSpPr txBox="1"/>
            <p:nvPr/>
          </p:nvSpPr>
          <p:spPr>
            <a:xfrm>
              <a:off x="1748788" y="4143078"/>
              <a:ext cx="2461238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Allows for real time image processing and classification</a:t>
              </a:r>
              <a:endParaRPr lang="en-US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7891CE6-1997-71BD-64D1-43A3F80E37CD}"/>
              </a:ext>
            </a:extLst>
          </p:cNvPr>
          <p:cNvGrpSpPr/>
          <p:nvPr/>
        </p:nvGrpSpPr>
        <p:grpSpPr>
          <a:xfrm>
            <a:off x="348123" y="2872320"/>
            <a:ext cx="1807322" cy="2576797"/>
            <a:chOff x="-658913" y="2243390"/>
            <a:chExt cx="2461238" cy="257679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20CE6C5-C9F4-A81A-4091-0D81FF39931D}"/>
                </a:ext>
              </a:extLst>
            </p:cNvPr>
            <p:cNvSpPr txBox="1"/>
            <p:nvPr/>
          </p:nvSpPr>
          <p:spPr>
            <a:xfrm>
              <a:off x="-658913" y="4420077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Why?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D4A9019-0A8C-7D85-A65C-AE54F9A12A88}"/>
                </a:ext>
              </a:extLst>
            </p:cNvPr>
            <p:cNvSpPr txBox="1"/>
            <p:nvPr/>
          </p:nvSpPr>
          <p:spPr>
            <a:xfrm>
              <a:off x="-658913" y="3585649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Target Value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5D171DB-9FA2-77B9-8B98-350EE7609B8D}"/>
                </a:ext>
              </a:extLst>
            </p:cNvPr>
            <p:cNvSpPr txBox="1"/>
            <p:nvPr/>
          </p:nvSpPr>
          <p:spPr>
            <a:xfrm>
              <a:off x="-658913" y="2995459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Metric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57BE4D7-7E31-84D1-2715-D4E7819FD879}"/>
                </a:ext>
              </a:extLst>
            </p:cNvPr>
            <p:cNvSpPr txBox="1"/>
            <p:nvPr/>
          </p:nvSpPr>
          <p:spPr>
            <a:xfrm>
              <a:off x="-658913" y="2243390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Requirement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AAD40D-BA15-1F6F-734B-9E4B970901F4}"/>
              </a:ext>
            </a:extLst>
          </p:cNvPr>
          <p:cNvGrpSpPr/>
          <p:nvPr/>
        </p:nvGrpSpPr>
        <p:grpSpPr>
          <a:xfrm>
            <a:off x="8812255" y="1470242"/>
            <a:ext cx="2752768" cy="4145916"/>
            <a:chOff x="8220032" y="781993"/>
            <a:chExt cx="2752768" cy="4145916"/>
          </a:xfrm>
        </p:grpSpPr>
        <p:pic>
          <p:nvPicPr>
            <p:cNvPr id="2056" name="Picture 8" descr="Accuracy - Free business and finance icons">
              <a:extLst>
                <a:ext uri="{FF2B5EF4-FFF2-40B4-BE49-F238E27FC236}">
                  <a16:creationId xmlns:a16="http://schemas.microsoft.com/office/drawing/2014/main" id="{6509ECE7-35DC-F4B9-968F-DB1FF2FC86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11500"/>
                      </a14:imgEffect>
                      <a14:imgEffect>
                        <a14:saturation sat="0"/>
                      </a14:imgEffect>
                      <a14:imgEffect>
                        <a14:brightnessContrast bright="100000" contras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771" y="781993"/>
              <a:ext cx="1171291" cy="1171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981898E-CB09-4A18-3E56-EDDCEEC1F782}"/>
                </a:ext>
              </a:extLst>
            </p:cNvPr>
            <p:cNvSpPr txBox="1"/>
            <p:nvPr/>
          </p:nvSpPr>
          <p:spPr>
            <a:xfrm>
              <a:off x="8220032" y="1951003"/>
              <a:ext cx="2752768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u="none" kern="1200">
                  <a:solidFill>
                    <a:schemeClr val="bg1"/>
                  </a:solidFill>
                  <a:effectLst/>
                  <a:latin typeface="Outfit" pitchFamily="2" charset="0"/>
                </a:rPr>
                <a:t>Performance Accuracy 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F026C0A-D5D4-CBCE-9CF7-593B9B75A638}"/>
                </a:ext>
              </a:extLst>
            </p:cNvPr>
            <p:cNvSpPr txBox="1"/>
            <p:nvPr/>
          </p:nvSpPr>
          <p:spPr>
            <a:xfrm>
              <a:off x="8220032" y="2995459"/>
              <a:ext cx="275276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Accuracy %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299D3FD-CDDB-9B93-3346-67F36D2FD6C5}"/>
                </a:ext>
              </a:extLst>
            </p:cNvPr>
            <p:cNvSpPr txBox="1"/>
            <p:nvPr/>
          </p:nvSpPr>
          <p:spPr>
            <a:xfrm>
              <a:off x="8220032" y="3585649"/>
              <a:ext cx="275276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 At least 95%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DF8DB67-4D02-C78C-F868-EB6FB198750C}"/>
                </a:ext>
              </a:extLst>
            </p:cNvPr>
            <p:cNvSpPr txBox="1"/>
            <p:nvPr/>
          </p:nvSpPr>
          <p:spPr>
            <a:xfrm>
              <a:off x="8365797" y="4281578"/>
              <a:ext cx="246123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Outfit" pitchFamily="2" charset="0"/>
                </a:rPr>
                <a:t>E</a:t>
              </a:r>
              <a:r>
                <a:rPr lang="en-US" kern="1200">
                  <a:solidFill>
                    <a:schemeClr val="bg1"/>
                  </a:solidFill>
                  <a:effectLst/>
                  <a:latin typeface="Outfit" pitchFamily="2" charset="0"/>
                </a:rPr>
                <a:t>nsuring reliable model performance</a:t>
              </a:r>
              <a:endParaRPr lang="en-US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9BCF322-D9B6-5992-355D-1428C96345A7}"/>
              </a:ext>
            </a:extLst>
          </p:cNvPr>
          <p:cNvCxnSpPr/>
          <p:nvPr/>
        </p:nvCxnSpPr>
        <p:spPr>
          <a:xfrm>
            <a:off x="5142523" y="2088292"/>
            <a:ext cx="0" cy="369667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586D799-918F-C58B-5498-E7D981BBA582}"/>
              </a:ext>
            </a:extLst>
          </p:cNvPr>
          <p:cNvCxnSpPr/>
          <p:nvPr/>
        </p:nvCxnSpPr>
        <p:spPr>
          <a:xfrm>
            <a:off x="8560659" y="2088292"/>
            <a:ext cx="0" cy="369667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7">
            <a:extLst>
              <a:ext uri="{FF2B5EF4-FFF2-40B4-BE49-F238E27FC236}">
                <a16:creationId xmlns:a16="http://schemas.microsoft.com/office/drawing/2014/main" id="{D0A4D536-9CBB-C2D1-25F8-B3D2844E7CD2}"/>
              </a:ext>
            </a:extLst>
          </p:cNvPr>
          <p:cNvSpPr txBox="1"/>
          <p:nvPr/>
        </p:nvSpPr>
        <p:spPr>
          <a:xfrm>
            <a:off x="0" y="21223"/>
            <a:ext cx="12192000" cy="10147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9112"/>
              </a:lnSpc>
            </a:pPr>
            <a:r>
              <a:rPr lang="en-US" sz="4400" b="1">
                <a:solidFill>
                  <a:srgbClr val="FFFFFF"/>
                </a:solidFill>
                <a:latin typeface="Montserrat" panose="00000500000000000000" pitchFamily="2" charset="0"/>
                <a:ea typeface="Neue Machina Ultra-Bold"/>
                <a:cs typeface="Neue Machina Ultra-Bold"/>
                <a:sym typeface="Neue Machina Ultra-Bold"/>
              </a:rPr>
              <a:t>Requirements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950019B-E0A8-86F2-E372-2CEFBBB86922}"/>
              </a:ext>
            </a:extLst>
          </p:cNvPr>
          <p:cNvGrpSpPr/>
          <p:nvPr/>
        </p:nvGrpSpPr>
        <p:grpSpPr>
          <a:xfrm>
            <a:off x="5204700" y="1444922"/>
            <a:ext cx="3162036" cy="3894236"/>
            <a:chOff x="4509131" y="869852"/>
            <a:chExt cx="3162036" cy="3894236"/>
          </a:xfrm>
        </p:grpSpPr>
        <p:pic>
          <p:nvPicPr>
            <p:cNvPr id="3" name="Picture 2" descr="Image with solid fill">
              <a:extLst>
                <a:ext uri="{FF2B5EF4-FFF2-40B4-BE49-F238E27FC236}">
                  <a16:creationId xmlns:a16="http://schemas.microsoft.com/office/drawing/2014/main" id="{1F672392-949C-E2A6-7476-B64E34F0FA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 bwMode="auto">
            <a:xfrm>
              <a:off x="5592363" y="869852"/>
              <a:ext cx="995573" cy="995573"/>
            </a:xfrm>
            <a:prstGeom prst="rect">
              <a:avLst/>
            </a:prstGeom>
            <a:noFill/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5B9E91A-3FA8-F0F9-CCD6-3C5916C60F72}"/>
                </a:ext>
              </a:extLst>
            </p:cNvPr>
            <p:cNvSpPr txBox="1"/>
            <p:nvPr/>
          </p:nvSpPr>
          <p:spPr>
            <a:xfrm>
              <a:off x="4509131" y="2149074"/>
              <a:ext cx="316203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u="none" kern="1200">
                  <a:solidFill>
                    <a:schemeClr val="bg1"/>
                  </a:solidFill>
                  <a:effectLst/>
                  <a:latin typeface="Outfit" pitchFamily="2" charset="0"/>
                </a:rPr>
                <a:t>Image Size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55F4E4E-EC0A-87AB-354C-7B4E310A6C32}"/>
                </a:ext>
              </a:extLst>
            </p:cNvPr>
            <p:cNvSpPr txBox="1"/>
            <p:nvPr/>
          </p:nvSpPr>
          <p:spPr>
            <a:xfrm>
              <a:off x="4607934" y="2995459"/>
              <a:ext cx="296443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Outfit" pitchFamily="2" charset="0"/>
                  <a:ea typeface="+mn-ea"/>
                  <a:cs typeface="+mn-cs"/>
                </a:rPr>
                <a:t>Types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CD90851-E26C-4AB6-B5A0-9D4BE94E4BF3}"/>
                </a:ext>
              </a:extLst>
            </p:cNvPr>
            <p:cNvSpPr txBox="1"/>
            <p:nvPr/>
          </p:nvSpPr>
          <p:spPr>
            <a:xfrm>
              <a:off x="4607934" y="3617980"/>
              <a:ext cx="296443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Outfit" pitchFamily="2" charset="0"/>
                  <a:ea typeface="+mn-ea"/>
                  <a:cs typeface="+mn-cs"/>
                </a:rPr>
                <a:t>PNG, JPEG, WEBP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D2AE9B2-7D2A-7838-25F0-4248560EA444}"/>
                </a:ext>
              </a:extLst>
            </p:cNvPr>
            <p:cNvSpPr txBox="1"/>
            <p:nvPr/>
          </p:nvSpPr>
          <p:spPr>
            <a:xfrm>
              <a:off x="4552844" y="4117757"/>
              <a:ext cx="307461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Outfit" pitchFamily="2" charset="0"/>
                  <a:ea typeface="+mn-ea"/>
                  <a:cs typeface="+mn-cs"/>
                </a:rPr>
                <a:t>Create a wide range of useable</a:t>
              </a: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utfit" pitchFamily="2" charset="0"/>
                <a:ea typeface="+mn-ea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64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FF0A9-6B64-D005-FB24-A915C85BE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33116B40-2F97-6C7A-BE65-1751F3260104}"/>
              </a:ext>
            </a:extLst>
          </p:cNvPr>
          <p:cNvGrpSpPr/>
          <p:nvPr/>
        </p:nvGrpSpPr>
        <p:grpSpPr>
          <a:xfrm>
            <a:off x="348123" y="2878251"/>
            <a:ext cx="1807322" cy="2576797"/>
            <a:chOff x="-658913" y="2243390"/>
            <a:chExt cx="2461238" cy="257679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D342D21-18C4-85B1-FF0B-894F4BD835A9}"/>
                </a:ext>
              </a:extLst>
            </p:cNvPr>
            <p:cNvSpPr txBox="1"/>
            <p:nvPr/>
          </p:nvSpPr>
          <p:spPr>
            <a:xfrm>
              <a:off x="-658913" y="4420077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Why?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22644AB-FFA9-DE83-2F8E-3170E146C65A}"/>
                </a:ext>
              </a:extLst>
            </p:cNvPr>
            <p:cNvSpPr txBox="1"/>
            <p:nvPr/>
          </p:nvSpPr>
          <p:spPr>
            <a:xfrm>
              <a:off x="-658913" y="3585649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Target Value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1A7F5A2-3912-EE27-286A-8C48484DFDA8}"/>
                </a:ext>
              </a:extLst>
            </p:cNvPr>
            <p:cNvSpPr txBox="1"/>
            <p:nvPr/>
          </p:nvSpPr>
          <p:spPr>
            <a:xfrm>
              <a:off x="-658913" y="2995459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Metric</a:t>
              </a:r>
              <a:endParaRPr lang="en-US" sz="2000" b="1">
                <a:solidFill>
                  <a:schemeClr val="bg1"/>
                </a:solidFill>
                <a:latin typeface="Outfit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444E5C1-9558-694D-AE22-4FF9AFD3CD25}"/>
                </a:ext>
              </a:extLst>
            </p:cNvPr>
            <p:cNvSpPr txBox="1"/>
            <p:nvPr/>
          </p:nvSpPr>
          <p:spPr>
            <a:xfrm>
              <a:off x="-658913" y="2243390"/>
              <a:ext cx="246123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kern="1200">
                  <a:solidFill>
                    <a:schemeClr val="bg1"/>
                  </a:solidFill>
                  <a:effectLst/>
                  <a:latin typeface="Outfit" pitchFamily="2" charset="0"/>
                </a:rPr>
                <a:t>Constraint</a:t>
              </a: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92CCC6-A79A-6E4D-3157-37FD47ECC0B5}"/>
              </a:ext>
            </a:extLst>
          </p:cNvPr>
          <p:cNvCxnSpPr/>
          <p:nvPr/>
        </p:nvCxnSpPr>
        <p:spPr>
          <a:xfrm>
            <a:off x="5142523" y="2094223"/>
            <a:ext cx="0" cy="369667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404D284-1324-FD92-CF77-86CC78204579}"/>
              </a:ext>
            </a:extLst>
          </p:cNvPr>
          <p:cNvCxnSpPr/>
          <p:nvPr/>
        </p:nvCxnSpPr>
        <p:spPr>
          <a:xfrm>
            <a:off x="8560659" y="2094223"/>
            <a:ext cx="0" cy="369667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Ethic icon">
            <a:extLst>
              <a:ext uri="{FF2B5EF4-FFF2-40B4-BE49-F238E27FC236}">
                <a16:creationId xmlns:a16="http://schemas.microsoft.com/office/drawing/2014/main" id="{66E937CE-AFE7-B948-7835-AB72EB3058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2475223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751B8DD-BE9F-24C0-A44A-BEA1F58A44F8}"/>
              </a:ext>
            </a:extLst>
          </p:cNvPr>
          <p:cNvGrpSpPr/>
          <p:nvPr/>
        </p:nvGrpSpPr>
        <p:grpSpPr>
          <a:xfrm>
            <a:off x="8533407" y="1143037"/>
            <a:ext cx="3310464" cy="4558232"/>
            <a:chOff x="8533407" y="1143037"/>
            <a:chExt cx="3310464" cy="4558232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D8D60E27-53C5-6F10-960E-AA028F632A15}"/>
                </a:ext>
              </a:extLst>
            </p:cNvPr>
            <p:cNvGrpSpPr/>
            <p:nvPr/>
          </p:nvGrpSpPr>
          <p:grpSpPr>
            <a:xfrm>
              <a:off x="8533407" y="2645183"/>
              <a:ext cx="3310464" cy="3056086"/>
              <a:chOff x="7941184" y="1951003"/>
              <a:chExt cx="3310464" cy="3056086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C82FD0-BBA2-3557-739F-524334DBF788}"/>
                  </a:ext>
                </a:extLst>
              </p:cNvPr>
              <p:cNvSpPr txBox="1"/>
              <p:nvPr/>
            </p:nvSpPr>
            <p:spPr>
              <a:xfrm>
                <a:off x="7941184" y="1951003"/>
                <a:ext cx="3310464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1" u="none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Dataset Availability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37B1BC4-5801-EB67-080C-155B4BDDD8A6}"/>
                  </a:ext>
                </a:extLst>
              </p:cNvPr>
              <p:cNvSpPr txBox="1"/>
              <p:nvPr/>
            </p:nvSpPr>
            <p:spPr>
              <a:xfrm>
                <a:off x="8220032" y="2995459"/>
                <a:ext cx="275276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% of Datasets Available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773E03-EEEB-B15A-90AA-74DA76DEB39E}"/>
                  </a:ext>
                </a:extLst>
              </p:cNvPr>
              <p:cNvSpPr txBox="1"/>
              <p:nvPr/>
            </p:nvSpPr>
            <p:spPr>
              <a:xfrm>
                <a:off x="8220032" y="3645785"/>
                <a:ext cx="2752768" cy="3693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Pass/Fail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34439CD-CD28-5887-5171-46F54C3E3474}"/>
                  </a:ext>
                </a:extLst>
              </p:cNvPr>
              <p:cNvSpPr txBox="1"/>
              <p:nvPr/>
            </p:nvSpPr>
            <p:spPr>
              <a:xfrm>
                <a:off x="8365797" y="4360758"/>
                <a:ext cx="246123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  <a:latin typeface="Outfit" pitchFamily="2" charset="0"/>
                  </a:rPr>
                  <a:t>Used for training deepfake detectors</a:t>
                </a:r>
                <a:endParaRPr lang="en-US">
                  <a:solidFill>
                    <a:schemeClr val="bg1"/>
                  </a:solidFill>
                  <a:latin typeface="Outfit" pitchFamily="2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FE1DA2E4-6365-573A-6DB3-BB3F103C1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463970" y="1143037"/>
              <a:ext cx="1363944" cy="1363944"/>
            </a:xfrm>
            <a:prstGeom prst="rect">
              <a:avLst/>
            </a:prstGeom>
          </p:spPr>
        </p:pic>
      </p:grpSp>
      <p:sp>
        <p:nvSpPr>
          <p:cNvPr id="37" name="TextBox 7">
            <a:extLst>
              <a:ext uri="{FF2B5EF4-FFF2-40B4-BE49-F238E27FC236}">
                <a16:creationId xmlns:a16="http://schemas.microsoft.com/office/drawing/2014/main" id="{DC3C75AF-93C6-81CE-16BC-234D147984DE}"/>
              </a:ext>
            </a:extLst>
          </p:cNvPr>
          <p:cNvSpPr txBox="1"/>
          <p:nvPr/>
        </p:nvSpPr>
        <p:spPr>
          <a:xfrm>
            <a:off x="0" y="21223"/>
            <a:ext cx="12192000" cy="10147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9112"/>
              </a:lnSpc>
            </a:pPr>
            <a:r>
              <a:rPr lang="en-US" sz="4400" b="1">
                <a:solidFill>
                  <a:srgbClr val="FFFFFF"/>
                </a:solidFill>
                <a:latin typeface="Montserrat" panose="00000500000000000000" pitchFamily="2" charset="0"/>
                <a:ea typeface="Neue Machina Ultra-Bold"/>
                <a:cs typeface="Neue Machina Ultra-Bold"/>
                <a:sym typeface="Neue Machina Ultra-Bold"/>
              </a:rPr>
              <a:t>Constraints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0A209FD-3190-8672-A45C-EC7434BD8549}"/>
              </a:ext>
            </a:extLst>
          </p:cNvPr>
          <p:cNvGrpSpPr/>
          <p:nvPr/>
        </p:nvGrpSpPr>
        <p:grpSpPr>
          <a:xfrm>
            <a:off x="561372" y="7169678"/>
            <a:ext cx="2659209" cy="3924831"/>
            <a:chOff x="561372" y="1759385"/>
            <a:chExt cx="2659209" cy="3924831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9DD1272A-9041-6DCE-911F-0C3780CC1873}"/>
                </a:ext>
              </a:extLst>
            </p:cNvPr>
            <p:cNvSpPr/>
            <p:nvPr/>
          </p:nvSpPr>
          <p:spPr>
            <a:xfrm>
              <a:off x="561372" y="3229977"/>
              <a:ext cx="2659209" cy="2454239"/>
            </a:xfrm>
            <a:prstGeom prst="roundRect">
              <a:avLst>
                <a:gd name="adj" fmla="val 5933"/>
              </a:avLst>
            </a:prstGeom>
            <a:solidFill>
              <a:srgbClr val="7E7F9A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536B9D0-5AD4-4BC4-A44E-18F80CEB224E}"/>
                </a:ext>
              </a:extLst>
            </p:cNvPr>
            <p:cNvSpPr txBox="1"/>
            <p:nvPr/>
          </p:nvSpPr>
          <p:spPr>
            <a:xfrm>
              <a:off x="1049921" y="3438980"/>
              <a:ext cx="1682110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Outfit" pitchFamily="2" charset="0"/>
                </a:rPr>
                <a:t>Dataset Annotation</a:t>
              </a: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D2E2CF4-E5F0-6EAA-5BBE-DFD9B043DFAD}"/>
                </a:ext>
              </a:extLst>
            </p:cNvPr>
            <p:cNvGrpSpPr/>
            <p:nvPr/>
          </p:nvGrpSpPr>
          <p:grpSpPr>
            <a:xfrm>
              <a:off x="1372781" y="1759385"/>
              <a:ext cx="1036391" cy="1033667"/>
              <a:chOff x="4510093" y="1583929"/>
              <a:chExt cx="648218" cy="646514"/>
            </a:xfrm>
          </p:grpSpPr>
          <p:sp>
            <p:nvSpPr>
              <p:cNvPr id="47" name="Google Shape;12465;p89">
                <a:extLst>
                  <a:ext uri="{FF2B5EF4-FFF2-40B4-BE49-F238E27FC236}">
                    <a16:creationId xmlns:a16="http://schemas.microsoft.com/office/drawing/2014/main" id="{8FD866CB-3E8B-33EF-7028-1911359540DA}"/>
                  </a:ext>
                </a:extLst>
              </p:cNvPr>
              <p:cNvSpPr/>
              <p:nvPr/>
            </p:nvSpPr>
            <p:spPr>
              <a:xfrm>
                <a:off x="4510093" y="1583929"/>
                <a:ext cx="648218" cy="646514"/>
              </a:xfrm>
              <a:custGeom>
                <a:avLst/>
                <a:gdLst/>
                <a:ahLst/>
                <a:cxnLst/>
                <a:rect l="l" t="t" r="r" b="b"/>
                <a:pathLst>
                  <a:path w="11784" h="11753" extrusionOk="0">
                    <a:moveTo>
                      <a:pt x="5734" y="694"/>
                    </a:moveTo>
                    <a:cubicBezTo>
                      <a:pt x="7624" y="694"/>
                      <a:pt x="9168" y="2238"/>
                      <a:pt x="9168" y="4128"/>
                    </a:cubicBezTo>
                    <a:cubicBezTo>
                      <a:pt x="9168" y="6050"/>
                      <a:pt x="7624" y="7594"/>
                      <a:pt x="5734" y="7594"/>
                    </a:cubicBezTo>
                    <a:cubicBezTo>
                      <a:pt x="3844" y="7594"/>
                      <a:pt x="2332" y="6018"/>
                      <a:pt x="2332" y="4128"/>
                    </a:cubicBezTo>
                    <a:cubicBezTo>
                      <a:pt x="2332" y="2238"/>
                      <a:pt x="3844" y="694"/>
                      <a:pt x="5734" y="694"/>
                    </a:cubicBezTo>
                    <a:close/>
                    <a:moveTo>
                      <a:pt x="977" y="7531"/>
                    </a:moveTo>
                    <a:cubicBezTo>
                      <a:pt x="1166" y="7531"/>
                      <a:pt x="1323" y="7688"/>
                      <a:pt x="1323" y="7909"/>
                    </a:cubicBezTo>
                    <a:cubicBezTo>
                      <a:pt x="1292" y="8129"/>
                      <a:pt x="1134" y="8255"/>
                      <a:pt x="977" y="8255"/>
                    </a:cubicBezTo>
                    <a:cubicBezTo>
                      <a:pt x="788" y="8255"/>
                      <a:pt x="630" y="8098"/>
                      <a:pt x="630" y="7909"/>
                    </a:cubicBezTo>
                    <a:cubicBezTo>
                      <a:pt x="630" y="7688"/>
                      <a:pt x="788" y="7531"/>
                      <a:pt x="977" y="7531"/>
                    </a:cubicBezTo>
                    <a:close/>
                    <a:moveTo>
                      <a:pt x="10586" y="7531"/>
                    </a:moveTo>
                    <a:cubicBezTo>
                      <a:pt x="10775" y="7531"/>
                      <a:pt x="10932" y="7688"/>
                      <a:pt x="10932" y="7909"/>
                    </a:cubicBezTo>
                    <a:cubicBezTo>
                      <a:pt x="10932" y="8129"/>
                      <a:pt x="10775" y="8255"/>
                      <a:pt x="10586" y="8255"/>
                    </a:cubicBezTo>
                    <a:cubicBezTo>
                      <a:pt x="10397" y="8255"/>
                      <a:pt x="10239" y="8098"/>
                      <a:pt x="10239" y="7909"/>
                    </a:cubicBezTo>
                    <a:cubicBezTo>
                      <a:pt x="10239" y="7688"/>
                      <a:pt x="10397" y="7531"/>
                      <a:pt x="10586" y="7531"/>
                    </a:cubicBezTo>
                    <a:close/>
                    <a:moveTo>
                      <a:pt x="3025" y="9641"/>
                    </a:moveTo>
                    <a:cubicBezTo>
                      <a:pt x="3214" y="9641"/>
                      <a:pt x="3371" y="9799"/>
                      <a:pt x="3371" y="9988"/>
                    </a:cubicBezTo>
                    <a:cubicBezTo>
                      <a:pt x="3340" y="10177"/>
                      <a:pt x="3214" y="10335"/>
                      <a:pt x="3025" y="10335"/>
                    </a:cubicBezTo>
                    <a:cubicBezTo>
                      <a:pt x="2836" y="10335"/>
                      <a:pt x="2678" y="10177"/>
                      <a:pt x="2678" y="9988"/>
                    </a:cubicBezTo>
                    <a:cubicBezTo>
                      <a:pt x="2678" y="9799"/>
                      <a:pt x="2836" y="9641"/>
                      <a:pt x="3025" y="9641"/>
                    </a:cubicBezTo>
                    <a:close/>
                    <a:moveTo>
                      <a:pt x="8475" y="9641"/>
                    </a:moveTo>
                    <a:cubicBezTo>
                      <a:pt x="8696" y="9641"/>
                      <a:pt x="8822" y="9799"/>
                      <a:pt x="8822" y="9988"/>
                    </a:cubicBezTo>
                    <a:cubicBezTo>
                      <a:pt x="8822" y="10177"/>
                      <a:pt x="8664" y="10335"/>
                      <a:pt x="8475" y="10335"/>
                    </a:cubicBezTo>
                    <a:cubicBezTo>
                      <a:pt x="8255" y="10335"/>
                      <a:pt x="8128" y="10177"/>
                      <a:pt x="8128" y="9988"/>
                    </a:cubicBezTo>
                    <a:cubicBezTo>
                      <a:pt x="8128" y="9799"/>
                      <a:pt x="8255" y="9641"/>
                      <a:pt x="8475" y="9641"/>
                    </a:cubicBezTo>
                    <a:close/>
                    <a:moveTo>
                      <a:pt x="5734" y="10303"/>
                    </a:moveTo>
                    <a:cubicBezTo>
                      <a:pt x="5955" y="10303"/>
                      <a:pt x="6112" y="10461"/>
                      <a:pt x="6112" y="10650"/>
                    </a:cubicBezTo>
                    <a:cubicBezTo>
                      <a:pt x="6112" y="10839"/>
                      <a:pt x="5955" y="10996"/>
                      <a:pt x="5734" y="10996"/>
                    </a:cubicBezTo>
                    <a:cubicBezTo>
                      <a:pt x="5545" y="10996"/>
                      <a:pt x="5388" y="10839"/>
                      <a:pt x="5388" y="10650"/>
                    </a:cubicBezTo>
                    <a:cubicBezTo>
                      <a:pt x="5388" y="10461"/>
                      <a:pt x="5545" y="10303"/>
                      <a:pt x="5734" y="10303"/>
                    </a:cubicBezTo>
                    <a:close/>
                    <a:moveTo>
                      <a:pt x="5797" y="1"/>
                    </a:moveTo>
                    <a:cubicBezTo>
                      <a:pt x="3497" y="1"/>
                      <a:pt x="1701" y="1860"/>
                      <a:pt x="1701" y="4097"/>
                    </a:cubicBezTo>
                    <a:cubicBezTo>
                      <a:pt x="1701" y="5010"/>
                      <a:pt x="2017" y="5924"/>
                      <a:pt x="2552" y="6617"/>
                    </a:cubicBezTo>
                    <a:lnTo>
                      <a:pt x="1701" y="7153"/>
                    </a:lnTo>
                    <a:cubicBezTo>
                      <a:pt x="1481" y="6995"/>
                      <a:pt x="1260" y="6901"/>
                      <a:pt x="1040" y="6901"/>
                    </a:cubicBezTo>
                    <a:cubicBezTo>
                      <a:pt x="473" y="6901"/>
                      <a:pt x="0" y="7373"/>
                      <a:pt x="0" y="7940"/>
                    </a:cubicBezTo>
                    <a:cubicBezTo>
                      <a:pt x="0" y="8476"/>
                      <a:pt x="473" y="8948"/>
                      <a:pt x="1040" y="8948"/>
                    </a:cubicBezTo>
                    <a:cubicBezTo>
                      <a:pt x="1575" y="8948"/>
                      <a:pt x="2048" y="8476"/>
                      <a:pt x="2048" y="7940"/>
                    </a:cubicBezTo>
                    <a:lnTo>
                      <a:pt x="2048" y="7751"/>
                    </a:lnTo>
                    <a:lnTo>
                      <a:pt x="3088" y="7153"/>
                    </a:lnTo>
                    <a:cubicBezTo>
                      <a:pt x="3340" y="7373"/>
                      <a:pt x="3623" y="7625"/>
                      <a:pt x="3970" y="7783"/>
                    </a:cubicBezTo>
                    <a:lnTo>
                      <a:pt x="3308" y="8948"/>
                    </a:lnTo>
                    <a:lnTo>
                      <a:pt x="3119" y="8948"/>
                    </a:lnTo>
                    <a:cubicBezTo>
                      <a:pt x="2552" y="8948"/>
                      <a:pt x="2080" y="9421"/>
                      <a:pt x="2080" y="9988"/>
                    </a:cubicBezTo>
                    <a:cubicBezTo>
                      <a:pt x="2080" y="10524"/>
                      <a:pt x="2552" y="10996"/>
                      <a:pt x="3119" y="10996"/>
                    </a:cubicBezTo>
                    <a:cubicBezTo>
                      <a:pt x="3655" y="10996"/>
                      <a:pt x="4127" y="10524"/>
                      <a:pt x="4127" y="9988"/>
                    </a:cubicBezTo>
                    <a:cubicBezTo>
                      <a:pt x="4127" y="9736"/>
                      <a:pt x="4064" y="9515"/>
                      <a:pt x="3907" y="9326"/>
                    </a:cubicBezTo>
                    <a:lnTo>
                      <a:pt x="4600" y="8098"/>
                    </a:lnTo>
                    <a:cubicBezTo>
                      <a:pt x="4883" y="8161"/>
                      <a:pt x="5199" y="8255"/>
                      <a:pt x="5514" y="8287"/>
                    </a:cubicBezTo>
                    <a:lnTo>
                      <a:pt x="5514" y="9736"/>
                    </a:lnTo>
                    <a:cubicBezTo>
                      <a:pt x="5136" y="9894"/>
                      <a:pt x="4852" y="10272"/>
                      <a:pt x="4852" y="10713"/>
                    </a:cubicBezTo>
                    <a:cubicBezTo>
                      <a:pt x="4852" y="11280"/>
                      <a:pt x="5325" y="11752"/>
                      <a:pt x="5860" y="11752"/>
                    </a:cubicBezTo>
                    <a:cubicBezTo>
                      <a:pt x="6427" y="11752"/>
                      <a:pt x="6900" y="11280"/>
                      <a:pt x="6900" y="10713"/>
                    </a:cubicBezTo>
                    <a:cubicBezTo>
                      <a:pt x="6900" y="10303"/>
                      <a:pt x="6616" y="9894"/>
                      <a:pt x="6238" y="9736"/>
                    </a:cubicBezTo>
                    <a:lnTo>
                      <a:pt x="6238" y="8287"/>
                    </a:lnTo>
                    <a:cubicBezTo>
                      <a:pt x="6553" y="8255"/>
                      <a:pt x="6868" y="8224"/>
                      <a:pt x="7120" y="8098"/>
                    </a:cubicBezTo>
                    <a:lnTo>
                      <a:pt x="7845" y="9326"/>
                    </a:lnTo>
                    <a:cubicBezTo>
                      <a:pt x="7687" y="9515"/>
                      <a:pt x="7593" y="9736"/>
                      <a:pt x="7593" y="9988"/>
                    </a:cubicBezTo>
                    <a:cubicBezTo>
                      <a:pt x="7593" y="10524"/>
                      <a:pt x="8065" y="10996"/>
                      <a:pt x="8633" y="10996"/>
                    </a:cubicBezTo>
                    <a:cubicBezTo>
                      <a:pt x="9168" y="10996"/>
                      <a:pt x="9641" y="10524"/>
                      <a:pt x="9641" y="9988"/>
                    </a:cubicBezTo>
                    <a:cubicBezTo>
                      <a:pt x="9641" y="9421"/>
                      <a:pt x="9168" y="8948"/>
                      <a:pt x="8633" y="8948"/>
                    </a:cubicBezTo>
                    <a:lnTo>
                      <a:pt x="8444" y="8948"/>
                    </a:lnTo>
                    <a:lnTo>
                      <a:pt x="7750" y="7783"/>
                    </a:lnTo>
                    <a:cubicBezTo>
                      <a:pt x="8065" y="7625"/>
                      <a:pt x="8381" y="7373"/>
                      <a:pt x="8664" y="7153"/>
                    </a:cubicBezTo>
                    <a:lnTo>
                      <a:pt x="9735" y="7751"/>
                    </a:lnTo>
                    <a:lnTo>
                      <a:pt x="9735" y="7940"/>
                    </a:lnTo>
                    <a:cubicBezTo>
                      <a:pt x="9735" y="8476"/>
                      <a:pt x="10208" y="8948"/>
                      <a:pt x="10743" y="8948"/>
                    </a:cubicBezTo>
                    <a:cubicBezTo>
                      <a:pt x="11310" y="8948"/>
                      <a:pt x="11783" y="8476"/>
                      <a:pt x="11783" y="7940"/>
                    </a:cubicBezTo>
                    <a:cubicBezTo>
                      <a:pt x="11626" y="7342"/>
                      <a:pt x="11153" y="6901"/>
                      <a:pt x="10586" y="6901"/>
                    </a:cubicBezTo>
                    <a:cubicBezTo>
                      <a:pt x="10302" y="6901"/>
                      <a:pt x="10082" y="6995"/>
                      <a:pt x="9924" y="7153"/>
                    </a:cubicBezTo>
                    <a:lnTo>
                      <a:pt x="9011" y="6617"/>
                    </a:lnTo>
                    <a:cubicBezTo>
                      <a:pt x="9578" y="5924"/>
                      <a:pt x="9893" y="5010"/>
                      <a:pt x="9893" y="4097"/>
                    </a:cubicBezTo>
                    <a:cubicBezTo>
                      <a:pt x="9893" y="1828"/>
                      <a:pt x="8034" y="1"/>
                      <a:pt x="5797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Arial"/>
                </a:endParaRPr>
              </a:p>
            </p:txBody>
          </p:sp>
          <p:sp>
            <p:nvSpPr>
              <p:cNvPr id="48" name="Google Shape;12466;p89">
                <a:extLst>
                  <a:ext uri="{FF2B5EF4-FFF2-40B4-BE49-F238E27FC236}">
                    <a16:creationId xmlns:a16="http://schemas.microsoft.com/office/drawing/2014/main" id="{0FE1947A-F42E-4984-FD80-8F644FCBA13E}"/>
                  </a:ext>
                </a:extLst>
              </p:cNvPr>
              <p:cNvSpPr/>
              <p:nvPr/>
            </p:nvSpPr>
            <p:spPr>
              <a:xfrm>
                <a:off x="4712854" y="1658465"/>
                <a:ext cx="228780" cy="265196"/>
              </a:xfrm>
              <a:custGeom>
                <a:avLst/>
                <a:gdLst/>
                <a:ahLst/>
                <a:cxnLst/>
                <a:rect l="l" t="t" r="r" b="b"/>
                <a:pathLst>
                  <a:path w="4159" h="4821" extrusionOk="0">
                    <a:moveTo>
                      <a:pt x="2048" y="725"/>
                    </a:moveTo>
                    <a:cubicBezTo>
                      <a:pt x="2458" y="725"/>
                      <a:pt x="2741" y="1040"/>
                      <a:pt x="2741" y="1387"/>
                    </a:cubicBezTo>
                    <a:cubicBezTo>
                      <a:pt x="2741" y="1765"/>
                      <a:pt x="2426" y="2049"/>
                      <a:pt x="2048" y="2049"/>
                    </a:cubicBezTo>
                    <a:cubicBezTo>
                      <a:pt x="1702" y="2049"/>
                      <a:pt x="1387" y="1733"/>
                      <a:pt x="1387" y="1387"/>
                    </a:cubicBezTo>
                    <a:cubicBezTo>
                      <a:pt x="1387" y="1040"/>
                      <a:pt x="1702" y="725"/>
                      <a:pt x="2048" y="725"/>
                    </a:cubicBezTo>
                    <a:close/>
                    <a:moveTo>
                      <a:pt x="2363" y="2773"/>
                    </a:moveTo>
                    <a:cubicBezTo>
                      <a:pt x="2930" y="2773"/>
                      <a:pt x="3403" y="3246"/>
                      <a:pt x="3403" y="3781"/>
                    </a:cubicBezTo>
                    <a:lnTo>
                      <a:pt x="3403" y="4128"/>
                    </a:lnTo>
                    <a:lnTo>
                      <a:pt x="630" y="4128"/>
                    </a:lnTo>
                    <a:lnTo>
                      <a:pt x="630" y="3781"/>
                    </a:lnTo>
                    <a:lnTo>
                      <a:pt x="693" y="3781"/>
                    </a:lnTo>
                    <a:cubicBezTo>
                      <a:pt x="693" y="3246"/>
                      <a:pt x="1166" y="2773"/>
                      <a:pt x="1702" y="2773"/>
                    </a:cubicBezTo>
                    <a:close/>
                    <a:moveTo>
                      <a:pt x="2111" y="1"/>
                    </a:moveTo>
                    <a:cubicBezTo>
                      <a:pt x="1355" y="1"/>
                      <a:pt x="725" y="631"/>
                      <a:pt x="725" y="1387"/>
                    </a:cubicBezTo>
                    <a:cubicBezTo>
                      <a:pt x="725" y="1702"/>
                      <a:pt x="851" y="2017"/>
                      <a:pt x="1040" y="2238"/>
                    </a:cubicBezTo>
                    <a:cubicBezTo>
                      <a:pt x="441" y="2521"/>
                      <a:pt x="63" y="3120"/>
                      <a:pt x="63" y="3781"/>
                    </a:cubicBezTo>
                    <a:lnTo>
                      <a:pt x="63" y="4443"/>
                    </a:lnTo>
                    <a:cubicBezTo>
                      <a:pt x="0" y="4663"/>
                      <a:pt x="158" y="4821"/>
                      <a:pt x="378" y="4821"/>
                    </a:cubicBezTo>
                    <a:lnTo>
                      <a:pt x="3781" y="4821"/>
                    </a:lnTo>
                    <a:cubicBezTo>
                      <a:pt x="4001" y="4821"/>
                      <a:pt x="4159" y="4663"/>
                      <a:pt x="4159" y="4443"/>
                    </a:cubicBezTo>
                    <a:lnTo>
                      <a:pt x="4159" y="3781"/>
                    </a:lnTo>
                    <a:cubicBezTo>
                      <a:pt x="4159" y="3120"/>
                      <a:pt x="3749" y="2521"/>
                      <a:pt x="3151" y="2238"/>
                    </a:cubicBezTo>
                    <a:cubicBezTo>
                      <a:pt x="3371" y="2017"/>
                      <a:pt x="3466" y="1733"/>
                      <a:pt x="3466" y="1387"/>
                    </a:cubicBezTo>
                    <a:cubicBezTo>
                      <a:pt x="3466" y="631"/>
                      <a:pt x="2836" y="1"/>
                      <a:pt x="211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Arial"/>
                </a:endParaRPr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3D92633-CE55-F282-B37D-F584C8F34E3F}"/>
                </a:ext>
              </a:extLst>
            </p:cNvPr>
            <p:cNvSpPr txBox="1"/>
            <p:nvPr/>
          </p:nvSpPr>
          <p:spPr>
            <a:xfrm>
              <a:off x="592758" y="4249393"/>
              <a:ext cx="2596436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>
                  <a:solidFill>
                    <a:schemeClr val="bg1"/>
                  </a:solidFill>
                  <a:latin typeface="Outfit" pitchFamily="2" charset="0"/>
                </a:rPr>
                <a:t>The process of labeling data to train AI models</a:t>
              </a: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utfit" pitchFamily="2" charset="0"/>
              </a:endParaRPr>
            </a:p>
          </p:txBody>
        </p:sp>
      </p:grpSp>
      <p:sp>
        <p:nvSpPr>
          <p:cNvPr id="49" name="TextBox 7">
            <a:extLst>
              <a:ext uri="{FF2B5EF4-FFF2-40B4-BE49-F238E27FC236}">
                <a16:creationId xmlns:a16="http://schemas.microsoft.com/office/drawing/2014/main" id="{ED3C9B6B-85C6-7772-D1A5-247CA01391EB}"/>
              </a:ext>
            </a:extLst>
          </p:cNvPr>
          <p:cNvSpPr txBox="1"/>
          <p:nvPr/>
        </p:nvSpPr>
        <p:spPr>
          <a:xfrm>
            <a:off x="779747" y="-1125738"/>
            <a:ext cx="10397155" cy="10241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9112"/>
              </a:lnSpc>
            </a:pPr>
            <a:r>
              <a:rPr lang="en-US" sz="4400" b="1">
                <a:solidFill>
                  <a:srgbClr val="FFFFFF"/>
                </a:solidFill>
                <a:latin typeface="Montserrat" panose="00000500000000000000" pitchFamily="2" charset="0"/>
                <a:ea typeface="Neue Machina Ultra-Bold"/>
                <a:cs typeface="Neue Machina Ultra-Bold"/>
                <a:sym typeface="Neue Machina Ultra-Bold"/>
              </a:rPr>
              <a:t>Engineering Design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F221579-EC8A-0894-9196-1DA38C9DFEAD}"/>
              </a:ext>
            </a:extLst>
          </p:cNvPr>
          <p:cNvGrpSpPr/>
          <p:nvPr/>
        </p:nvGrpSpPr>
        <p:grpSpPr>
          <a:xfrm>
            <a:off x="2239925" y="1280186"/>
            <a:ext cx="2841308" cy="4510714"/>
            <a:chOff x="2239925" y="1280186"/>
            <a:chExt cx="2841308" cy="451071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7705620-3E1B-931C-66FF-DCECA51C9F99}"/>
                </a:ext>
              </a:extLst>
            </p:cNvPr>
            <p:cNvGrpSpPr/>
            <p:nvPr/>
          </p:nvGrpSpPr>
          <p:grpSpPr>
            <a:xfrm>
              <a:off x="2239925" y="2816696"/>
              <a:ext cx="2841308" cy="2974204"/>
              <a:chOff x="1544356" y="2203364"/>
              <a:chExt cx="2841308" cy="2974204"/>
            </a:xfrm>
          </p:grpSpPr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75EEF59-66A6-BAAA-1E39-CA52B512146A}"/>
                  </a:ext>
                </a:extLst>
              </p:cNvPr>
              <p:cNvSpPr txBox="1"/>
              <p:nvPr/>
            </p:nvSpPr>
            <p:spPr>
              <a:xfrm>
                <a:off x="1544356" y="2203364"/>
                <a:ext cx="284130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1" u="none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Scalability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53E637B-5722-E2C1-341F-081EEE171F05}"/>
                  </a:ext>
                </a:extLst>
              </p:cNvPr>
              <p:cNvSpPr txBox="1"/>
              <p:nvPr/>
            </p:nvSpPr>
            <p:spPr>
              <a:xfrm>
                <a:off x="1721068" y="2948617"/>
                <a:ext cx="251667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Status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A27F177-AEE9-2D23-1BE1-3B95FDCBAB5C}"/>
                  </a:ext>
                </a:extLst>
              </p:cNvPr>
              <p:cNvSpPr txBox="1"/>
              <p:nvPr/>
            </p:nvSpPr>
            <p:spPr>
              <a:xfrm>
                <a:off x="1748788" y="3650129"/>
                <a:ext cx="246123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Pass/Fail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09D65EC-2F11-297B-BDB5-6685D134B388}"/>
                  </a:ext>
                </a:extLst>
              </p:cNvPr>
              <p:cNvSpPr txBox="1"/>
              <p:nvPr/>
            </p:nvSpPr>
            <p:spPr>
              <a:xfrm>
                <a:off x="1601209" y="4254238"/>
                <a:ext cx="2756396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  <a:latin typeface="Outfit" pitchFamily="2" charset="0"/>
                  </a:rPr>
                  <a:t>Website UI must scale with the number of faces in the image.</a:t>
                </a:r>
                <a:endParaRPr lang="en-US">
                  <a:solidFill>
                    <a:schemeClr val="bg1"/>
                  </a:solidFill>
                  <a:latin typeface="Outfit" pitchFamily="2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5" name="Picture 5" descr="Group of men outline">
              <a:extLst>
                <a:ext uri="{FF2B5EF4-FFF2-40B4-BE49-F238E27FC236}">
                  <a16:creationId xmlns:a16="http://schemas.microsoft.com/office/drawing/2014/main" id="{BD6B0A1C-6BEF-291E-8124-79DE691CE0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3087456" y="1280186"/>
              <a:ext cx="1175040" cy="1175040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E9957BD-0CE0-1B96-F72C-71574BEACE1E}"/>
              </a:ext>
            </a:extLst>
          </p:cNvPr>
          <p:cNvGrpSpPr/>
          <p:nvPr/>
        </p:nvGrpSpPr>
        <p:grpSpPr>
          <a:xfrm>
            <a:off x="5136519" y="940441"/>
            <a:ext cx="3486502" cy="4958646"/>
            <a:chOff x="5136519" y="940441"/>
            <a:chExt cx="3486502" cy="4958646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EF9E32DB-915D-5F69-C6D4-52B48D34AF25}"/>
                </a:ext>
              </a:extLst>
            </p:cNvPr>
            <p:cNvGrpSpPr/>
            <p:nvPr/>
          </p:nvGrpSpPr>
          <p:grpSpPr>
            <a:xfrm>
              <a:off x="5136519" y="2765740"/>
              <a:ext cx="3486502" cy="3133347"/>
              <a:chOff x="4440950" y="2184739"/>
              <a:chExt cx="3486502" cy="3133347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621F2A2-B4B9-85A5-6D91-FF363739D00D}"/>
                  </a:ext>
                </a:extLst>
              </p:cNvPr>
              <p:cNvSpPr txBox="1"/>
              <p:nvPr/>
            </p:nvSpPr>
            <p:spPr>
              <a:xfrm>
                <a:off x="4440950" y="2184739"/>
                <a:ext cx="348650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1" u="none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Server Environment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D4CE231A-87DE-69FE-2C98-B51FE4F8B2E8}"/>
                  </a:ext>
                </a:extLst>
              </p:cNvPr>
              <p:cNvSpPr txBox="1"/>
              <p:nvPr/>
            </p:nvSpPr>
            <p:spPr>
              <a:xfrm>
                <a:off x="4754965" y="2995459"/>
                <a:ext cx="296443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kern="1200">
                    <a:solidFill>
                      <a:schemeClr val="bg1"/>
                    </a:solidFill>
                    <a:effectLst/>
                    <a:latin typeface="Outfit" pitchFamily="2" charset="0"/>
                  </a:rPr>
                  <a:t>Statuses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3FD29FE6-EC92-C94A-9789-D84A9BAE7367}"/>
                  </a:ext>
                </a:extLst>
              </p:cNvPr>
              <p:cNvSpPr txBox="1"/>
              <p:nvPr/>
            </p:nvSpPr>
            <p:spPr>
              <a:xfrm>
                <a:off x="4720643" y="3695107"/>
                <a:ext cx="296443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  <a:latin typeface="Outfit" pitchFamily="2" charset="0"/>
                  </a:rPr>
                  <a:t>Python 3.9.16, Rocky Linux 8.1, Flask 3.1.0</a:t>
                </a:r>
                <a:endParaRPr lang="en-US" kern="1200">
                  <a:solidFill>
                    <a:schemeClr val="bg1"/>
                  </a:solidFill>
                  <a:effectLst/>
                  <a:latin typeface="Outfit" pitchFamily="2" charset="0"/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1E137BAE-1DE6-0D8A-3034-D13E23A5C4E8}"/>
                  </a:ext>
                </a:extLst>
              </p:cNvPr>
              <p:cNvSpPr txBox="1"/>
              <p:nvPr/>
            </p:nvSpPr>
            <p:spPr>
              <a:xfrm>
                <a:off x="4701992" y="4394756"/>
                <a:ext cx="2964418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  <a:latin typeface="Outfit" pitchFamily="2" charset="0"/>
                  </a:rPr>
                  <a:t>All software must be compatible with </a:t>
                </a:r>
                <a:r>
                  <a:rPr lang="en-US" err="1">
                    <a:solidFill>
                      <a:schemeClr val="bg1"/>
                    </a:solidFill>
                    <a:latin typeface="Outfit" pitchFamily="2" charset="0"/>
                  </a:rPr>
                  <a:t>Neuronix</a:t>
                </a:r>
                <a:r>
                  <a:rPr lang="en-US">
                    <a:solidFill>
                      <a:schemeClr val="bg1"/>
                    </a:solidFill>
                    <a:latin typeface="Outfit" pitchFamily="2" charset="0"/>
                  </a:rPr>
                  <a:t> Cluster</a:t>
                </a:r>
                <a:endParaRPr lang="en-US">
                  <a:solidFill>
                    <a:schemeClr val="bg1"/>
                  </a:solidFill>
                  <a:latin typeface="Outfit" pitchFamily="2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AC92B452-889F-1F17-91C1-865A8C4C04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Photocopy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022551" y="940441"/>
              <a:ext cx="1634799" cy="16347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6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F8E96-6ED9-AE45-732A-7BACA7F34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36516-54CB-EE80-E92D-E11BE696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Ashton Bryant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449BD-0603-F198-4315-F2BE35155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669" y="1502068"/>
            <a:ext cx="10978661" cy="4351338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Facebook Dataset</a:t>
            </a:r>
          </a:p>
          <a:p>
            <a:pPr lvl="1"/>
            <a:r>
              <a:rPr lang="en-US" u="sng">
                <a:hlinkClick r:id="rId2"/>
              </a:rPr>
              <a:t>https://ai.meta.com/datasets/facet-downloads/</a:t>
            </a:r>
            <a:endParaRPr lang="en-US"/>
          </a:p>
          <a:p>
            <a:r>
              <a:rPr lang="en-US" err="1"/>
              <a:t>CelebFaces</a:t>
            </a:r>
            <a:r>
              <a:rPr lang="en-US"/>
              <a:t> Attributes (</a:t>
            </a:r>
            <a:r>
              <a:rPr lang="en-US" err="1"/>
              <a:t>CelebA</a:t>
            </a:r>
            <a:r>
              <a:rPr lang="en-US"/>
              <a:t>) Dataset</a:t>
            </a:r>
          </a:p>
          <a:p>
            <a:pPr lvl="1"/>
            <a:r>
              <a:rPr lang="en-US" u="sng">
                <a:hlinkClick r:id="rId3"/>
              </a:rPr>
              <a:t>https://www.kaggle.com/datasets/jessicali9530/celeba-dataset</a:t>
            </a:r>
            <a:endParaRPr lang="en-US"/>
          </a:p>
          <a:p>
            <a:r>
              <a:rPr lang="en-US"/>
              <a:t>Caltech Dataset</a:t>
            </a:r>
          </a:p>
          <a:p>
            <a:pPr lvl="1"/>
            <a:r>
              <a:rPr lang="en-US" u="sng">
                <a:hlinkClick r:id="rId4"/>
              </a:rPr>
              <a:t>https://data.caltech.edu/records/1n643-gep93</a:t>
            </a:r>
            <a:endParaRPr lang="en-US"/>
          </a:p>
          <a:p>
            <a:r>
              <a:rPr lang="en-US" err="1"/>
              <a:t>ForgeryNet</a:t>
            </a:r>
            <a:r>
              <a:rPr lang="en-US"/>
              <a:t>: Face Forgery Analysis Challenge 2021</a:t>
            </a:r>
          </a:p>
          <a:p>
            <a:pPr lvl="1"/>
            <a:r>
              <a:rPr lang="en-US" u="sng">
                <a:hlinkClick r:id="rId5"/>
              </a:rPr>
              <a:t>https://competitions.codalab.org/competitions/33386</a:t>
            </a:r>
            <a:endParaRPr lang="en-US"/>
          </a:p>
          <a:p>
            <a:r>
              <a:rPr lang="en-US" err="1"/>
              <a:t>DeepFake</a:t>
            </a:r>
            <a:r>
              <a:rPr lang="en-US"/>
              <a:t> Methods</a:t>
            </a:r>
          </a:p>
          <a:p>
            <a:pPr lvl="1"/>
            <a:r>
              <a:rPr lang="en-US"/>
              <a:t>Photoshop </a:t>
            </a:r>
            <a:r>
              <a:rPr lang="en-US" err="1"/>
              <a:t>Autoblend</a:t>
            </a:r>
            <a:endParaRPr lang="en-US"/>
          </a:p>
          <a:p>
            <a:pPr lvl="1"/>
            <a:r>
              <a:rPr lang="en-US"/>
              <a:t>Deepfakemaker.io</a:t>
            </a:r>
          </a:p>
          <a:p>
            <a:endParaRPr lang="en-US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078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518BB-E0A9-9592-D0B9-0431A5CDA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Jahtega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6B2A1-84EF-BD22-05B8-1EBBE8700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Version 0 of our user guide has been created</a:t>
            </a:r>
          </a:p>
          <a:p>
            <a:endParaRPr lang="en-US"/>
          </a:p>
          <a:p>
            <a:r>
              <a:rPr lang="en-US"/>
              <a:t>Content for the introduction section has started production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44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a3e577-f14e-44d3-b89b-8d54e34556bf" xsi:nil="true"/>
    <lcf76f155ced4ddcb4097134ff3c332f xmlns="a23bb852-2274-476b-a618-acfd8cf0a80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47A684126114B8C7727E878989F91" ma:contentTypeVersion="11" ma:contentTypeDescription="Create a new document." ma:contentTypeScope="" ma:versionID="524bd09c28a380a0514baafb30bc7fc4">
  <xsd:schema xmlns:xsd="http://www.w3.org/2001/XMLSchema" xmlns:xs="http://www.w3.org/2001/XMLSchema" xmlns:p="http://schemas.microsoft.com/office/2006/metadata/properties" xmlns:ns2="a23bb852-2274-476b-a618-acfd8cf0a80b" xmlns:ns3="65a3e577-f14e-44d3-b89b-8d54e34556bf" targetNamespace="http://schemas.microsoft.com/office/2006/metadata/properties" ma:root="true" ma:fieldsID="25f431ed06b856bb33f5784ed76e130e" ns2:_="" ns3:_="">
    <xsd:import namespace="a23bb852-2274-476b-a618-acfd8cf0a80b"/>
    <xsd:import namespace="65a3e577-f14e-44d3-b89b-8d54e34556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bb852-2274-476b-a618-acfd8cf0a8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aeeafc-10b8-45d8-a1af-5ed376f9e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3e577-f14e-44d3-b89b-8d54e34556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5cb43cd-38f9-4855-8f70-f00fbb3fb28c}" ma:internalName="TaxCatchAll" ma:showField="CatchAllData" ma:web="65a3e577-f14e-44d3-b89b-8d54e34556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B95630-4854-407C-AB36-D1FEA84845E0}">
  <ds:schemaRefs>
    <ds:schemaRef ds:uri="65a3e577-f14e-44d3-b89b-8d54e34556bf"/>
    <ds:schemaRef ds:uri="a23bb852-2274-476b-a618-acfd8cf0a80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11760FD-9A65-45A2-9ECB-27D5F774E7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FDAF7D-4D7B-4493-997D-C36216322A30}">
  <ds:schemaRefs>
    <ds:schemaRef ds:uri="65a3e577-f14e-44d3-b89b-8d54e34556bf"/>
    <ds:schemaRef ds:uri="a23bb852-2274-476b-a618-acfd8cf0a8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Meeting 2: DeepFake Detection</vt:lpstr>
      <vt:lpstr>Team Updates</vt:lpstr>
      <vt:lpstr>Design Requirements</vt:lpstr>
      <vt:lpstr>PowerPoint Presentation</vt:lpstr>
      <vt:lpstr>PowerPoint Presentation</vt:lpstr>
      <vt:lpstr>Ashton Bryant  </vt:lpstr>
      <vt:lpstr>Jahtega 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Jouri Ghazi</dc:creator>
  <cp:revision>1</cp:revision>
  <dcterms:created xsi:type="dcterms:W3CDTF">2025-09-03T03:15:45Z</dcterms:created>
  <dcterms:modified xsi:type="dcterms:W3CDTF">2025-09-03T20:05:35Z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0x010100DA147A684126114B8C7727E878989F91</vt:lpwstr>
  </property>
  <property fmtid="{D5CDD505-2E9C-101B-9397-08002B2CF9AE}" pid="3" name="MediaServiceImageTags">
    <vt:lpwstr/>
  </property>
</Properties>
</file>