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8" r:id="rId2"/>
  </p:sldIdLst>
  <p:sldSz cx="36576000" cy="2743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4343"/>
    <a:srgbClr val="515267"/>
    <a:srgbClr val="012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72" autoAdjust="0"/>
    <p:restoredTop sz="94660"/>
  </p:normalViewPr>
  <p:slideViewPr>
    <p:cSldViewPr snapToGrid="0">
      <p:cViewPr varScale="1">
        <p:scale>
          <a:sx n="18" d="100"/>
          <a:sy n="18" d="100"/>
        </p:scale>
        <p:origin x="1505" y="36"/>
      </p:cViewPr>
      <p:guideLst/>
    </p:cSldViewPr>
  </p:slid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94697-6057-4FDE-809F-CD57D8772A8E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53B7B-D64F-476D-97F0-635E962B1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50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E863E-CA82-6341-68C8-121B6CE4C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CE32E5-C17D-6C4D-108A-6562EA617F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50B3F5-482B-B027-3CC8-EFD797D94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FD419-BB22-6AA8-E3D2-B4CF30F579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353B7B-D64F-476D-97F0-635E962B16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39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4489452"/>
            <a:ext cx="31089600" cy="9550400"/>
          </a:xfrm>
        </p:spPr>
        <p:txBody>
          <a:bodyPr anchor="b"/>
          <a:lstStyle>
            <a:lvl1pPr algn="ctr">
              <a:defRPr sz="2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14408152"/>
            <a:ext cx="27432000" cy="6623048"/>
          </a:xfrm>
        </p:spPr>
        <p:txBody>
          <a:bodyPr/>
          <a:lstStyle>
            <a:lvl1pPr marL="0" indent="0" algn="ctr">
              <a:buNone/>
              <a:defRPr sz="9600"/>
            </a:lvl1pPr>
            <a:lvl2pPr marL="1828800" indent="0" algn="ctr">
              <a:buNone/>
              <a:defRPr sz="8000"/>
            </a:lvl2pPr>
            <a:lvl3pPr marL="3657600" indent="0" algn="ctr">
              <a:buNone/>
              <a:defRPr sz="7200"/>
            </a:lvl3pPr>
            <a:lvl4pPr marL="5486400" indent="0" algn="ctr">
              <a:buNone/>
              <a:defRPr sz="6400"/>
            </a:lvl4pPr>
            <a:lvl5pPr marL="7315200" indent="0" algn="ctr">
              <a:buNone/>
              <a:defRPr sz="6400"/>
            </a:lvl5pPr>
            <a:lvl6pPr marL="9144000" indent="0" algn="ctr">
              <a:buNone/>
              <a:defRPr sz="6400"/>
            </a:lvl6pPr>
            <a:lvl7pPr marL="10972800" indent="0" algn="ctr">
              <a:buNone/>
              <a:defRPr sz="6400"/>
            </a:lvl7pPr>
            <a:lvl8pPr marL="12801600" indent="0" algn="ctr">
              <a:buNone/>
              <a:defRPr sz="6400"/>
            </a:lvl8pPr>
            <a:lvl9pPr marL="14630400" indent="0" algn="ctr">
              <a:buNone/>
              <a:defRPr sz="6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3D03-B8C9-4888-8FA6-6730EA49931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5D05-85A8-4043-814D-8DB791E0D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66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3D03-B8C9-4888-8FA6-6730EA49931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5D05-85A8-4043-814D-8DB791E0D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9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174702" y="1460500"/>
            <a:ext cx="7886700" cy="2324735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14602" y="1460500"/>
            <a:ext cx="23202900" cy="232473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3D03-B8C9-4888-8FA6-6730EA49931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5D05-85A8-4043-814D-8DB791E0D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17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3D03-B8C9-4888-8FA6-6730EA49931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5D05-85A8-4043-814D-8DB791E0D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18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552" y="6838958"/>
            <a:ext cx="31546800" cy="11410948"/>
          </a:xfrm>
        </p:spPr>
        <p:txBody>
          <a:bodyPr anchor="b"/>
          <a:lstStyle>
            <a:lvl1pPr>
              <a:defRPr sz="2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5552" y="18357858"/>
            <a:ext cx="31546800" cy="6000748"/>
          </a:xfrm>
        </p:spPr>
        <p:txBody>
          <a:bodyPr/>
          <a:lstStyle>
            <a:lvl1pPr marL="0" indent="0">
              <a:buNone/>
              <a:defRPr sz="9600">
                <a:solidFill>
                  <a:schemeClr val="tx1">
                    <a:tint val="82000"/>
                  </a:schemeClr>
                </a:solidFill>
              </a:defRPr>
            </a:lvl1pPr>
            <a:lvl2pPr marL="1828800" indent="0">
              <a:buNone/>
              <a:defRPr sz="8000">
                <a:solidFill>
                  <a:schemeClr val="tx1">
                    <a:tint val="82000"/>
                  </a:schemeClr>
                </a:solidFill>
              </a:defRPr>
            </a:lvl2pPr>
            <a:lvl3pPr marL="3657600" indent="0">
              <a:buNone/>
              <a:defRPr sz="7200">
                <a:solidFill>
                  <a:schemeClr val="tx1">
                    <a:tint val="82000"/>
                  </a:schemeClr>
                </a:solidFill>
              </a:defRPr>
            </a:lvl3pPr>
            <a:lvl4pPr marL="5486400" indent="0">
              <a:buNone/>
              <a:defRPr sz="6400">
                <a:solidFill>
                  <a:schemeClr val="tx1">
                    <a:tint val="82000"/>
                  </a:schemeClr>
                </a:solidFill>
              </a:defRPr>
            </a:lvl4pPr>
            <a:lvl5pPr marL="7315200" indent="0">
              <a:buNone/>
              <a:defRPr sz="6400">
                <a:solidFill>
                  <a:schemeClr val="tx1">
                    <a:tint val="82000"/>
                  </a:schemeClr>
                </a:solidFill>
              </a:defRPr>
            </a:lvl5pPr>
            <a:lvl6pPr marL="9144000" indent="0">
              <a:buNone/>
              <a:defRPr sz="6400">
                <a:solidFill>
                  <a:schemeClr val="tx1">
                    <a:tint val="82000"/>
                  </a:schemeClr>
                </a:solidFill>
              </a:defRPr>
            </a:lvl6pPr>
            <a:lvl7pPr marL="10972800" indent="0">
              <a:buNone/>
              <a:defRPr sz="6400">
                <a:solidFill>
                  <a:schemeClr val="tx1">
                    <a:tint val="82000"/>
                  </a:schemeClr>
                </a:solidFill>
              </a:defRPr>
            </a:lvl7pPr>
            <a:lvl8pPr marL="12801600" indent="0">
              <a:buNone/>
              <a:defRPr sz="6400">
                <a:solidFill>
                  <a:schemeClr val="tx1">
                    <a:tint val="82000"/>
                  </a:schemeClr>
                </a:solidFill>
              </a:defRPr>
            </a:lvl8pPr>
            <a:lvl9pPr marL="14630400" indent="0">
              <a:buNone/>
              <a:defRPr sz="6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3D03-B8C9-4888-8FA6-6730EA49931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5D05-85A8-4043-814D-8DB791E0D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12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4600" y="7302500"/>
            <a:ext cx="15544800" cy="17405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16600" y="7302500"/>
            <a:ext cx="15544800" cy="17405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3D03-B8C9-4888-8FA6-6730EA49931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5D05-85A8-4043-814D-8DB791E0D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59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460506"/>
            <a:ext cx="31546800" cy="53022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9368" y="6724652"/>
            <a:ext cx="15473360" cy="3295648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9368" y="10020300"/>
            <a:ext cx="15473360" cy="14738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16602" y="6724652"/>
            <a:ext cx="15549564" cy="3295648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16602" y="10020300"/>
            <a:ext cx="15549564" cy="14738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3D03-B8C9-4888-8FA6-6730EA49931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5D05-85A8-4043-814D-8DB791E0D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85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3D03-B8C9-4888-8FA6-6730EA49931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5D05-85A8-4043-814D-8DB791E0D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55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3D03-B8C9-4888-8FA6-6730EA49931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5D05-85A8-4043-814D-8DB791E0D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54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828800"/>
            <a:ext cx="11796712" cy="64008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9564" y="3949706"/>
            <a:ext cx="18516600" cy="19494500"/>
          </a:xfrm>
        </p:spPr>
        <p:txBody>
          <a:bodyPr/>
          <a:lstStyle>
            <a:lvl1pPr>
              <a:defRPr sz="12800"/>
            </a:lvl1pPr>
            <a:lvl2pPr>
              <a:defRPr sz="11200"/>
            </a:lvl2pPr>
            <a:lvl3pPr>
              <a:defRPr sz="96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64" y="8229600"/>
            <a:ext cx="11796712" cy="15246352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3D03-B8C9-4888-8FA6-6730EA49931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5D05-85A8-4043-814D-8DB791E0D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00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828800"/>
            <a:ext cx="11796712" cy="64008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549564" y="3949706"/>
            <a:ext cx="18516600" cy="19494500"/>
          </a:xfrm>
        </p:spPr>
        <p:txBody>
          <a:bodyPr anchor="t"/>
          <a:lstStyle>
            <a:lvl1pPr marL="0" indent="0">
              <a:buNone/>
              <a:defRPr sz="12800"/>
            </a:lvl1pPr>
            <a:lvl2pPr marL="1828800" indent="0">
              <a:buNone/>
              <a:defRPr sz="11200"/>
            </a:lvl2pPr>
            <a:lvl3pPr marL="3657600" indent="0">
              <a:buNone/>
              <a:defRPr sz="9600"/>
            </a:lvl3pPr>
            <a:lvl4pPr marL="5486400" indent="0">
              <a:buNone/>
              <a:defRPr sz="8000"/>
            </a:lvl4pPr>
            <a:lvl5pPr marL="7315200" indent="0">
              <a:buNone/>
              <a:defRPr sz="8000"/>
            </a:lvl5pPr>
            <a:lvl6pPr marL="9144000" indent="0">
              <a:buNone/>
              <a:defRPr sz="8000"/>
            </a:lvl6pPr>
            <a:lvl7pPr marL="10972800" indent="0">
              <a:buNone/>
              <a:defRPr sz="8000"/>
            </a:lvl7pPr>
            <a:lvl8pPr marL="12801600" indent="0">
              <a:buNone/>
              <a:defRPr sz="8000"/>
            </a:lvl8pPr>
            <a:lvl9pPr marL="14630400" indent="0">
              <a:buNone/>
              <a:defRPr sz="8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64" y="8229600"/>
            <a:ext cx="11796712" cy="15246352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3D03-B8C9-4888-8FA6-6730EA49931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05D05-85A8-4043-814D-8DB791E0D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09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1460506"/>
            <a:ext cx="31546800" cy="5302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7302500"/>
            <a:ext cx="31546800" cy="1740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6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2C3D03-B8C9-4888-8FA6-6730EA499316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800" y="25425406"/>
            <a:ext cx="123444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18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05D05-85A8-4043-814D-8DB791E0D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4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657600" rtl="0" eaLnBrk="1" latinLnBrk="0" hangingPunct="1">
        <a:lnSpc>
          <a:spcPct val="90000"/>
        </a:lnSpc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0" indent="-914400" algn="l" defTabSz="3657600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0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1A43E-EA61-32E6-45B5-EB584686E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997066CD-4F17-1E22-11C0-C79992A5E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36" y="11341831"/>
            <a:ext cx="8718248" cy="1412763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C0AE43E-60BE-32D4-DA99-243E3A285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492" y="-113855"/>
            <a:ext cx="30790008" cy="336252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EC5BA1D-C79A-7270-3735-E9AE8F544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736" y="25587640"/>
            <a:ext cx="8588648" cy="151845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7EF1A9F7-1001-83D4-0704-ED380A0C68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936" y="3044823"/>
            <a:ext cx="8718248" cy="4746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D9A838-40CA-5835-B33F-B08834A126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5440" y="3075907"/>
            <a:ext cx="8749941" cy="10523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1FE438-F58E-F7BD-146D-5D6BCCC630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29686" y="18339602"/>
            <a:ext cx="8697122" cy="87664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A6F03B-26A6-B099-9E97-6F4EB89C4F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49684" y="3075907"/>
            <a:ext cx="8699831" cy="55141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9163B0E-C24F-DCDB-95EA-3AC127522BA4}"/>
              </a:ext>
            </a:extLst>
          </p:cNvPr>
          <p:cNvGrpSpPr/>
          <p:nvPr/>
        </p:nvGrpSpPr>
        <p:grpSpPr>
          <a:xfrm>
            <a:off x="459936" y="7767181"/>
            <a:ext cx="8718248" cy="3599038"/>
            <a:chOff x="459116" y="7709224"/>
            <a:chExt cx="8718248" cy="3599038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ABACD00C-E9A3-54FC-2484-6B6491D1B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9116" y="7709224"/>
              <a:ext cx="8718248" cy="3599038"/>
            </a:xfrm>
            <a:prstGeom prst="rect">
              <a:avLst/>
            </a:prstGeom>
          </p:spPr>
        </p:pic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685DB9DE-B261-9CFD-F9B2-5C48F5BFBD68}"/>
                </a:ext>
              </a:extLst>
            </p:cNvPr>
            <p:cNvSpPr txBox="1"/>
            <p:nvPr/>
          </p:nvSpPr>
          <p:spPr>
            <a:xfrm>
              <a:off x="4464251" y="10046888"/>
              <a:ext cx="32552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lvl="0" algn="r"/>
              <a:r>
                <a:rPr lang="en-US" sz="1600" dirty="0">
                  <a:solidFill>
                    <a:srgbClr val="01204D"/>
                  </a:solidFill>
                  <a:latin typeface="Outfit" pitchFamily="2" charset="0"/>
                </a:rPr>
                <a:t>[1].</a:t>
              </a:r>
            </a:p>
          </p:txBody>
        </p:sp>
      </p:grpSp>
      <p:sp>
        <p:nvSpPr>
          <p:cNvPr id="13" name="TextBox 7">
            <a:extLst>
              <a:ext uri="{FF2B5EF4-FFF2-40B4-BE49-F238E27FC236}">
                <a16:creationId xmlns:a16="http://schemas.microsoft.com/office/drawing/2014/main" id="{380BCFBE-1769-96EF-C485-2E9F3AD4E8C6}"/>
              </a:ext>
            </a:extLst>
          </p:cNvPr>
          <p:cNvSpPr txBox="1"/>
          <p:nvPr/>
        </p:nvSpPr>
        <p:spPr>
          <a:xfrm>
            <a:off x="16723980" y="7204584"/>
            <a:ext cx="384889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lvl="0" algn="r"/>
            <a:r>
              <a:rPr lang="en-US" sz="1600" dirty="0">
                <a:solidFill>
                  <a:srgbClr val="515267"/>
                </a:solidFill>
                <a:latin typeface="Outfit" pitchFamily="2" charset="0"/>
              </a:rPr>
              <a:t>[2].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8989C2A-D023-6DD7-61CC-904C4B581C18}"/>
              </a:ext>
            </a:extLst>
          </p:cNvPr>
          <p:cNvGrpSpPr/>
          <p:nvPr/>
        </p:nvGrpSpPr>
        <p:grpSpPr>
          <a:xfrm>
            <a:off x="9449235" y="13708992"/>
            <a:ext cx="8782351" cy="13397101"/>
            <a:chOff x="9449235" y="13704207"/>
            <a:chExt cx="8782351" cy="13397101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5CE37AE-3214-50CD-FF93-F572A5BFF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449235" y="13704207"/>
              <a:ext cx="8782351" cy="13397101"/>
            </a:xfrm>
            <a:prstGeom prst="rect">
              <a:avLst/>
            </a:prstGeom>
          </p:spPr>
        </p:pic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84BA61AA-566A-A4A4-8D5D-7ED0D4FA350F}"/>
                </a:ext>
              </a:extLst>
            </p:cNvPr>
            <p:cNvSpPr txBox="1"/>
            <p:nvPr/>
          </p:nvSpPr>
          <p:spPr>
            <a:xfrm>
              <a:off x="16479495" y="25201932"/>
              <a:ext cx="244485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pPr lvl="0" algn="r"/>
              <a:r>
                <a:rPr lang="en-US" sz="1100" dirty="0">
                  <a:solidFill>
                    <a:srgbClr val="4F4343"/>
                  </a:solidFill>
                  <a:latin typeface="Outfit" pitchFamily="2" charset="0"/>
                </a:rPr>
                <a:t>[3].</a:t>
              </a: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CD84717E-5F77-A6C0-3013-6BB77696E6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29356" y="3172731"/>
            <a:ext cx="8697782" cy="151055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4A4217-0877-E867-B155-BCA0203D61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54890" y="8573496"/>
            <a:ext cx="8689418" cy="87413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6DA1538-70D0-FD1C-F474-E889F76097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343262" y="17277119"/>
            <a:ext cx="8712674" cy="76840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44E863-E3B2-A636-F160-863ADA279F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342113" y="25157322"/>
            <a:ext cx="8714973" cy="1948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CF7DC2-BA16-8F5F-5B89-C844A59F16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657977" y="15481316"/>
            <a:ext cx="548688" cy="432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9668AA-C715-66F0-D98C-769FBAB5FD5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417338" y="25157322"/>
            <a:ext cx="420660" cy="3048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E625B3-3166-91E4-CAF4-470A674C32E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694081" y="7144851"/>
            <a:ext cx="597460" cy="4328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B805D-7CA8-5F18-9EE2-34613A19074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16282" y="10035591"/>
            <a:ext cx="554784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93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315</TotalTime>
  <Words>10</Words>
  <Application>Microsoft Office PowerPoint</Application>
  <PresentationFormat>Custom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Outfit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Jouri Ghazi</dc:creator>
  <cp:lastModifiedBy>Jouri Ghazi</cp:lastModifiedBy>
  <cp:revision>14</cp:revision>
  <dcterms:created xsi:type="dcterms:W3CDTF">2025-12-01T16:33:13Z</dcterms:created>
  <dcterms:modified xsi:type="dcterms:W3CDTF">2025-12-04T15:52:17Z</dcterms:modified>
</cp:coreProperties>
</file>