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8" r:id="rId7"/>
    <p:sldId id="257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470D6-F6F6-4A4E-A925-6168355C5EB7}" v="64" dt="2025-03-10T15:40:20.288"/>
    <p1510:client id="{E1F0CECB-FE87-4D43-ADFD-9F547F7A1B59}" v="437" dt="2025-03-10T15:51:58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1378" y="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ton M Bryant" userId="0eb0287a-6194-46f6-af18-ef6813bd915d" providerId="ADAL" clId="{C63BA878-8F01-4B6E-848F-FAFCC7DC6FE1}"/>
    <pc:docChg chg="undo custSel addSld modSld">
      <pc:chgData name="Ashton M Bryant" userId="0eb0287a-6194-46f6-af18-ef6813bd915d" providerId="ADAL" clId="{C63BA878-8F01-4B6E-848F-FAFCC7DC6FE1}" dt="2025-03-02T21:53:32.253" v="453" actId="1076"/>
      <pc:docMkLst>
        <pc:docMk/>
      </pc:docMkLst>
      <pc:sldChg chg="addSp delSp modSp new mod">
        <pc:chgData name="Ashton M Bryant" userId="0eb0287a-6194-46f6-af18-ef6813bd915d" providerId="ADAL" clId="{C63BA878-8F01-4B6E-848F-FAFCC7DC6FE1}" dt="2025-03-02T21:45:50.543" v="226" actId="20577"/>
        <pc:sldMkLst>
          <pc:docMk/>
          <pc:sldMk cId="1078601739" sldId="257"/>
        </pc:sldMkLst>
        <pc:spChg chg="mod">
          <ac:chgData name="Ashton M Bryant" userId="0eb0287a-6194-46f6-af18-ef6813bd915d" providerId="ADAL" clId="{C63BA878-8F01-4B6E-848F-FAFCC7DC6FE1}" dt="2025-03-02T21:42:18.004" v="88" actId="20577"/>
          <ac:spMkLst>
            <pc:docMk/>
            <pc:sldMk cId="1078601739" sldId="257"/>
            <ac:spMk id="2" creationId="{403B41E5-B52B-E1EF-1C6F-1F0ADAF341C3}"/>
          </ac:spMkLst>
        </pc:spChg>
        <pc:spChg chg="add mod">
          <ac:chgData name="Ashton M Bryant" userId="0eb0287a-6194-46f6-af18-ef6813bd915d" providerId="ADAL" clId="{C63BA878-8F01-4B6E-848F-FAFCC7DC6FE1}" dt="2025-03-02T21:45:23.467" v="211" actId="14100"/>
          <ac:spMkLst>
            <pc:docMk/>
            <pc:sldMk cId="1078601739" sldId="257"/>
            <ac:spMk id="7" creationId="{E70CDDCA-1DAC-5290-9011-4D732F6357B2}"/>
          </ac:spMkLst>
        </pc:spChg>
        <pc:graphicFrameChg chg="add mod modGraphic">
          <ac:chgData name="Ashton M Bryant" userId="0eb0287a-6194-46f6-af18-ef6813bd915d" providerId="ADAL" clId="{C63BA878-8F01-4B6E-848F-FAFCC7DC6FE1}" dt="2025-03-02T21:45:50.543" v="226" actId="20577"/>
          <ac:graphicFrameMkLst>
            <pc:docMk/>
            <pc:sldMk cId="1078601739" sldId="257"/>
            <ac:graphicFrameMk id="6" creationId="{77ED4606-BA85-D286-894F-41919A90100D}"/>
          </ac:graphicFrameMkLst>
        </pc:graphicFrameChg>
        <pc:picChg chg="add mod ord">
          <ac:chgData name="Ashton M Bryant" userId="0eb0287a-6194-46f6-af18-ef6813bd915d" providerId="ADAL" clId="{C63BA878-8F01-4B6E-848F-FAFCC7DC6FE1}" dt="2025-03-02T21:43:57.538" v="146" actId="1076"/>
          <ac:picMkLst>
            <pc:docMk/>
            <pc:sldMk cId="1078601739" sldId="257"/>
            <ac:picMk id="5" creationId="{8B7E96D2-6B69-3BEF-1A34-C0A9DF3C434A}"/>
          </ac:picMkLst>
        </pc:picChg>
      </pc:sldChg>
      <pc:sldChg chg="addSp delSp modSp new mod">
        <pc:chgData name="Ashton M Bryant" userId="0eb0287a-6194-46f6-af18-ef6813bd915d" providerId="ADAL" clId="{C63BA878-8F01-4B6E-848F-FAFCC7DC6FE1}" dt="2025-03-02T21:49:00.806" v="329" actId="14100"/>
        <pc:sldMkLst>
          <pc:docMk/>
          <pc:sldMk cId="346569640" sldId="258"/>
        </pc:sldMkLst>
        <pc:spChg chg="mod">
          <ac:chgData name="Ashton M Bryant" userId="0eb0287a-6194-46f6-af18-ef6813bd915d" providerId="ADAL" clId="{C63BA878-8F01-4B6E-848F-FAFCC7DC6FE1}" dt="2025-03-02T21:40:11.387" v="71" actId="20577"/>
          <ac:spMkLst>
            <pc:docMk/>
            <pc:sldMk cId="346569640" sldId="258"/>
            <ac:spMk id="2" creationId="{72350AFF-A110-F34B-6179-F0257D7754F1}"/>
          </ac:spMkLst>
        </pc:spChg>
        <pc:picChg chg="add mod">
          <ac:chgData name="Ashton M Bryant" userId="0eb0287a-6194-46f6-af18-ef6813bd915d" providerId="ADAL" clId="{C63BA878-8F01-4B6E-848F-FAFCC7DC6FE1}" dt="2025-03-02T21:49:00.806" v="329" actId="14100"/>
          <ac:picMkLst>
            <pc:docMk/>
            <pc:sldMk cId="346569640" sldId="258"/>
            <ac:picMk id="4" creationId="{94EE3F15-61D9-CABD-F20A-CC8470D02036}"/>
          </ac:picMkLst>
        </pc:picChg>
        <pc:picChg chg="add mod">
          <ac:chgData name="Ashton M Bryant" userId="0eb0287a-6194-46f6-af18-ef6813bd915d" providerId="ADAL" clId="{C63BA878-8F01-4B6E-848F-FAFCC7DC6FE1}" dt="2025-03-02T21:40:38.043" v="80" actId="1076"/>
          <ac:picMkLst>
            <pc:docMk/>
            <pc:sldMk cId="346569640" sldId="258"/>
            <ac:picMk id="5" creationId="{5BCD44D4-19D6-1AF1-AF4B-85862E00112C}"/>
          </ac:picMkLst>
        </pc:picChg>
      </pc:sldChg>
      <pc:sldChg chg="addSp delSp modSp new mod">
        <pc:chgData name="Ashton M Bryant" userId="0eb0287a-6194-46f6-af18-ef6813bd915d" providerId="ADAL" clId="{C63BA878-8F01-4B6E-848F-FAFCC7DC6FE1}" dt="2025-03-02T21:48:46.759" v="325" actId="14100"/>
        <pc:sldMkLst>
          <pc:docMk/>
          <pc:sldMk cId="77341412" sldId="259"/>
        </pc:sldMkLst>
        <pc:spChg chg="mod">
          <ac:chgData name="Ashton M Bryant" userId="0eb0287a-6194-46f6-af18-ef6813bd915d" providerId="ADAL" clId="{C63BA878-8F01-4B6E-848F-FAFCC7DC6FE1}" dt="2025-03-02T21:45:59.581" v="229" actId="20577"/>
          <ac:spMkLst>
            <pc:docMk/>
            <pc:sldMk cId="77341412" sldId="259"/>
            <ac:spMk id="2" creationId="{AF5A4928-D129-C416-9E81-2862A73F75E2}"/>
          </ac:spMkLst>
        </pc:spChg>
        <pc:spChg chg="add mod">
          <ac:chgData name="Ashton M Bryant" userId="0eb0287a-6194-46f6-af18-ef6813bd915d" providerId="ADAL" clId="{C63BA878-8F01-4B6E-848F-FAFCC7DC6FE1}" dt="2025-03-02T21:48:33.560" v="319" actId="20577"/>
          <ac:spMkLst>
            <pc:docMk/>
            <pc:sldMk cId="77341412" sldId="259"/>
            <ac:spMk id="10" creationId="{BF42D298-15F7-E8D1-85F7-8B5276A20C03}"/>
          </ac:spMkLst>
        </pc:spChg>
        <pc:picChg chg="add mod ord">
          <ac:chgData name="Ashton M Bryant" userId="0eb0287a-6194-46f6-af18-ef6813bd915d" providerId="ADAL" clId="{C63BA878-8F01-4B6E-848F-FAFCC7DC6FE1}" dt="2025-03-02T21:48:42.689" v="323" actId="14100"/>
          <ac:picMkLst>
            <pc:docMk/>
            <pc:sldMk cId="77341412" sldId="259"/>
            <ac:picMk id="5" creationId="{3CD4898D-651B-829A-C849-EB2CE130B346}"/>
          </ac:picMkLst>
        </pc:picChg>
        <pc:picChg chg="add mod">
          <ac:chgData name="Ashton M Bryant" userId="0eb0287a-6194-46f6-af18-ef6813bd915d" providerId="ADAL" clId="{C63BA878-8F01-4B6E-848F-FAFCC7DC6FE1}" dt="2025-03-02T21:48:46.759" v="325" actId="14100"/>
          <ac:picMkLst>
            <pc:docMk/>
            <pc:sldMk cId="77341412" sldId="259"/>
            <ac:picMk id="9" creationId="{A3CF8339-E4CD-14D1-B982-E0A90B7E49B1}"/>
          </ac:picMkLst>
        </pc:picChg>
      </pc:sldChg>
      <pc:sldChg chg="addSp delSp modSp new mod">
        <pc:chgData name="Ashton M Bryant" userId="0eb0287a-6194-46f6-af18-ef6813bd915d" providerId="ADAL" clId="{C63BA878-8F01-4B6E-848F-FAFCC7DC6FE1}" dt="2025-03-02T21:53:32.253" v="453" actId="1076"/>
        <pc:sldMkLst>
          <pc:docMk/>
          <pc:sldMk cId="2667440428" sldId="260"/>
        </pc:sldMkLst>
        <pc:spChg chg="mod">
          <ac:chgData name="Ashton M Bryant" userId="0eb0287a-6194-46f6-af18-ef6813bd915d" providerId="ADAL" clId="{C63BA878-8F01-4B6E-848F-FAFCC7DC6FE1}" dt="2025-03-02T21:49:58.745" v="360" actId="20577"/>
          <ac:spMkLst>
            <pc:docMk/>
            <pc:sldMk cId="2667440428" sldId="260"/>
            <ac:spMk id="2" creationId="{04EAE323-A898-C314-D4F0-67AECE29358B}"/>
          </ac:spMkLst>
        </pc:spChg>
        <pc:spChg chg="add mod">
          <ac:chgData name="Ashton M Bryant" userId="0eb0287a-6194-46f6-af18-ef6813bd915d" providerId="ADAL" clId="{C63BA878-8F01-4B6E-848F-FAFCC7DC6FE1}" dt="2025-03-02T21:52:25.606" v="417" actId="1076"/>
          <ac:spMkLst>
            <pc:docMk/>
            <pc:sldMk cId="2667440428" sldId="260"/>
            <ac:spMk id="6" creationId="{5E59D990-C11F-8D7A-D410-DE4015D4BF10}"/>
          </ac:spMkLst>
        </pc:spChg>
        <pc:spChg chg="add mod">
          <ac:chgData name="Ashton M Bryant" userId="0eb0287a-6194-46f6-af18-ef6813bd915d" providerId="ADAL" clId="{C63BA878-8F01-4B6E-848F-FAFCC7DC6FE1}" dt="2025-03-02T21:52:22.526" v="416" actId="1076"/>
          <ac:spMkLst>
            <pc:docMk/>
            <pc:sldMk cId="2667440428" sldId="260"/>
            <ac:spMk id="7" creationId="{09B74949-CCC8-AD71-887B-93D0E96751C5}"/>
          </ac:spMkLst>
        </pc:spChg>
        <pc:spChg chg="add mod">
          <ac:chgData name="Ashton M Bryant" userId="0eb0287a-6194-46f6-af18-ef6813bd915d" providerId="ADAL" clId="{C63BA878-8F01-4B6E-848F-FAFCC7DC6FE1}" dt="2025-03-02T21:52:22.526" v="416" actId="1076"/>
          <ac:spMkLst>
            <pc:docMk/>
            <pc:sldMk cId="2667440428" sldId="260"/>
            <ac:spMk id="8" creationId="{4CB6529B-9699-8039-ACC6-C35985AA3988}"/>
          </ac:spMkLst>
        </pc:spChg>
        <pc:spChg chg="add mod">
          <ac:chgData name="Ashton M Bryant" userId="0eb0287a-6194-46f6-af18-ef6813bd915d" providerId="ADAL" clId="{C63BA878-8F01-4B6E-848F-FAFCC7DC6FE1}" dt="2025-03-02T21:52:22.526" v="416" actId="1076"/>
          <ac:spMkLst>
            <pc:docMk/>
            <pc:sldMk cId="2667440428" sldId="260"/>
            <ac:spMk id="9" creationId="{BAEF58FB-F3CB-E7E4-E638-2C17CAB32D5E}"/>
          </ac:spMkLst>
        </pc:spChg>
        <pc:spChg chg="add mod">
          <ac:chgData name="Ashton M Bryant" userId="0eb0287a-6194-46f6-af18-ef6813bd915d" providerId="ADAL" clId="{C63BA878-8F01-4B6E-848F-FAFCC7DC6FE1}" dt="2025-03-02T21:52:22.526" v="416" actId="1076"/>
          <ac:spMkLst>
            <pc:docMk/>
            <pc:sldMk cId="2667440428" sldId="260"/>
            <ac:spMk id="10" creationId="{3C8E3423-CE07-8D23-6A32-081EEB5CD46F}"/>
          </ac:spMkLst>
        </pc:spChg>
        <pc:spChg chg="add mod">
          <ac:chgData name="Ashton M Bryant" userId="0eb0287a-6194-46f6-af18-ef6813bd915d" providerId="ADAL" clId="{C63BA878-8F01-4B6E-848F-FAFCC7DC6FE1}" dt="2025-03-02T21:52:37.712" v="420" actId="688"/>
          <ac:spMkLst>
            <pc:docMk/>
            <pc:sldMk cId="2667440428" sldId="260"/>
            <ac:spMk id="11" creationId="{3A71673A-FBB9-022C-E707-6AB059E9FD48}"/>
          </ac:spMkLst>
        </pc:spChg>
        <pc:spChg chg="add mod">
          <ac:chgData name="Ashton M Bryant" userId="0eb0287a-6194-46f6-af18-ef6813bd915d" providerId="ADAL" clId="{C63BA878-8F01-4B6E-848F-FAFCC7DC6FE1}" dt="2025-03-02T21:53:03.157" v="434" actId="207"/>
          <ac:spMkLst>
            <pc:docMk/>
            <pc:sldMk cId="2667440428" sldId="260"/>
            <ac:spMk id="12" creationId="{36699341-6704-5B09-D8AC-C1B937750BEA}"/>
          </ac:spMkLst>
        </pc:spChg>
        <pc:spChg chg="add mod">
          <ac:chgData name="Ashton M Bryant" userId="0eb0287a-6194-46f6-af18-ef6813bd915d" providerId="ADAL" clId="{C63BA878-8F01-4B6E-848F-FAFCC7DC6FE1}" dt="2025-03-02T21:53:11.908" v="436" actId="1076"/>
          <ac:spMkLst>
            <pc:docMk/>
            <pc:sldMk cId="2667440428" sldId="260"/>
            <ac:spMk id="13" creationId="{2EC00053-5E6A-18E5-6601-C7AB7072C1C2}"/>
          </ac:spMkLst>
        </pc:spChg>
        <pc:spChg chg="add mod">
          <ac:chgData name="Ashton M Bryant" userId="0eb0287a-6194-46f6-af18-ef6813bd915d" providerId="ADAL" clId="{C63BA878-8F01-4B6E-848F-FAFCC7DC6FE1}" dt="2025-03-02T21:53:32.253" v="453" actId="1076"/>
          <ac:spMkLst>
            <pc:docMk/>
            <pc:sldMk cId="2667440428" sldId="260"/>
            <ac:spMk id="14" creationId="{B84B77A3-20E4-BE2F-B9C7-53AD994B4E22}"/>
          </ac:spMkLst>
        </pc:spChg>
      </pc:sldChg>
    </pc:docChg>
  </pc:docChgLst>
  <pc:docChgLst>
    <pc:chgData name="Jouri Ghazi" userId="bb17215a-62f0-4515-b7d9-ffd8e9cf1fd0" providerId="ADAL" clId="{E1F0CECB-FE87-4D43-ADFD-9F547F7A1B59}"/>
    <pc:docChg chg="custSel addSld modSld sldOrd">
      <pc:chgData name="Jouri Ghazi" userId="bb17215a-62f0-4515-b7d9-ffd8e9cf1fd0" providerId="ADAL" clId="{E1F0CECB-FE87-4D43-ADFD-9F547F7A1B59}" dt="2025-03-10T16:03:22.136" v="440" actId="113"/>
      <pc:docMkLst>
        <pc:docMk/>
      </pc:docMkLst>
      <pc:sldChg chg="modSp mod">
        <pc:chgData name="Jouri Ghazi" userId="bb17215a-62f0-4515-b7d9-ffd8e9cf1fd0" providerId="ADAL" clId="{E1F0CECB-FE87-4D43-ADFD-9F547F7A1B59}" dt="2025-03-10T16:03:22.136" v="440" actId="113"/>
        <pc:sldMkLst>
          <pc:docMk/>
          <pc:sldMk cId="1864089693" sldId="261"/>
        </pc:sldMkLst>
        <pc:spChg chg="mod">
          <ac:chgData name="Jouri Ghazi" userId="bb17215a-62f0-4515-b7d9-ffd8e9cf1fd0" providerId="ADAL" clId="{E1F0CECB-FE87-4D43-ADFD-9F547F7A1B59}" dt="2025-03-10T16:03:22.136" v="440" actId="113"/>
          <ac:spMkLst>
            <pc:docMk/>
            <pc:sldMk cId="1864089693" sldId="261"/>
            <ac:spMk id="2" creationId="{696AC2B9-B604-5F94-7B3C-F1506C8954AA}"/>
          </ac:spMkLst>
        </pc:spChg>
      </pc:sldChg>
      <pc:sldChg chg="modSp new mod ord">
        <pc:chgData name="Jouri Ghazi" userId="bb17215a-62f0-4515-b7d9-ffd8e9cf1fd0" providerId="ADAL" clId="{E1F0CECB-FE87-4D43-ADFD-9F547F7A1B59}" dt="2025-03-10T15:51:58.391" v="438" actId="20577"/>
        <pc:sldMkLst>
          <pc:docMk/>
          <pc:sldMk cId="1299522145" sldId="262"/>
        </pc:sldMkLst>
        <pc:spChg chg="mod">
          <ac:chgData name="Jouri Ghazi" userId="bb17215a-62f0-4515-b7d9-ffd8e9cf1fd0" providerId="ADAL" clId="{E1F0CECB-FE87-4D43-ADFD-9F547F7A1B59}" dt="2025-03-10T15:47:51.098" v="178" actId="20577"/>
          <ac:spMkLst>
            <pc:docMk/>
            <pc:sldMk cId="1299522145" sldId="262"/>
            <ac:spMk id="2" creationId="{BA760918-DDC6-3D75-D2B5-3628BB7266A1}"/>
          </ac:spMkLst>
        </pc:spChg>
        <pc:spChg chg="mod">
          <ac:chgData name="Jouri Ghazi" userId="bb17215a-62f0-4515-b7d9-ffd8e9cf1fd0" providerId="ADAL" clId="{E1F0CECB-FE87-4D43-ADFD-9F547F7A1B59}" dt="2025-03-10T15:51:58.391" v="438" actId="20577"/>
          <ac:spMkLst>
            <pc:docMk/>
            <pc:sldMk cId="1299522145" sldId="262"/>
            <ac:spMk id="3" creationId="{F6D3D317-8544-F947-651C-E1E1FC0E2283}"/>
          </ac:spMkLst>
        </pc:spChg>
      </pc:sldChg>
    </pc:docChg>
  </pc:docChgLst>
  <pc:docChgLst>
    <pc:chgData name="Zacary Louis" userId="8f3aca00-5295-44c5-9390-7dbabfcbb964" providerId="ADAL" clId="{6AC470D6-F6F6-4A4E-A925-6168355C5EB7}"/>
    <pc:docChg chg="undo custSel addSld modSld">
      <pc:chgData name="Zacary Louis" userId="8f3aca00-5295-44c5-9390-7dbabfcbb964" providerId="ADAL" clId="{6AC470D6-F6F6-4A4E-A925-6168355C5EB7}" dt="2025-03-10T15:40:20.288" v="64" actId="14100"/>
      <pc:docMkLst>
        <pc:docMk/>
      </pc:docMkLst>
      <pc:sldChg chg="addSp delSp modSp new mod">
        <pc:chgData name="Zacary Louis" userId="8f3aca00-5295-44c5-9390-7dbabfcbb964" providerId="ADAL" clId="{6AC470D6-F6F6-4A4E-A925-6168355C5EB7}" dt="2025-03-10T15:40:20.288" v="64" actId="14100"/>
        <pc:sldMkLst>
          <pc:docMk/>
          <pc:sldMk cId="1864089693" sldId="261"/>
        </pc:sldMkLst>
        <pc:spChg chg="mod">
          <ac:chgData name="Zacary Louis" userId="8f3aca00-5295-44c5-9390-7dbabfcbb964" providerId="ADAL" clId="{6AC470D6-F6F6-4A4E-A925-6168355C5EB7}" dt="2025-03-10T15:38:40.291" v="54" actId="20577"/>
          <ac:spMkLst>
            <pc:docMk/>
            <pc:sldMk cId="1864089693" sldId="261"/>
            <ac:spMk id="2" creationId="{696AC2B9-B604-5F94-7B3C-F1506C8954AA}"/>
          </ac:spMkLst>
        </pc:spChg>
        <pc:spChg chg="del">
          <ac:chgData name="Zacary Louis" userId="8f3aca00-5295-44c5-9390-7dbabfcbb964" providerId="ADAL" clId="{6AC470D6-F6F6-4A4E-A925-6168355C5EB7}" dt="2025-03-10T15:30:59.258" v="1"/>
          <ac:spMkLst>
            <pc:docMk/>
            <pc:sldMk cId="1864089693" sldId="261"/>
            <ac:spMk id="3" creationId="{CFFCD2BC-E0C3-031F-A226-4C899FA22FB3}"/>
          </ac:spMkLst>
        </pc:spChg>
        <pc:spChg chg="add del mod">
          <ac:chgData name="Zacary Louis" userId="8f3aca00-5295-44c5-9390-7dbabfcbb964" providerId="ADAL" clId="{6AC470D6-F6F6-4A4E-A925-6168355C5EB7}" dt="2025-03-10T15:36:39.712" v="22"/>
          <ac:spMkLst>
            <pc:docMk/>
            <pc:sldMk cId="1864089693" sldId="261"/>
            <ac:spMk id="9" creationId="{5FC9D7AF-D982-E173-6656-0F2ECE960D03}"/>
          </ac:spMkLst>
        </pc:spChg>
        <pc:spChg chg="add del mod">
          <ac:chgData name="Zacary Louis" userId="8f3aca00-5295-44c5-9390-7dbabfcbb964" providerId="ADAL" clId="{6AC470D6-F6F6-4A4E-A925-6168355C5EB7}" dt="2025-03-10T15:38:23.621" v="42" actId="478"/>
          <ac:spMkLst>
            <pc:docMk/>
            <pc:sldMk cId="1864089693" sldId="261"/>
            <ac:spMk id="17" creationId="{D00E3F90-FD65-01CA-4153-2EC02A02144E}"/>
          </ac:spMkLst>
        </pc:spChg>
        <pc:picChg chg="add del mod">
          <ac:chgData name="Zacary Louis" userId="8f3aca00-5295-44c5-9390-7dbabfcbb964" providerId="ADAL" clId="{6AC470D6-F6F6-4A4E-A925-6168355C5EB7}" dt="2025-03-10T15:36:37.670" v="21" actId="478"/>
          <ac:picMkLst>
            <pc:docMk/>
            <pc:sldMk cId="1864089693" sldId="261"/>
            <ac:picMk id="5" creationId="{E746225F-673D-1B56-6DEB-730E19BFC599}"/>
          </ac:picMkLst>
        </pc:picChg>
        <pc:picChg chg="add del mod">
          <ac:chgData name="Zacary Louis" userId="8f3aca00-5295-44c5-9390-7dbabfcbb964" providerId="ADAL" clId="{6AC470D6-F6F6-4A4E-A925-6168355C5EB7}" dt="2025-03-10T15:34:48.415" v="20" actId="478"/>
          <ac:picMkLst>
            <pc:docMk/>
            <pc:sldMk cId="1864089693" sldId="261"/>
            <ac:picMk id="7" creationId="{5A3C1E90-CC8A-486C-C164-03C0873B562C}"/>
          </ac:picMkLst>
        </pc:picChg>
        <pc:picChg chg="add del mod">
          <ac:chgData name="Zacary Louis" userId="8f3aca00-5295-44c5-9390-7dbabfcbb964" providerId="ADAL" clId="{6AC470D6-F6F6-4A4E-A925-6168355C5EB7}" dt="2025-03-10T15:37:54.648" v="39" actId="478"/>
          <ac:picMkLst>
            <pc:docMk/>
            <pc:sldMk cId="1864089693" sldId="261"/>
            <ac:picMk id="11" creationId="{DB097ED2-E5C6-1548-9015-13F815608D3B}"/>
          </ac:picMkLst>
        </pc:picChg>
        <pc:picChg chg="add mod">
          <ac:chgData name="Zacary Louis" userId="8f3aca00-5295-44c5-9390-7dbabfcbb964" providerId="ADAL" clId="{6AC470D6-F6F6-4A4E-A925-6168355C5EB7}" dt="2025-03-10T15:39:12.891" v="59" actId="14100"/>
          <ac:picMkLst>
            <pc:docMk/>
            <pc:sldMk cId="1864089693" sldId="261"/>
            <ac:picMk id="13" creationId="{8FF2FFFB-A7C9-E185-8499-43EC4D199F86}"/>
          </ac:picMkLst>
        </pc:picChg>
        <pc:picChg chg="add mod">
          <ac:chgData name="Zacary Louis" userId="8f3aca00-5295-44c5-9390-7dbabfcbb964" providerId="ADAL" clId="{6AC470D6-F6F6-4A4E-A925-6168355C5EB7}" dt="2025-03-10T15:39:08.040" v="57" actId="14100"/>
          <ac:picMkLst>
            <pc:docMk/>
            <pc:sldMk cId="1864089693" sldId="261"/>
            <ac:picMk id="15" creationId="{1A1CBD71-9819-863B-45F0-0C20CDB3B2B9}"/>
          </ac:picMkLst>
        </pc:picChg>
        <pc:picChg chg="add mod">
          <ac:chgData name="Zacary Louis" userId="8f3aca00-5295-44c5-9390-7dbabfcbb964" providerId="ADAL" clId="{6AC470D6-F6F6-4A4E-A925-6168355C5EB7}" dt="2025-03-10T15:40:20.288" v="64" actId="14100"/>
          <ac:picMkLst>
            <pc:docMk/>
            <pc:sldMk cId="1864089693" sldId="261"/>
            <ac:picMk id="19" creationId="{11785235-177C-6EF9-6EE7-DDA1FBFBA8A2}"/>
          </ac:picMkLst>
        </pc:picChg>
      </pc:sldChg>
    </pc:docChg>
  </pc:docChgLst>
  <pc:docChgLst>
    <pc:chgData name="Ashton M Bryant" userId="0eb0287a-6194-46f6-af18-ef6813bd915d" providerId="ADAL" clId="{445BFEA4-9F21-4412-9D10-28E65ABB6292}"/>
    <pc:docChg chg="modSld">
      <pc:chgData name="Ashton M Bryant" userId="0eb0287a-6194-46f6-af18-ef6813bd915d" providerId="ADAL" clId="{445BFEA4-9F21-4412-9D10-28E65ABB6292}" dt="2025-03-02T22:02:36.071" v="8" actId="20577"/>
      <pc:docMkLst>
        <pc:docMk/>
      </pc:docMkLst>
      <pc:sldChg chg="modSp mod">
        <pc:chgData name="Ashton M Bryant" userId="0eb0287a-6194-46f6-af18-ef6813bd915d" providerId="ADAL" clId="{445BFEA4-9F21-4412-9D10-28E65ABB6292}" dt="2025-03-02T22:02:36.071" v="8" actId="20577"/>
        <pc:sldMkLst>
          <pc:docMk/>
          <pc:sldMk cId="109857222" sldId="256"/>
        </pc:sldMkLst>
        <pc:spChg chg="mod">
          <ac:chgData name="Ashton M Bryant" userId="0eb0287a-6194-46f6-af18-ef6813bd915d" providerId="ADAL" clId="{445BFEA4-9F21-4412-9D10-28E65ABB6292}" dt="2025-03-02T22:02:36.071" v="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Meeting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0918-DDC6-3D75-D2B5-3628BB72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D317-8544-F947-651C-E1E1FC0E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want to understand how the annotations align with the feature vectors?</a:t>
            </a:r>
          </a:p>
          <a:p>
            <a:r>
              <a:rPr lang="en-US" dirty="0"/>
              <a:t>How do we run the website through the server?</a:t>
            </a:r>
          </a:p>
          <a:p>
            <a:r>
              <a:rPr lang="en-US" dirty="0"/>
              <a:t>Datatypes – </a:t>
            </a:r>
          </a:p>
          <a:p>
            <a:pPr lvl="1"/>
            <a:r>
              <a:rPr lang="en-US" dirty="0"/>
              <a:t>RGB -&gt; 0-255 (8bits)</a:t>
            </a:r>
          </a:p>
          <a:p>
            <a:pPr lvl="1"/>
            <a:r>
              <a:rPr lang="en-US" dirty="0"/>
              <a:t>HSL -&gt; 0-1 (floats)</a:t>
            </a:r>
          </a:p>
          <a:p>
            <a:pPr lvl="1"/>
            <a:r>
              <a:rPr lang="en-US" dirty="0"/>
              <a:t>When choosing features, should we consider the datatype?</a:t>
            </a:r>
          </a:p>
        </p:txBody>
      </p:sp>
    </p:spTree>
    <p:extLst>
      <p:ext uri="{BB962C8B-B14F-4D97-AF65-F5344CB8AC3E}">
        <p14:creationId xmlns:p14="http://schemas.microsoft.com/office/powerpoint/2010/main" val="129952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0AFF-A110-F34B-6179-F0257D77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EE3F15-61D9-CABD-F20A-CC8470D02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83" y="2167999"/>
            <a:ext cx="3313109" cy="3458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D44D4-19D6-1AF1-AF4B-85862E00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637" y="2167999"/>
            <a:ext cx="3791479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41E5-B52B-E1EF-1C6F-1F0ADAF3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 CSVs Part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E96D2-6B69-3BEF-1A34-C0A9DF3C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0" y="4003816"/>
            <a:ext cx="4191000" cy="1019317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ED4606-BA85-D286-894F-41919A90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78312"/>
              </p:ext>
            </p:extLst>
          </p:nvPr>
        </p:nvGraphicFramePr>
        <p:xfrm>
          <a:off x="838200" y="4003816"/>
          <a:ext cx="52578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1107616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4866121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3192493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90503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Face 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Iscrowd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Real or fake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63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 or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 or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0021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0CDDCA-1DAC-5290-9011-4D732F6357B2}"/>
              </a:ext>
            </a:extLst>
          </p:cNvPr>
          <p:cNvSpPr txBox="1"/>
          <p:nvPr/>
        </p:nvSpPr>
        <p:spPr>
          <a:xfrm>
            <a:off x="838200" y="2609849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File Name: 	‘imagefilename’_annotations.csv</a:t>
            </a:r>
          </a:p>
        </p:txBody>
      </p:sp>
    </p:spTree>
    <p:extLst>
      <p:ext uri="{BB962C8B-B14F-4D97-AF65-F5344CB8AC3E}">
        <p14:creationId xmlns:p14="http://schemas.microsoft.com/office/powerpoint/2010/main" val="107860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928-D129-C416-9E81-2862A73F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 CSVs Part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4898D-651B-829A-C849-EB2CE130B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3429000"/>
            <a:ext cx="4609213" cy="25908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F8339-E4CD-14D1-B982-E0A90B7E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03" y="3429000"/>
            <a:ext cx="3704720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2D298-15F7-E8D1-85F7-8B5276A20C03}"/>
              </a:ext>
            </a:extLst>
          </p:cNvPr>
          <p:cNvSpPr txBox="1"/>
          <p:nvPr/>
        </p:nvSpPr>
        <p:spPr>
          <a:xfrm>
            <a:off x="838200" y="1602005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File Name: 	</a:t>
            </a:r>
          </a:p>
          <a:p>
            <a:r>
              <a:rPr lang="en-US" sz="3200"/>
              <a:t>		‘face </a:t>
            </a:r>
            <a:r>
              <a:rPr lang="en-US" sz="3200" err="1"/>
              <a:t>id’_’seg</a:t>
            </a:r>
            <a:r>
              <a:rPr lang="en-US" sz="3200"/>
              <a:t>/bb’.csv</a:t>
            </a:r>
          </a:p>
        </p:txBody>
      </p:sp>
    </p:spTree>
    <p:extLst>
      <p:ext uri="{BB962C8B-B14F-4D97-AF65-F5344CB8AC3E}">
        <p14:creationId xmlns:p14="http://schemas.microsoft.com/office/powerpoint/2010/main" val="7734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E323-A898-C314-D4F0-67AECE29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 CSVs Part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9D990-C11F-8D7A-D410-DE4015D4BF10}"/>
              </a:ext>
            </a:extLst>
          </p:cNvPr>
          <p:cNvSpPr txBox="1"/>
          <p:nvPr/>
        </p:nvSpPr>
        <p:spPr>
          <a:xfrm>
            <a:off x="3289066" y="317222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/>
              <a:t>Annotations.csv</a:t>
            </a:r>
            <a:r>
              <a:rPr lang="en-US"/>
              <a:t>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9B74949-CCC8-AD71-887B-93D0E96751C5}"/>
              </a:ext>
            </a:extLst>
          </p:cNvPr>
          <p:cNvSpPr/>
          <p:nvPr/>
        </p:nvSpPr>
        <p:spPr>
          <a:xfrm rot="13765121">
            <a:off x="6508516" y="2091751"/>
            <a:ext cx="1295402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B6529B-9699-8039-ACC6-C35985AA3988}"/>
              </a:ext>
            </a:extLst>
          </p:cNvPr>
          <p:cNvSpPr/>
          <p:nvPr/>
        </p:nvSpPr>
        <p:spPr>
          <a:xfrm rot="18025840">
            <a:off x="6554824" y="3985327"/>
            <a:ext cx="1295402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F58FB-F3CB-E7E4-E638-2C17CAB32D5E}"/>
              </a:ext>
            </a:extLst>
          </p:cNvPr>
          <p:cNvSpPr txBox="1"/>
          <p:nvPr/>
        </p:nvSpPr>
        <p:spPr>
          <a:xfrm>
            <a:off x="7924800" y="1690688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/>
              <a:t>bb.csv</a:t>
            </a:r>
            <a:r>
              <a:rPr lang="en-US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E3423-CE07-8D23-6A32-081EEB5CD46F}"/>
              </a:ext>
            </a:extLst>
          </p:cNvPr>
          <p:cNvSpPr txBox="1"/>
          <p:nvPr/>
        </p:nvSpPr>
        <p:spPr>
          <a:xfrm>
            <a:off x="7924800" y="4442527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/>
              <a:t>seg.csv</a:t>
            </a:r>
            <a:r>
              <a:rPr lang="en-US"/>
              <a:t>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A71673A-FBB9-022C-E707-6AB059E9FD48}"/>
              </a:ext>
            </a:extLst>
          </p:cNvPr>
          <p:cNvSpPr/>
          <p:nvPr/>
        </p:nvSpPr>
        <p:spPr>
          <a:xfrm rot="16200000">
            <a:off x="1817256" y="3038186"/>
            <a:ext cx="1295402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99341-6704-5B09-D8AC-C1B937750BEA}"/>
              </a:ext>
            </a:extLst>
          </p:cNvPr>
          <p:cNvSpPr txBox="1"/>
          <p:nvPr/>
        </p:nvSpPr>
        <p:spPr>
          <a:xfrm>
            <a:off x="5880678" y="1367522"/>
            <a:ext cx="1674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Face id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00053-5E6A-18E5-6601-C7AB7072C1C2}"/>
              </a:ext>
            </a:extLst>
          </p:cNvPr>
          <p:cNvSpPr txBox="1"/>
          <p:nvPr/>
        </p:nvSpPr>
        <p:spPr>
          <a:xfrm>
            <a:off x="6097625" y="5129879"/>
            <a:ext cx="1674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Face id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B77A3-20E4-BE2F-B9C7-53AD994B4E22}"/>
              </a:ext>
            </a:extLst>
          </p:cNvPr>
          <p:cNvSpPr txBox="1"/>
          <p:nvPr/>
        </p:nvSpPr>
        <p:spPr>
          <a:xfrm>
            <a:off x="1078466" y="2108288"/>
            <a:ext cx="27729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Image name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4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2B9-B604-5F94-7B3C-F1506C89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utfit" pitchFamily="2" charset="0"/>
              </a:rPr>
              <a:t>Web App</a:t>
            </a:r>
          </a:p>
        </p:txBody>
      </p:sp>
      <p:pic>
        <p:nvPicPr>
          <p:cNvPr id="13" name="Picture 12" descr="A screenshot of a person holding a group of awards&#10;&#10;Description automatically generated">
            <a:extLst>
              <a:ext uri="{FF2B5EF4-FFF2-40B4-BE49-F238E27FC236}">
                <a16:creationId xmlns:a16="http://schemas.microsoft.com/office/drawing/2014/main" id="{8FF2FFFB-A7C9-E185-8499-43EC4D19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14364"/>
            <a:ext cx="3553309" cy="2908500"/>
          </a:xfrm>
          <a:prstGeom prst="rect">
            <a:avLst/>
          </a:prstGeom>
        </p:spPr>
      </p:pic>
      <p:pic>
        <p:nvPicPr>
          <p:cNvPr id="15" name="Picture 14" descr="A person holding trophy&#10;&#10;Description automatically generated">
            <a:extLst>
              <a:ext uri="{FF2B5EF4-FFF2-40B4-BE49-F238E27FC236}">
                <a16:creationId xmlns:a16="http://schemas.microsoft.com/office/drawing/2014/main" id="{1A1CBD71-9819-863B-45F0-0C20CDB3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4364"/>
            <a:ext cx="3553309" cy="2996304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11785235-177C-6EF9-6EE7-DDA1FBFBA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46" y="1914364"/>
            <a:ext cx="5320453" cy="44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47A684126114B8C7727E878989F91" ma:contentTypeVersion="11" ma:contentTypeDescription="Create a new document." ma:contentTypeScope="" ma:versionID="524bd09c28a380a0514baafb30bc7fc4">
  <xsd:schema xmlns:xsd="http://www.w3.org/2001/XMLSchema" xmlns:xs="http://www.w3.org/2001/XMLSchema" xmlns:p="http://schemas.microsoft.com/office/2006/metadata/properties" xmlns:ns2="a23bb852-2274-476b-a618-acfd8cf0a80b" xmlns:ns3="65a3e577-f14e-44d3-b89b-8d54e34556bf" targetNamespace="http://schemas.microsoft.com/office/2006/metadata/properties" ma:root="true" ma:fieldsID="25f431ed06b856bb33f5784ed76e130e" ns2:_="" ns3:_="">
    <xsd:import namespace="a23bb852-2274-476b-a618-acfd8cf0a80b"/>
    <xsd:import namespace="65a3e577-f14e-44d3-b89b-8d54e3455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bb852-2274-476b-a618-acfd8cf0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aeeafc-10b8-45d8-a1af-5ed376f9e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3e577-f14e-44d3-b89b-8d54e34556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cb43cd-38f9-4855-8f70-f00fbb3fb28c}" ma:internalName="TaxCatchAll" ma:showField="CatchAllData" ma:web="65a3e577-f14e-44d3-b89b-8d54e3455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a3e577-f14e-44d3-b89b-8d54e34556bf" xsi:nil="true"/>
    <lcf76f155ced4ddcb4097134ff3c332f xmlns="a23bb852-2274-476b-a618-acfd8cf0a8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5AE45E-5B1C-4A1A-8817-D39EDF13E9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D3F3F8-E132-47D0-B6A8-40771E624DD0}">
  <ds:schemaRefs>
    <ds:schemaRef ds:uri="65a3e577-f14e-44d3-b89b-8d54e34556bf"/>
    <ds:schemaRef ds:uri="a23bb852-2274-476b-a618-acfd8cf0a8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9B7508-665D-4434-AE1D-3B3CDB9B5EDB}">
  <ds:schemaRefs>
    <ds:schemaRef ds:uri="http://schemas.microsoft.com/office/2006/metadata/properties"/>
    <ds:schemaRef ds:uri="a23bb852-2274-476b-a618-acfd8cf0a80b"/>
    <ds:schemaRef ds:uri="http://purl.org/dc/terms/"/>
    <ds:schemaRef ds:uri="http://schemas.microsoft.com/office/2006/documentManagement/types"/>
    <ds:schemaRef ds:uri="65a3e577-f14e-44d3-b89b-8d54e34556b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Outfit</vt:lpstr>
      <vt:lpstr>office theme</vt:lpstr>
      <vt:lpstr>Meeting 6</vt:lpstr>
      <vt:lpstr>Question</vt:lpstr>
      <vt:lpstr>Annotations</vt:lpstr>
      <vt:lpstr>Annotation CSVs Part 1</vt:lpstr>
      <vt:lpstr>Annotation CSVs Part 2</vt:lpstr>
      <vt:lpstr>Annotation CSVs Part 3</vt:lpstr>
      <vt:lpstr>Web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Jouri Ghazi</cp:lastModifiedBy>
  <cp:revision>1</cp:revision>
  <dcterms:created xsi:type="dcterms:W3CDTF">2025-03-02T16:29:33Z</dcterms:created>
  <dcterms:modified xsi:type="dcterms:W3CDTF">2025-03-10T16:03:29Z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0x010100DA147A684126114B8C7727E878989F91</vt:lpwstr>
  </property>
  <property fmtid="{D5CDD505-2E9C-101B-9397-08002B2CF9AE}" pid="3" name="MediaServiceImageTags">
    <vt:lpwstr/>
  </property>
</Properties>
</file>