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2" r:id="rId6"/>
    <p:sldId id="261" r:id="rId7"/>
    <p:sldId id="263" r:id="rId8"/>
    <p:sldId id="264" r:id="rId9"/>
    <p:sldId id="257" r:id="rId10"/>
    <p:sldId id="258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396ED8-0BB3-42BE-9D42-4607C75C0B2F}" v="1031" dt="2025-02-23T23:01:23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8" y="7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ton M Bryant" userId="0eb0287a-6194-46f6-af18-ef6813bd915d" providerId="ADAL" clId="{B3721368-F8C1-476E-9B11-6EB6D62D23EC}"/>
    <pc:docChg chg="undo custSel modSld">
      <pc:chgData name="Ashton M Bryant" userId="0eb0287a-6194-46f6-af18-ef6813bd915d" providerId="ADAL" clId="{B3721368-F8C1-476E-9B11-6EB6D62D23EC}" dt="2025-02-23T21:28:39.068" v="147" actId="1076"/>
      <pc:docMkLst>
        <pc:docMk/>
      </pc:docMkLst>
      <pc:sldChg chg="addSp delSp modSp mod">
        <pc:chgData name="Ashton M Bryant" userId="0eb0287a-6194-46f6-af18-ef6813bd915d" providerId="ADAL" clId="{B3721368-F8C1-476E-9B11-6EB6D62D23EC}" dt="2025-02-23T21:28:39.068" v="147" actId="1076"/>
        <pc:sldMkLst>
          <pc:docMk/>
          <pc:sldMk cId="4165324883" sldId="258"/>
        </pc:sldMkLst>
        <pc:spChg chg="mod">
          <ac:chgData name="Ashton M Bryant" userId="0eb0287a-6194-46f6-af18-ef6813bd915d" providerId="ADAL" clId="{B3721368-F8C1-476E-9B11-6EB6D62D23EC}" dt="2025-02-23T21:28:14.080" v="144" actId="20577"/>
          <ac:spMkLst>
            <pc:docMk/>
            <pc:sldMk cId="4165324883" sldId="258"/>
            <ac:spMk id="3" creationId="{193F053A-0BE4-1C10-570B-3E480BCE0793}"/>
          </ac:spMkLst>
        </pc:spChg>
        <pc:spChg chg="add">
          <ac:chgData name="Ashton M Bryant" userId="0eb0287a-6194-46f6-af18-ef6813bd915d" providerId="ADAL" clId="{B3721368-F8C1-476E-9B11-6EB6D62D23EC}" dt="2025-02-23T21:28:31.614" v="145" actId="11529"/>
          <ac:spMkLst>
            <pc:docMk/>
            <pc:sldMk cId="4165324883" sldId="258"/>
            <ac:spMk id="12" creationId="{26DD490A-B0CA-D958-9A2A-AC527E11717A}"/>
          </ac:spMkLst>
        </pc:spChg>
        <pc:spChg chg="add mod">
          <ac:chgData name="Ashton M Bryant" userId="0eb0287a-6194-46f6-af18-ef6813bd915d" providerId="ADAL" clId="{B3721368-F8C1-476E-9B11-6EB6D62D23EC}" dt="2025-02-23T21:28:39.068" v="147" actId="1076"/>
          <ac:spMkLst>
            <pc:docMk/>
            <pc:sldMk cId="4165324883" sldId="258"/>
            <ac:spMk id="13" creationId="{B5DCBB83-8960-53E1-D2BF-A1CEEB987FBC}"/>
          </ac:spMkLst>
        </pc:spChg>
        <pc:picChg chg="add mod">
          <ac:chgData name="Ashton M Bryant" userId="0eb0287a-6194-46f6-af18-ef6813bd915d" providerId="ADAL" clId="{B3721368-F8C1-476E-9B11-6EB6D62D23EC}" dt="2025-02-23T21:26:10.627" v="119" actId="1076"/>
          <ac:picMkLst>
            <pc:docMk/>
            <pc:sldMk cId="4165324883" sldId="258"/>
            <ac:picMk id="5" creationId="{75B747F2-0F10-6AEC-85D7-BE4A16EF23E1}"/>
          </ac:picMkLst>
        </pc:picChg>
        <pc:picChg chg="add mod">
          <ac:chgData name="Ashton M Bryant" userId="0eb0287a-6194-46f6-af18-ef6813bd915d" providerId="ADAL" clId="{B3721368-F8C1-476E-9B11-6EB6D62D23EC}" dt="2025-02-23T21:26:43.555" v="131" actId="1076"/>
          <ac:picMkLst>
            <pc:docMk/>
            <pc:sldMk cId="4165324883" sldId="258"/>
            <ac:picMk id="9" creationId="{45C2A26D-7528-EC77-8D9F-E9B4F57123BD}"/>
          </ac:picMkLst>
        </pc:picChg>
        <pc:picChg chg="add mod">
          <ac:chgData name="Ashton M Bryant" userId="0eb0287a-6194-46f6-af18-ef6813bd915d" providerId="ADAL" clId="{B3721368-F8C1-476E-9B11-6EB6D62D23EC}" dt="2025-02-23T21:28:02.809" v="133" actId="1076"/>
          <ac:picMkLst>
            <pc:docMk/>
            <pc:sldMk cId="4165324883" sldId="258"/>
            <ac:picMk id="11" creationId="{B22188A8-7DA8-25AB-AE08-51C5E74D191C}"/>
          </ac:picMkLst>
        </pc:picChg>
      </pc:sldChg>
    </pc:docChg>
  </pc:docChgLst>
  <pc:docChgLst>
    <pc:chgData name="Zacary Louis" userId="S::tuo98134@temple.edu::8f3aca00-5295-44c5-9390-7dbabfcbb964" providerId="AD" clId="Web-{8E5B1493-462A-ED4F-18E6-8E5AA9188378}"/>
    <pc:docChg chg="modSld">
      <pc:chgData name="Zacary Louis" userId="S::tuo98134@temple.edu::8f3aca00-5295-44c5-9390-7dbabfcbb964" providerId="AD" clId="Web-{8E5B1493-462A-ED4F-18E6-8E5AA9188378}" dt="2025-02-23T22:45:21.148" v="36" actId="1076"/>
      <pc:docMkLst>
        <pc:docMk/>
      </pc:docMkLst>
      <pc:sldChg chg="addSp delSp modSp">
        <pc:chgData name="Zacary Louis" userId="S::tuo98134@temple.edu::8f3aca00-5295-44c5-9390-7dbabfcbb964" providerId="AD" clId="Web-{8E5B1493-462A-ED4F-18E6-8E5AA9188378}" dt="2025-02-23T22:45:21.148" v="36" actId="1076"/>
        <pc:sldMkLst>
          <pc:docMk/>
          <pc:sldMk cId="2560288818" sldId="259"/>
        </pc:sldMkLst>
        <pc:spChg chg="mod">
          <ac:chgData name="Zacary Louis" userId="S::tuo98134@temple.edu::8f3aca00-5295-44c5-9390-7dbabfcbb964" providerId="AD" clId="Web-{8E5B1493-462A-ED4F-18E6-8E5AA9188378}" dt="2025-02-23T22:12:47.133" v="2" actId="20577"/>
          <ac:spMkLst>
            <pc:docMk/>
            <pc:sldMk cId="2560288818" sldId="259"/>
            <ac:spMk id="2" creationId="{31CBB478-BFEE-B47B-4E6E-346DE57DDA22}"/>
          </ac:spMkLst>
        </pc:spChg>
        <pc:spChg chg="mod">
          <ac:chgData name="Zacary Louis" userId="S::tuo98134@temple.edu::8f3aca00-5295-44c5-9390-7dbabfcbb964" providerId="AD" clId="Web-{8E5B1493-462A-ED4F-18E6-8E5AA9188378}" dt="2025-02-23T22:45:17.382" v="35" actId="14100"/>
          <ac:spMkLst>
            <pc:docMk/>
            <pc:sldMk cId="2560288818" sldId="259"/>
            <ac:spMk id="3" creationId="{6A8ECB4C-0060-6C3B-338D-AE084096B7E6}"/>
          </ac:spMkLst>
        </pc:spChg>
        <pc:picChg chg="add del mod">
          <ac:chgData name="Zacary Louis" userId="S::tuo98134@temple.edu::8f3aca00-5295-44c5-9390-7dbabfcbb964" providerId="AD" clId="Web-{8E5B1493-462A-ED4F-18E6-8E5AA9188378}" dt="2025-02-23T22:45:21.148" v="36" actId="1076"/>
          <ac:picMkLst>
            <pc:docMk/>
            <pc:sldMk cId="2560288818" sldId="259"/>
            <ac:picMk id="4" creationId="{24A7B029-93C7-43F5-0F35-EBF3F9723724}"/>
          </ac:picMkLst>
        </pc:picChg>
      </pc:sldChg>
    </pc:docChg>
  </pc:docChgLst>
  <pc:docChgLst>
    <pc:chgData name="Jahtega Djukpen" userId="54399987-759a-4afe-9fc9-7f8df963e942" providerId="ADAL" clId="{89F7EAB1-2CEB-4774-BF3F-739879C56AD1}"/>
    <pc:docChg chg="custSel modSld">
      <pc:chgData name="Jahtega Djukpen" userId="54399987-759a-4afe-9fc9-7f8df963e942" providerId="ADAL" clId="{89F7EAB1-2CEB-4774-BF3F-739879C56AD1}" dt="2025-02-23T22:56:01.624" v="16" actId="1076"/>
      <pc:docMkLst>
        <pc:docMk/>
      </pc:docMkLst>
      <pc:sldChg chg="addSp delSp modSp mod">
        <pc:chgData name="Jahtega Djukpen" userId="54399987-759a-4afe-9fc9-7f8df963e942" providerId="ADAL" clId="{89F7EAB1-2CEB-4774-BF3F-739879C56AD1}" dt="2025-02-23T22:56:01.624" v="16" actId="1076"/>
        <pc:sldMkLst>
          <pc:docMk/>
          <pc:sldMk cId="958983242" sldId="257"/>
        </pc:sldMkLst>
        <pc:spChg chg="add mod">
          <ac:chgData name="Jahtega Djukpen" userId="54399987-759a-4afe-9fc9-7f8df963e942" providerId="ADAL" clId="{89F7EAB1-2CEB-4774-BF3F-739879C56AD1}" dt="2025-02-23T22:52:34.578" v="5" actId="14100"/>
          <ac:spMkLst>
            <pc:docMk/>
            <pc:sldMk cId="958983242" sldId="257"/>
            <ac:spMk id="5" creationId="{E60592D7-9EB9-BD06-32D8-1F646A048859}"/>
          </ac:spMkLst>
        </pc:spChg>
        <pc:spChg chg="add mod">
          <ac:chgData name="Jahtega Djukpen" userId="54399987-759a-4afe-9fc9-7f8df963e942" providerId="ADAL" clId="{89F7EAB1-2CEB-4774-BF3F-739879C56AD1}" dt="2025-02-23T22:54:33.058" v="14" actId="14100"/>
          <ac:spMkLst>
            <pc:docMk/>
            <pc:sldMk cId="958983242" sldId="257"/>
            <ac:spMk id="8" creationId="{C0C298AE-3A27-06D8-329E-4400F35E5BBB}"/>
          </ac:spMkLst>
        </pc:spChg>
        <pc:picChg chg="add mod">
          <ac:chgData name="Jahtega Djukpen" userId="54399987-759a-4afe-9fc9-7f8df963e942" providerId="ADAL" clId="{89F7EAB1-2CEB-4774-BF3F-739879C56AD1}" dt="2025-02-23T22:53:48.758" v="9" actId="1076"/>
          <ac:picMkLst>
            <pc:docMk/>
            <pc:sldMk cId="958983242" sldId="257"/>
            <ac:picMk id="7" creationId="{D19C72FF-D308-CEC2-5909-1F665920A2A5}"/>
          </ac:picMkLst>
        </pc:picChg>
        <pc:picChg chg="add mod">
          <ac:chgData name="Jahtega Djukpen" userId="54399987-759a-4afe-9fc9-7f8df963e942" providerId="ADAL" clId="{89F7EAB1-2CEB-4774-BF3F-739879C56AD1}" dt="2025-02-23T22:56:01.624" v="16" actId="1076"/>
          <ac:picMkLst>
            <pc:docMk/>
            <pc:sldMk cId="958983242" sldId="257"/>
            <ac:picMk id="10" creationId="{0F06F08D-08F1-B4CE-AFD4-F5C541258F16}"/>
          </ac:picMkLst>
        </pc:picChg>
      </pc:sldChg>
    </pc:docChg>
  </pc:docChgLst>
  <pc:docChgLst>
    <pc:chgData name="Jouri Ghazi" userId="bb17215a-62f0-4515-b7d9-ffd8e9cf1fd0" providerId="ADAL" clId="{A4396ED8-0BB3-42BE-9D42-4607C75C0B2F}"/>
    <pc:docChg chg="undo custSel addSld delSld modSld sldOrd">
      <pc:chgData name="Jouri Ghazi" userId="bb17215a-62f0-4515-b7d9-ffd8e9cf1fd0" providerId="ADAL" clId="{A4396ED8-0BB3-42BE-9D42-4607C75C0B2F}" dt="2025-02-28T18:36:12.710" v="1962" actId="1076"/>
      <pc:docMkLst>
        <pc:docMk/>
      </pc:docMkLst>
      <pc:sldChg chg="addSp delSp modSp new mod">
        <pc:chgData name="Jouri Ghazi" userId="bb17215a-62f0-4515-b7d9-ffd8e9cf1fd0" providerId="ADAL" clId="{A4396ED8-0BB3-42BE-9D42-4607C75C0B2F}" dt="2025-02-23T23:00:29.930" v="1947" actId="20577"/>
        <pc:sldMkLst>
          <pc:docMk/>
          <pc:sldMk cId="3915686752" sldId="256"/>
        </pc:sldMkLst>
        <pc:spChg chg="add mod">
          <ac:chgData name="Jouri Ghazi" userId="bb17215a-62f0-4515-b7d9-ffd8e9cf1fd0" providerId="ADAL" clId="{A4396ED8-0BB3-42BE-9D42-4607C75C0B2F}" dt="2025-02-23T23:00:29.930" v="1947" actId="20577"/>
          <ac:spMkLst>
            <pc:docMk/>
            <pc:sldMk cId="3915686752" sldId="256"/>
            <ac:spMk id="6" creationId="{74DAC7BA-141E-8F91-EF9D-A90F6179718F}"/>
          </ac:spMkLst>
        </pc:spChg>
        <pc:spChg chg="add mod">
          <ac:chgData name="Jouri Ghazi" userId="bb17215a-62f0-4515-b7d9-ffd8e9cf1fd0" providerId="ADAL" clId="{A4396ED8-0BB3-42BE-9D42-4607C75C0B2F}" dt="2025-02-23T23:00:22.214" v="1943"/>
          <ac:spMkLst>
            <pc:docMk/>
            <pc:sldMk cId="3915686752" sldId="256"/>
            <ac:spMk id="7" creationId="{08890234-03D9-49D2-677C-027B6DEA9F9E}"/>
          </ac:spMkLst>
        </pc:spChg>
        <pc:spChg chg="add mod">
          <ac:chgData name="Jouri Ghazi" userId="bb17215a-62f0-4515-b7d9-ffd8e9cf1fd0" providerId="ADAL" clId="{A4396ED8-0BB3-42BE-9D42-4607C75C0B2F}" dt="2025-02-23T23:00:22.214" v="1943"/>
          <ac:spMkLst>
            <pc:docMk/>
            <pc:sldMk cId="3915686752" sldId="256"/>
            <ac:spMk id="8" creationId="{14AD71AB-BCEA-FCBB-6D30-957E1D6E1354}"/>
          </ac:spMkLst>
        </pc:spChg>
        <pc:spChg chg="add mod">
          <ac:chgData name="Jouri Ghazi" userId="bb17215a-62f0-4515-b7d9-ffd8e9cf1fd0" providerId="ADAL" clId="{A4396ED8-0BB3-42BE-9D42-4607C75C0B2F}" dt="2025-02-23T23:00:22.214" v="1943"/>
          <ac:spMkLst>
            <pc:docMk/>
            <pc:sldMk cId="3915686752" sldId="256"/>
            <ac:spMk id="10" creationId="{97702071-2F3D-B747-3228-E2682F3920D6}"/>
          </ac:spMkLst>
        </pc:spChg>
      </pc:sldChg>
      <pc:sldChg chg="modSp new mod">
        <pc:chgData name="Jouri Ghazi" userId="bb17215a-62f0-4515-b7d9-ffd8e9cf1fd0" providerId="ADAL" clId="{A4396ED8-0BB3-42BE-9D42-4607C75C0B2F}" dt="2025-02-24T16:08:51.488" v="1957" actId="14100"/>
        <pc:sldMkLst>
          <pc:docMk/>
          <pc:sldMk cId="958983242" sldId="257"/>
        </pc:sldMkLst>
        <pc:spChg chg="mod">
          <ac:chgData name="Jouri Ghazi" userId="bb17215a-62f0-4515-b7d9-ffd8e9cf1fd0" providerId="ADAL" clId="{A4396ED8-0BB3-42BE-9D42-4607C75C0B2F}" dt="2025-02-23T23:00:57.485" v="1953" actId="2711"/>
          <ac:spMkLst>
            <pc:docMk/>
            <pc:sldMk cId="958983242" sldId="257"/>
            <ac:spMk id="2" creationId="{8386F96F-5335-7051-C43E-B551557D36AC}"/>
          </ac:spMkLst>
        </pc:spChg>
        <pc:spChg chg="mod">
          <ac:chgData name="Jouri Ghazi" userId="bb17215a-62f0-4515-b7d9-ffd8e9cf1fd0" providerId="ADAL" clId="{A4396ED8-0BB3-42BE-9D42-4607C75C0B2F}" dt="2025-02-23T23:00:57.485" v="1953" actId="2711"/>
          <ac:spMkLst>
            <pc:docMk/>
            <pc:sldMk cId="958983242" sldId="257"/>
            <ac:spMk id="5" creationId="{E60592D7-9EB9-BD06-32D8-1F646A048859}"/>
          </ac:spMkLst>
        </pc:spChg>
        <pc:spChg chg="mod">
          <ac:chgData name="Jouri Ghazi" userId="bb17215a-62f0-4515-b7d9-ffd8e9cf1fd0" providerId="ADAL" clId="{A4396ED8-0BB3-42BE-9D42-4607C75C0B2F}" dt="2025-02-24T16:08:51.488" v="1957" actId="14100"/>
          <ac:spMkLst>
            <pc:docMk/>
            <pc:sldMk cId="958983242" sldId="257"/>
            <ac:spMk id="8" creationId="{C0C298AE-3A27-06D8-329E-4400F35E5BBB}"/>
          </ac:spMkLst>
        </pc:spChg>
        <pc:picChg chg="mod">
          <ac:chgData name="Jouri Ghazi" userId="bb17215a-62f0-4515-b7d9-ffd8e9cf1fd0" providerId="ADAL" clId="{A4396ED8-0BB3-42BE-9D42-4607C75C0B2F}" dt="2025-02-23T23:00:57.485" v="1953" actId="2711"/>
          <ac:picMkLst>
            <pc:docMk/>
            <pc:sldMk cId="958983242" sldId="257"/>
            <ac:picMk id="7" creationId="{D19C72FF-D308-CEC2-5909-1F665920A2A5}"/>
          </ac:picMkLst>
        </pc:picChg>
        <pc:picChg chg="mod">
          <ac:chgData name="Jouri Ghazi" userId="bb17215a-62f0-4515-b7d9-ffd8e9cf1fd0" providerId="ADAL" clId="{A4396ED8-0BB3-42BE-9D42-4607C75C0B2F}" dt="2025-02-23T23:00:57.485" v="1953" actId="2711"/>
          <ac:picMkLst>
            <pc:docMk/>
            <pc:sldMk cId="958983242" sldId="257"/>
            <ac:picMk id="10" creationId="{0F06F08D-08F1-B4CE-AFD4-F5C541258F16}"/>
          </ac:picMkLst>
        </pc:picChg>
      </pc:sldChg>
      <pc:sldChg chg="modSp new mod">
        <pc:chgData name="Jouri Ghazi" userId="bb17215a-62f0-4515-b7d9-ffd8e9cf1fd0" providerId="ADAL" clId="{A4396ED8-0BB3-42BE-9D42-4607C75C0B2F}" dt="2025-02-23T23:01:02.692" v="1954" actId="2711"/>
        <pc:sldMkLst>
          <pc:docMk/>
          <pc:sldMk cId="4165324883" sldId="258"/>
        </pc:sldMkLst>
        <pc:spChg chg="mod">
          <ac:chgData name="Jouri Ghazi" userId="bb17215a-62f0-4515-b7d9-ffd8e9cf1fd0" providerId="ADAL" clId="{A4396ED8-0BB3-42BE-9D42-4607C75C0B2F}" dt="2025-02-23T23:01:02.692" v="1954" actId="2711"/>
          <ac:spMkLst>
            <pc:docMk/>
            <pc:sldMk cId="4165324883" sldId="258"/>
            <ac:spMk id="2" creationId="{5BED5FB2-6E8B-DB00-6D9D-69D93C53DBE1}"/>
          </ac:spMkLst>
        </pc:spChg>
        <pc:spChg chg="mod">
          <ac:chgData name="Jouri Ghazi" userId="bb17215a-62f0-4515-b7d9-ffd8e9cf1fd0" providerId="ADAL" clId="{A4396ED8-0BB3-42BE-9D42-4607C75C0B2F}" dt="2025-02-23T23:01:02.692" v="1954" actId="2711"/>
          <ac:spMkLst>
            <pc:docMk/>
            <pc:sldMk cId="4165324883" sldId="258"/>
            <ac:spMk id="3" creationId="{193F053A-0BE4-1C10-570B-3E480BCE0793}"/>
          </ac:spMkLst>
        </pc:spChg>
        <pc:spChg chg="mod">
          <ac:chgData name="Jouri Ghazi" userId="bb17215a-62f0-4515-b7d9-ffd8e9cf1fd0" providerId="ADAL" clId="{A4396ED8-0BB3-42BE-9D42-4607C75C0B2F}" dt="2025-02-23T23:01:02.692" v="1954" actId="2711"/>
          <ac:spMkLst>
            <pc:docMk/>
            <pc:sldMk cId="4165324883" sldId="258"/>
            <ac:spMk id="12" creationId="{26DD490A-B0CA-D958-9A2A-AC527E11717A}"/>
          </ac:spMkLst>
        </pc:spChg>
        <pc:spChg chg="mod">
          <ac:chgData name="Jouri Ghazi" userId="bb17215a-62f0-4515-b7d9-ffd8e9cf1fd0" providerId="ADAL" clId="{A4396ED8-0BB3-42BE-9D42-4607C75C0B2F}" dt="2025-02-23T23:01:02.692" v="1954" actId="2711"/>
          <ac:spMkLst>
            <pc:docMk/>
            <pc:sldMk cId="4165324883" sldId="258"/>
            <ac:spMk id="13" creationId="{B5DCBB83-8960-53E1-D2BF-A1CEEB987FBC}"/>
          </ac:spMkLst>
        </pc:spChg>
      </pc:sldChg>
      <pc:sldChg chg="modSp new mod">
        <pc:chgData name="Jouri Ghazi" userId="bb17215a-62f0-4515-b7d9-ffd8e9cf1fd0" providerId="ADAL" clId="{A4396ED8-0BB3-42BE-9D42-4607C75C0B2F}" dt="2025-02-23T23:01:23.265" v="1955" actId="2711"/>
        <pc:sldMkLst>
          <pc:docMk/>
          <pc:sldMk cId="2560288818" sldId="259"/>
        </pc:sldMkLst>
        <pc:spChg chg="mod">
          <ac:chgData name="Jouri Ghazi" userId="bb17215a-62f0-4515-b7d9-ffd8e9cf1fd0" providerId="ADAL" clId="{A4396ED8-0BB3-42BE-9D42-4607C75C0B2F}" dt="2025-02-23T23:01:23.265" v="1955" actId="2711"/>
          <ac:spMkLst>
            <pc:docMk/>
            <pc:sldMk cId="2560288818" sldId="259"/>
            <ac:spMk id="2" creationId="{31CBB478-BFEE-B47B-4E6E-346DE57DDA22}"/>
          </ac:spMkLst>
        </pc:spChg>
        <pc:spChg chg="mod">
          <ac:chgData name="Jouri Ghazi" userId="bb17215a-62f0-4515-b7d9-ffd8e9cf1fd0" providerId="ADAL" clId="{A4396ED8-0BB3-42BE-9D42-4607C75C0B2F}" dt="2025-02-23T23:01:23.265" v="1955" actId="2711"/>
          <ac:spMkLst>
            <pc:docMk/>
            <pc:sldMk cId="2560288818" sldId="259"/>
            <ac:spMk id="3" creationId="{6A8ECB4C-0060-6C3B-338D-AE084096B7E6}"/>
          </ac:spMkLst>
        </pc:spChg>
      </pc:sldChg>
      <pc:sldChg chg="addSp modSp new del mod ord">
        <pc:chgData name="Jouri Ghazi" userId="bb17215a-62f0-4515-b7d9-ffd8e9cf1fd0" providerId="ADAL" clId="{A4396ED8-0BB3-42BE-9D42-4607C75C0B2F}" dt="2025-02-21T03:46:22.910" v="457" actId="47"/>
        <pc:sldMkLst>
          <pc:docMk/>
          <pc:sldMk cId="2570634503" sldId="260"/>
        </pc:sldMkLst>
      </pc:sldChg>
      <pc:sldChg chg="addSp delSp modSp new mod">
        <pc:chgData name="Jouri Ghazi" userId="bb17215a-62f0-4515-b7d9-ffd8e9cf1fd0" providerId="ADAL" clId="{A4396ED8-0BB3-42BE-9D42-4607C75C0B2F}" dt="2025-02-28T18:35:16.843" v="1958" actId="14100"/>
        <pc:sldMkLst>
          <pc:docMk/>
          <pc:sldMk cId="3013129574" sldId="261"/>
        </pc:sldMkLst>
        <pc:spChg chg="mod">
          <ac:chgData name="Jouri Ghazi" userId="bb17215a-62f0-4515-b7d9-ffd8e9cf1fd0" providerId="ADAL" clId="{A4396ED8-0BB3-42BE-9D42-4607C75C0B2F}" dt="2025-02-23T23:00:43.516" v="1949" actId="2711"/>
          <ac:spMkLst>
            <pc:docMk/>
            <pc:sldMk cId="3013129574" sldId="261"/>
            <ac:spMk id="2" creationId="{620811DA-4060-D0EF-3684-6ACE4D6A3E05}"/>
          </ac:spMkLst>
        </pc:spChg>
        <pc:spChg chg="mod">
          <ac:chgData name="Jouri Ghazi" userId="bb17215a-62f0-4515-b7d9-ffd8e9cf1fd0" providerId="ADAL" clId="{A4396ED8-0BB3-42BE-9D42-4607C75C0B2F}" dt="2025-02-28T18:35:16.843" v="1958" actId="14100"/>
          <ac:spMkLst>
            <pc:docMk/>
            <pc:sldMk cId="3013129574" sldId="261"/>
            <ac:spMk id="3" creationId="{5A6ED0CA-922C-084D-2874-D4A591A0D743}"/>
          </ac:spMkLst>
        </pc:spChg>
        <pc:spChg chg="add mod">
          <ac:chgData name="Jouri Ghazi" userId="bb17215a-62f0-4515-b7d9-ffd8e9cf1fd0" providerId="ADAL" clId="{A4396ED8-0BB3-42BE-9D42-4607C75C0B2F}" dt="2025-02-23T23:00:43.533" v="1950" actId="27636"/>
          <ac:spMkLst>
            <pc:docMk/>
            <pc:sldMk cId="3013129574" sldId="261"/>
            <ac:spMk id="9" creationId="{B10704D4-226B-A048-D8C5-6C82609BEFC3}"/>
          </ac:spMkLst>
        </pc:spChg>
        <pc:picChg chg="add mod">
          <ac:chgData name="Jouri Ghazi" userId="bb17215a-62f0-4515-b7d9-ffd8e9cf1fd0" providerId="ADAL" clId="{A4396ED8-0BB3-42BE-9D42-4607C75C0B2F}" dt="2025-02-23T22:41:48.985" v="1252" actId="14100"/>
          <ac:picMkLst>
            <pc:docMk/>
            <pc:sldMk cId="3013129574" sldId="261"/>
            <ac:picMk id="8" creationId="{A6EF2F2E-6C41-B678-A723-674444BAB912}"/>
          </ac:picMkLst>
        </pc:picChg>
      </pc:sldChg>
      <pc:sldChg chg="addSp modSp add mod ord">
        <pc:chgData name="Jouri Ghazi" userId="bb17215a-62f0-4515-b7d9-ffd8e9cf1fd0" providerId="ADAL" clId="{A4396ED8-0BB3-42BE-9D42-4607C75C0B2F}" dt="2025-02-28T18:36:12.710" v="1962" actId="1076"/>
        <pc:sldMkLst>
          <pc:docMk/>
          <pc:sldMk cId="3865999256" sldId="262"/>
        </pc:sldMkLst>
        <pc:spChg chg="mod">
          <ac:chgData name="Jouri Ghazi" userId="bb17215a-62f0-4515-b7d9-ffd8e9cf1fd0" providerId="ADAL" clId="{A4396ED8-0BB3-42BE-9D42-4607C75C0B2F}" dt="2025-02-28T18:36:12.710" v="1962" actId="1076"/>
          <ac:spMkLst>
            <pc:docMk/>
            <pc:sldMk cId="3865999256" sldId="262"/>
            <ac:spMk id="2" creationId="{04839376-7AE5-D257-E98C-E121365EBF74}"/>
          </ac:spMkLst>
        </pc:spChg>
        <pc:spChg chg="mod">
          <ac:chgData name="Jouri Ghazi" userId="bb17215a-62f0-4515-b7d9-ffd8e9cf1fd0" providerId="ADAL" clId="{A4396ED8-0BB3-42BE-9D42-4607C75C0B2F}" dt="2025-02-28T18:36:12.710" v="1962" actId="1076"/>
          <ac:spMkLst>
            <pc:docMk/>
            <pc:sldMk cId="3865999256" sldId="262"/>
            <ac:spMk id="3" creationId="{1BAF1241-71DC-A6C6-5BD3-31532EF3BFB0}"/>
          </ac:spMkLst>
        </pc:spChg>
        <pc:spChg chg="mod">
          <ac:chgData name="Jouri Ghazi" userId="bb17215a-62f0-4515-b7d9-ffd8e9cf1fd0" providerId="ADAL" clId="{A4396ED8-0BB3-42BE-9D42-4607C75C0B2F}" dt="2025-02-23T23:00:36.583" v="1948" actId="2711"/>
          <ac:spMkLst>
            <pc:docMk/>
            <pc:sldMk cId="3865999256" sldId="262"/>
            <ac:spMk id="5" creationId="{A3326D94-0F71-C66D-13FC-453DC5A99928}"/>
          </ac:spMkLst>
        </pc:spChg>
        <pc:spChg chg="add mod">
          <ac:chgData name="Jouri Ghazi" userId="bb17215a-62f0-4515-b7d9-ffd8e9cf1fd0" providerId="ADAL" clId="{A4396ED8-0BB3-42BE-9D42-4607C75C0B2F}" dt="2025-02-23T23:00:36.583" v="1948" actId="2711"/>
          <ac:spMkLst>
            <pc:docMk/>
            <pc:sldMk cId="3865999256" sldId="262"/>
            <ac:spMk id="6" creationId="{A0DF0EEC-0466-9276-940F-D817AAB2EE52}"/>
          </ac:spMkLst>
        </pc:spChg>
        <pc:spChg chg="add mod">
          <ac:chgData name="Jouri Ghazi" userId="bb17215a-62f0-4515-b7d9-ffd8e9cf1fd0" providerId="ADAL" clId="{A4396ED8-0BB3-42BE-9D42-4607C75C0B2F}" dt="2025-02-23T23:00:36.583" v="1948" actId="2711"/>
          <ac:spMkLst>
            <pc:docMk/>
            <pc:sldMk cId="3865999256" sldId="262"/>
            <ac:spMk id="10" creationId="{450D7C58-69A0-D534-C232-5641D68812C8}"/>
          </ac:spMkLst>
        </pc:spChg>
        <pc:spChg chg="add mod">
          <ac:chgData name="Jouri Ghazi" userId="bb17215a-62f0-4515-b7d9-ffd8e9cf1fd0" providerId="ADAL" clId="{A4396ED8-0BB3-42BE-9D42-4607C75C0B2F}" dt="2025-02-23T23:00:36.583" v="1948" actId="2711"/>
          <ac:spMkLst>
            <pc:docMk/>
            <pc:sldMk cId="3865999256" sldId="262"/>
            <ac:spMk id="12" creationId="{C7DD61AA-A5EF-A57B-775D-891AB6C76FB7}"/>
          </ac:spMkLst>
        </pc:spChg>
        <pc:graphicFrameChg chg="mod modGraphic">
          <ac:chgData name="Jouri Ghazi" userId="bb17215a-62f0-4515-b7d9-ffd8e9cf1fd0" providerId="ADAL" clId="{A4396ED8-0BB3-42BE-9D42-4607C75C0B2F}" dt="2025-02-23T22:38:45.838" v="1105" actId="6549"/>
          <ac:graphicFrameMkLst>
            <pc:docMk/>
            <pc:sldMk cId="3865999256" sldId="262"/>
            <ac:graphicFrameMk id="4" creationId="{F5627754-77FA-8C7F-1EDF-92FDE13F10C0}"/>
          </ac:graphicFrameMkLst>
        </pc:graphicFrameChg>
        <pc:cxnChg chg="add mod">
          <ac:chgData name="Jouri Ghazi" userId="bb17215a-62f0-4515-b7d9-ffd8e9cf1fd0" providerId="ADAL" clId="{A4396ED8-0BB3-42BE-9D42-4607C75C0B2F}" dt="2025-02-23T22:58:15.204" v="1941" actId="14100"/>
          <ac:cxnSpMkLst>
            <pc:docMk/>
            <pc:sldMk cId="3865999256" sldId="262"/>
            <ac:cxnSpMk id="8" creationId="{AA3108E8-330A-51C1-CF13-998AA6E774AA}"/>
          </ac:cxnSpMkLst>
        </pc:cxnChg>
        <pc:cxnChg chg="add mod">
          <ac:chgData name="Jouri Ghazi" userId="bb17215a-62f0-4515-b7d9-ffd8e9cf1fd0" providerId="ADAL" clId="{A4396ED8-0BB3-42BE-9D42-4607C75C0B2F}" dt="2025-02-23T22:39:07.704" v="1108" actId="14100"/>
          <ac:cxnSpMkLst>
            <pc:docMk/>
            <pc:sldMk cId="3865999256" sldId="262"/>
            <ac:cxnSpMk id="11" creationId="{B35C3FCE-3133-62FD-33BC-FCEE9A2A0E72}"/>
          </ac:cxnSpMkLst>
        </pc:cxnChg>
        <pc:cxnChg chg="add mod">
          <ac:chgData name="Jouri Ghazi" userId="bb17215a-62f0-4515-b7d9-ffd8e9cf1fd0" providerId="ADAL" clId="{A4396ED8-0BB3-42BE-9D42-4607C75C0B2F}" dt="2025-02-23T22:58:15.204" v="1941" actId="14100"/>
          <ac:cxnSpMkLst>
            <pc:docMk/>
            <pc:sldMk cId="3865999256" sldId="262"/>
            <ac:cxnSpMk id="15" creationId="{63B9D8DD-AF12-D3EA-8E7F-08F6894AF777}"/>
          </ac:cxnSpMkLst>
        </pc:cxnChg>
      </pc:sldChg>
      <pc:sldChg chg="add del">
        <pc:chgData name="Jouri Ghazi" userId="bb17215a-62f0-4515-b7d9-ffd8e9cf1fd0" providerId="ADAL" clId="{A4396ED8-0BB3-42BE-9D42-4607C75C0B2F}" dt="2025-02-21T15:39:17.260" v="846" actId="2890"/>
        <pc:sldMkLst>
          <pc:docMk/>
          <pc:sldMk cId="1188797430" sldId="263"/>
        </pc:sldMkLst>
      </pc:sldChg>
      <pc:sldChg chg="addSp delSp modSp add del mod">
        <pc:chgData name="Jouri Ghazi" userId="bb17215a-62f0-4515-b7d9-ffd8e9cf1fd0" providerId="ADAL" clId="{A4396ED8-0BB3-42BE-9D42-4607C75C0B2F}" dt="2025-02-21T03:46:46.830" v="464" actId="47"/>
        <pc:sldMkLst>
          <pc:docMk/>
          <pc:sldMk cId="2497699045" sldId="263"/>
        </pc:sldMkLst>
      </pc:sldChg>
      <pc:sldChg chg="addSp delSp modSp add mod">
        <pc:chgData name="Jouri Ghazi" userId="bb17215a-62f0-4515-b7d9-ffd8e9cf1fd0" providerId="ADAL" clId="{A4396ED8-0BB3-42BE-9D42-4607C75C0B2F}" dt="2025-02-23T23:00:49.328" v="1951" actId="2711"/>
        <pc:sldMkLst>
          <pc:docMk/>
          <pc:sldMk cId="3399117939" sldId="263"/>
        </pc:sldMkLst>
        <pc:spChg chg="mod">
          <ac:chgData name="Jouri Ghazi" userId="bb17215a-62f0-4515-b7d9-ffd8e9cf1fd0" providerId="ADAL" clId="{A4396ED8-0BB3-42BE-9D42-4607C75C0B2F}" dt="2025-02-23T23:00:49.328" v="1951" actId="2711"/>
          <ac:spMkLst>
            <pc:docMk/>
            <pc:sldMk cId="3399117939" sldId="263"/>
            <ac:spMk id="2" creationId="{AF57C972-6D8F-AFA2-2447-FE6EA421D0D0}"/>
          </ac:spMkLst>
        </pc:spChg>
        <pc:spChg chg="add mod">
          <ac:chgData name="Jouri Ghazi" userId="bb17215a-62f0-4515-b7d9-ffd8e9cf1fd0" providerId="ADAL" clId="{A4396ED8-0BB3-42BE-9D42-4607C75C0B2F}" dt="2025-02-23T23:00:49.328" v="1951" actId="2711"/>
          <ac:spMkLst>
            <pc:docMk/>
            <pc:sldMk cId="3399117939" sldId="263"/>
            <ac:spMk id="12" creationId="{5C3EFF55-2A3D-2B53-2C4B-ABCF0897217D}"/>
          </ac:spMkLst>
        </pc:spChg>
        <pc:picChg chg="add mod">
          <ac:chgData name="Jouri Ghazi" userId="bb17215a-62f0-4515-b7d9-ffd8e9cf1fd0" providerId="ADAL" clId="{A4396ED8-0BB3-42BE-9D42-4607C75C0B2F}" dt="2025-02-23T22:45:57.022" v="1506" actId="14100"/>
          <ac:picMkLst>
            <pc:docMk/>
            <pc:sldMk cId="3399117939" sldId="263"/>
            <ac:picMk id="11" creationId="{5E04C5D5-014D-18AE-6955-341D987F8578}"/>
          </ac:picMkLst>
        </pc:picChg>
      </pc:sldChg>
      <pc:sldChg chg="modSp new mod">
        <pc:chgData name="Jouri Ghazi" userId="bb17215a-62f0-4515-b7d9-ffd8e9cf1fd0" providerId="ADAL" clId="{A4396ED8-0BB3-42BE-9D42-4607C75C0B2F}" dt="2025-02-23T23:00:53.366" v="1952" actId="2711"/>
        <pc:sldMkLst>
          <pc:docMk/>
          <pc:sldMk cId="4113156596" sldId="264"/>
        </pc:sldMkLst>
        <pc:spChg chg="mod">
          <ac:chgData name="Jouri Ghazi" userId="bb17215a-62f0-4515-b7d9-ffd8e9cf1fd0" providerId="ADAL" clId="{A4396ED8-0BB3-42BE-9D42-4607C75C0B2F}" dt="2025-02-23T23:00:53.366" v="1952" actId="2711"/>
          <ac:spMkLst>
            <pc:docMk/>
            <pc:sldMk cId="4113156596" sldId="264"/>
            <ac:spMk id="2" creationId="{81548D9D-C30E-38E6-019B-2F09AD53511E}"/>
          </ac:spMkLst>
        </pc:spChg>
        <pc:spChg chg="mod">
          <ac:chgData name="Jouri Ghazi" userId="bb17215a-62f0-4515-b7d9-ffd8e9cf1fd0" providerId="ADAL" clId="{A4396ED8-0BB3-42BE-9D42-4607C75C0B2F}" dt="2025-02-23T23:00:53.366" v="1952" actId="2711"/>
          <ac:spMkLst>
            <pc:docMk/>
            <pc:sldMk cId="4113156596" sldId="264"/>
            <ac:spMk id="3" creationId="{47336260-69E5-8BBE-48AF-20B2D507147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43C417-942A-4A40-A1CD-77678418D849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DD8860-9FF1-42AC-81B2-27AA01058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340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DD8860-9FF1-42AC-81B2-27AA01058E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460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1392F-9315-4E27-2B45-D1D099FF09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3F8485-116C-929C-912E-8CCCAE0BB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570B4-2141-EBD2-5A21-2CDCFF1B9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991C6-65E2-1969-772A-DB8E7B40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82F2A-F6C8-B36B-214C-3739195A9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4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62BA5-FC02-17F9-A975-5C04E40E3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0DA7AE-5087-BB53-70C5-0C80ED17C3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E1FAF5-72EC-7A75-3D98-47268933F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60669-4244-0EF5-5066-3C1D49F91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C9457-24DB-A009-19D9-388BC5ECF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72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587A7C-F5E8-404C-EFB2-52C525EDF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E4D38-26DF-2C98-B13A-0684BFD20D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03E72B-906D-7968-65F4-4130C09C6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030E16-D271-3A64-3F91-6FC547BF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4F85A-C1BF-039A-3989-889DB4F70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31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85E67-4233-324A-886D-56ABBE4DA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2EC6F-610C-F51B-A7B1-4FD13463F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DDC06D-1C9D-599A-4E37-C4140044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57525-FAC0-C097-EEF1-4B959AE68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74DA5-4E0A-452B-83B4-D943C7B7C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39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EBC6B-C4A1-01F1-999B-27F838BB1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ABCA8-1C24-1EFB-9EAC-A8612B94C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4655A-E425-EC96-2127-4AF8A7A0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9085D-87A3-77C0-723F-B38AE5458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8CB43-6B1C-1C52-AD19-4047922A8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3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64CB9-5057-EA13-4A3E-B367DF284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0889A6-3E92-CE8F-3E10-F32AD260A5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5D8457-A2D6-1B6E-53E6-D178B75C16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71C2C-5710-D62C-40F8-C56605008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C93179-B681-C4A3-A9DE-15BC939BE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FF523-02AB-CFF1-B314-6FEF2F105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646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B1D48-3B60-C528-618E-7CC5C0C7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625A9E-9F35-9BF3-FC5C-7DA0BEC12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C763FF-D50C-B67B-0822-DC1FBD760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CF4A7C-5D9B-AB55-3F28-2EBE16E05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A0B11F-A0D2-5FC0-F77A-C52FDC62D7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2E0AAE-F02F-8AF4-9D52-99D2D2949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5AAFDB-66B1-136B-27A1-7C6063BA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611CD0-B0E0-0ED9-6E50-C413946B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76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7366-FD37-7DBC-DF2A-F6BCD7D13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1415BD-C72E-43AE-1B98-18D4F6E3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6234F7-F796-B795-3AA0-DBCAAA747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989AC9-DBC6-841B-B875-CAFD5E512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16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E05B51-AE13-DE6B-F708-D9909420D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7DDBD3-3E56-A3E9-6E64-0A620474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E92D9-BB2C-533A-0F01-5788D3161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2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CC97A-063A-1DE7-4945-BFF0D48C7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3950E-43E3-5335-634F-2A8A55C48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E98481-09C1-7528-AEC8-68696A9407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DD7A24-A4E1-5985-92F7-8C8E3C73D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7C2B47-40F5-8004-FD5D-37776CF6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6142E0-3F1E-B32D-1299-162780901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9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EECAF-EDE1-CCAE-C85C-04701214F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D090B0-3A4D-8F79-D0BE-B7C18227F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0FA6E9-29DA-884F-96B6-8E04DEB64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E06AE-8060-5E7E-6F91-E8ABE52F0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013808-99CE-0528-AAF6-5DEB9E1BC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DA3E34-BDAC-B760-D204-E7866903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9DE6F-88D9-825F-5AD9-DCC30A70A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C45747-9028-4E95-98F2-849757A641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F4264-45EB-94AF-8194-633A5E389E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432D08-EB9A-4716-8B8D-5F7538A7FF7C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E30B5A-144C-BE06-C2B7-E5314BE82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E24CF-FEB5-C342-1C6E-E2184B740D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027424-526E-4F22-88DD-302D11206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07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4DAC7BA-141E-8F91-EF9D-A90F6179718F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>
                <a:latin typeface="Outfit" pitchFamily="2" charset="0"/>
              </a:rPr>
              <a:t>SD ADVISOR MEETING 5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8890234-03D9-49D2-677C-027B6DEA9F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>
                <a:latin typeface="Outfit" pitchFamily="2" charset="0"/>
              </a:rPr>
              <a:t>Advisor: Dr. Picone </a:t>
            </a:r>
          </a:p>
          <a:p>
            <a:r>
              <a:rPr lang="en-US">
                <a:latin typeface="Outfit" pitchFamily="2" charset="0"/>
              </a:rPr>
              <a:t>Team: Jouri, Jahtega, </a:t>
            </a:r>
            <a:r>
              <a:rPr lang="en-US" err="1">
                <a:latin typeface="Outfit" pitchFamily="2" charset="0"/>
              </a:rPr>
              <a:t>Zacary</a:t>
            </a:r>
            <a:r>
              <a:rPr lang="en-US">
                <a:latin typeface="Outfit" pitchFamily="2" charset="0"/>
              </a:rPr>
              <a:t>, Ashton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4AD71AB-BCEA-FCBB-6D30-957E1D6E1354}"/>
              </a:ext>
            </a:extLst>
          </p:cNvPr>
          <p:cNvSpPr txBox="1">
            <a:spLocks/>
          </p:cNvSpPr>
          <p:nvPr/>
        </p:nvSpPr>
        <p:spPr>
          <a:xfrm>
            <a:off x="1524000" y="103028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7702071-2F3D-B747-3228-E2682F3920D6}"/>
              </a:ext>
            </a:extLst>
          </p:cNvPr>
          <p:cNvSpPr txBox="1">
            <a:spLocks/>
          </p:cNvSpPr>
          <p:nvPr/>
        </p:nvSpPr>
        <p:spPr>
          <a:xfrm>
            <a:off x="1524000" y="17732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 err="1">
                <a:latin typeface="Outfit" pitchFamily="2" charset="0"/>
              </a:rPr>
              <a:t>DeepTRUTH</a:t>
            </a:r>
            <a:endParaRPr lang="en-US" sz="3600" dirty="0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686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217F8-130D-4A22-D06C-2581AA551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39376-7AE5-D257-E98C-E121365EB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Feature extraction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F1241-71DC-A6C6-5BD3-31532EF3B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574800"/>
            <a:ext cx="5059681" cy="4602163"/>
          </a:xfrm>
        </p:spPr>
        <p:txBody>
          <a:bodyPr/>
          <a:lstStyle/>
          <a:p>
            <a:pPr lvl="1"/>
            <a:r>
              <a:rPr lang="en-US">
                <a:latin typeface="Outfit" pitchFamily="2" charset="0"/>
              </a:rPr>
              <a:t>We need to agree on the file format of the extracted data</a:t>
            </a:r>
          </a:p>
          <a:p>
            <a:pPr lvl="1"/>
            <a:r>
              <a:rPr lang="en-US">
                <a:latin typeface="Outfit" pitchFamily="2" charset="0"/>
              </a:rPr>
              <a:t>Csv for training, evaluation, dev images </a:t>
            </a:r>
          </a:p>
          <a:p>
            <a:pPr lvl="1"/>
            <a:r>
              <a:rPr lang="en-US">
                <a:latin typeface="Outfit" pitchFamily="2" charset="0"/>
              </a:rPr>
              <a:t>Columns: image name, real/fake, R,G,B, height/width</a:t>
            </a:r>
          </a:p>
          <a:p>
            <a:pPr lvl="1"/>
            <a:r>
              <a:rPr lang="en-US">
                <a:latin typeface="Outfit" pitchFamily="2" charset="0"/>
              </a:rPr>
              <a:t>Timekeeping: time per image, time to train, time to predict </a:t>
            </a:r>
          </a:p>
          <a:p>
            <a:pPr lvl="1"/>
            <a:endParaRPr lang="en-US">
              <a:latin typeface="Outfit" pitchFamily="2" charset="0"/>
            </a:endParaRPr>
          </a:p>
          <a:p>
            <a:pPr lvl="1"/>
            <a:endParaRPr lang="en-US">
              <a:latin typeface="Outfit" pitchFamily="2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627754-77FA-8C7F-1EDF-92FDE13F10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727748"/>
              </p:ext>
            </p:extLst>
          </p:nvPr>
        </p:nvGraphicFramePr>
        <p:xfrm>
          <a:off x="6096000" y="943033"/>
          <a:ext cx="5455919" cy="3467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4271">
                  <a:extLst>
                    <a:ext uri="{9D8B030D-6E8A-4147-A177-3AD203B41FA5}">
                      <a16:colId xmlns:a16="http://schemas.microsoft.com/office/drawing/2014/main" val="2464940806"/>
                    </a:ext>
                  </a:extLst>
                </a:gridCol>
                <a:gridCol w="1558835">
                  <a:extLst>
                    <a:ext uri="{9D8B030D-6E8A-4147-A177-3AD203B41FA5}">
                      <a16:colId xmlns:a16="http://schemas.microsoft.com/office/drawing/2014/main" val="1592236438"/>
                    </a:ext>
                  </a:extLst>
                </a:gridCol>
                <a:gridCol w="974271">
                  <a:extLst>
                    <a:ext uri="{9D8B030D-6E8A-4147-A177-3AD203B41FA5}">
                      <a16:colId xmlns:a16="http://schemas.microsoft.com/office/drawing/2014/main" val="1541930732"/>
                    </a:ext>
                  </a:extLst>
                </a:gridCol>
                <a:gridCol w="974271">
                  <a:extLst>
                    <a:ext uri="{9D8B030D-6E8A-4147-A177-3AD203B41FA5}">
                      <a16:colId xmlns:a16="http://schemas.microsoft.com/office/drawing/2014/main" val="3543515498"/>
                    </a:ext>
                  </a:extLst>
                </a:gridCol>
                <a:gridCol w="974271">
                  <a:extLst>
                    <a:ext uri="{9D8B030D-6E8A-4147-A177-3AD203B41FA5}">
                      <a16:colId xmlns:a16="http://schemas.microsoft.com/office/drawing/2014/main" val="117653311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Name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Real (1)/ Fake (0)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840095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IMG1.jpg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907316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4899161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7759936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881076"/>
                  </a:ext>
                </a:extLst>
              </a:tr>
              <a:tr h="11975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CONTINUE FOR ALL VALUES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9872584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IMG2.jpg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030962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096443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02214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804627"/>
                  </a:ext>
                </a:extLst>
              </a:tr>
              <a:tr h="22326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CONTINUE FOR ALL VALUES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591977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IMG3.jpg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003746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928443"/>
                  </a:ext>
                </a:extLst>
              </a:tr>
              <a:tr h="22326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8838258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3326D94-0F71-C66D-13FC-453DC5A99928}"/>
              </a:ext>
            </a:extLst>
          </p:cNvPr>
          <p:cNvSpPr/>
          <p:nvPr/>
        </p:nvSpPr>
        <p:spPr>
          <a:xfrm>
            <a:off x="5897880" y="4745703"/>
            <a:ext cx="1813561" cy="7886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Image:</a:t>
            </a:r>
          </a:p>
          <a:p>
            <a:pPr algn="ctr"/>
            <a:r>
              <a:rPr lang="en-US">
                <a:latin typeface="Outfit" pitchFamily="2" charset="0"/>
              </a:rPr>
              <a:t>RGB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DF0EEC-0466-9276-940F-D817AAB2EE52}"/>
              </a:ext>
            </a:extLst>
          </p:cNvPr>
          <p:cNvSpPr/>
          <p:nvPr/>
        </p:nvSpPr>
        <p:spPr>
          <a:xfrm>
            <a:off x="8219442" y="5153719"/>
            <a:ext cx="1305560" cy="7612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CSV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A3108E8-330A-51C1-CF13-998AA6E774AA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7711441" y="5140023"/>
            <a:ext cx="508001" cy="39432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50D7C58-69A0-D534-C232-5641D68812C8}"/>
              </a:ext>
            </a:extLst>
          </p:cNvPr>
          <p:cNvSpPr/>
          <p:nvPr/>
        </p:nvSpPr>
        <p:spPr>
          <a:xfrm>
            <a:off x="9834882" y="5153725"/>
            <a:ext cx="1675474" cy="7612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Random Forest code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35C3FCE-3133-62FD-33BC-FCEE9A2A0E72}"/>
              </a:ext>
            </a:extLst>
          </p:cNvPr>
          <p:cNvCxnSpPr>
            <a:cxnSpLocks/>
            <a:stCxn id="6" idx="3"/>
            <a:endCxn id="10" idx="1"/>
          </p:cNvCxnSpPr>
          <p:nvPr/>
        </p:nvCxnSpPr>
        <p:spPr>
          <a:xfrm>
            <a:off x="9525002" y="5534343"/>
            <a:ext cx="309880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7DD61AA-A5EF-A57B-775D-891AB6C76FB7}"/>
              </a:ext>
            </a:extLst>
          </p:cNvPr>
          <p:cNvSpPr/>
          <p:nvPr/>
        </p:nvSpPr>
        <p:spPr>
          <a:xfrm>
            <a:off x="5897880" y="5623864"/>
            <a:ext cx="1813561" cy="78864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latin typeface="Outfit" pitchFamily="2" charset="0"/>
              </a:rPr>
              <a:t>JSON</a:t>
            </a:r>
          </a:p>
          <a:p>
            <a:pPr algn="ctr"/>
            <a:r>
              <a:rPr lang="en-US">
                <a:latin typeface="Outfit" pitchFamily="2" charset="0"/>
              </a:rPr>
              <a:t>R/F Label, ID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3B9D8DD-AF12-D3EA-8E7F-08F6894AF777}"/>
              </a:ext>
            </a:extLst>
          </p:cNvPr>
          <p:cNvCxnSpPr>
            <a:cxnSpLocks/>
            <a:stCxn id="12" idx="3"/>
            <a:endCxn id="6" idx="1"/>
          </p:cNvCxnSpPr>
          <p:nvPr/>
        </p:nvCxnSpPr>
        <p:spPr>
          <a:xfrm flipV="1">
            <a:off x="7711441" y="5534343"/>
            <a:ext cx="508001" cy="483841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99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811DA-4060-D0EF-3684-6ACE4D6A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RF implementation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ED0CA-922C-084D-2874-D4A591A0D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36992"/>
          </a:xfrm>
        </p:spPr>
        <p:txBody>
          <a:bodyPr/>
          <a:lstStyle/>
          <a:p>
            <a:r>
              <a:rPr lang="en-US" dirty="0">
                <a:latin typeface="Outfit" pitchFamily="2" charset="0"/>
              </a:rPr>
              <a:t>While waiting for image data to be processed &amp; start the RF process, I generated a FAKE 3 feature (RGB) dataset. </a:t>
            </a:r>
          </a:p>
          <a:p>
            <a:r>
              <a:rPr lang="en-US" dirty="0">
                <a:latin typeface="Outfit" pitchFamily="2" charset="0"/>
              </a:rPr>
              <a:t>Keeping track of time to train and evaluate</a:t>
            </a:r>
          </a:p>
          <a:p>
            <a:r>
              <a:rPr lang="en-US" dirty="0">
                <a:latin typeface="Outfit" pitchFamily="2" charset="0"/>
              </a:rPr>
              <a:t>Printing confusion matrix, and classification report</a:t>
            </a:r>
          </a:p>
          <a:p>
            <a:endParaRPr lang="en-US" dirty="0">
              <a:latin typeface="Outfit" pitchFamily="2" charset="0"/>
            </a:endParaRPr>
          </a:p>
          <a:p>
            <a:pPr lvl="1"/>
            <a:endParaRPr lang="en-US" dirty="0">
              <a:latin typeface="Outfit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EF2F2E-6C41-B678-A723-674444BAB9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2385" y="3695801"/>
            <a:ext cx="3351415" cy="254543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10704D4-226B-A048-D8C5-6C82609BEFC3}"/>
              </a:ext>
            </a:extLst>
          </p:cNvPr>
          <p:cNvSpPr txBox="1">
            <a:spLocks/>
          </p:cNvSpPr>
          <p:nvPr/>
        </p:nvSpPr>
        <p:spPr>
          <a:xfrm>
            <a:off x="8063345" y="6241236"/>
            <a:ext cx="3290454" cy="4477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>
                <a:latin typeface="Outfit" pitchFamily="2" charset="0"/>
              </a:rPr>
              <a:t>RESULTS OF FAKE DATASET</a:t>
            </a:r>
          </a:p>
        </p:txBody>
      </p:sp>
    </p:spTree>
    <p:extLst>
      <p:ext uri="{BB962C8B-B14F-4D97-AF65-F5344CB8AC3E}">
        <p14:creationId xmlns:p14="http://schemas.microsoft.com/office/powerpoint/2010/main" val="3013129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56C88-7D61-F91D-4BFC-93901A20C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7C972-6D8F-AFA2-2447-FE6EA421D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RF implementation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E04C5D5-014D-18AE-6955-341D987F8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647" y="1402916"/>
            <a:ext cx="9929557" cy="2242158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C3EFF55-2A3D-2B53-2C4B-ABCF08972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64071"/>
            <a:ext cx="10515600" cy="2412892"/>
          </a:xfrm>
        </p:spPr>
        <p:txBody>
          <a:bodyPr/>
          <a:lstStyle/>
          <a:p>
            <a:pPr lvl="1"/>
            <a:r>
              <a:rPr lang="en-US">
                <a:latin typeface="Outfit" pitchFamily="2" charset="0"/>
              </a:rPr>
              <a:t>RF implementation for now – using fake dataset</a:t>
            </a:r>
          </a:p>
          <a:p>
            <a:pPr lvl="1"/>
            <a:r>
              <a:rPr lang="en-US">
                <a:latin typeface="Outfit" pitchFamily="2" charset="0"/>
              </a:rPr>
              <a:t>Question: should we be using the </a:t>
            </a:r>
            <a:r>
              <a:rPr lang="en-US" err="1">
                <a:latin typeface="Outfit" pitchFamily="2" charset="0"/>
              </a:rPr>
              <a:t>the</a:t>
            </a:r>
            <a:r>
              <a:rPr lang="en-US">
                <a:latin typeface="Outfit" pitchFamily="2" charset="0"/>
              </a:rPr>
              <a:t> </a:t>
            </a:r>
            <a:r>
              <a:rPr lang="en-US" err="1">
                <a:latin typeface="Outfit" pitchFamily="2" charset="0"/>
              </a:rPr>
              <a:t>RandomForestClassifier</a:t>
            </a:r>
            <a:r>
              <a:rPr lang="en-US">
                <a:latin typeface="Outfit" pitchFamily="2" charset="0"/>
              </a:rPr>
              <a:t>() function, or “building the forest”?</a:t>
            </a:r>
          </a:p>
        </p:txBody>
      </p:sp>
    </p:spTree>
    <p:extLst>
      <p:ext uri="{BB962C8B-B14F-4D97-AF65-F5344CB8AC3E}">
        <p14:creationId xmlns:p14="http://schemas.microsoft.com/office/powerpoint/2010/main" val="3399117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48D9D-C30E-38E6-019B-2F09AD53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Feature extraction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36260-69E5-8BBE-48AF-20B2D50714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>
                <a:latin typeface="Outfit" pitchFamily="2" charset="0"/>
              </a:rPr>
              <a:t>We will start with RGB for now, but we may consider looking into a variety of image features</a:t>
            </a:r>
          </a:p>
          <a:p>
            <a:pPr lvl="1"/>
            <a:r>
              <a:rPr lang="en-US">
                <a:latin typeface="Outfit" pitchFamily="2" charset="0"/>
              </a:rPr>
              <a:t>YUV (Luminance and Chrominance: U, V): Separates brightness from color</a:t>
            </a:r>
          </a:p>
          <a:p>
            <a:pPr lvl="1"/>
            <a:r>
              <a:rPr lang="en-US">
                <a:latin typeface="Outfit" pitchFamily="2" charset="0"/>
              </a:rPr>
              <a:t>HSV (Hue, Saturation, Value) : Separates chromatic content (hue) from brightness</a:t>
            </a:r>
          </a:p>
          <a:p>
            <a:pPr lvl="1"/>
            <a:r>
              <a:rPr lang="en-US">
                <a:latin typeface="Outfit" pitchFamily="2" charset="0"/>
              </a:rPr>
              <a:t>Will look into more image features and decide on the best one for our application. </a:t>
            </a:r>
          </a:p>
          <a:p>
            <a:r>
              <a:rPr lang="en-US">
                <a:latin typeface="Outfit" pitchFamily="2" charset="0"/>
              </a:rPr>
              <a:t>Addressing presentation 1 feedback</a:t>
            </a:r>
          </a:p>
          <a:p>
            <a:pPr lvl="1"/>
            <a:r>
              <a:rPr lang="en-US" b="0" i="0">
                <a:solidFill>
                  <a:srgbClr val="000000"/>
                </a:solidFill>
                <a:effectLst/>
                <a:latin typeface="Outfit" pitchFamily="2" charset="0"/>
              </a:rPr>
              <a:t>“What will you do to make sure your system works across multiple datasets without retraining?”</a:t>
            </a:r>
          </a:p>
          <a:p>
            <a:pPr lvl="1"/>
            <a:r>
              <a:rPr lang="en-US">
                <a:solidFill>
                  <a:srgbClr val="000000"/>
                </a:solidFill>
                <a:latin typeface="Outfit" pitchFamily="2" charset="0"/>
              </a:rPr>
              <a:t>“</a:t>
            </a:r>
            <a:r>
              <a:rPr lang="en-US" b="0" i="0">
                <a:solidFill>
                  <a:srgbClr val="000000"/>
                </a:solidFill>
                <a:effectLst/>
                <a:latin typeface="Outfit" pitchFamily="2" charset="0"/>
              </a:rPr>
              <a:t>How will this system work if the image is something you have never seen before? How will lighting conditions impact things?”</a:t>
            </a:r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56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6F96F-5335-7051-C43E-B551557D3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Jahtega update</a:t>
            </a:r>
          </a:p>
        </p:txBody>
      </p:sp>
      <p:sp>
        <p:nvSpPr>
          <p:cNvPr id="5" name="AutoShape 4">
            <a:extLst>
              <a:ext uri="{FF2B5EF4-FFF2-40B4-BE49-F238E27FC236}">
                <a16:creationId xmlns:a16="http://schemas.microsoft.com/office/drawing/2014/main" id="{E60592D7-9EB9-BD06-32D8-1F646A04885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Outfit" pitchFamily="2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9C72FF-D308-CEC2-5909-1F665920A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" y="2203606"/>
            <a:ext cx="4937760" cy="3909928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id="{C0C298AE-3A27-06D8-329E-4400F35E5BBB}"/>
              </a:ext>
            </a:extLst>
          </p:cNvPr>
          <p:cNvSpPr/>
          <p:nvPr/>
        </p:nvSpPr>
        <p:spPr>
          <a:xfrm>
            <a:off x="5151120" y="3841749"/>
            <a:ext cx="2535999" cy="481331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utfit" pitchFamily="2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F06F08D-08F1-B4CE-AFD4-F5C541258F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7119" y="1977040"/>
            <a:ext cx="3029373" cy="4363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8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D5FB2-6E8B-DB00-6D9D-69D93C53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Ashton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F053A-0BE4-1C10-570B-3E480BCE0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78066"/>
          </a:xfrm>
        </p:spPr>
        <p:txBody>
          <a:bodyPr/>
          <a:lstStyle/>
          <a:p>
            <a:r>
              <a:rPr lang="en-US">
                <a:latin typeface="Outfit" pitchFamily="2" charset="0"/>
              </a:rPr>
              <a:t>Parsed Json label files</a:t>
            </a:r>
          </a:p>
          <a:p>
            <a:endParaRPr lang="en-US">
              <a:latin typeface="Outfit" pitchFamily="2" charset="0"/>
            </a:endParaRPr>
          </a:p>
          <a:p>
            <a:endParaRPr lang="en-US">
              <a:latin typeface="Outfit" pitchFamily="2" charset="0"/>
            </a:endParaRPr>
          </a:p>
          <a:p>
            <a:endParaRPr lang="en-US">
              <a:latin typeface="Outfit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B747F2-0F10-6AEC-85D7-BE4A16EF23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0916" y="2664658"/>
            <a:ext cx="2970996" cy="399426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5C2A26D-7528-EC77-8D9F-E9B4F57123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0260" y="2932759"/>
            <a:ext cx="3791479" cy="345805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22188A8-7DA8-25AB-AE08-51C5E74D19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921" y="3070891"/>
            <a:ext cx="3048425" cy="3181794"/>
          </a:xfrm>
          <a:prstGeom prst="rect">
            <a:avLst/>
          </a:prstGeom>
        </p:spPr>
      </p:pic>
      <p:sp>
        <p:nvSpPr>
          <p:cNvPr id="12" name="Arrow: Right 11">
            <a:extLst>
              <a:ext uri="{FF2B5EF4-FFF2-40B4-BE49-F238E27FC236}">
                <a16:creationId xmlns:a16="http://schemas.microsoft.com/office/drawing/2014/main" id="{26DD490A-B0CA-D958-9A2A-AC527E11717A}"/>
              </a:ext>
            </a:extLst>
          </p:cNvPr>
          <p:cNvSpPr/>
          <p:nvPr/>
        </p:nvSpPr>
        <p:spPr>
          <a:xfrm>
            <a:off x="3465095" y="4418523"/>
            <a:ext cx="616017" cy="2786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utfit" pitchFamily="2" charset="0"/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B5DCBB83-8960-53E1-D2BF-A1CEEB987FBC}"/>
              </a:ext>
            </a:extLst>
          </p:cNvPr>
          <p:cNvSpPr/>
          <p:nvPr/>
        </p:nvSpPr>
        <p:spPr>
          <a:xfrm>
            <a:off x="8053319" y="4431620"/>
            <a:ext cx="616017" cy="27860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utfi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324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BB478-BFEE-B47B-4E6E-346DE57DD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Outfit" pitchFamily="2" charset="0"/>
              </a:rPr>
              <a:t>Website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ECB4C-0060-6C3B-338D-AE084096B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53739"/>
            <a:ext cx="5528673" cy="43657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Outfit" pitchFamily="2" charset="0"/>
                <a:ea typeface="+mn-lt"/>
                <a:cs typeface="+mn-lt"/>
              </a:rPr>
              <a:t>Developing the web app to integrate with the algorithm</a:t>
            </a:r>
          </a:p>
          <a:p>
            <a:r>
              <a:rPr lang="en-US">
                <a:latin typeface="Outfit" pitchFamily="2" charset="0"/>
                <a:ea typeface="+mn-lt"/>
                <a:cs typeface="+mn-lt"/>
              </a:rPr>
              <a:t>3 Pages, Home/Upload Screen, Processing Screen, Results Screen</a:t>
            </a:r>
            <a:endParaRPr lang="en-US">
              <a:latin typeface="Outfit" pitchFamily="2" charset="0"/>
            </a:endParaRPr>
          </a:p>
          <a:p>
            <a:r>
              <a:rPr lang="en-US">
                <a:latin typeface="Outfit" pitchFamily="2" charset="0"/>
                <a:ea typeface="+mn-lt"/>
                <a:cs typeface="+mn-lt"/>
              </a:rPr>
              <a:t>Website deletes the images processing</a:t>
            </a:r>
            <a:endParaRPr lang="en-US">
              <a:latin typeface="Outfit" pitchFamily="2" charset="0"/>
            </a:endParaRPr>
          </a:p>
          <a:p>
            <a:endParaRPr lang="en-US">
              <a:latin typeface="Outfit" pitchFamily="2" charset="0"/>
            </a:endParaRPr>
          </a:p>
          <a:p>
            <a:endParaRPr lang="en-US">
              <a:latin typeface="Outfit" pitchFamily="2" charset="0"/>
            </a:endParaRPr>
          </a:p>
        </p:txBody>
      </p:sp>
      <p:pic>
        <p:nvPicPr>
          <p:cNvPr id="4" name="Picture 3" descr="A person in a blue jacket&#10;&#10;AI-generated content may be incorrect.">
            <a:extLst>
              <a:ext uri="{FF2B5EF4-FFF2-40B4-BE49-F238E27FC236}">
                <a16:creationId xmlns:a16="http://schemas.microsoft.com/office/drawing/2014/main" id="{24A7B029-93C7-43F5-0F35-EBF3F9723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009" y="893881"/>
            <a:ext cx="4040106" cy="5235644"/>
          </a:xfrm>
          <a:prstGeom prst="rect">
            <a:avLst/>
          </a:prstGeom>
          <a:ln>
            <a:solidFill>
              <a:srgbClr val="4472C4"/>
            </a:solidFill>
          </a:ln>
        </p:spPr>
      </p:pic>
    </p:spTree>
    <p:extLst>
      <p:ext uri="{BB962C8B-B14F-4D97-AF65-F5344CB8AC3E}">
        <p14:creationId xmlns:p14="http://schemas.microsoft.com/office/powerpoint/2010/main" val="2560288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5a3e577-f14e-44d3-b89b-8d54e34556bf" xsi:nil="true"/>
    <lcf76f155ced4ddcb4097134ff3c332f xmlns="a23bb852-2274-476b-a618-acfd8cf0a80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147A684126114B8C7727E878989F91" ma:contentTypeVersion="10" ma:contentTypeDescription="Create a new document." ma:contentTypeScope="" ma:versionID="34fbd47e7f06ff1b8f31aafe8d646417">
  <xsd:schema xmlns:xsd="http://www.w3.org/2001/XMLSchema" xmlns:xs="http://www.w3.org/2001/XMLSchema" xmlns:p="http://schemas.microsoft.com/office/2006/metadata/properties" xmlns:ns2="a23bb852-2274-476b-a618-acfd8cf0a80b" xmlns:ns3="65a3e577-f14e-44d3-b89b-8d54e34556bf" targetNamespace="http://schemas.microsoft.com/office/2006/metadata/properties" ma:root="true" ma:fieldsID="72c00a03f46e26ac51d70bf05af80a92" ns2:_="" ns3:_="">
    <xsd:import namespace="a23bb852-2274-476b-a618-acfd8cf0a80b"/>
    <xsd:import namespace="65a3e577-f14e-44d3-b89b-8d54e34556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3bb852-2274-476b-a618-acfd8cf0a8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6aeeafc-10b8-45d8-a1af-5ed376f9e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a3e577-f14e-44d3-b89b-8d54e34556b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5cb43cd-38f9-4855-8f70-f00fbb3fb28c}" ma:internalName="TaxCatchAll" ma:showField="CatchAllData" ma:web="65a3e577-f14e-44d3-b89b-8d54e34556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266087D-7A56-4D3F-AE7E-3E6D55E456DD}">
  <ds:schemaRefs>
    <ds:schemaRef ds:uri="http://schemas.microsoft.com/office/infopath/2007/PartnerControls"/>
    <ds:schemaRef ds:uri="http://schemas.microsoft.com/office/2006/documentManagement/types"/>
    <ds:schemaRef ds:uri="65a3e577-f14e-44d3-b89b-8d54e34556bf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http://schemas.openxmlformats.org/package/2006/metadata/core-properties"/>
    <ds:schemaRef ds:uri="a23bb852-2274-476b-a618-acfd8cf0a80b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D194D89-6831-4A95-A393-5BA11A53E1C3}">
  <ds:schemaRefs>
    <ds:schemaRef ds:uri="65a3e577-f14e-44d3-b89b-8d54e34556bf"/>
    <ds:schemaRef ds:uri="a23bb852-2274-476b-a618-acfd8cf0a8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28D632A-992F-42D8-9016-AE48EB5D0F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376</Words>
  <Application>Microsoft Office PowerPoint</Application>
  <PresentationFormat>Widescreen</PresentationFormat>
  <Paragraphs>86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Aptos Display</vt:lpstr>
      <vt:lpstr>Aptos Narrow</vt:lpstr>
      <vt:lpstr>Arial</vt:lpstr>
      <vt:lpstr>Outfit</vt:lpstr>
      <vt:lpstr>Office Theme</vt:lpstr>
      <vt:lpstr>PowerPoint Presentation</vt:lpstr>
      <vt:lpstr>Feature extraction</vt:lpstr>
      <vt:lpstr>RF implementation </vt:lpstr>
      <vt:lpstr>RF implementation </vt:lpstr>
      <vt:lpstr>Feature extraction </vt:lpstr>
      <vt:lpstr>Jahtega update</vt:lpstr>
      <vt:lpstr>Ashton update</vt:lpstr>
      <vt:lpstr>Website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Jouri Ghazi</dc:creator>
  <cp:lastModifiedBy>Jouri Ghazi</cp:lastModifiedBy>
  <cp:revision>1</cp:revision>
  <dcterms:created xsi:type="dcterms:W3CDTF">2025-02-21T01:26:04Z</dcterms:created>
  <dcterms:modified xsi:type="dcterms:W3CDTF">2025-02-28T18:36:14Z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0x010100DA147A684126114B8C7727E878989F91</vt:lpwstr>
  </property>
  <property fmtid="{D5CDD505-2E9C-101B-9397-08002B2CF9AE}" pid="3" name="MediaServiceImageTags">
    <vt:lpwstr/>
  </property>
</Properties>
</file>