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60" r:id="rId6"/>
    <p:sldId id="261" r:id="rId7"/>
    <p:sldId id="262" r:id="rId8"/>
    <p:sldId id="263" r:id="rId9"/>
    <p:sldId id="264" r:id="rId10"/>
    <p:sldId id="257" r:id="rId11"/>
    <p:sldId id="266" r:id="rId12"/>
    <p:sldId id="25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62DBDC-7643-4596-8F53-167FC5EA7495}" v="6" dt="2025-01-24T04:17:16.727"/>
    <p1510:client id="{9811C28E-B8C7-4E9E-9B30-BB306E68ABF2}" v="40" dt="2025-01-24T15:56:28.726"/>
    <p1510:client id="{99892EEA-25A6-495A-844A-6B5104DC91C5}" v="13" dt="2025-01-24T16:20:53.241"/>
    <p1510:client id="{B95BCF6A-86EE-4683-898A-8A0471F5403B}" v="759" dt="2025-01-24T18:03:57.763"/>
    <p1510:client id="{BEBD720D-CE92-4E79-8257-BE461043F7F0}" v="1" dt="2025-01-23T21:40:11.901"/>
    <p1510:client id="{C450065E-E174-4B01-B9CE-AC5259C337C1}" v="73" dt="2025-01-24T15:29:57.216"/>
    <p1510:client id="{E95A2D26-44F3-42FC-94BE-6CEBD06F27F5}" v="25" dt="2025-01-23T21:41:30.5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ton M Bryant" userId="0eb0287a-6194-46f6-af18-ef6813bd915d" providerId="ADAL" clId="{99892EEA-25A6-495A-844A-6B5104DC91C5}"/>
    <pc:docChg chg="modSld">
      <pc:chgData name="Ashton M Bryant" userId="0eb0287a-6194-46f6-af18-ef6813bd915d" providerId="ADAL" clId="{99892EEA-25A6-495A-844A-6B5104DC91C5}" dt="2025-01-24T16:20:53.241" v="12" actId="20577"/>
      <pc:docMkLst>
        <pc:docMk/>
      </pc:docMkLst>
      <pc:sldChg chg="modSp mod">
        <pc:chgData name="Ashton M Bryant" userId="0eb0287a-6194-46f6-af18-ef6813bd915d" providerId="ADAL" clId="{99892EEA-25A6-495A-844A-6B5104DC91C5}" dt="2025-01-24T16:20:53.241" v="12" actId="20577"/>
        <pc:sldMkLst>
          <pc:docMk/>
          <pc:sldMk cId="2924508768" sldId="263"/>
        </pc:sldMkLst>
        <pc:spChg chg="mod">
          <ac:chgData name="Ashton M Bryant" userId="0eb0287a-6194-46f6-af18-ef6813bd915d" providerId="ADAL" clId="{99892EEA-25A6-495A-844A-6B5104DC91C5}" dt="2025-01-24T16:20:53.241" v="12" actId="20577"/>
          <ac:spMkLst>
            <pc:docMk/>
            <pc:sldMk cId="2924508768" sldId="263"/>
            <ac:spMk id="6" creationId="{C60A43E6-BFFB-522C-6317-EB5092F03F7E}"/>
          </ac:spMkLst>
        </pc:spChg>
      </pc:sldChg>
    </pc:docChg>
  </pc:docChgLst>
  <pc:docChgLst>
    <pc:chgData name="Jouri Ghazi" userId="bb17215a-62f0-4515-b7d9-ffd8e9cf1fd0" providerId="ADAL" clId="{B95BCF6A-86EE-4683-898A-8A0471F5403B}"/>
    <pc:docChg chg="undo custSel addSld delSld modSld sldOrd">
      <pc:chgData name="Jouri Ghazi" userId="bb17215a-62f0-4515-b7d9-ffd8e9cf1fd0" providerId="ADAL" clId="{B95BCF6A-86EE-4683-898A-8A0471F5403B}" dt="2025-01-24T18:03:57.763" v="899" actId="2711"/>
      <pc:docMkLst>
        <pc:docMk/>
      </pc:docMkLst>
      <pc:sldChg chg="addSp modSp new mod">
        <pc:chgData name="Jouri Ghazi" userId="bb17215a-62f0-4515-b7d9-ffd8e9cf1fd0" providerId="ADAL" clId="{B95BCF6A-86EE-4683-898A-8A0471F5403B}" dt="2025-01-24T18:03:57.763" v="899" actId="2711"/>
        <pc:sldMkLst>
          <pc:docMk/>
          <pc:sldMk cId="122373736" sldId="256"/>
        </pc:sldMkLst>
        <pc:spChg chg="mod">
          <ac:chgData name="Jouri Ghazi" userId="bb17215a-62f0-4515-b7d9-ffd8e9cf1fd0" providerId="ADAL" clId="{B95BCF6A-86EE-4683-898A-8A0471F5403B}" dt="2025-01-24T16:33:33.272" v="638" actId="113"/>
          <ac:spMkLst>
            <pc:docMk/>
            <pc:sldMk cId="122373736" sldId="256"/>
            <ac:spMk id="2" creationId="{56D42501-6428-DCF3-F781-944D30AC3067}"/>
          </ac:spMkLst>
        </pc:spChg>
        <pc:spChg chg="mod">
          <ac:chgData name="Jouri Ghazi" userId="bb17215a-62f0-4515-b7d9-ffd8e9cf1fd0" providerId="ADAL" clId="{B95BCF6A-86EE-4683-898A-8A0471F5403B}" dt="2025-01-24T18:03:57.763" v="899" actId="2711"/>
          <ac:spMkLst>
            <pc:docMk/>
            <pc:sldMk cId="122373736" sldId="256"/>
            <ac:spMk id="3" creationId="{8EBC9B59-E26E-F302-D96D-6011FAA0CFC5}"/>
          </ac:spMkLst>
        </pc:spChg>
        <pc:spChg chg="add mod">
          <ac:chgData name="Jouri Ghazi" userId="bb17215a-62f0-4515-b7d9-ffd8e9cf1fd0" providerId="ADAL" clId="{B95BCF6A-86EE-4683-898A-8A0471F5403B}" dt="2025-01-24T16:33:42.262" v="639" actId="571"/>
          <ac:spMkLst>
            <pc:docMk/>
            <pc:sldMk cId="122373736" sldId="256"/>
            <ac:spMk id="4" creationId="{21AA1B73-5B66-DFC7-69A3-AA85A26480EB}"/>
          </ac:spMkLst>
        </pc:spChg>
        <pc:spChg chg="add mod">
          <ac:chgData name="Jouri Ghazi" userId="bb17215a-62f0-4515-b7d9-ffd8e9cf1fd0" providerId="ADAL" clId="{B95BCF6A-86EE-4683-898A-8A0471F5403B}" dt="2025-01-24T16:33:48.557" v="640" actId="571"/>
          <ac:spMkLst>
            <pc:docMk/>
            <pc:sldMk cId="122373736" sldId="256"/>
            <ac:spMk id="5" creationId="{D2846E75-430C-D9FB-3518-A4F20119071C}"/>
          </ac:spMkLst>
        </pc:spChg>
        <pc:spChg chg="add mod">
          <ac:chgData name="Jouri Ghazi" userId="bb17215a-62f0-4515-b7d9-ffd8e9cf1fd0" providerId="ADAL" clId="{B95BCF6A-86EE-4683-898A-8A0471F5403B}" dt="2025-01-24T16:34:50.949" v="670" actId="20577"/>
          <ac:spMkLst>
            <pc:docMk/>
            <pc:sldMk cId="122373736" sldId="256"/>
            <ac:spMk id="6" creationId="{65228F3D-9B74-9DC2-3DA3-2004FD605180}"/>
          </ac:spMkLst>
        </pc:spChg>
      </pc:sldChg>
      <pc:sldChg chg="modSp new mod">
        <pc:chgData name="Jouri Ghazi" userId="bb17215a-62f0-4515-b7d9-ffd8e9cf1fd0" providerId="ADAL" clId="{B95BCF6A-86EE-4683-898A-8A0471F5403B}" dt="2025-01-24T16:29:04.788" v="389" actId="14100"/>
        <pc:sldMkLst>
          <pc:docMk/>
          <pc:sldMk cId="2714998159" sldId="257"/>
        </pc:sldMkLst>
        <pc:spChg chg="mod">
          <ac:chgData name="Jouri Ghazi" userId="bb17215a-62f0-4515-b7d9-ffd8e9cf1fd0" providerId="ADAL" clId="{B95BCF6A-86EE-4683-898A-8A0471F5403B}" dt="2025-01-24T16:28:26.387" v="388" actId="113"/>
          <ac:spMkLst>
            <pc:docMk/>
            <pc:sldMk cId="2714998159" sldId="257"/>
            <ac:spMk id="2" creationId="{6078EA80-16A5-DF9C-5C1F-A68B8ED6C9A5}"/>
          </ac:spMkLst>
        </pc:spChg>
        <pc:spChg chg="mod">
          <ac:chgData name="Jouri Ghazi" userId="bb17215a-62f0-4515-b7d9-ffd8e9cf1fd0" providerId="ADAL" clId="{B95BCF6A-86EE-4683-898A-8A0471F5403B}" dt="2025-01-24T16:29:04.788" v="389" actId="14100"/>
          <ac:spMkLst>
            <pc:docMk/>
            <pc:sldMk cId="2714998159" sldId="257"/>
            <ac:spMk id="3" creationId="{D501B8EE-0175-2EA7-3A44-AA9EDFAE85EB}"/>
          </ac:spMkLst>
        </pc:spChg>
      </pc:sldChg>
      <pc:sldChg chg="modSp new mod">
        <pc:chgData name="Jouri Ghazi" userId="bb17215a-62f0-4515-b7d9-ffd8e9cf1fd0" providerId="ADAL" clId="{B95BCF6A-86EE-4683-898A-8A0471F5403B}" dt="2025-01-23T16:22:46.284" v="138" actId="20577"/>
        <pc:sldMkLst>
          <pc:docMk/>
          <pc:sldMk cId="2338669100" sldId="258"/>
        </pc:sldMkLst>
        <pc:spChg chg="mod">
          <ac:chgData name="Jouri Ghazi" userId="bb17215a-62f0-4515-b7d9-ffd8e9cf1fd0" providerId="ADAL" clId="{B95BCF6A-86EE-4683-898A-8A0471F5403B}" dt="2025-01-23T16:22:46.284" v="138" actId="20577"/>
          <ac:spMkLst>
            <pc:docMk/>
            <pc:sldMk cId="2338669100" sldId="258"/>
            <ac:spMk id="2" creationId="{CD06F34A-48D8-14CB-9256-458CC429D52F}"/>
          </ac:spMkLst>
        </pc:spChg>
        <pc:spChg chg="mod">
          <ac:chgData name="Jouri Ghazi" userId="bb17215a-62f0-4515-b7d9-ffd8e9cf1fd0" providerId="ADAL" clId="{B95BCF6A-86EE-4683-898A-8A0471F5403B}" dt="2025-01-23T16:06:40.316" v="103" actId="20577"/>
          <ac:spMkLst>
            <pc:docMk/>
            <pc:sldMk cId="2338669100" sldId="258"/>
            <ac:spMk id="3" creationId="{070FAF9B-AF36-3DF0-EA51-0F8916CD8681}"/>
          </ac:spMkLst>
        </pc:spChg>
      </pc:sldChg>
      <pc:sldChg chg="modSp mod">
        <pc:chgData name="Jouri Ghazi" userId="bb17215a-62f0-4515-b7d9-ffd8e9cf1fd0" providerId="ADAL" clId="{B95BCF6A-86EE-4683-898A-8A0471F5403B}" dt="2025-01-24T16:37:15.212" v="758" actId="113"/>
        <pc:sldMkLst>
          <pc:docMk/>
          <pc:sldMk cId="3379800229" sldId="259"/>
        </pc:sldMkLst>
        <pc:spChg chg="mod">
          <ac:chgData name="Jouri Ghazi" userId="bb17215a-62f0-4515-b7d9-ffd8e9cf1fd0" providerId="ADAL" clId="{B95BCF6A-86EE-4683-898A-8A0471F5403B}" dt="2025-01-24T16:37:15.212" v="758" actId="113"/>
          <ac:spMkLst>
            <pc:docMk/>
            <pc:sldMk cId="3379800229" sldId="259"/>
            <ac:spMk id="2" creationId="{383BB0D2-A98C-C5E3-E407-3B74B1F114A4}"/>
          </ac:spMkLst>
        </pc:spChg>
        <pc:spChg chg="mod">
          <ac:chgData name="Jouri Ghazi" userId="bb17215a-62f0-4515-b7d9-ffd8e9cf1fd0" providerId="ADAL" clId="{B95BCF6A-86EE-4683-898A-8A0471F5403B}" dt="2025-01-24T16:36:53.940" v="757" actId="14100"/>
          <ac:spMkLst>
            <pc:docMk/>
            <pc:sldMk cId="3379800229" sldId="259"/>
            <ac:spMk id="3" creationId="{DC1A50AE-5580-5DEB-B3F4-9084AC74BC8F}"/>
          </ac:spMkLst>
        </pc:spChg>
      </pc:sldChg>
      <pc:sldChg chg="modSp mod ord">
        <pc:chgData name="Jouri Ghazi" userId="bb17215a-62f0-4515-b7d9-ffd8e9cf1fd0" providerId="ADAL" clId="{B95BCF6A-86EE-4683-898A-8A0471F5403B}" dt="2025-01-24T16:44:47.418" v="820" actId="27636"/>
        <pc:sldMkLst>
          <pc:docMk/>
          <pc:sldMk cId="2791691340" sldId="260"/>
        </pc:sldMkLst>
        <pc:spChg chg="mod">
          <ac:chgData name="Jouri Ghazi" userId="bb17215a-62f0-4515-b7d9-ffd8e9cf1fd0" providerId="ADAL" clId="{B95BCF6A-86EE-4683-898A-8A0471F5403B}" dt="2025-01-24T16:44:47.418" v="820" actId="27636"/>
          <ac:spMkLst>
            <pc:docMk/>
            <pc:sldMk cId="2791691340" sldId="260"/>
            <ac:spMk id="2" creationId="{04D4C24F-6C0B-0D6A-FD40-39E08B9E7F7D}"/>
          </ac:spMkLst>
        </pc:spChg>
      </pc:sldChg>
      <pc:sldChg chg="add ord">
        <pc:chgData name="Jouri Ghazi" userId="bb17215a-62f0-4515-b7d9-ffd8e9cf1fd0" providerId="ADAL" clId="{B95BCF6A-86EE-4683-898A-8A0471F5403B}" dt="2025-01-24T15:27:56.037" v="141"/>
        <pc:sldMkLst>
          <pc:docMk/>
          <pc:sldMk cId="1599249071" sldId="261"/>
        </pc:sldMkLst>
      </pc:sldChg>
      <pc:sldChg chg="add">
        <pc:chgData name="Jouri Ghazi" userId="bb17215a-62f0-4515-b7d9-ffd8e9cf1fd0" providerId="ADAL" clId="{B95BCF6A-86EE-4683-898A-8A0471F5403B}" dt="2025-01-24T15:28:02.889" v="142"/>
        <pc:sldMkLst>
          <pc:docMk/>
          <pc:sldMk cId="135965018" sldId="262"/>
        </pc:sldMkLst>
      </pc:sldChg>
      <pc:sldChg chg="addSp modSp add mod">
        <pc:chgData name="Jouri Ghazi" userId="bb17215a-62f0-4515-b7d9-ffd8e9cf1fd0" providerId="ADAL" clId="{B95BCF6A-86EE-4683-898A-8A0471F5403B}" dt="2025-01-24T16:24:31.366" v="303" actId="14100"/>
        <pc:sldMkLst>
          <pc:docMk/>
          <pc:sldMk cId="2924508768" sldId="263"/>
        </pc:sldMkLst>
        <pc:spChg chg="add mod">
          <ac:chgData name="Jouri Ghazi" userId="bb17215a-62f0-4515-b7d9-ffd8e9cf1fd0" providerId="ADAL" clId="{B95BCF6A-86EE-4683-898A-8A0471F5403B}" dt="2025-01-24T16:24:31.366" v="303" actId="14100"/>
          <ac:spMkLst>
            <pc:docMk/>
            <pc:sldMk cId="2924508768" sldId="263"/>
            <ac:spMk id="4" creationId="{3D62B71C-9DF0-C131-CDE7-9C7C77213CD9}"/>
          </ac:spMkLst>
        </pc:spChg>
        <pc:spChg chg="mod">
          <ac:chgData name="Jouri Ghazi" userId="bb17215a-62f0-4515-b7d9-ffd8e9cf1fd0" providerId="ADAL" clId="{B95BCF6A-86EE-4683-898A-8A0471F5403B}" dt="2025-01-24T16:23:38.596" v="264" actId="20577"/>
          <ac:spMkLst>
            <pc:docMk/>
            <pc:sldMk cId="2924508768" sldId="263"/>
            <ac:spMk id="6" creationId="{C60A43E6-BFFB-522C-6317-EB5092F03F7E}"/>
          </ac:spMkLst>
        </pc:spChg>
        <pc:graphicFrameChg chg="add mod">
          <ac:chgData name="Jouri Ghazi" userId="bb17215a-62f0-4515-b7d9-ffd8e9cf1fd0" providerId="ADAL" clId="{B95BCF6A-86EE-4683-898A-8A0471F5403B}" dt="2025-01-24T16:22:35.516" v="209"/>
          <ac:graphicFrameMkLst>
            <pc:docMk/>
            <pc:sldMk cId="2924508768" sldId="263"/>
            <ac:graphicFrameMk id="2" creationId="{30889C31-4204-602E-E7AD-37A2498E291B}"/>
          </ac:graphicFrameMkLst>
        </pc:graphicFrameChg>
        <pc:graphicFrameChg chg="add mod">
          <ac:chgData name="Jouri Ghazi" userId="bb17215a-62f0-4515-b7d9-ffd8e9cf1fd0" providerId="ADAL" clId="{B95BCF6A-86EE-4683-898A-8A0471F5403B}" dt="2025-01-24T16:23:27.123" v="259"/>
          <ac:graphicFrameMkLst>
            <pc:docMk/>
            <pc:sldMk cId="2924508768" sldId="263"/>
            <ac:graphicFrameMk id="3" creationId="{5433A799-EE7C-89DB-5DFB-4B73E13D4435}"/>
          </ac:graphicFrameMkLst>
        </pc:graphicFrameChg>
        <pc:graphicFrameChg chg="add mod">
          <ac:chgData name="Jouri Ghazi" userId="bb17215a-62f0-4515-b7d9-ffd8e9cf1fd0" providerId="ADAL" clId="{B95BCF6A-86EE-4683-898A-8A0471F5403B}" dt="2025-01-24T16:23:58.878" v="272"/>
          <ac:graphicFrameMkLst>
            <pc:docMk/>
            <pc:sldMk cId="2924508768" sldId="263"/>
            <ac:graphicFrameMk id="5" creationId="{8B3F2FA1-51C3-194B-8B2C-AFD8AD2CEA8D}"/>
          </ac:graphicFrameMkLst>
        </pc:graphicFrameChg>
      </pc:sldChg>
      <pc:sldChg chg="modSp add mod ord">
        <pc:chgData name="Jouri Ghazi" userId="bb17215a-62f0-4515-b7d9-ffd8e9cf1fd0" providerId="ADAL" clId="{B95BCF6A-86EE-4683-898A-8A0471F5403B}" dt="2025-01-24T16:24:53.866" v="308" actId="20577"/>
        <pc:sldMkLst>
          <pc:docMk/>
          <pc:sldMk cId="495001163" sldId="264"/>
        </pc:sldMkLst>
        <pc:spChg chg="mod">
          <ac:chgData name="Jouri Ghazi" userId="bb17215a-62f0-4515-b7d9-ffd8e9cf1fd0" providerId="ADAL" clId="{B95BCF6A-86EE-4683-898A-8A0471F5403B}" dt="2025-01-24T16:24:53.866" v="308" actId="20577"/>
          <ac:spMkLst>
            <pc:docMk/>
            <pc:sldMk cId="495001163" sldId="264"/>
            <ac:spMk id="6" creationId="{6486DF8E-3118-234C-463D-8311E2AE73D1}"/>
          </ac:spMkLst>
        </pc:spChg>
        <pc:spChg chg="mod">
          <ac:chgData name="Jouri Ghazi" userId="bb17215a-62f0-4515-b7d9-ffd8e9cf1fd0" providerId="ADAL" clId="{B95BCF6A-86EE-4683-898A-8A0471F5403B}" dt="2025-01-24T16:21:09.513" v="150" actId="20577"/>
          <ac:spMkLst>
            <pc:docMk/>
            <pc:sldMk cId="495001163" sldId="264"/>
            <ac:spMk id="7" creationId="{EE024EF7-DB75-E8DB-9931-6F5B7298DD12}"/>
          </ac:spMkLst>
        </pc:spChg>
      </pc:sldChg>
      <pc:sldChg chg="addSp delSp modSp new mod">
        <pc:chgData name="Jouri Ghazi" userId="bb17215a-62f0-4515-b7d9-ffd8e9cf1fd0" providerId="ADAL" clId="{B95BCF6A-86EE-4683-898A-8A0471F5403B}" dt="2025-01-24T16:51:29.098" v="879" actId="20577"/>
        <pc:sldMkLst>
          <pc:docMk/>
          <pc:sldMk cId="2235009688" sldId="265"/>
        </pc:sldMkLst>
        <pc:spChg chg="del">
          <ac:chgData name="Jouri Ghazi" userId="bb17215a-62f0-4515-b7d9-ffd8e9cf1fd0" providerId="ADAL" clId="{B95BCF6A-86EE-4683-898A-8A0471F5403B}" dt="2025-01-24T16:29:33.712" v="393" actId="478"/>
          <ac:spMkLst>
            <pc:docMk/>
            <pc:sldMk cId="2235009688" sldId="265"/>
            <ac:spMk id="2" creationId="{9C7C132C-C21B-FA5C-529B-8F958CA45ECF}"/>
          </ac:spMkLst>
        </pc:spChg>
        <pc:spChg chg="del">
          <ac:chgData name="Jouri Ghazi" userId="bb17215a-62f0-4515-b7d9-ffd8e9cf1fd0" providerId="ADAL" clId="{B95BCF6A-86EE-4683-898A-8A0471F5403B}" dt="2025-01-24T16:29:33.712" v="393" actId="478"/>
          <ac:spMkLst>
            <pc:docMk/>
            <pc:sldMk cId="2235009688" sldId="265"/>
            <ac:spMk id="3" creationId="{DAE4911E-4F93-13C7-AAAB-8DFA1909049E}"/>
          </ac:spMkLst>
        </pc:spChg>
        <pc:spChg chg="add mod">
          <ac:chgData name="Jouri Ghazi" userId="bb17215a-62f0-4515-b7d9-ffd8e9cf1fd0" providerId="ADAL" clId="{B95BCF6A-86EE-4683-898A-8A0471F5403B}" dt="2025-01-24T16:29:32.050" v="392"/>
          <ac:spMkLst>
            <pc:docMk/>
            <pc:sldMk cId="2235009688" sldId="265"/>
            <ac:spMk id="4" creationId="{0B85C068-D037-ECF4-43FC-A39D538E9369}"/>
          </ac:spMkLst>
        </pc:spChg>
        <pc:spChg chg="add mod">
          <ac:chgData name="Jouri Ghazi" userId="bb17215a-62f0-4515-b7d9-ffd8e9cf1fd0" providerId="ADAL" clId="{B95BCF6A-86EE-4683-898A-8A0471F5403B}" dt="2025-01-24T16:29:32.050" v="392"/>
          <ac:spMkLst>
            <pc:docMk/>
            <pc:sldMk cId="2235009688" sldId="265"/>
            <ac:spMk id="5" creationId="{1B9530CA-4984-1126-BC45-BB620AD24AE7}"/>
          </ac:spMkLst>
        </pc:spChg>
        <pc:spChg chg="add mod">
          <ac:chgData name="Jouri Ghazi" userId="bb17215a-62f0-4515-b7d9-ffd8e9cf1fd0" providerId="ADAL" clId="{B95BCF6A-86EE-4683-898A-8A0471F5403B}" dt="2025-01-24T16:33:08.037" v="635" actId="20577"/>
          <ac:spMkLst>
            <pc:docMk/>
            <pc:sldMk cId="2235009688" sldId="265"/>
            <ac:spMk id="6" creationId="{3D75B36E-F039-1CB3-327B-1829CAC1F3AC}"/>
          </ac:spMkLst>
        </pc:spChg>
        <pc:spChg chg="add mod">
          <ac:chgData name="Jouri Ghazi" userId="bb17215a-62f0-4515-b7d9-ffd8e9cf1fd0" providerId="ADAL" clId="{B95BCF6A-86EE-4683-898A-8A0471F5403B}" dt="2025-01-24T16:51:29.098" v="879" actId="20577"/>
          <ac:spMkLst>
            <pc:docMk/>
            <pc:sldMk cId="2235009688" sldId="265"/>
            <ac:spMk id="7" creationId="{D9D40EDC-4A22-0973-6EC0-1ACBFDF3060F}"/>
          </ac:spMkLst>
        </pc:spChg>
      </pc:sldChg>
      <pc:sldChg chg="modSp add mod">
        <pc:chgData name="Jouri Ghazi" userId="bb17215a-62f0-4515-b7d9-ffd8e9cf1fd0" providerId="ADAL" clId="{B95BCF6A-86EE-4683-898A-8A0471F5403B}" dt="2025-01-24T16:53:56.807" v="898" actId="14100"/>
        <pc:sldMkLst>
          <pc:docMk/>
          <pc:sldMk cId="95647933" sldId="266"/>
        </pc:sldMkLst>
        <pc:spChg chg="mod">
          <ac:chgData name="Jouri Ghazi" userId="bb17215a-62f0-4515-b7d9-ffd8e9cf1fd0" providerId="ADAL" clId="{B95BCF6A-86EE-4683-898A-8A0471F5403B}" dt="2025-01-24T16:53:41.869" v="897"/>
          <ac:spMkLst>
            <pc:docMk/>
            <pc:sldMk cId="95647933" sldId="266"/>
            <ac:spMk id="2" creationId="{EA32F612-B4FF-CF25-7880-02FD0E37BAAD}"/>
          </ac:spMkLst>
        </pc:spChg>
        <pc:spChg chg="mod">
          <ac:chgData name="Jouri Ghazi" userId="bb17215a-62f0-4515-b7d9-ffd8e9cf1fd0" providerId="ADAL" clId="{B95BCF6A-86EE-4683-898A-8A0471F5403B}" dt="2025-01-24T16:53:56.807" v="898" actId="14100"/>
          <ac:spMkLst>
            <pc:docMk/>
            <pc:sldMk cId="95647933" sldId="266"/>
            <ac:spMk id="3" creationId="{2AB322C2-914B-4855-EDF2-2E6AF02E6CB7}"/>
          </ac:spMkLst>
        </pc:spChg>
      </pc:sldChg>
      <pc:sldChg chg="new del">
        <pc:chgData name="Jouri Ghazi" userId="bb17215a-62f0-4515-b7d9-ffd8e9cf1fd0" providerId="ADAL" clId="{B95BCF6A-86EE-4683-898A-8A0471F5403B}" dt="2025-01-24T16:52:58.985" v="881" actId="680"/>
        <pc:sldMkLst>
          <pc:docMk/>
          <pc:sldMk cId="2009907053" sldId="266"/>
        </pc:sldMkLst>
      </pc:sldChg>
    </pc:docChg>
  </pc:docChgLst>
  <pc:docChgLst>
    <pc:chgData name="Jahtega Djukpen" userId="S::tun88825@temple.edu::54399987-759a-4afe-9fc9-7f8df963e942" providerId="AD" clId="Web-{8C62DBDC-7643-4596-8F53-167FC5EA7495}"/>
    <pc:docChg chg="modSld">
      <pc:chgData name="Jahtega Djukpen" userId="S::tun88825@temple.edu::54399987-759a-4afe-9fc9-7f8df963e942" providerId="AD" clId="Web-{8C62DBDC-7643-4596-8F53-167FC5EA7495}" dt="2025-01-24T04:17:16.727" v="4" actId="20577"/>
      <pc:docMkLst>
        <pc:docMk/>
      </pc:docMkLst>
      <pc:sldChg chg="modSp">
        <pc:chgData name="Jahtega Djukpen" userId="S::tun88825@temple.edu::54399987-759a-4afe-9fc9-7f8df963e942" providerId="AD" clId="Web-{8C62DBDC-7643-4596-8F53-167FC5EA7495}" dt="2025-01-24T04:17:16.727" v="4" actId="20577"/>
        <pc:sldMkLst>
          <pc:docMk/>
          <pc:sldMk cId="2714998159" sldId="257"/>
        </pc:sldMkLst>
        <pc:spChg chg="mod">
          <ac:chgData name="Jahtega Djukpen" userId="S::tun88825@temple.edu::54399987-759a-4afe-9fc9-7f8df963e942" providerId="AD" clId="Web-{8C62DBDC-7643-4596-8F53-167FC5EA7495}" dt="2025-01-24T04:17:16.727" v="4" actId="20577"/>
          <ac:spMkLst>
            <pc:docMk/>
            <pc:sldMk cId="2714998159" sldId="257"/>
            <ac:spMk id="3" creationId="{D501B8EE-0175-2EA7-3A44-AA9EDFAE85EB}"/>
          </ac:spMkLst>
        </pc:spChg>
      </pc:sldChg>
    </pc:docChg>
  </pc:docChgLst>
  <pc:docChgLst>
    <pc:chgData name="Jahtega Djukpen" userId="S::tun88825@temple.edu::54399987-759a-4afe-9fc9-7f8df963e942" providerId="AD" clId="Web-{BEBD720D-CE92-4E79-8257-BE461043F7F0}"/>
    <pc:docChg chg="modSld">
      <pc:chgData name="Jahtega Djukpen" userId="S::tun88825@temple.edu::54399987-759a-4afe-9fc9-7f8df963e942" providerId="AD" clId="Web-{BEBD720D-CE92-4E79-8257-BE461043F7F0}" dt="2025-01-23T21:40:11.901" v="0" actId="20577"/>
      <pc:docMkLst>
        <pc:docMk/>
      </pc:docMkLst>
      <pc:sldChg chg="modSp">
        <pc:chgData name="Jahtega Djukpen" userId="S::tun88825@temple.edu::54399987-759a-4afe-9fc9-7f8df963e942" providerId="AD" clId="Web-{BEBD720D-CE92-4E79-8257-BE461043F7F0}" dt="2025-01-23T21:40:11.901" v="0" actId="20577"/>
        <pc:sldMkLst>
          <pc:docMk/>
          <pc:sldMk cId="2714998159" sldId="257"/>
        </pc:sldMkLst>
        <pc:spChg chg="mod">
          <ac:chgData name="Jahtega Djukpen" userId="S::tun88825@temple.edu::54399987-759a-4afe-9fc9-7f8df963e942" providerId="AD" clId="Web-{BEBD720D-CE92-4E79-8257-BE461043F7F0}" dt="2025-01-23T21:40:11.901" v="0" actId="20577"/>
          <ac:spMkLst>
            <pc:docMk/>
            <pc:sldMk cId="2714998159" sldId="257"/>
            <ac:spMk id="3" creationId="{D501B8EE-0175-2EA7-3A44-AA9EDFAE85EB}"/>
          </ac:spMkLst>
        </pc:spChg>
      </pc:sldChg>
    </pc:docChg>
  </pc:docChgLst>
  <pc:docChgLst>
    <pc:chgData name="Jahtega Djukpen" userId="S::tun88825@temple.edu::54399987-759a-4afe-9fc9-7f8df963e942" providerId="AD" clId="Web-{E95A2D26-44F3-42FC-94BE-6CEBD06F27F5}"/>
    <pc:docChg chg="modSld">
      <pc:chgData name="Jahtega Djukpen" userId="S::tun88825@temple.edu::54399987-759a-4afe-9fc9-7f8df963e942" providerId="AD" clId="Web-{E95A2D26-44F3-42FC-94BE-6CEBD06F27F5}" dt="2025-01-23T21:41:30.399" v="23" actId="20577"/>
      <pc:docMkLst>
        <pc:docMk/>
      </pc:docMkLst>
      <pc:sldChg chg="modSp">
        <pc:chgData name="Jahtega Djukpen" userId="S::tun88825@temple.edu::54399987-759a-4afe-9fc9-7f8df963e942" providerId="AD" clId="Web-{E95A2D26-44F3-42FC-94BE-6CEBD06F27F5}" dt="2025-01-23T21:41:30.399" v="23" actId="20577"/>
        <pc:sldMkLst>
          <pc:docMk/>
          <pc:sldMk cId="2714998159" sldId="257"/>
        </pc:sldMkLst>
        <pc:spChg chg="mod">
          <ac:chgData name="Jahtega Djukpen" userId="S::tun88825@temple.edu::54399987-759a-4afe-9fc9-7f8df963e942" providerId="AD" clId="Web-{E95A2D26-44F3-42FC-94BE-6CEBD06F27F5}" dt="2025-01-23T21:41:30.399" v="23" actId="20577"/>
          <ac:spMkLst>
            <pc:docMk/>
            <pc:sldMk cId="2714998159" sldId="257"/>
            <ac:spMk id="3" creationId="{D501B8EE-0175-2EA7-3A44-AA9EDFAE85EB}"/>
          </ac:spMkLst>
        </pc:spChg>
      </pc:sldChg>
    </pc:docChg>
  </pc:docChgLst>
  <pc:docChgLst>
    <pc:chgData name="Jahtega Djukpen" userId="S::tun88825@temple.edu::54399987-759a-4afe-9fc9-7f8df963e942" providerId="AD" clId="Web-{C450065E-E174-4B01-B9CE-AC5259C337C1}"/>
    <pc:docChg chg="addSld modSld sldOrd">
      <pc:chgData name="Jahtega Djukpen" userId="S::tun88825@temple.edu::54399987-759a-4afe-9fc9-7f8df963e942" providerId="AD" clId="Web-{C450065E-E174-4B01-B9CE-AC5259C337C1}" dt="2025-01-24T15:29:57.216" v="70" actId="20577"/>
      <pc:docMkLst>
        <pc:docMk/>
      </pc:docMkLst>
      <pc:sldChg chg="modSp">
        <pc:chgData name="Jahtega Djukpen" userId="S::tun88825@temple.edu::54399987-759a-4afe-9fc9-7f8df963e942" providerId="AD" clId="Web-{C450065E-E174-4B01-B9CE-AC5259C337C1}" dt="2025-01-24T15:24:31.710" v="13" actId="20577"/>
        <pc:sldMkLst>
          <pc:docMk/>
          <pc:sldMk cId="2714998159" sldId="257"/>
        </pc:sldMkLst>
        <pc:spChg chg="mod">
          <ac:chgData name="Jahtega Djukpen" userId="S::tun88825@temple.edu::54399987-759a-4afe-9fc9-7f8df963e942" providerId="AD" clId="Web-{C450065E-E174-4B01-B9CE-AC5259C337C1}" dt="2025-01-24T15:24:31.710" v="13" actId="20577"/>
          <ac:spMkLst>
            <pc:docMk/>
            <pc:sldMk cId="2714998159" sldId="257"/>
            <ac:spMk id="2" creationId="{6078EA80-16A5-DF9C-5C1F-A68B8ED6C9A5}"/>
          </ac:spMkLst>
        </pc:spChg>
      </pc:sldChg>
      <pc:sldChg chg="modSp new">
        <pc:chgData name="Jahtega Djukpen" userId="S::tun88825@temple.edu::54399987-759a-4afe-9fc9-7f8df963e942" providerId="AD" clId="Web-{C450065E-E174-4B01-B9CE-AC5259C337C1}" dt="2025-01-24T15:29:08.278" v="62" actId="20577"/>
        <pc:sldMkLst>
          <pc:docMk/>
          <pc:sldMk cId="3379800229" sldId="259"/>
        </pc:sldMkLst>
        <pc:spChg chg="mod">
          <ac:chgData name="Jahtega Djukpen" userId="S::tun88825@temple.edu::54399987-759a-4afe-9fc9-7f8df963e942" providerId="AD" clId="Web-{C450065E-E174-4B01-B9CE-AC5259C337C1}" dt="2025-01-24T15:29:08.278" v="62" actId="20577"/>
          <ac:spMkLst>
            <pc:docMk/>
            <pc:sldMk cId="3379800229" sldId="259"/>
            <ac:spMk id="2" creationId="{383BB0D2-A98C-C5E3-E407-3B74B1F114A4}"/>
          </ac:spMkLst>
        </pc:spChg>
      </pc:sldChg>
      <pc:sldChg chg="delSp modSp new ord">
        <pc:chgData name="Jahtega Djukpen" userId="S::tun88825@temple.edu::54399987-759a-4afe-9fc9-7f8df963e942" providerId="AD" clId="Web-{C450065E-E174-4B01-B9CE-AC5259C337C1}" dt="2025-01-24T15:29:57.216" v="70" actId="20577"/>
        <pc:sldMkLst>
          <pc:docMk/>
          <pc:sldMk cId="2791691340" sldId="260"/>
        </pc:sldMkLst>
        <pc:spChg chg="mod">
          <ac:chgData name="Jahtega Djukpen" userId="S::tun88825@temple.edu::54399987-759a-4afe-9fc9-7f8df963e942" providerId="AD" clId="Web-{C450065E-E174-4B01-B9CE-AC5259C337C1}" dt="2025-01-24T15:29:57.216" v="70" actId="20577"/>
          <ac:spMkLst>
            <pc:docMk/>
            <pc:sldMk cId="2791691340" sldId="260"/>
            <ac:spMk id="2" creationId="{04D4C24F-6C0B-0D6A-FD40-39E08B9E7F7D}"/>
          </ac:spMkLst>
        </pc:spChg>
        <pc:spChg chg="del">
          <ac:chgData name="Jahtega Djukpen" userId="S::tun88825@temple.edu::54399987-759a-4afe-9fc9-7f8df963e942" providerId="AD" clId="Web-{C450065E-E174-4B01-B9CE-AC5259C337C1}" dt="2025-01-24T15:29:17.950" v="63"/>
          <ac:spMkLst>
            <pc:docMk/>
            <pc:sldMk cId="2791691340" sldId="260"/>
            <ac:spMk id="3" creationId="{BE974BF4-3F2F-6D23-3886-D3AAEBE4627C}"/>
          </ac:spMkLst>
        </pc:spChg>
      </pc:sldChg>
    </pc:docChg>
  </pc:docChgLst>
  <pc:docChgLst>
    <pc:chgData name="Jahtega Djukpen" userId="S::tun88825@temple.edu::54399987-759a-4afe-9fc9-7f8df963e942" providerId="AD" clId="Web-{9811C28E-B8C7-4E9E-9B30-BB306E68ABF2}"/>
    <pc:docChg chg="delSld modSld">
      <pc:chgData name="Jahtega Djukpen" userId="S::tun88825@temple.edu::54399987-759a-4afe-9fc9-7f8df963e942" providerId="AD" clId="Web-{9811C28E-B8C7-4E9E-9B30-BB306E68ABF2}" dt="2025-01-24T15:56:28.726" v="34"/>
      <pc:docMkLst>
        <pc:docMk/>
      </pc:docMkLst>
      <pc:sldChg chg="del">
        <pc:chgData name="Jahtega Djukpen" userId="S::tun88825@temple.edu::54399987-759a-4afe-9fc9-7f8df963e942" providerId="AD" clId="Web-{9811C28E-B8C7-4E9E-9B30-BB306E68ABF2}" dt="2025-01-24T15:56:28.726" v="34"/>
        <pc:sldMkLst>
          <pc:docMk/>
          <pc:sldMk cId="2338669100" sldId="258"/>
        </pc:sldMkLst>
      </pc:sldChg>
      <pc:sldChg chg="modSp">
        <pc:chgData name="Jahtega Djukpen" userId="S::tun88825@temple.edu::54399987-759a-4afe-9fc9-7f8df963e942" providerId="AD" clId="Web-{9811C28E-B8C7-4E9E-9B30-BB306E68ABF2}" dt="2025-01-24T15:52:38.378" v="33" actId="20577"/>
        <pc:sldMkLst>
          <pc:docMk/>
          <pc:sldMk cId="3379800229" sldId="259"/>
        </pc:sldMkLst>
        <pc:spChg chg="mod">
          <ac:chgData name="Jahtega Djukpen" userId="S::tun88825@temple.edu::54399987-759a-4afe-9fc9-7f8df963e942" providerId="AD" clId="Web-{9811C28E-B8C7-4E9E-9B30-BB306E68ABF2}" dt="2025-01-24T15:38:45.802" v="20" actId="20577"/>
          <ac:spMkLst>
            <pc:docMk/>
            <pc:sldMk cId="3379800229" sldId="259"/>
            <ac:spMk id="2" creationId="{383BB0D2-A98C-C5E3-E407-3B74B1F114A4}"/>
          </ac:spMkLst>
        </pc:spChg>
        <pc:spChg chg="mod">
          <ac:chgData name="Jahtega Djukpen" userId="S::tun88825@temple.edu::54399987-759a-4afe-9fc9-7f8df963e942" providerId="AD" clId="Web-{9811C28E-B8C7-4E9E-9B30-BB306E68ABF2}" dt="2025-01-24T15:52:38.378" v="33" actId="20577"/>
          <ac:spMkLst>
            <pc:docMk/>
            <pc:sldMk cId="3379800229" sldId="259"/>
            <ac:spMk id="3" creationId="{DC1A50AE-5580-5DEB-B3F4-9084AC74BC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C2468-7898-4021-8FED-339C1157E65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F7427-0D24-4284-AD1D-AFA3961E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9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4DD64-3229-1CF0-753B-DC21D69C4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14F2D-40AC-35AF-AF24-7D2F68EA1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8CDB2-ECC8-F2BF-082C-66C6DCCC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A7C2-B2EE-4BA1-9739-E06C2EF7AB6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979BA-7636-9A08-5E4D-6F0F2CC9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278FE-4081-7336-3E5D-4CE65420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82F7-4999-48C4-9344-AF5B03EC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D59AB-BC00-048B-03BD-066F9CA6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63FC6-6338-1377-DFAE-C9C550C5D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2A936-28B6-5CB6-E61C-BBDAF8028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A7C2-B2EE-4BA1-9739-E06C2EF7AB6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4FCA0-5CD5-D2A8-6DFA-40DA173F9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8532D-FF5A-B1B6-B95B-3196F2CB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82F7-4999-48C4-9344-AF5B03EC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0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1D8B4F-85C8-D719-45BF-07F60BA683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8E3AB-3A18-A27E-3EFB-F7C046424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197FF-29C5-9837-1D39-1709C824D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A7C2-B2EE-4BA1-9739-E06C2EF7AB6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B66B3-F3B7-B222-C12A-EDD86555B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3DEC2-0089-D5BB-5894-B57B0AB0A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82F7-4999-48C4-9344-AF5B03EC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2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40A87-D30F-709F-A6B3-4EB415A3A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2D06D-4752-E693-2265-3F41D02F9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AD95B-1E47-B04F-8B66-EB5CE0D7D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A7C2-B2EE-4BA1-9739-E06C2EF7AB6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363F5-7785-C62A-95FA-92AB2A001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09696-B0DD-C047-227F-EA70D08E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82F7-4999-48C4-9344-AF5B03EC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7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DCABA-2FD2-83E6-6A3F-0ABE65AA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A8177-5B8C-C75F-1411-23EA35AA9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B0C57-7BF0-C7DC-AE6C-F346BC83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A7C2-B2EE-4BA1-9739-E06C2EF7AB6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72B23-7686-42BC-5EBE-03F23F249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B7FDC-737E-0FDB-E68E-9AC77350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82F7-4999-48C4-9344-AF5B03EC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6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FC661-38EE-924C-7DAF-86918963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DFCF9-1B62-04F4-C225-D48B84C2B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7234B-53EE-608D-05AF-413FB9C7D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D2848-5F23-0207-52CE-2F04204B6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A7C2-B2EE-4BA1-9739-E06C2EF7AB6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AE5CA-11C7-666A-37AC-DC49EFE29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B5869-894B-F590-5C7C-3D352834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82F7-4999-48C4-9344-AF5B03EC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1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CC9AC-D502-F33A-6789-953516EE4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7E6AE-F7E6-95EE-0E44-D47C9C68D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19C0F-182C-D9F2-69DA-562C685EC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8057A-DE99-92CF-5BFB-B9B887DBF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A631D1-4AF8-E727-88B8-2C89B7DC9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0CC000-E915-5589-28E0-46D76862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A7C2-B2EE-4BA1-9739-E06C2EF7AB6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E9EE5B-3EA7-DFC9-8F65-45BE3BE85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95E998-1074-220C-0BE2-04C6C047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82F7-4999-48C4-9344-AF5B03EC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0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1D5C-F062-4596-3E44-4BBC1F40A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6BA173-98F2-E9E9-7543-AC32DA2D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A7C2-B2EE-4BA1-9739-E06C2EF7AB6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771C8-5683-D462-35CC-29F040485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7165D-3231-D34D-B3DD-27FB302D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82F7-4999-48C4-9344-AF5B03EC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9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EE774-8E96-EC7C-BF34-2BF0F731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A7C2-B2EE-4BA1-9739-E06C2EF7AB6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64B76-50CF-0E78-1A08-29FDB4C1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00EED-E144-2F36-ED8E-63B6466C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82F7-4999-48C4-9344-AF5B03EC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3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130F-BA46-2FD9-E2C9-618CB3475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3B90F-8EEC-B571-EDD0-9F6DB7995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AB850-975B-45EF-DF37-9CBCF34B2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3DDFF-4C0F-C7EC-0F0A-48D5E7B3F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A7C2-B2EE-4BA1-9739-E06C2EF7AB6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AC99C-2C87-9760-B02C-B8FE3530F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3E539-EB9C-C725-DF0A-7292A1250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82F7-4999-48C4-9344-AF5B03EC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1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FD88F-C7D6-AE69-FCC6-8FB093E4D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3F665-4DBF-D2CA-1F48-2EB5FD3DA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D836B-F0DB-E3A3-CA63-A9DD0CF69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AFA55-D550-A337-582F-69191117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A7C2-B2EE-4BA1-9739-E06C2EF7AB6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68133-A714-5F26-D3B0-5FD9B630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B24A2-4DC4-A05D-7FA0-97175FDE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82F7-4999-48C4-9344-AF5B03EC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8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BA36EC-1A6B-0FA2-311C-8CA3EC78E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BDD38-970F-F8B6-37A2-6F6049BFF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3887D-CE75-03E4-81C9-50461CA4A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18A7C2-B2EE-4BA1-9739-E06C2EF7AB6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1691-ADEA-975C-71C7-8A8C71B29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BFCF5-9160-F199-E929-E6E99EA2E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F382F7-4999-48C4-9344-AF5B03ECF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9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2501-6428-DCF3-F781-944D30AC30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latin typeface="Outfit" pitchFamily="2" charset="0"/>
              </a:rPr>
              <a:t>SD ADVISOR MEETING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C9B59-E26E-F302-D96D-6011FAA0C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Outfit" pitchFamily="2" charset="0"/>
              </a:rPr>
              <a:t>Advisor: Dr. Picone </a:t>
            </a:r>
          </a:p>
          <a:p>
            <a:r>
              <a:rPr lang="en-US">
                <a:latin typeface="Outfit" pitchFamily="2" charset="0"/>
              </a:rPr>
              <a:t>Team: Jouri, Jahtega, </a:t>
            </a:r>
            <a:r>
              <a:rPr lang="en-US" err="1">
                <a:latin typeface="Outfit" pitchFamily="2" charset="0"/>
              </a:rPr>
              <a:t>Zacary</a:t>
            </a:r>
            <a:r>
              <a:rPr lang="en-US">
                <a:latin typeface="Outfit" pitchFamily="2" charset="0"/>
              </a:rPr>
              <a:t>, Ashton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1AA1B73-5B66-DFC7-69A3-AA85A26480EB}"/>
              </a:ext>
            </a:extLst>
          </p:cNvPr>
          <p:cNvSpPr txBox="1">
            <a:spLocks/>
          </p:cNvSpPr>
          <p:nvPr/>
        </p:nvSpPr>
        <p:spPr>
          <a:xfrm>
            <a:off x="1524000" y="103028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2846E75-430C-D9FB-3518-A4F20119071C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228F3D-9B74-9DC2-3DA3-2004FD605180}"/>
              </a:ext>
            </a:extLst>
          </p:cNvPr>
          <p:cNvSpPr txBox="1">
            <a:spLocks/>
          </p:cNvSpPr>
          <p:nvPr/>
        </p:nvSpPr>
        <p:spPr>
          <a:xfrm>
            <a:off x="1524000" y="17732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latin typeface="Outfit" pitchFamily="2" charset="0"/>
              </a:rPr>
              <a:t>Group name: </a:t>
            </a:r>
            <a:r>
              <a:rPr lang="en-US" sz="3600" err="1">
                <a:latin typeface="Outfit" pitchFamily="2" charset="0"/>
              </a:rPr>
              <a:t>DeepTRUTH</a:t>
            </a:r>
            <a:endParaRPr lang="en-US" sz="360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75B36E-F039-1CB3-327B-1829CAC1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Outfit" pitchFamily="2" charset="0"/>
              </a:rPr>
              <a:t>NEXT STEPS…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D40EDC-4A22-0973-6EC0-1ACBFDF3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828"/>
            <a:ext cx="10515600" cy="46741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Tx/>
              <a:buChar char="-"/>
            </a:pPr>
            <a:r>
              <a:rPr lang="en-US">
                <a:latin typeface="Outfit" pitchFamily="2" charset="0"/>
                <a:ea typeface="+mn-lt"/>
                <a:cs typeface="+mn-lt"/>
              </a:rPr>
              <a:t>Acquiring dataset</a:t>
            </a:r>
          </a:p>
          <a:p>
            <a:pPr>
              <a:buFontTx/>
              <a:buChar char="-"/>
            </a:pPr>
            <a:r>
              <a:rPr lang="en-US">
                <a:latin typeface="Outfit" pitchFamily="2" charset="0"/>
                <a:ea typeface="+mn-lt"/>
                <a:cs typeface="+mn-lt"/>
              </a:rPr>
              <a:t>Setting up database: training – evaluation ratio</a:t>
            </a:r>
          </a:p>
          <a:p>
            <a:pPr>
              <a:buFontTx/>
              <a:buChar char="-"/>
            </a:pPr>
            <a:r>
              <a:rPr lang="en-US">
                <a:latin typeface="Outfit" pitchFamily="2" charset="0"/>
                <a:ea typeface="+mn-lt"/>
                <a:cs typeface="+mn-lt"/>
              </a:rPr>
              <a:t>Setting up cluster*</a:t>
            </a:r>
          </a:p>
          <a:p>
            <a:pPr>
              <a:buFontTx/>
              <a:buChar char="-"/>
            </a:pPr>
            <a:r>
              <a:rPr lang="en-US">
                <a:latin typeface="Outfit" pitchFamily="2" charset="0"/>
                <a:ea typeface="+mn-lt"/>
                <a:cs typeface="+mn-lt"/>
              </a:rPr>
              <a:t>I/O*</a:t>
            </a:r>
          </a:p>
          <a:p>
            <a:pPr marL="0" indent="0">
              <a:buNone/>
            </a:pPr>
            <a:endParaRPr lang="en-US">
              <a:latin typeface="Outfit" pitchFamily="2" charset="0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latin typeface="Outfit" pitchFamily="2" charset="0"/>
                <a:ea typeface="+mn-lt"/>
                <a:cs typeface="+mn-lt"/>
              </a:rPr>
              <a:t>*discuss in meeting</a:t>
            </a:r>
          </a:p>
          <a:p>
            <a:pPr algn="ctr">
              <a:buFontTx/>
              <a:buChar char="-"/>
            </a:pPr>
            <a:endParaRPr lang="en-US">
              <a:latin typeface="Outfit" pitchFamily="2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500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4C24F-6C0B-0D6A-FD40-39E08B9E7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99" y="2768356"/>
            <a:ext cx="11253326" cy="1325563"/>
          </a:xfrm>
        </p:spPr>
        <p:txBody>
          <a:bodyPr>
            <a:normAutofit/>
          </a:bodyPr>
          <a:lstStyle/>
          <a:p>
            <a:r>
              <a:rPr lang="en-US" b="1">
                <a:latin typeface="Outfit"/>
              </a:rPr>
              <a:t>Action Items 1 &amp; 2 </a:t>
            </a:r>
            <a:br>
              <a:rPr lang="en-US" b="1">
                <a:latin typeface="Outfit"/>
              </a:rPr>
            </a:br>
            <a:r>
              <a:rPr lang="en-US" b="1">
                <a:latin typeface="Outfit"/>
              </a:rPr>
              <a:t>	</a:t>
            </a:r>
            <a:r>
              <a:rPr lang="en-US">
                <a:latin typeface="Outfit"/>
              </a:rPr>
              <a:t>Literature Review and Dataset selection</a:t>
            </a:r>
          </a:p>
        </p:txBody>
      </p:sp>
    </p:spTree>
    <p:extLst>
      <p:ext uri="{BB962C8B-B14F-4D97-AF65-F5344CB8AC3E}">
        <p14:creationId xmlns:p14="http://schemas.microsoft.com/office/powerpoint/2010/main" val="279169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method&#10;&#10;Description automatically generated">
            <a:extLst>
              <a:ext uri="{FF2B5EF4-FFF2-40B4-BE49-F238E27FC236}">
                <a16:creationId xmlns:a16="http://schemas.microsoft.com/office/drawing/2014/main" id="{D85DD72B-F1F7-EED1-33AB-20027E007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516" y="2923266"/>
            <a:ext cx="6448460" cy="2856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B699CD-1653-4CC3-B183-D6D5F1A2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Outfit" pitchFamily="2" charset="0"/>
              </a:rPr>
              <a:t>CHOOSING A DATASET</a:t>
            </a:r>
          </a:p>
        </p:txBody>
      </p:sp>
      <p:pic>
        <p:nvPicPr>
          <p:cNvPr id="4" name="Content Placeholder 3" descr="A person and person with their mouths open&#10;&#10;Description automatically generated">
            <a:extLst>
              <a:ext uri="{FF2B5EF4-FFF2-40B4-BE49-F238E27FC236}">
                <a16:creationId xmlns:a16="http://schemas.microsoft.com/office/drawing/2014/main" id="{CE77ED2D-DAD3-D222-D992-243925299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93014" y="1597703"/>
            <a:ext cx="6710751" cy="13607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B66418-2956-968F-C50A-E31FD2A978D9}"/>
              </a:ext>
            </a:extLst>
          </p:cNvPr>
          <p:cNvSpPr txBox="1"/>
          <p:nvPr/>
        </p:nvSpPr>
        <p:spPr>
          <a:xfrm>
            <a:off x="838200" y="1690688"/>
            <a:ext cx="4182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effectLst/>
                <a:latin typeface="Outfi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Face swapping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effectLst/>
                <a:latin typeface="Outfi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aims to change the facial identity but to keep other face attributes constant</a:t>
            </a:r>
          </a:p>
          <a:p>
            <a:pPr lvl="1"/>
            <a:r>
              <a:rPr lang="en-US" sz="2000">
                <a:effectLst/>
                <a:latin typeface="Outfi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UADFV, FF-DF, </a:t>
            </a:r>
            <a:r>
              <a:rPr lang="en-US" sz="2000" err="1">
                <a:effectLst/>
                <a:latin typeface="Outfi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CelebDF</a:t>
            </a:r>
            <a:r>
              <a:rPr lang="en-US" sz="2000">
                <a:latin typeface="Outfi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>
                <a:effectLst/>
                <a:latin typeface="Outfi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DFD, DFDC, DeeperForensics-1.0, and </a:t>
            </a:r>
            <a:r>
              <a:rPr lang="en-US" sz="2000" err="1">
                <a:effectLst/>
                <a:latin typeface="Outfi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ForgeryNet</a:t>
            </a:r>
            <a:endParaRPr lang="en-US" sz="2000">
              <a:effectLst/>
              <a:latin typeface="Outfi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000">
              <a:latin typeface="Outfit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CD3FB3-A9C3-3E70-CF9B-0E008834730E}"/>
              </a:ext>
            </a:extLst>
          </p:cNvPr>
          <p:cNvSpPr txBox="1"/>
          <p:nvPr/>
        </p:nvSpPr>
        <p:spPr>
          <a:xfrm>
            <a:off x="838200" y="4265296"/>
            <a:ext cx="42548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effectLst/>
                <a:latin typeface="Outfi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Face reenactment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effectLst/>
                <a:latin typeface="Outfi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focuses on changing attributes of the face image while keeping the face identity the same</a:t>
            </a:r>
          </a:p>
          <a:p>
            <a:pPr lvl="1"/>
            <a:r>
              <a:rPr lang="en-US" sz="2000" err="1">
                <a:effectLst/>
                <a:latin typeface="Outfi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NeuralTextures</a:t>
            </a:r>
            <a:r>
              <a:rPr lang="en-US" sz="2000">
                <a:effectLst/>
                <a:latin typeface="Outfi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 and Face2Face</a:t>
            </a:r>
            <a:endParaRPr lang="en-US" sz="2000">
              <a:latin typeface="Outfit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4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A58450-6B46-2086-C261-0561360D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1" t="30140"/>
          <a:stretch/>
        </p:blipFill>
        <p:spPr>
          <a:xfrm>
            <a:off x="4540996" y="1962185"/>
            <a:ext cx="7424000" cy="29336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CB6332-4BD5-F932-0C40-84151E2E9D0C}"/>
              </a:ext>
            </a:extLst>
          </p:cNvPr>
          <p:cNvSpPr txBox="1"/>
          <p:nvPr/>
        </p:nvSpPr>
        <p:spPr>
          <a:xfrm>
            <a:off x="838200" y="1690688"/>
            <a:ext cx="34340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effectLst/>
                <a:latin typeface="Outfi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Dataset selection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latin typeface="Outfi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REAL vs. FAKE photos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Outfit" pitchFamily="2" charset="0"/>
              </a:rPr>
              <a:t>Real Face Sources</a:t>
            </a:r>
            <a:r>
              <a:rPr lang="en-US" sz="2000">
                <a:latin typeface="Outfit" pitchFamily="2" charset="0"/>
              </a:rPr>
              <a:t> </a:t>
            </a:r>
            <a:endParaRPr lang="en-US" sz="2000">
              <a:latin typeface="Outfit" pitchFamily="2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Outfit" pitchFamily="2" charset="0"/>
              </a:rPr>
              <a:t>Face Swap</a:t>
            </a:r>
            <a:r>
              <a:rPr lang="en-US" sz="2000">
                <a:latin typeface="Outfit" pitchFamily="2" charset="0"/>
              </a:rPr>
              <a:t> method</a:t>
            </a:r>
            <a:endParaRPr lang="en-US" sz="2000">
              <a:latin typeface="Outfit" pitchFamily="2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Outfit" pitchFamily="2" charset="0"/>
              </a:rPr>
              <a:t>F</a:t>
            </a:r>
            <a:r>
              <a:rPr lang="en-US" sz="2000" b="0" i="0" u="none" strike="noStrike">
                <a:solidFill>
                  <a:srgbClr val="000000"/>
                </a:solidFill>
                <a:effectLst/>
                <a:latin typeface="Outfit" pitchFamily="2" charset="0"/>
              </a:rPr>
              <a:t>acial reenactment</a:t>
            </a:r>
            <a:r>
              <a:rPr lang="en-US" sz="2000">
                <a:latin typeface="Outfit" pitchFamily="2" charset="0"/>
              </a:rPr>
              <a:t> </a:t>
            </a:r>
            <a:r>
              <a:rPr lang="en-US" sz="2000">
                <a:latin typeface="Outfit" pitchFamily="2" charset="0"/>
                <a:cs typeface="Times New Roman" panose="02020603050405020304" pitchFamily="18" charset="0"/>
              </a:rPr>
              <a:t>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Outfit" pitchFamily="2" charset="0"/>
              </a:rPr>
              <a:t>Face synthesis</a:t>
            </a:r>
            <a:r>
              <a:rPr lang="en-US" sz="2000">
                <a:latin typeface="Outfit" pitchFamily="2" charset="0"/>
              </a:rPr>
              <a:t> </a:t>
            </a:r>
            <a:endParaRPr lang="en-US" sz="2000">
              <a:latin typeface="Outfit" pitchFamily="2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effectLst/>
                <a:latin typeface="Outfi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Data labelling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Outfit" pitchFamily="2" charset="0"/>
              </a:rPr>
              <a:t>extra notes: image size, # of people per shot</a:t>
            </a:r>
          </a:p>
          <a:p>
            <a:pPr lvl="1"/>
            <a:endParaRPr lang="en-US" sz="2000">
              <a:effectLst/>
              <a:latin typeface="Outfi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AA3B43-6348-523E-435E-8C6FC930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latin typeface="Outfit" pitchFamily="2" charset="0"/>
              </a:rPr>
              <a:t>CHOOSING A DATASET</a:t>
            </a:r>
          </a:p>
        </p:txBody>
      </p:sp>
    </p:spTree>
    <p:extLst>
      <p:ext uri="{BB962C8B-B14F-4D97-AF65-F5344CB8AC3E}">
        <p14:creationId xmlns:p14="http://schemas.microsoft.com/office/powerpoint/2010/main" val="13596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68A31-346F-AF46-8D55-224A89402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60A43E6-BFFB-522C-6317-EB5092F03F7E}"/>
              </a:ext>
            </a:extLst>
          </p:cNvPr>
          <p:cNvSpPr txBox="1"/>
          <p:nvPr/>
        </p:nvSpPr>
        <p:spPr>
          <a:xfrm>
            <a:off x="838200" y="1690688"/>
            <a:ext cx="680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err="1">
                <a:latin typeface="Outfi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OpenForensics</a:t>
            </a:r>
            <a:endParaRPr lang="en-US" sz="2000">
              <a:effectLst/>
              <a:latin typeface="Outfi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latin typeface="Outfi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REAL vs. FAKE photos: </a:t>
            </a:r>
            <a:r>
              <a:rPr lang="en-US" sz="2000"/>
              <a:t>45,473 Real 70,325 Fake</a:t>
            </a:r>
            <a:endParaRPr lang="en-US" sz="2000">
              <a:latin typeface="Outfi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Outfit" pitchFamily="2" charset="0"/>
              </a:rPr>
              <a:t>Real Face Sources: Web scrapped Google Images</a:t>
            </a:r>
            <a:endParaRPr lang="en-US" sz="2000">
              <a:latin typeface="Outfit" pitchFamily="2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Outfit" pitchFamily="2" charset="0"/>
              </a:rPr>
              <a:t>Face Swap</a:t>
            </a:r>
            <a:r>
              <a:rPr lang="en-US" sz="2000">
                <a:latin typeface="Outfit" pitchFamily="2" charset="0"/>
              </a:rPr>
              <a:t> method: GAN Models</a:t>
            </a:r>
            <a:endParaRPr lang="en-US" sz="2000">
              <a:latin typeface="Outfit" pitchFamily="2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Outfit" pitchFamily="2" charset="0"/>
              </a:rPr>
              <a:t>F</a:t>
            </a:r>
            <a:r>
              <a:rPr lang="en-US" sz="2000" b="0" i="0" u="none" strike="noStrike">
                <a:solidFill>
                  <a:srgbClr val="000000"/>
                </a:solidFill>
                <a:effectLst/>
                <a:latin typeface="Outfit" pitchFamily="2" charset="0"/>
              </a:rPr>
              <a:t>acial reenactment</a:t>
            </a:r>
            <a:r>
              <a:rPr lang="en-US" sz="2000">
                <a:latin typeface="Outfit" pitchFamily="2" charset="0"/>
              </a:rPr>
              <a:t> </a:t>
            </a:r>
            <a:r>
              <a:rPr lang="en-US" sz="2000">
                <a:latin typeface="Outfit" pitchFamily="2" charset="0"/>
                <a:cs typeface="Times New Roman" panose="02020603050405020304" pitchFamily="18" charset="0"/>
              </a:rPr>
              <a:t>method: </a:t>
            </a:r>
            <a:r>
              <a:rPr lang="en-US" sz="2000">
                <a:latin typeface="Outfit" pitchFamily="2" charset="0"/>
              </a:rPr>
              <a:t>GAN Models</a:t>
            </a:r>
            <a:endParaRPr lang="en-US" sz="2000">
              <a:latin typeface="Outfit" pitchFamily="2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Outfit" pitchFamily="2" charset="0"/>
              </a:rPr>
              <a:t>Face synthesis: </a:t>
            </a:r>
            <a:r>
              <a:rPr lang="en-US" sz="2000">
                <a:latin typeface="Outfit" pitchFamily="2" charset="0"/>
              </a:rPr>
              <a:t>GAN Models</a:t>
            </a:r>
            <a:endParaRPr lang="en-US" sz="2000">
              <a:latin typeface="Outfit" pitchFamily="2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Outfit" pitchFamily="2" charset="0"/>
              </a:rPr>
              <a:t>extra notes: image size, # of people per shot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Outfit" pitchFamily="2" charset="0"/>
              </a:rPr>
              <a:t>Average of 2.9 faces per image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0" i="0" u="none" strike="noStrike">
              <a:solidFill>
                <a:srgbClr val="000000"/>
              </a:solidFill>
              <a:effectLst/>
              <a:latin typeface="Outfit" pitchFamily="2" charset="0"/>
            </a:endParaRPr>
          </a:p>
          <a:p>
            <a:pPr lvl="1"/>
            <a:endParaRPr lang="en-US" sz="2000">
              <a:effectLst/>
              <a:latin typeface="Outfi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6F4ABE-EB6E-9E5D-93AE-E5712A1C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latin typeface="Outfit" pitchFamily="2" charset="0"/>
              </a:rPr>
              <a:t>DATASET SELECTED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62B71C-9DF0-C131-CDE7-9C7C77213CD9}"/>
              </a:ext>
            </a:extLst>
          </p:cNvPr>
          <p:cNvSpPr txBox="1"/>
          <p:nvPr/>
        </p:nvSpPr>
        <p:spPr>
          <a:xfrm>
            <a:off x="7907383" y="1690688"/>
            <a:ext cx="396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Outfi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Label</a:t>
            </a:r>
          </a:p>
          <a:p>
            <a:r>
              <a:rPr lang="en-US" sz="2000">
                <a:latin typeface="Outfi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" Each face was labeled with various ground-truths such as forgery category (real/fake), bounding box, segmentation mask, forgery boundary, and facial landmarks (cf. Fig. 2). Our rich annotation can be utilized for various tasks and even multi-task learning"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>
              <a:effectLst/>
              <a:latin typeface="Outfi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0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CE7D3-76B7-6D2A-2E9D-6F9E4ADD3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486DF8E-3118-234C-463D-8311E2AE73D1}"/>
              </a:ext>
            </a:extLst>
          </p:cNvPr>
          <p:cNvSpPr txBox="1"/>
          <p:nvPr/>
        </p:nvSpPr>
        <p:spPr>
          <a:xfrm>
            <a:off x="838200" y="1690688"/>
            <a:ext cx="36644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Outfi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Paper: </a:t>
            </a:r>
            <a:r>
              <a:rPr lang="en-US" sz="2000" err="1">
                <a:latin typeface="Outfi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DeepfakeBench</a:t>
            </a:r>
            <a:r>
              <a:rPr lang="en-US" sz="2000">
                <a:latin typeface="Outfi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 A Comprehensive Benchmark of Deepfake Detection (2023)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Outfi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Provides a process from dataset selection, a list of datasets, data processing, the experimental setup and analysis benchmarks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024EF7-DB75-E8DB-9931-6F5B7298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latin typeface="Outfit" pitchFamily="2" charset="0"/>
              </a:rPr>
              <a:t>Literature 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975908-30B6-3C8C-2174-2AD20ADA4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694" y="1292014"/>
            <a:ext cx="7407084" cy="536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0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8EA80-16A5-DF9C-5C1F-A68B8ED6C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Outfit" pitchFamily="2" charset="0"/>
              </a:rPr>
              <a:t>Action 4: UPDATED 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1B8EE-0175-2EA7-3A44-AA9EDFAE8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5752"/>
            <a:ext cx="10515600" cy="1721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>
                <a:latin typeface="Outfit" pitchFamily="2" charset="0"/>
                <a:ea typeface="+mn-lt"/>
                <a:cs typeface="+mn-lt"/>
              </a:rPr>
              <a:t>Training and employing a Neural Network to detect whether an image has been partially manipulated using the naïve method. </a:t>
            </a:r>
          </a:p>
        </p:txBody>
      </p:sp>
    </p:spTree>
    <p:extLst>
      <p:ext uri="{BB962C8B-B14F-4D97-AF65-F5344CB8AC3E}">
        <p14:creationId xmlns:p14="http://schemas.microsoft.com/office/powerpoint/2010/main" val="271499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C2C33-538A-9FA2-1B7F-64C4B4F3B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2F612-B4FF-CF25-7880-02FD0E37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Outfit" pitchFamily="2" charset="0"/>
              </a:rPr>
              <a:t>Design Requirements and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322C2-914B-4855-EDF2-2E6AF02E6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4413"/>
            <a:ext cx="10515600" cy="3928230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0">
              <a:spcAft>
                <a:spcPts val="450"/>
              </a:spcAft>
              <a:buFont typeface="+mj-lt"/>
              <a:buAutoNum type="arabicPeriod"/>
            </a:pPr>
            <a:r>
              <a:rPr lang="en-US" sz="2000" b="0">
                <a:solidFill>
                  <a:srgbClr val="2D3B45"/>
                </a:solidFill>
                <a:effectLst/>
                <a:latin typeface="Outfit" pitchFamily="2" charset="0"/>
              </a:rPr>
              <a:t>Three or more requirements drafted (1)</a:t>
            </a:r>
          </a:p>
          <a:p>
            <a:pPr rtl="0">
              <a:spcAft>
                <a:spcPts val="450"/>
              </a:spcAft>
              <a:buFont typeface="+mj-lt"/>
              <a:buAutoNum type="arabicPeriod"/>
            </a:pPr>
            <a:r>
              <a:rPr lang="en-US" sz="2000" b="0">
                <a:solidFill>
                  <a:srgbClr val="2D3B45"/>
                </a:solidFill>
                <a:effectLst/>
                <a:latin typeface="Outfit" pitchFamily="2" charset="0"/>
              </a:rPr>
              <a:t>Has quantitative target values (1)</a:t>
            </a:r>
          </a:p>
          <a:p>
            <a:pPr rtl="0">
              <a:spcAft>
                <a:spcPts val="450"/>
              </a:spcAft>
              <a:buFont typeface="+mj-lt"/>
              <a:buAutoNum type="arabicPeriod"/>
            </a:pPr>
            <a:r>
              <a:rPr lang="en-US" sz="2000" b="0">
                <a:solidFill>
                  <a:srgbClr val="2D3B45"/>
                </a:solidFill>
                <a:effectLst/>
                <a:latin typeface="Outfit" pitchFamily="2" charset="0"/>
              </a:rPr>
              <a:t>Narrative describing why these requirements and target values were selected (1)</a:t>
            </a:r>
          </a:p>
          <a:p>
            <a:pPr rtl="0">
              <a:spcAft>
                <a:spcPts val="450"/>
              </a:spcAft>
              <a:buFont typeface="+mj-lt"/>
              <a:buAutoNum type="arabicPeriod"/>
            </a:pPr>
            <a:r>
              <a:rPr lang="en-US" sz="2000" b="0">
                <a:solidFill>
                  <a:srgbClr val="2D3B45"/>
                </a:solidFill>
                <a:effectLst/>
                <a:latin typeface="Outfit" pitchFamily="2" charset="0"/>
              </a:rPr>
              <a:t>Three or more constraints drafted (1)</a:t>
            </a:r>
          </a:p>
          <a:p>
            <a:pPr rtl="0">
              <a:spcAft>
                <a:spcPts val="450"/>
              </a:spcAft>
              <a:buFont typeface="+mj-lt"/>
              <a:buAutoNum type="arabicPeriod"/>
            </a:pPr>
            <a:r>
              <a:rPr lang="en-US" sz="2000" b="0">
                <a:solidFill>
                  <a:srgbClr val="2D3B45"/>
                </a:solidFill>
                <a:effectLst/>
                <a:latin typeface="Outfit" pitchFamily="2" charset="0"/>
              </a:rPr>
              <a:t>Has quantitative target values (1)</a:t>
            </a:r>
          </a:p>
          <a:p>
            <a:pPr rtl="0">
              <a:spcAft>
                <a:spcPts val="450"/>
              </a:spcAft>
              <a:buFont typeface="+mj-lt"/>
              <a:buAutoNum type="arabicPeriod"/>
            </a:pPr>
            <a:r>
              <a:rPr lang="en-US" sz="2000" b="0">
                <a:solidFill>
                  <a:srgbClr val="2D3B45"/>
                </a:solidFill>
                <a:effectLst/>
                <a:latin typeface="Outfit" pitchFamily="2" charset="0"/>
              </a:rPr>
              <a:t>Narrative describing why these constraints and target values were selected (1)</a:t>
            </a:r>
            <a:br>
              <a:rPr lang="en-US" sz="2000">
                <a:solidFill>
                  <a:srgbClr val="2D3B45"/>
                </a:solidFill>
                <a:effectLst/>
                <a:latin typeface="Outfit" pitchFamily="2" charset="0"/>
              </a:rPr>
            </a:br>
            <a:endParaRPr lang="en-US" sz="2000">
              <a:latin typeface="Outfit" pitchFamily="2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647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BB0D2-A98C-C5E3-E407-3B74B1F1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Outfit" pitchFamily="2" charset="0"/>
              </a:rPr>
              <a:t>Action Item 3: 1st presentation content considerations: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A50AE-5580-5DEB-B3F4-9084AC74B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414" y="1825625"/>
            <a:ext cx="11223172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latin typeface="Outfit"/>
              </a:rPr>
              <a:t>Hook/Intro: What are deepfakes? Why are they relevant? Why is recognizing them important</a:t>
            </a:r>
          </a:p>
          <a:p>
            <a:r>
              <a:rPr lang="en-US" sz="2400">
                <a:latin typeface="Outfit"/>
              </a:rPr>
              <a:t>What is the current research and technologies regarding deepfake recognition?</a:t>
            </a:r>
          </a:p>
          <a:p>
            <a:r>
              <a:rPr lang="en-US" sz="2400">
                <a:latin typeface="Outfit"/>
              </a:rPr>
              <a:t>What are we focusing on in this project?(Focused problem statement)</a:t>
            </a:r>
          </a:p>
          <a:p>
            <a:r>
              <a:rPr lang="en-US" sz="2400">
                <a:latin typeface="Outfit"/>
              </a:rPr>
              <a:t>What’s our solution?(Proposal of baseline system, high level view)</a:t>
            </a:r>
          </a:p>
          <a:p>
            <a:r>
              <a:rPr lang="en-US" sz="2400">
                <a:latin typeface="Outfit"/>
              </a:rPr>
              <a:t>What choices have we made so far?(dataset, architecture, etc.) What choices will have to make in the future?(ML algorithm, things like </a:t>
            </a:r>
            <a:r>
              <a:rPr lang="en-US" sz="2400" err="1">
                <a:latin typeface="Outfit"/>
              </a:rPr>
              <a:t>GPu</a:t>
            </a:r>
            <a:r>
              <a:rPr lang="en-US" sz="2400">
                <a:latin typeface="Outfit"/>
              </a:rPr>
              <a:t> acceleration, </a:t>
            </a:r>
          </a:p>
          <a:p>
            <a:r>
              <a:rPr lang="en-US" sz="2400">
                <a:latin typeface="Outfit"/>
              </a:rPr>
              <a:t>Why are we making these choices?(Design constraints)</a:t>
            </a:r>
          </a:p>
          <a:p>
            <a:r>
              <a:rPr lang="en-US" sz="2400">
                <a:latin typeface="Outfit"/>
              </a:rPr>
              <a:t>Next steps</a:t>
            </a:r>
          </a:p>
          <a:p>
            <a:r>
              <a:rPr lang="en-US" sz="2400">
                <a:latin typeface="Outfit"/>
              </a:rPr>
              <a:t>Overall Milestones/Goals for the semester(i.e. working software simulation by end of semester, submission/presentation of abstract at SPMB)</a:t>
            </a:r>
          </a:p>
          <a:p>
            <a:endParaRPr lang="en-US">
              <a:latin typeface="Outfit"/>
            </a:endParaRPr>
          </a:p>
        </p:txBody>
      </p:sp>
    </p:spTree>
    <p:extLst>
      <p:ext uri="{BB962C8B-B14F-4D97-AF65-F5344CB8AC3E}">
        <p14:creationId xmlns:p14="http://schemas.microsoft.com/office/powerpoint/2010/main" val="3379800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147A684126114B8C7727E878989F91" ma:contentTypeVersion="4" ma:contentTypeDescription="Create a new document." ma:contentTypeScope="" ma:versionID="3e0b920bf741cc2d1371dcd9bd5a69de">
  <xsd:schema xmlns:xsd="http://www.w3.org/2001/XMLSchema" xmlns:xs="http://www.w3.org/2001/XMLSchema" xmlns:p="http://schemas.microsoft.com/office/2006/metadata/properties" xmlns:ns2="a23bb852-2274-476b-a618-acfd8cf0a80b" targetNamespace="http://schemas.microsoft.com/office/2006/metadata/properties" ma:root="true" ma:fieldsID="c34730ddb0cc9d0e89950866a257f63d" ns2:_="">
    <xsd:import namespace="a23bb852-2274-476b-a618-acfd8cf0a8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bb852-2274-476b-a618-acfd8cf0a8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3FDEB8-E4D5-4565-9F5F-81BFFDADF4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F13524-ED34-4808-AF64-A74A713949D2}">
  <ds:schemaRefs>
    <ds:schemaRef ds:uri="a23bb852-2274-476b-a618-acfd8cf0a8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C60141E-6547-4202-9A82-98B487C93C2B}">
  <ds:schemaRefs>
    <ds:schemaRef ds:uri="a23bb852-2274-476b-a618-acfd8cf0a80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SD ADVISOR MEETING 2</vt:lpstr>
      <vt:lpstr>Action Items 1 &amp; 2   Literature Review and Dataset selection</vt:lpstr>
      <vt:lpstr>CHOOSING A DATASET</vt:lpstr>
      <vt:lpstr>CHOOSING A DATASET</vt:lpstr>
      <vt:lpstr>DATASET SELECTED</vt:lpstr>
      <vt:lpstr>Literature Review</vt:lpstr>
      <vt:lpstr>Action 4: UPDATED PROBLEM STATEMENT</vt:lpstr>
      <vt:lpstr>Design Requirements and Constraints</vt:lpstr>
      <vt:lpstr>Action Item 3: 1st presentation content considerations: Outline</vt:lpstr>
      <vt:lpstr>NEXT STEPS…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Jouri Ghazi</dc:creator>
  <cp:revision>1</cp:revision>
  <dcterms:created xsi:type="dcterms:W3CDTF">2025-01-23T15:59:40Z</dcterms:created>
  <dcterms:modified xsi:type="dcterms:W3CDTF">2025-01-24T18:03:58Z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0x010100DA147A684126114B8C7727E878989F91</vt:lpwstr>
  </property>
</Properties>
</file>