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43"/>
  </p:notesMasterIdLst>
  <p:sldIdLst>
    <p:sldId id="301" r:id="rId6"/>
    <p:sldId id="337" r:id="rId7"/>
    <p:sldId id="403" r:id="rId8"/>
    <p:sldId id="379" r:id="rId9"/>
    <p:sldId id="271" r:id="rId10"/>
    <p:sldId id="305" r:id="rId11"/>
    <p:sldId id="339" r:id="rId12"/>
    <p:sldId id="310" r:id="rId13"/>
    <p:sldId id="346" r:id="rId14"/>
    <p:sldId id="341" r:id="rId15"/>
    <p:sldId id="344" r:id="rId16"/>
    <p:sldId id="389" r:id="rId17"/>
    <p:sldId id="345" r:id="rId18"/>
    <p:sldId id="272" r:id="rId19"/>
    <p:sldId id="347" r:id="rId20"/>
    <p:sldId id="353" r:id="rId21"/>
    <p:sldId id="352" r:id="rId22"/>
    <p:sldId id="398" r:id="rId23"/>
    <p:sldId id="357" r:id="rId24"/>
    <p:sldId id="400" r:id="rId25"/>
    <p:sldId id="397" r:id="rId26"/>
    <p:sldId id="371" r:id="rId27"/>
    <p:sldId id="368" r:id="rId28"/>
    <p:sldId id="401" r:id="rId29"/>
    <p:sldId id="402" r:id="rId30"/>
    <p:sldId id="387" r:id="rId31"/>
    <p:sldId id="399" r:id="rId32"/>
    <p:sldId id="366" r:id="rId33"/>
    <p:sldId id="358" r:id="rId34"/>
    <p:sldId id="385" r:id="rId35"/>
    <p:sldId id="375" r:id="rId36"/>
    <p:sldId id="394" r:id="rId37"/>
    <p:sldId id="365" r:id="rId38"/>
    <p:sldId id="406" r:id="rId39"/>
    <p:sldId id="405" r:id="rId40"/>
    <p:sldId id="377" r:id="rId41"/>
    <p:sldId id="37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FCB5C2-389F-A436-7D95-D5AB721BC1B8}" name="Jouri Ghazi" initials="JG" userId="S::tuq69250@temple.edu::bb17215a-62f0-4515-b7d9-ffd8e9cf1f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685858"/>
    <a:srgbClr val="F79646"/>
    <a:srgbClr val="8064A2"/>
    <a:srgbClr val="4EA72E"/>
    <a:srgbClr val="01204C"/>
    <a:srgbClr val="4F81BD"/>
    <a:srgbClr val="023B90"/>
    <a:srgbClr val="515267"/>
    <a:srgbClr val="4A5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7" autoAdjust="0"/>
    <p:restoredTop sz="94679" autoAdjust="0"/>
  </p:normalViewPr>
  <p:slideViewPr>
    <p:cSldViewPr snapToGrid="0">
      <p:cViewPr>
        <p:scale>
          <a:sx n="40" d="100"/>
          <a:sy n="40" d="100"/>
        </p:scale>
        <p:origin x="1886" y="780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DBC72-EE1D-47E5-8380-DDBCBDBB4EE9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83355-7623-48B7-81D3-D7E3027C1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14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200" dirty="0">
                <a:solidFill>
                  <a:schemeClr val="bg1"/>
                </a:solidFill>
                <a:latin typeface="Outfit" pitchFamily="2" charset="0"/>
              </a:rPr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48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C6195-1D05-2309-B1FD-2B1D1BF0A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732D2-3956-D0FA-FEA6-5A6E9DE62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BD6C3C-28E7-3EBD-F15F-610605C69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1271E-634F-899D-192F-A9C19A08D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01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BF95-9480-6BE2-A2F5-0D9D44FA9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0AB5E4-C7BB-B3CC-E9F6-DDA814388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76EE6B-3191-7C0C-D913-CE4DFF5AF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9EBB9-D347-DC05-0926-E33E35134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08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01B22-71B2-5BB2-FA63-B57F9FDD4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9ECE9E-6F32-366C-585B-3655A9824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3D2F93-00FE-FEBC-DAD7-B3B0808CC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BA4D7-9D84-87DD-2051-11748BD5A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9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ADB87-57FA-BF73-E1E1-D71DC2131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CCA79B-0AAE-D957-9ADD-46E96C841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C9FA6-13EA-D951-75D5-E0CE1339B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83027-A6E2-59EE-7675-BA7D708AA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481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B26E9-6718-FF36-BC53-2AE71328A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22F4B4-6B28-D842-8B4A-05871FA0E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032F4-F0A1-3E21-E058-B53E5DAE6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FF567-CCAB-385E-B5FE-4899AEDE3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472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05DFF-3AA9-3238-8E73-94E54A3DE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9B977-A1F9-9010-FCD6-15927FB7B3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90A35-EE6A-B7BE-DB35-366C3490D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680A6-9605-78AB-D53B-94E98AD48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13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FDFF1-CC6F-A64C-42D8-647343ADD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9CCF55-E3A4-993B-4654-3B8E3A295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854DFE-4020-BED8-1381-CF4FA9846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01F96-3908-CC4F-E322-FA92BBE00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62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FA49-D309-B7D7-45F3-AD1C99106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04BDE8-EC4D-EF9F-0739-458FADEFA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97181-A95F-8E89-C884-B06B6731F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36291-78C9-0245-BE78-BC6C811A5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10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B7658-F8A1-6927-C178-BF84F4A8D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1DE1E-5961-D293-010C-397A9DC38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1885C-5B5A-E063-05A0-3D549C20A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50B1C-F7AB-AD49-00B1-C324CA444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832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F0CDF-279A-9AAF-4814-D632EF117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B4A39F-AB1E-7FB9-3AF6-1E7F4506D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6558D-A379-A6B6-3535-B9A5C2B6F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ECEE5-EA7D-29EF-4F6F-1893B9E1A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09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4716F-8F1A-6C45-BF1D-E4DB0D3B3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BD502-033E-DD12-66E4-47BBCC2DA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CF640-9BF9-D47D-6D47-D9FABC5D8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B8FAD-0F56-0936-1224-8470DDEE0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671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2FC1D-74F0-58EE-5301-188016943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8A27EC-5C77-878B-3712-4F8ACA7EB4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F84343-C234-DE49-B456-418CC715E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12965-5FF7-DA29-EF1F-C9F8CA1B2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970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DE8EC-BBD1-0BBE-2F71-66749065A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F0D4BB-1FC6-4654-CDEB-28A51E6F0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56482-FC28-F00D-075D-A87416D08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7000A-7BB0-6D24-9F5F-38C9541F4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27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980AE-2E86-13F7-08DE-EC55C60D8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9F8DB7-008C-62AF-9F2C-78A06AC6C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FC6EF0-FA12-0A81-D366-FE3850136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112FB-851E-6790-E2F9-945CC0D52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44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8F91-0BE5-11D3-3473-BD045F9CD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96010-6BC2-4F1E-8A3D-2A5CD208D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538D9E-A00E-5C38-DCBC-56A6F2FB5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3694A-9818-8D09-0C5D-60EA7A1BF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498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38377-271D-AFB4-9772-C815494B1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C72945-E056-C61F-F9E1-9C82745156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982C6A-E201-371C-93BA-070DDD5F7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0A0F1-08C8-39E4-C699-4B99D435D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1978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A33E8-C52D-2ECA-F068-7762E73CD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F743D8-E996-57A2-674F-CD6A28BC2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6C70B4-0B23-E6A9-920B-F0AED2435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39159-757E-4932-90C0-606F843EB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5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Jahtega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51909-0480-4BCE-A614-7271EFAE5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220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0B6C1-9EF3-145A-3446-D986F032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53201-5397-DE09-B0DD-E8988DA97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E2CFA4-C5F4-A537-8953-00B714E8E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Jahtega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31D98-DF49-FFB7-7516-36A2CE8D3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751909-0480-4BCE-A614-7271EFAE54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37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728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CB5AF-A111-D984-7A28-790804934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CFB8F0-D3F9-73B4-3B00-F2BA093D0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9E40D-B9E9-6070-FA10-792BD7F77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5E413-813E-5819-A595-C53DA5A15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839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C4666-1188-5E26-A17D-7386B1930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07D4C-C050-D915-A95D-0749ABC3B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ACC8D-42BC-2AB0-DE9B-A340D2C93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4141-4D14-95CB-74A0-85E845FF1C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38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83355-7623-48B7-81D3-D7E3027C1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624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11B10-9ECF-3214-20BC-3102AF010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9D5F7-8CDA-92AF-D15F-9CBEBE8D8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21ACD-0699-E6D4-D9CF-889AF0199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Jahtega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B9DDB-60F9-B464-6165-45141D4A9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23C43-C0B7-45B0-8878-F937141F4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84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1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9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01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9444-911B-EB6A-EE9F-2433240F2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79FD02-A9A0-CC7F-AEA0-12377948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B31A7-7931-400A-ED17-CB66474A3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53BD2-3503-E7C4-02C7-85FCEFAD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0478B-C656-6695-A317-0290C665A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37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8E63-A203-3C73-A3E9-3493BFA4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7B470-06E2-DD1F-C63B-226682343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E3768-61E1-436E-6FF2-D55B135D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0DF42-E64E-65F8-8085-F6935BB2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773FF-42E6-135E-E369-0C17225B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60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1BB2-8A07-F11E-B4E4-A1F8F895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F11D8-C479-C1CF-1F04-B75D2A8D1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BF61D-0870-10A8-BAA5-BEF5B322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15536-B10D-30F6-247D-1A7085BE8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E8D6F-FDD4-0F00-2258-A34E2D318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05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6E38-83C9-A1B5-B9FC-067DE32B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D55FF-FEC2-E0F0-9913-CACD5C344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C405B-988D-CBA2-39B2-084855BB2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BA6EA0-3FA1-7F04-D44F-B9312AB89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ABBA3-BF66-F88D-E807-46A9DC81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7E372-F712-6E15-75AA-C8620E807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02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254A-B7C0-B639-C852-728D329E1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34E3A-088B-C0C3-3BE1-19D28469C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05D52-C509-46AA-C755-88E01400D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77E42-09D6-C7C5-EA54-B542ACB1E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15A18C-23CC-67C2-5DEC-3C98A646E4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E8C347-41AA-B6E4-D597-4979BAC2D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536D0-6AF3-0BFB-20A7-B20DB59D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33432C-A703-8A2B-5DFE-7CBBF5AC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20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E6C9-3750-6148-0354-1E56841F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2ACE04-715C-0662-73E2-4A1BCEFA6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06282-A62F-9D5F-10D7-AE38C590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718D3-4DA0-3D3B-541B-D4CE6380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9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BE502E-D522-DEE9-7756-A594B0B7E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5FBC69-4310-AB5D-1FA7-979A37CE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DD52E-0C37-6F1D-FCA0-1B62D550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79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4BB9-8220-ED66-ED18-590C29AC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9F281-FF1E-B2D5-75B8-9E8F5E999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5EE9A-036B-58A0-E48F-1BAD05BEF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CCE5C-E0B7-501B-F848-93C1F304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F9933-5E25-E833-13B5-813AA5DF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B2CB9-4C93-8FA3-1176-07721E39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71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53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17A0B-F09C-3671-A134-A3C74E592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9CD8-5DE6-7F03-BD7E-97C371BA3C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1BED2-DEE5-5C5A-FFF9-EBC96086A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16C25-4C58-74BB-2D8A-AFC2F2DA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6C366-30E3-F871-6D2F-66AAC2CC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7DD8D-5E5C-E356-E202-E265C2E72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22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F1EFF-D478-4196-EADA-F4B7B47D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BE4F4-42A4-0ACD-CB45-F35DE71D6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169E-7985-ECDD-54FF-55C53CBB6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E9060-6EBF-88CF-EAB0-A3F3BEE6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8C362-1095-EDE9-B9BA-47FF4453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81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53670C-4093-AB27-A143-CCAC207B2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1AA8C-8F5C-8559-D984-DF0D6D2C7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4BCEA-2AF6-80D3-2292-30F09665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79940-7A2F-C6FA-BA58-21FEE85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3C6B4-FF8B-16BC-018B-A1F0178D4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0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2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4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3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0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7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32393-213A-246F-291B-0AB4D9AD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FF89D-9815-2552-B65D-664A8DE66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C1D9B-1D83-30D1-F8C1-55F1096F8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025A82-9967-4400-9E4E-7302C1D8BFE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92189-C2A2-BB20-42D0-EF6055E1C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CA2A8-1142-CB09-9E46-D943B7C9F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D0B67C-716E-486A-81B2-2A2CE0C50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2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7.wdp"/><Relationship Id="rId3" Type="http://schemas.microsoft.com/office/2007/relationships/hdphoto" Target="../media/hdphoto14.wdp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16.wdp"/><Relationship Id="rId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1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21.wdp"/><Relationship Id="rId1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12" Type="http://schemas.microsoft.com/office/2007/relationships/hdphoto" Target="../media/hdphoto2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20.wdp"/><Relationship Id="rId4" Type="http://schemas.microsoft.com/office/2007/relationships/hdphoto" Target="../media/hdphoto9.wdp"/><Relationship Id="rId9" Type="http://schemas.openxmlformats.org/officeDocument/2006/relationships/image" Target="../media/image33.png"/><Relationship Id="rId14" Type="http://schemas.microsoft.com/office/2007/relationships/hdphoto" Target="../media/hdphoto2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openxmlformats.org/officeDocument/2006/relationships/image" Target="../media/image48.png"/><Relationship Id="rId5" Type="http://schemas.openxmlformats.org/officeDocument/2006/relationships/image" Target="../media/image40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45.png"/><Relationship Id="rId4" Type="http://schemas.microsoft.com/office/2007/relationships/hdphoto" Target="../media/hdphoto3.wdp"/><Relationship Id="rId9" Type="http://schemas.microsoft.com/office/2007/relationships/hdphoto" Target="../media/hdphoto28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21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11" Type="http://schemas.openxmlformats.org/officeDocument/2006/relationships/image" Target="../media/image22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microsoft.com/office/2007/relationships/hdphoto" Target="../media/hdphoto31.wdp"/><Relationship Id="rId4" Type="http://schemas.microsoft.com/office/2007/relationships/hdphoto" Target="../media/hdphoto28.wdp"/><Relationship Id="rId9" Type="http://schemas.openxmlformats.org/officeDocument/2006/relationships/image" Target="../media/image49.png"/><Relationship Id="rId1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49.png"/><Relationship Id="rId3" Type="http://schemas.microsoft.com/office/2007/relationships/hdphoto" Target="../media/hdphoto10.wdp"/><Relationship Id="rId7" Type="http://schemas.openxmlformats.org/officeDocument/2006/relationships/image" Target="../media/image44.png"/><Relationship Id="rId12" Type="http://schemas.microsoft.com/office/2007/relationships/hdphoto" Target="../media/hdphoto3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47.png"/><Relationship Id="rId5" Type="http://schemas.microsoft.com/office/2007/relationships/hdphoto" Target="../media/hdphoto9.wdp"/><Relationship Id="rId10" Type="http://schemas.microsoft.com/office/2007/relationships/hdphoto" Target="../media/hdphoto29.wdp"/><Relationship Id="rId4" Type="http://schemas.openxmlformats.org/officeDocument/2006/relationships/image" Target="../media/image21.png"/><Relationship Id="rId9" Type="http://schemas.openxmlformats.org/officeDocument/2006/relationships/image" Target="../media/image46.png"/><Relationship Id="rId14" Type="http://schemas.microsoft.com/office/2007/relationships/hdphoto" Target="../media/hdphoto3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3.png"/><Relationship Id="rId5" Type="http://schemas.openxmlformats.org/officeDocument/2006/relationships/image" Target="../media/image7.jpe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2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61.png"/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12" Type="http://schemas.microsoft.com/office/2007/relationships/hdphoto" Target="../media/hdphoto34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33.wdp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microsoft.com/office/2007/relationships/hdphoto" Target="../media/hdphoto3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microsoft.com/office/2007/relationships/hdphoto" Target="../media/hdphoto10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36.wdp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22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microsoft.com/office/2007/relationships/hdphoto" Target="../media/hdphoto38.wdp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11" Type="http://schemas.openxmlformats.org/officeDocument/2006/relationships/image" Target="../media/image69.png"/><Relationship Id="rId5" Type="http://schemas.openxmlformats.org/officeDocument/2006/relationships/image" Target="../media/image46.png"/><Relationship Id="rId15" Type="http://schemas.openxmlformats.org/officeDocument/2006/relationships/image" Target="../media/image21.png"/><Relationship Id="rId10" Type="http://schemas.microsoft.com/office/2007/relationships/hdphoto" Target="../media/hdphoto37.wdp"/><Relationship Id="rId4" Type="http://schemas.microsoft.com/office/2007/relationships/hdphoto" Target="../media/hdphoto28.wdp"/><Relationship Id="rId9" Type="http://schemas.openxmlformats.org/officeDocument/2006/relationships/image" Target="../media/image68.png"/><Relationship Id="rId1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10.wdp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13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microsoft.com/office/2007/relationships/hdphoto" Target="../media/hdphoto43.wdp"/><Relationship Id="rId2" Type="http://schemas.openxmlformats.org/officeDocument/2006/relationships/notesSlide" Target="../notesSlides/notesSlide20.xml"/><Relationship Id="rId16" Type="http://schemas.microsoft.com/office/2007/relationships/hdphoto" Target="../media/hdphoto4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5" Type="http://schemas.openxmlformats.org/officeDocument/2006/relationships/image" Target="../media/image77.png"/><Relationship Id="rId10" Type="http://schemas.microsoft.com/office/2007/relationships/hdphoto" Target="../media/hdphoto42.wdp"/><Relationship Id="rId4" Type="http://schemas.microsoft.com/office/2007/relationships/hdphoto" Target="../media/hdphoto39.wdp"/><Relationship Id="rId9" Type="http://schemas.openxmlformats.org/officeDocument/2006/relationships/image" Target="../media/image74.png"/><Relationship Id="rId14" Type="http://schemas.microsoft.com/office/2007/relationships/hdphoto" Target="../media/hdphoto4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13" Type="http://schemas.openxmlformats.org/officeDocument/2006/relationships/image" Target="../media/image81.png"/><Relationship Id="rId3" Type="http://schemas.openxmlformats.org/officeDocument/2006/relationships/image" Target="../media/image21.png"/><Relationship Id="rId7" Type="http://schemas.openxmlformats.org/officeDocument/2006/relationships/image" Target="../media/image78.png"/><Relationship Id="rId12" Type="http://schemas.microsoft.com/office/2007/relationships/hdphoto" Target="../media/hdphoto4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80.png"/><Relationship Id="rId5" Type="http://schemas.openxmlformats.org/officeDocument/2006/relationships/image" Target="../media/image22.png"/><Relationship Id="rId10" Type="http://schemas.microsoft.com/office/2007/relationships/hdphoto" Target="../media/hdphoto47.wdp"/><Relationship Id="rId4" Type="http://schemas.microsoft.com/office/2007/relationships/hdphoto" Target="../media/hdphoto9.wdp"/><Relationship Id="rId9" Type="http://schemas.openxmlformats.org/officeDocument/2006/relationships/image" Target="../media/image79.png"/><Relationship Id="rId14" Type="http://schemas.microsoft.com/office/2007/relationships/hdphoto" Target="../media/hdphoto49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microsoft.com/office/2007/relationships/hdphoto" Target="../media/hdphoto49.wdp"/><Relationship Id="rId3" Type="http://schemas.microsoft.com/office/2007/relationships/hdphoto" Target="../media/hdphoto9.wdp"/><Relationship Id="rId7" Type="http://schemas.microsoft.com/office/2007/relationships/hdphoto" Target="../media/hdphoto46.wdp"/><Relationship Id="rId12" Type="http://schemas.openxmlformats.org/officeDocument/2006/relationships/image" Target="../media/image8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microsoft.com/office/2007/relationships/hdphoto" Target="../media/hdphoto48.wdp"/><Relationship Id="rId5" Type="http://schemas.microsoft.com/office/2007/relationships/hdphoto" Target="../media/hdphoto10.wdp"/><Relationship Id="rId10" Type="http://schemas.openxmlformats.org/officeDocument/2006/relationships/image" Target="../media/image80.png"/><Relationship Id="rId4" Type="http://schemas.openxmlformats.org/officeDocument/2006/relationships/image" Target="../media/image22.png"/><Relationship Id="rId9" Type="http://schemas.microsoft.com/office/2007/relationships/hdphoto" Target="../media/hdphoto47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openxmlformats.org/officeDocument/2006/relationships/image" Target="../media/image1.png"/><Relationship Id="rId12" Type="http://schemas.microsoft.com/office/2007/relationships/hdphoto" Target="../media/hdphoto16.wdp"/><Relationship Id="rId2" Type="http://schemas.openxmlformats.org/officeDocument/2006/relationships/notesSlide" Target="../notesSlides/notesSlide2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11" Type="http://schemas.openxmlformats.org/officeDocument/2006/relationships/image" Target="../media/image29.png"/><Relationship Id="rId5" Type="http://schemas.openxmlformats.org/officeDocument/2006/relationships/image" Target="../media/image42.png"/><Relationship Id="rId15" Type="http://schemas.openxmlformats.org/officeDocument/2006/relationships/image" Target="../media/image2.png"/><Relationship Id="rId10" Type="http://schemas.microsoft.com/office/2007/relationships/hdphoto" Target="../media/hdphoto50.wdp"/><Relationship Id="rId4" Type="http://schemas.microsoft.com/office/2007/relationships/hdphoto" Target="../media/hdphoto26.wdp"/><Relationship Id="rId9" Type="http://schemas.openxmlformats.org/officeDocument/2006/relationships/image" Target="../media/image82.png"/><Relationship Id="rId1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88.png"/><Relationship Id="rId5" Type="http://schemas.openxmlformats.org/officeDocument/2006/relationships/image" Target="../media/image14.png"/><Relationship Id="rId10" Type="http://schemas.openxmlformats.org/officeDocument/2006/relationships/image" Target="../media/image87.png"/><Relationship Id="rId4" Type="http://schemas.microsoft.com/office/2007/relationships/hdphoto" Target="../media/hdphoto5.wdp"/><Relationship Id="rId9" Type="http://schemas.openxmlformats.org/officeDocument/2006/relationships/hyperlink" Target="https://pillow.readthedocs.io/en/stable/handbook/image-file-formats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91.png"/><Relationship Id="rId5" Type="http://schemas.openxmlformats.org/officeDocument/2006/relationships/image" Target="../media/image18.png"/><Relationship Id="rId10" Type="http://schemas.openxmlformats.org/officeDocument/2006/relationships/image" Target="../media/image90.png"/><Relationship Id="rId4" Type="http://schemas.microsoft.com/office/2007/relationships/hdphoto" Target="../media/hdphoto7.wdp"/><Relationship Id="rId9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9.wdp"/><Relationship Id="rId7" Type="http://schemas.openxmlformats.org/officeDocument/2006/relationships/image" Target="../media/image17.png"/><Relationship Id="rId12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microsoft.com/office/2007/relationships/hdphoto" Target="../media/hdphoto10.wdp"/><Relationship Id="rId10" Type="http://schemas.openxmlformats.org/officeDocument/2006/relationships/image" Target="../media/image19.sv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053490-C089-76FC-1ACD-A29D6439605F}"/>
              </a:ext>
            </a:extLst>
          </p:cNvPr>
          <p:cNvSpPr/>
          <p:nvPr/>
        </p:nvSpPr>
        <p:spPr>
          <a:xfrm>
            <a:off x="7971609" y="7110368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D03DC8-BE47-06C6-0FB4-14B2BA51A146}"/>
              </a:ext>
            </a:extLst>
          </p:cNvPr>
          <p:cNvSpPr/>
          <p:nvPr/>
        </p:nvSpPr>
        <p:spPr>
          <a:xfrm>
            <a:off x="8492564" y="10223259"/>
            <a:ext cx="3036047" cy="515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utfit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B4BB0F-9D33-D962-8C49-BD382BF89C69}"/>
              </a:ext>
            </a:extLst>
          </p:cNvPr>
          <p:cNvSpPr/>
          <p:nvPr/>
        </p:nvSpPr>
        <p:spPr>
          <a:xfrm>
            <a:off x="282104" y="7110368"/>
            <a:ext cx="3319179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667EBB-9146-277F-51F7-3418EB832D25}"/>
              </a:ext>
            </a:extLst>
          </p:cNvPr>
          <p:cNvGrpSpPr/>
          <p:nvPr/>
        </p:nvGrpSpPr>
        <p:grpSpPr>
          <a:xfrm>
            <a:off x="328647" y="8022827"/>
            <a:ext cx="1464833" cy="2230967"/>
            <a:chOff x="4136" y="2671433"/>
            <a:chExt cx="1727201" cy="26305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C2D997B-8A4E-58A8-0D55-F1AE0F1C167D}"/>
                </a:ext>
              </a:extLst>
            </p:cNvPr>
            <p:cNvGrpSpPr/>
            <p:nvPr/>
          </p:nvGrpSpPr>
          <p:grpSpPr>
            <a:xfrm>
              <a:off x="780226" y="3809939"/>
              <a:ext cx="877514" cy="1492052"/>
              <a:chOff x="1523997" y="4230453"/>
              <a:chExt cx="1018322" cy="173146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AA320C9-70C3-C58F-9332-E78EA9D737DA}"/>
                  </a:ext>
                </a:extLst>
              </p:cNvPr>
              <p:cNvSpPr/>
              <p:nvPr/>
            </p:nvSpPr>
            <p:spPr>
              <a:xfrm>
                <a:off x="1719052" y="4230453"/>
                <a:ext cx="628215" cy="628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lowchart: Delay 15">
                <a:extLst>
                  <a:ext uri="{FF2B5EF4-FFF2-40B4-BE49-F238E27FC236}">
                    <a16:creationId xmlns:a16="http://schemas.microsoft.com/office/drawing/2014/main" id="{D56E3B10-29FD-9022-4576-AA489AE68D5C}"/>
                  </a:ext>
                </a:extLst>
              </p:cNvPr>
              <p:cNvSpPr/>
              <p:nvPr/>
            </p:nvSpPr>
            <p:spPr>
              <a:xfrm rot="16200000">
                <a:off x="1509645" y="4929248"/>
                <a:ext cx="1047025" cy="101832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523E7000-ABBD-84AA-B335-42C9026CD773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5660"/>
                <a:gd name="adj2" fmla="val 85965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BAF26E09-E6C9-93D6-089B-54792B478096}"/>
                </a:ext>
              </a:extLst>
            </p:cNvPr>
            <p:cNvSpPr txBox="1"/>
            <p:nvPr/>
          </p:nvSpPr>
          <p:spPr>
            <a:xfrm>
              <a:off x="205463" y="2845870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30C846-EFE5-DDCF-0550-2EDD91712746}"/>
              </a:ext>
            </a:extLst>
          </p:cNvPr>
          <p:cNvSpPr/>
          <p:nvPr/>
        </p:nvSpPr>
        <p:spPr>
          <a:xfrm>
            <a:off x="3822798" y="7110368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Upload - Free computer icons">
            <a:extLst>
              <a:ext uri="{FF2B5EF4-FFF2-40B4-BE49-F238E27FC236}">
                <a16:creationId xmlns:a16="http://schemas.microsoft.com/office/drawing/2014/main" id="{CB3A3EFF-99A8-F152-736D-37D9B951E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  <a14:imgEffect>
                      <a14:saturation sat="24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5" y="8014017"/>
            <a:ext cx="1432597" cy="14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9343938-4B23-542A-779D-961E44326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7971886"/>
            <a:ext cx="987106" cy="987106"/>
          </a:xfrm>
          <a:prstGeom prst="rect">
            <a:avLst/>
          </a:prstGeom>
        </p:spPr>
      </p:pic>
      <p:sp>
        <p:nvSpPr>
          <p:cNvPr id="25" name="TextBox 9">
            <a:extLst>
              <a:ext uri="{FF2B5EF4-FFF2-40B4-BE49-F238E27FC236}">
                <a16:creationId xmlns:a16="http://schemas.microsoft.com/office/drawing/2014/main" id="{2FA71B08-4329-5962-0901-2EBD554C88A3}"/>
              </a:ext>
            </a:extLst>
          </p:cNvPr>
          <p:cNvSpPr txBox="1"/>
          <p:nvPr/>
        </p:nvSpPr>
        <p:spPr>
          <a:xfrm>
            <a:off x="7909560" y="11124781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Present Results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F28CDE3D-8130-4FE8-0404-BFBE181843FE}"/>
              </a:ext>
            </a:extLst>
          </p:cNvPr>
          <p:cNvSpPr txBox="1"/>
          <p:nvPr/>
        </p:nvSpPr>
        <p:spPr>
          <a:xfrm>
            <a:off x="3822798" y="11124781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Process Image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C9DAABA2-5C00-426D-D96C-EA4E8EB5FFE6}"/>
              </a:ext>
            </a:extLst>
          </p:cNvPr>
          <p:cNvSpPr txBox="1"/>
          <p:nvPr/>
        </p:nvSpPr>
        <p:spPr>
          <a:xfrm>
            <a:off x="282104" y="11124781"/>
            <a:ext cx="32745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Curious User </a:t>
            </a:r>
          </a:p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Uploads Image</a:t>
            </a:r>
          </a:p>
        </p:txBody>
      </p:sp>
      <p:pic>
        <p:nvPicPr>
          <p:cNvPr id="36" name="Picture 3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187D57C-AC24-B9F6-4BC8-1B276084BEA2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9175816"/>
            <a:ext cx="878848" cy="878848"/>
          </a:xfrm>
          <a:prstGeom prst="rect">
            <a:avLst/>
          </a:prstGeom>
        </p:spPr>
      </p:pic>
      <p:sp>
        <p:nvSpPr>
          <p:cNvPr id="47" name="Arrow: Right 46">
            <a:extLst>
              <a:ext uri="{FF2B5EF4-FFF2-40B4-BE49-F238E27FC236}">
                <a16:creationId xmlns:a16="http://schemas.microsoft.com/office/drawing/2014/main" id="{F6EB3EC9-41F4-1631-B2E1-11C4FB067BAE}"/>
              </a:ext>
            </a:extLst>
          </p:cNvPr>
          <p:cNvSpPr/>
          <p:nvPr/>
        </p:nvSpPr>
        <p:spPr>
          <a:xfrm>
            <a:off x="3601283" y="8746632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796F1438-B8CF-9EEA-CC98-24EAFD5B391B}"/>
              </a:ext>
            </a:extLst>
          </p:cNvPr>
          <p:cNvSpPr/>
          <p:nvPr/>
        </p:nvSpPr>
        <p:spPr>
          <a:xfrm>
            <a:off x="7759036" y="8746632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9414601-8A3B-6B43-59B1-D3AEF273BA8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9175816"/>
            <a:ext cx="878848" cy="87884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E41CCFD-7861-AB37-7148-D96E670B7FB6}"/>
              </a:ext>
            </a:extLst>
          </p:cNvPr>
          <p:cNvSpPr txBox="1"/>
          <p:nvPr/>
        </p:nvSpPr>
        <p:spPr>
          <a:xfrm>
            <a:off x="9270374" y="7427615"/>
            <a:ext cx="232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These images are: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C4F46C-F958-85ED-0A48-685732209790}"/>
              </a:ext>
            </a:extLst>
          </p:cNvPr>
          <p:cNvSpPr txBox="1"/>
          <p:nvPr/>
        </p:nvSpPr>
        <p:spPr>
          <a:xfrm>
            <a:off x="9430872" y="9330159"/>
            <a:ext cx="209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rgbClr val="942825"/>
                </a:solidFill>
                <a:latin typeface="Outfit" pitchFamily="2" charset="0"/>
              </a:rPr>
              <a:t>DEEPFAKES!</a:t>
            </a:r>
          </a:p>
        </p:txBody>
      </p:sp>
      <p:pic>
        <p:nvPicPr>
          <p:cNvPr id="56" name="Picture 5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EEAAE57-C8F9-A352-FC2B-80E15B7FE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7971886"/>
            <a:ext cx="987106" cy="98710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53CB4D0-2D85-A670-2D70-23840A4AD25D}"/>
              </a:ext>
            </a:extLst>
          </p:cNvPr>
          <p:cNvSpPr/>
          <p:nvPr/>
        </p:nvSpPr>
        <p:spPr>
          <a:xfrm>
            <a:off x="8492565" y="10223258"/>
            <a:ext cx="3036047" cy="515341"/>
          </a:xfrm>
          <a:prstGeom prst="rect">
            <a:avLst/>
          </a:prstGeom>
          <a:solidFill>
            <a:srgbClr val="9428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utfit" pitchFamily="2" charset="0"/>
              </a:rPr>
              <a:t>100% Confidence</a:t>
            </a:r>
          </a:p>
        </p:txBody>
      </p:sp>
      <p:pic>
        <p:nvPicPr>
          <p:cNvPr id="12" name="Picture 11" descr="A person holding a trophy&#10;&#10;AI-generated content may be incorrect.">
            <a:extLst>
              <a:ext uri="{FF2B5EF4-FFF2-40B4-BE49-F238E27FC236}">
                <a16:creationId xmlns:a16="http://schemas.microsoft.com/office/drawing/2014/main" id="{63700A85-27B5-59EC-391F-9F5E5D77509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1" t="251" r="3476" b="15731"/>
          <a:stretch/>
        </p:blipFill>
        <p:spPr>
          <a:xfrm>
            <a:off x="9167638" y="2036342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sp>
        <p:nvSpPr>
          <p:cNvPr id="31" name="TextBox 29">
            <a:extLst>
              <a:ext uri="{FF2B5EF4-FFF2-40B4-BE49-F238E27FC236}">
                <a16:creationId xmlns:a16="http://schemas.microsoft.com/office/drawing/2014/main" id="{65CB842C-6C96-1B6D-9889-3ECEB760744A}"/>
              </a:ext>
            </a:extLst>
          </p:cNvPr>
          <p:cNvSpPr txBox="1"/>
          <p:nvPr/>
        </p:nvSpPr>
        <p:spPr>
          <a:xfrm>
            <a:off x="6337886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64" name="TextBox 22">
            <a:extLst>
              <a:ext uri="{FF2B5EF4-FFF2-40B4-BE49-F238E27FC236}">
                <a16:creationId xmlns:a16="http://schemas.microsoft.com/office/drawing/2014/main" id="{3C08C84F-0208-34C8-B485-871656AF21D8}"/>
              </a:ext>
            </a:extLst>
          </p:cNvPr>
          <p:cNvSpPr txBox="1"/>
          <p:nvPr/>
        </p:nvSpPr>
        <p:spPr>
          <a:xfrm>
            <a:off x="6551649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The 44th President of the United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E9980-546C-E946-C929-5438E92A54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b="9503"/>
          <a:stretch/>
        </p:blipFill>
        <p:spPr>
          <a:xfrm>
            <a:off x="6310033" y="2062985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sp>
        <p:nvSpPr>
          <p:cNvPr id="62" name="TextBox 23">
            <a:extLst>
              <a:ext uri="{FF2B5EF4-FFF2-40B4-BE49-F238E27FC236}">
                <a16:creationId xmlns:a16="http://schemas.microsoft.com/office/drawing/2014/main" id="{1D8E02CA-F37B-4941-230A-AA524B8C4BE3}"/>
              </a:ext>
            </a:extLst>
          </p:cNvPr>
          <p:cNvSpPr txBox="1"/>
          <p:nvPr/>
        </p:nvSpPr>
        <p:spPr>
          <a:xfrm>
            <a:off x="3491361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63" name="TextBox 22">
            <a:extLst>
              <a:ext uri="{FF2B5EF4-FFF2-40B4-BE49-F238E27FC236}">
                <a16:creationId xmlns:a16="http://schemas.microsoft.com/office/drawing/2014/main" id="{75F669AD-58B1-2EDD-35BC-5A06CC233562}"/>
              </a:ext>
            </a:extLst>
          </p:cNvPr>
          <p:cNvSpPr txBox="1"/>
          <p:nvPr/>
        </p:nvSpPr>
        <p:spPr>
          <a:xfrm>
            <a:off x="3705124" y="5200257"/>
            <a:ext cx="1968886" cy="20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An Oscar Winning Actor</a:t>
            </a:r>
          </a:p>
        </p:txBody>
      </p:sp>
      <p:pic>
        <p:nvPicPr>
          <p:cNvPr id="7" name="Picture 6" descr="A person in a garment&#10;&#10;AI-generated content may be incorrect.">
            <a:extLst>
              <a:ext uri="{FF2B5EF4-FFF2-40B4-BE49-F238E27FC236}">
                <a16:creationId xmlns:a16="http://schemas.microsoft.com/office/drawing/2014/main" id="{D222BE4A-DA3D-8220-DBAF-54057FD1E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077598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sp>
        <p:nvSpPr>
          <p:cNvPr id="38" name="TextBox 29">
            <a:extLst>
              <a:ext uri="{FF2B5EF4-FFF2-40B4-BE49-F238E27FC236}">
                <a16:creationId xmlns:a16="http://schemas.microsoft.com/office/drawing/2014/main" id="{DE12C048-7323-CE9E-E5FE-6AA6B43569C4}"/>
              </a:ext>
            </a:extLst>
          </p:cNvPr>
          <p:cNvSpPr txBox="1"/>
          <p:nvPr/>
        </p:nvSpPr>
        <p:spPr>
          <a:xfrm>
            <a:off x="9167638" y="4758981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AD07293F-E2A8-D031-E8D4-250322F877CA}"/>
              </a:ext>
            </a:extLst>
          </p:cNvPr>
          <p:cNvSpPr txBox="1"/>
          <p:nvPr/>
        </p:nvSpPr>
        <p:spPr>
          <a:xfrm>
            <a:off x="9381401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Multi-Grammy award Artist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B8B5CE1B-34AA-C7DB-CED8-B28A6AD1DF6A}"/>
              </a:ext>
            </a:extLst>
          </p:cNvPr>
          <p:cNvSpPr txBox="1"/>
          <p:nvPr/>
        </p:nvSpPr>
        <p:spPr>
          <a:xfrm>
            <a:off x="869679" y="5200257"/>
            <a:ext cx="1968886" cy="4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"/>
                <a:cs typeface="Montserrat"/>
                <a:sym typeface="Montserrat"/>
              </a:rPr>
              <a:t>A Nobel Peace Prize winner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DA21444D-10C0-5E44-2B09-7FA501E4941A}"/>
              </a:ext>
            </a:extLst>
          </p:cNvPr>
          <p:cNvSpPr txBox="1"/>
          <p:nvPr/>
        </p:nvSpPr>
        <p:spPr>
          <a:xfrm>
            <a:off x="655916" y="4799102"/>
            <a:ext cx="2396412" cy="286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49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pic>
        <p:nvPicPr>
          <p:cNvPr id="13" name="Picture 12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AFC3B493-F094-59AA-EC25-E999BDC249E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086603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B30B4D5A-A016-5E86-EA07-CDED5312D23F}"/>
              </a:ext>
            </a:extLst>
          </p:cNvPr>
          <p:cNvSpPr txBox="1"/>
          <p:nvPr/>
        </p:nvSpPr>
        <p:spPr>
          <a:xfrm>
            <a:off x="639143" y="497080"/>
            <a:ext cx="10924907" cy="109465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Meet Team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4" grpId="0"/>
      <p:bldP spid="62" grpId="0"/>
      <p:bldP spid="63" grpId="0"/>
      <p:bldP spid="38" grpId="0"/>
      <p:bldP spid="6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2B91B-49B3-7A79-5037-56930D4CD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D0F09930-0F34-0322-0CF1-F9FAACD19306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Dataset Annotation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9456CE-B829-5F2A-752A-6B95235457A8}"/>
              </a:ext>
            </a:extLst>
          </p:cNvPr>
          <p:cNvGrpSpPr/>
          <p:nvPr/>
        </p:nvGrpSpPr>
        <p:grpSpPr>
          <a:xfrm>
            <a:off x="683841" y="4412106"/>
            <a:ext cx="5293850" cy="1934991"/>
            <a:chOff x="683841" y="2477044"/>
            <a:chExt cx="5293850" cy="193499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0FC157E-DFDA-FA03-E8AC-8A601EEF4D73}"/>
                </a:ext>
              </a:extLst>
            </p:cNvPr>
            <p:cNvSpPr txBox="1"/>
            <p:nvPr/>
          </p:nvSpPr>
          <p:spPr>
            <a:xfrm>
              <a:off x="683841" y="3210047"/>
              <a:ext cx="1453387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4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IMAGE[1]</a:t>
              </a:r>
              <a:endParaRPr lang="en-US" sz="3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3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D4AE93D-4C5A-947F-2545-F849B816B723}"/>
                </a:ext>
              </a:extLst>
            </p:cNvPr>
            <p:cNvSpPr txBox="1"/>
            <p:nvPr/>
          </p:nvSpPr>
          <p:spPr>
            <a:xfrm>
              <a:off x="2335871" y="2943308"/>
              <a:ext cx="1907740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FACE[1]</a:t>
              </a:r>
              <a:endParaRPr lang="en-US" sz="2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6BDB387-4F89-816C-882B-3EE04BF548BA}"/>
                </a:ext>
              </a:extLst>
            </p:cNvPr>
            <p:cNvSpPr txBox="1"/>
            <p:nvPr/>
          </p:nvSpPr>
          <p:spPr>
            <a:xfrm>
              <a:off x="2335872" y="3519855"/>
              <a:ext cx="2015190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FACE[N]</a:t>
              </a:r>
              <a:endParaRPr lang="en-US" sz="2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 dirty="0">
                <a:solidFill>
                  <a:schemeClr val="bg1"/>
                </a:solidFill>
              </a:endParaRPr>
            </a:p>
          </p:txBody>
        </p:sp>
        <p:cxnSp>
          <p:nvCxnSpPr>
            <p:cNvPr id="58" name="Connector: Elbow 57">
              <a:extLst>
                <a:ext uri="{FF2B5EF4-FFF2-40B4-BE49-F238E27FC236}">
                  <a16:creationId xmlns:a16="http://schemas.microsoft.com/office/drawing/2014/main" id="{6051EE1B-7223-6FDE-9F33-D88503DD92EC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 flipV="1">
              <a:off x="2078624" y="3210048"/>
              <a:ext cx="257247" cy="185728"/>
            </a:xfrm>
            <a:prstGeom prst="bentConnector3">
              <a:avLst>
                <a:gd name="adj1" fmla="val 226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or: Elbow 60">
              <a:extLst>
                <a:ext uri="{FF2B5EF4-FFF2-40B4-BE49-F238E27FC236}">
                  <a16:creationId xmlns:a16="http://schemas.microsoft.com/office/drawing/2014/main" id="{A123608F-3BED-B2E6-7317-114C1B406E36}"/>
                </a:ext>
              </a:extLst>
            </p:cNvPr>
            <p:cNvCxnSpPr>
              <a:cxnSpLocks/>
            </p:cNvCxnSpPr>
            <p:nvPr/>
          </p:nvCxnSpPr>
          <p:spPr>
            <a:xfrm>
              <a:off x="2078625" y="3521900"/>
              <a:ext cx="257246" cy="185727"/>
            </a:xfrm>
            <a:prstGeom prst="bentConnector3">
              <a:avLst>
                <a:gd name="adj1" fmla="val 2371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37D0604-4EA9-29F6-571D-1B9C6FB5F203}"/>
                </a:ext>
              </a:extLst>
            </p:cNvPr>
            <p:cNvSpPr txBox="1"/>
            <p:nvPr/>
          </p:nvSpPr>
          <p:spPr>
            <a:xfrm>
              <a:off x="3987261" y="3581038"/>
              <a:ext cx="18866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Real or Fake</a:t>
              </a:r>
            </a:p>
            <a:p>
              <a:r>
                <a: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Bounding</a:t>
              </a:r>
              <a:r>
                <a:rPr lang="en-US" sz="1600" kern="100" dirty="0">
                  <a:solidFill>
                    <a:prstClr val="white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box</a:t>
              </a:r>
              <a:endParaRPr lang="en-US" sz="16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16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cxnSp>
          <p:nvCxnSpPr>
            <p:cNvPr id="84" name="Connector: Elbow 83">
              <a:extLst>
                <a:ext uri="{FF2B5EF4-FFF2-40B4-BE49-F238E27FC236}">
                  <a16:creationId xmlns:a16="http://schemas.microsoft.com/office/drawing/2014/main" id="{3F95E04A-805F-E878-20CC-459EEB9DFD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3538" y="3004491"/>
              <a:ext cx="473723" cy="15977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817DBD2-BB97-FA34-B697-ECEE7B91F239}"/>
                </a:ext>
              </a:extLst>
            </p:cNvPr>
            <p:cNvSpPr txBox="1"/>
            <p:nvPr/>
          </p:nvSpPr>
          <p:spPr>
            <a:xfrm>
              <a:off x="4026543" y="2477044"/>
              <a:ext cx="19511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Real or Fake</a:t>
              </a:r>
            </a:p>
            <a:p>
              <a:r>
                <a: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Bounding</a:t>
              </a:r>
              <a:r>
                <a:rPr lang="en-US" sz="1600" kern="100" dirty="0">
                  <a:solidFill>
                    <a:prstClr val="white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6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box</a:t>
              </a:r>
              <a:endParaRPr lang="en-US" sz="16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16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cxnSp>
          <p:nvCxnSpPr>
            <p:cNvPr id="105" name="Connector: Elbow 104">
              <a:extLst>
                <a:ext uri="{FF2B5EF4-FFF2-40B4-BE49-F238E27FC236}">
                  <a16:creationId xmlns:a16="http://schemas.microsoft.com/office/drawing/2014/main" id="{18F6DC69-BB01-87D5-A86E-989414B217EC}"/>
                </a:ext>
              </a:extLst>
            </p:cNvPr>
            <p:cNvCxnSpPr>
              <a:cxnSpLocks/>
            </p:cNvCxnSpPr>
            <p:nvPr/>
          </p:nvCxnSpPr>
          <p:spPr>
            <a:xfrm>
              <a:off x="3532012" y="3755972"/>
              <a:ext cx="473723" cy="159773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80694CF8-6ACA-7377-1561-2C85566D2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626606"/>
              </p:ext>
            </p:extLst>
          </p:nvPr>
        </p:nvGraphicFramePr>
        <p:xfrm>
          <a:off x="1203082" y="1725932"/>
          <a:ext cx="1522883" cy="160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883">
                  <a:extLst>
                    <a:ext uri="{9D8B030D-6E8A-4147-A177-3AD203B41FA5}">
                      <a16:colId xmlns:a16="http://schemas.microsoft.com/office/drawing/2014/main" val="378140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Images</a:t>
                      </a:r>
                      <a:endParaRPr lang="en-US" sz="16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F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950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utfit" pitchFamily="2" charset="0"/>
                        </a:rPr>
                        <a:t>Image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143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utfit" pitchFamily="2" charset="0"/>
                        </a:rPr>
                        <a:t>File Name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993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utfit" pitchFamily="2" charset="0"/>
                        </a:rPr>
                        <a:t>Width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116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utfit" pitchFamily="2" charset="0"/>
                        </a:rPr>
                        <a:t>Height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131010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8BDA8F8B-8607-9689-C172-7AB060298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432323"/>
              </p:ext>
            </p:extLst>
          </p:nvPr>
        </p:nvGraphicFramePr>
        <p:xfrm>
          <a:off x="2857929" y="1701191"/>
          <a:ext cx="1866657" cy="2553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657">
                  <a:extLst>
                    <a:ext uri="{9D8B030D-6E8A-4147-A177-3AD203B41FA5}">
                      <a16:colId xmlns:a16="http://schemas.microsoft.com/office/drawing/2014/main" val="126108244"/>
                    </a:ext>
                  </a:extLst>
                </a:gridCol>
              </a:tblGrid>
              <a:tr h="2063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Annotations</a:t>
                      </a:r>
                      <a:endParaRPr lang="en-US" sz="16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7F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58852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utfit" pitchFamily="2" charset="0"/>
                        </a:rPr>
                        <a:t>Image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45412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utfit" pitchFamily="2" charset="0"/>
                        </a:rPr>
                        <a:t>Face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645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utfit" pitchFamily="2" charset="0"/>
                        </a:rPr>
                        <a:t>Iscrowd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21791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utfit" pitchFamily="2" charset="0"/>
                        </a:rPr>
                        <a:t>Area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665672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utfit" pitchFamily="2" charset="0"/>
                        </a:rPr>
                        <a:t>Category ID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06531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Outfit" pitchFamily="2" charset="0"/>
                        </a:rPr>
                        <a:t>BBox</a:t>
                      </a:r>
                      <a:endParaRPr lang="en-US" sz="1600" dirty="0">
                        <a:latin typeface="Outfit" pitchFamily="2" charset="0"/>
                      </a:endParaRP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556382"/>
                  </a:ext>
                </a:extLst>
              </a:tr>
              <a:tr h="18816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Outfit" pitchFamily="2" charset="0"/>
                        </a:rPr>
                        <a:t>Segmentation</a:t>
                      </a:r>
                    </a:p>
                  </a:txBody>
                  <a:tcPr marL="71488" marR="71488" marT="35744" marB="357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93106"/>
                  </a:ext>
                </a:extLst>
              </a:tr>
            </a:tbl>
          </a:graphicData>
        </a:graphic>
      </p:graphicFrame>
      <p:sp>
        <p:nvSpPr>
          <p:cNvPr id="55" name="Content Placeholder 8">
            <a:extLst>
              <a:ext uri="{FF2B5EF4-FFF2-40B4-BE49-F238E27FC236}">
                <a16:creationId xmlns:a16="http://schemas.microsoft.com/office/drawing/2014/main" id="{D8FB1040-E0EA-5165-AE36-E70314B41D15}"/>
              </a:ext>
            </a:extLst>
          </p:cNvPr>
          <p:cNvSpPr>
            <a:spLocks noGrp="1"/>
          </p:cNvSpPr>
          <p:nvPr/>
        </p:nvSpPr>
        <p:spPr>
          <a:xfrm>
            <a:off x="798754" y="1164727"/>
            <a:ext cx="4283740" cy="534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Two Lists of Information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177CE7B-C523-948E-AC55-E5B48E79B5AC}"/>
              </a:ext>
            </a:extLst>
          </p:cNvPr>
          <p:cNvGrpSpPr/>
          <p:nvPr/>
        </p:nvGrpSpPr>
        <p:grpSpPr>
          <a:xfrm>
            <a:off x="9334071" y="1168285"/>
            <a:ext cx="1537772" cy="4448397"/>
            <a:chOff x="9251594" y="1168285"/>
            <a:chExt cx="1537772" cy="444839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4F2D6B0-88D7-B53C-49BB-13ADD624D311}"/>
                </a:ext>
              </a:extLst>
            </p:cNvPr>
            <p:cNvSpPr txBox="1"/>
            <p:nvPr/>
          </p:nvSpPr>
          <p:spPr>
            <a:xfrm>
              <a:off x="9733012" y="2301878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B04EAE7-998A-1D9B-76A6-FCF6D0E2D1D2}"/>
                </a:ext>
              </a:extLst>
            </p:cNvPr>
            <p:cNvSpPr txBox="1"/>
            <p:nvPr/>
          </p:nvSpPr>
          <p:spPr>
            <a:xfrm>
              <a:off x="9735818" y="1168285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cxnSp>
          <p:nvCxnSpPr>
            <p:cNvPr id="63" name="Connector: Elbow 62">
              <a:extLst>
                <a:ext uri="{FF2B5EF4-FFF2-40B4-BE49-F238E27FC236}">
                  <a16:creationId xmlns:a16="http://schemas.microsoft.com/office/drawing/2014/main" id="{7CF97B42-9FA2-0F50-B850-FEB7366D47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1594" y="1699200"/>
              <a:ext cx="473723" cy="22557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21ECED97-BEF3-27B0-AC39-F3EE6B0439E3}"/>
                </a:ext>
              </a:extLst>
            </p:cNvPr>
            <p:cNvCxnSpPr>
              <a:cxnSpLocks/>
              <a:endCxn id="57" idx="1"/>
            </p:cNvCxnSpPr>
            <p:nvPr/>
          </p:nvCxnSpPr>
          <p:spPr>
            <a:xfrm>
              <a:off x="9262095" y="2513246"/>
              <a:ext cx="470917" cy="31954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1C7D708-5536-1409-3435-56851C720B60}"/>
                </a:ext>
              </a:extLst>
            </p:cNvPr>
            <p:cNvSpPr txBox="1"/>
            <p:nvPr/>
          </p:nvSpPr>
          <p:spPr>
            <a:xfrm>
              <a:off x="9733012" y="4554853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6D2EDC1-38F6-F677-0F77-CC7D368F2B89}"/>
                </a:ext>
              </a:extLst>
            </p:cNvPr>
            <p:cNvSpPr txBox="1"/>
            <p:nvPr/>
          </p:nvSpPr>
          <p:spPr>
            <a:xfrm>
              <a:off x="9735818" y="3421260"/>
              <a:ext cx="1053548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ID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Iscrowd</a:t>
              </a: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Category_ID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 err="1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Bbox</a:t>
              </a:r>
              <a:endParaRPr lang="en-US" sz="9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0" marR="0" indent="0">
                <a:buNone/>
              </a:pPr>
              <a:r>
                <a:rPr lang="en-US" sz="9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segmentation</a:t>
              </a:r>
            </a:p>
          </p:txBody>
        </p:sp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4AB9A9DC-C290-B245-BE44-0F91FABFB6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1594" y="3952175"/>
              <a:ext cx="473723" cy="22557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or: Elbow 67">
              <a:extLst>
                <a:ext uri="{FF2B5EF4-FFF2-40B4-BE49-F238E27FC236}">
                  <a16:creationId xmlns:a16="http://schemas.microsoft.com/office/drawing/2014/main" id="{B7C5BE18-C359-27B8-0F7A-1117CBFB9EBD}"/>
                </a:ext>
              </a:extLst>
            </p:cNvPr>
            <p:cNvCxnSpPr>
              <a:cxnSpLocks/>
              <a:endCxn id="65" idx="1"/>
            </p:cNvCxnSpPr>
            <p:nvPr/>
          </p:nvCxnSpPr>
          <p:spPr>
            <a:xfrm>
              <a:off x="9262095" y="4766221"/>
              <a:ext cx="470917" cy="319547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6F48FE3-CED1-A85D-45EB-34B9189D9754}"/>
              </a:ext>
            </a:extLst>
          </p:cNvPr>
          <p:cNvGrpSpPr/>
          <p:nvPr/>
        </p:nvGrpSpPr>
        <p:grpSpPr>
          <a:xfrm>
            <a:off x="5677783" y="1990025"/>
            <a:ext cx="1560406" cy="2863399"/>
            <a:chOff x="5595306" y="1990025"/>
            <a:chExt cx="1560406" cy="2863399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A08D3AA-5EAF-F75C-0397-EA71BD517745}"/>
                </a:ext>
              </a:extLst>
            </p:cNvPr>
            <p:cNvSpPr txBox="1"/>
            <p:nvPr/>
          </p:nvSpPr>
          <p:spPr>
            <a:xfrm>
              <a:off x="5702325" y="1990025"/>
              <a:ext cx="1453387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4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IMAGE[1]</a:t>
              </a:r>
              <a:endParaRPr lang="en-US" sz="3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300" dirty="0">
                <a:solidFill>
                  <a:schemeClr val="bg1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4877AF0-9E3F-DF4D-3687-C9864DA2E6BB}"/>
                </a:ext>
              </a:extLst>
            </p:cNvPr>
            <p:cNvSpPr txBox="1"/>
            <p:nvPr/>
          </p:nvSpPr>
          <p:spPr>
            <a:xfrm>
              <a:off x="5595306" y="4243000"/>
              <a:ext cx="1560406" cy="61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4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IMAGE[N]</a:t>
              </a:r>
              <a:endParaRPr lang="en-US" sz="3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300" dirty="0">
                <a:solidFill>
                  <a:schemeClr val="bg1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9EC2C01-0536-BDD5-A49C-E65BB3B4AADD}"/>
                </a:ext>
              </a:extLst>
            </p:cNvPr>
            <p:cNvSpPr txBox="1"/>
            <p:nvPr/>
          </p:nvSpPr>
          <p:spPr>
            <a:xfrm rot="16200000">
              <a:off x="6062603" y="2877491"/>
              <a:ext cx="625812" cy="995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44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…</a:t>
              </a:r>
              <a:endParaRPr lang="en-US" sz="8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BDE3589-AD68-4C48-9158-788B40542BFA}"/>
              </a:ext>
            </a:extLst>
          </p:cNvPr>
          <p:cNvGrpSpPr/>
          <p:nvPr/>
        </p:nvGrpSpPr>
        <p:grpSpPr>
          <a:xfrm>
            <a:off x="7179586" y="1723286"/>
            <a:ext cx="2381044" cy="3353120"/>
            <a:chOff x="7097109" y="1723286"/>
            <a:chExt cx="2381044" cy="335312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681D0F8-263B-038D-B41A-40333D26769B}"/>
                </a:ext>
              </a:extLst>
            </p:cNvPr>
            <p:cNvSpPr txBox="1"/>
            <p:nvPr/>
          </p:nvSpPr>
          <p:spPr>
            <a:xfrm>
              <a:off x="7354355" y="1723286"/>
              <a:ext cx="1907740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IMG_1_FACE[1]</a:t>
              </a:r>
              <a:endParaRPr lang="en-US" sz="2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 dirty="0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6E5DB74-E332-9154-B614-26213262F875}"/>
                </a:ext>
              </a:extLst>
            </p:cNvPr>
            <p:cNvSpPr txBox="1"/>
            <p:nvPr/>
          </p:nvSpPr>
          <p:spPr>
            <a:xfrm>
              <a:off x="7354356" y="2289952"/>
              <a:ext cx="2015190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IMG_1_FACE[N]</a:t>
              </a:r>
              <a:endParaRPr lang="en-US" sz="2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 dirty="0">
                <a:solidFill>
                  <a:schemeClr val="bg1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66130C6-C0F4-4AA7-D7BB-A274FF55B0A8}"/>
                </a:ext>
              </a:extLst>
            </p:cNvPr>
            <p:cNvSpPr txBox="1"/>
            <p:nvPr/>
          </p:nvSpPr>
          <p:spPr>
            <a:xfrm rot="16200000">
              <a:off x="8053330" y="1862847"/>
              <a:ext cx="457708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4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…</a:t>
              </a:r>
              <a:endParaRPr lang="en-US" sz="3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300" dirty="0">
                <a:solidFill>
                  <a:schemeClr val="bg1"/>
                </a:solidFill>
              </a:endParaRPr>
            </a:p>
          </p:txBody>
        </p:sp>
        <p:cxnSp>
          <p:nvCxnSpPr>
            <p:cNvPr id="88" name="Connector: Elbow 87">
              <a:extLst>
                <a:ext uri="{FF2B5EF4-FFF2-40B4-BE49-F238E27FC236}">
                  <a16:creationId xmlns:a16="http://schemas.microsoft.com/office/drawing/2014/main" id="{27846330-F3F3-9A54-5653-CFBA65C3C225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 flipV="1">
              <a:off x="7097109" y="1990026"/>
              <a:ext cx="257246" cy="185727"/>
            </a:xfrm>
            <a:prstGeom prst="bentConnector3">
              <a:avLst>
                <a:gd name="adj1" fmla="val 2371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or: Elbow 88">
              <a:extLst>
                <a:ext uri="{FF2B5EF4-FFF2-40B4-BE49-F238E27FC236}">
                  <a16:creationId xmlns:a16="http://schemas.microsoft.com/office/drawing/2014/main" id="{F124ED2E-9FCE-A8D7-067F-F62E966CA685}"/>
                </a:ext>
              </a:extLst>
            </p:cNvPr>
            <p:cNvCxnSpPr>
              <a:cxnSpLocks/>
            </p:cNvCxnSpPr>
            <p:nvPr/>
          </p:nvCxnSpPr>
          <p:spPr>
            <a:xfrm>
              <a:off x="7097109" y="2301878"/>
              <a:ext cx="257246" cy="185727"/>
            </a:xfrm>
            <a:prstGeom prst="bentConnector3">
              <a:avLst>
                <a:gd name="adj1" fmla="val 2371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F2F973E-1CB6-F6B0-0DFD-AD2317155CE0}"/>
                </a:ext>
              </a:extLst>
            </p:cNvPr>
            <p:cNvSpPr txBox="1"/>
            <p:nvPr/>
          </p:nvSpPr>
          <p:spPr>
            <a:xfrm>
              <a:off x="7251539" y="3976261"/>
              <a:ext cx="2113372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IMG_N_FACE[1]</a:t>
              </a:r>
              <a:endParaRPr lang="en-US" sz="2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 dirty="0">
                <a:solidFill>
                  <a:schemeClr val="bg1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54684A6-003C-BD74-E051-5A0E7DC90BC6}"/>
                </a:ext>
              </a:extLst>
            </p:cNvPr>
            <p:cNvSpPr txBox="1"/>
            <p:nvPr/>
          </p:nvSpPr>
          <p:spPr>
            <a:xfrm>
              <a:off x="7245749" y="4542927"/>
              <a:ext cx="2232404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0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IMG_N_FACE[N]</a:t>
              </a:r>
              <a:endParaRPr lang="en-US" sz="2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200" dirty="0">
                <a:solidFill>
                  <a:schemeClr val="bg1"/>
                </a:solidFill>
              </a:endParaRPr>
            </a:p>
          </p:txBody>
        </p:sp>
        <p:cxnSp>
          <p:nvCxnSpPr>
            <p:cNvPr id="92" name="Connector: Elbow 91">
              <a:extLst>
                <a:ext uri="{FF2B5EF4-FFF2-40B4-BE49-F238E27FC236}">
                  <a16:creationId xmlns:a16="http://schemas.microsoft.com/office/drawing/2014/main" id="{0A5B47DC-FE69-E81D-CB14-FCEAD845A520}"/>
                </a:ext>
              </a:extLst>
            </p:cNvPr>
            <p:cNvCxnSpPr>
              <a:cxnSpLocks/>
            </p:cNvCxnSpPr>
            <p:nvPr/>
          </p:nvCxnSpPr>
          <p:spPr>
            <a:xfrm>
              <a:off x="7097109" y="4554853"/>
              <a:ext cx="257246" cy="185727"/>
            </a:xfrm>
            <a:prstGeom prst="bentConnector3">
              <a:avLst>
                <a:gd name="adj1" fmla="val 2371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5BC3497-FBD4-C630-D282-32D8635E4F30}"/>
                </a:ext>
              </a:extLst>
            </p:cNvPr>
            <p:cNvSpPr txBox="1"/>
            <p:nvPr/>
          </p:nvSpPr>
          <p:spPr>
            <a:xfrm rot="16200000">
              <a:off x="8053330" y="4111989"/>
              <a:ext cx="457708" cy="6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>
                <a:spcAft>
                  <a:spcPts val="800"/>
                </a:spcAft>
                <a:buNone/>
              </a:pPr>
              <a:r>
                <a:rPr lang="en-US" sz="2400" kern="100" dirty="0">
                  <a:solidFill>
                    <a:schemeClr val="bg1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…</a:t>
              </a:r>
              <a:endParaRPr lang="en-US" sz="300" kern="1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endParaRPr lang="en-US" sz="300" dirty="0">
                <a:solidFill>
                  <a:schemeClr val="bg1"/>
                </a:solidFill>
              </a:endParaRPr>
            </a:p>
          </p:txBody>
        </p:sp>
        <p:cxnSp>
          <p:nvCxnSpPr>
            <p:cNvPr id="94" name="Connector: Elbow 93">
              <a:extLst>
                <a:ext uri="{FF2B5EF4-FFF2-40B4-BE49-F238E27FC236}">
                  <a16:creationId xmlns:a16="http://schemas.microsoft.com/office/drawing/2014/main" id="{36E9096D-2203-534D-2D82-1F41F25663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7109" y="4207101"/>
              <a:ext cx="257246" cy="185727"/>
            </a:xfrm>
            <a:prstGeom prst="bentConnector3">
              <a:avLst>
                <a:gd name="adj1" fmla="val 23711"/>
              </a:avLst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B84295C9-55B8-D88D-864B-14560E064FAA}"/>
              </a:ext>
            </a:extLst>
          </p:cNvPr>
          <p:cNvSpPr/>
          <p:nvPr/>
        </p:nvSpPr>
        <p:spPr>
          <a:xfrm>
            <a:off x="5638650" y="1164727"/>
            <a:ext cx="6046531" cy="5182370"/>
          </a:xfrm>
          <a:prstGeom prst="rect">
            <a:avLst/>
          </a:prstGeom>
          <a:solidFill>
            <a:srgbClr val="515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9F712B2-83DD-D197-537D-CECED45BC3E6}"/>
              </a:ext>
            </a:extLst>
          </p:cNvPr>
          <p:cNvGrpSpPr/>
          <p:nvPr/>
        </p:nvGrpSpPr>
        <p:grpSpPr>
          <a:xfrm>
            <a:off x="5638650" y="3022833"/>
            <a:ext cx="5800972" cy="3644667"/>
            <a:chOff x="550419" y="3022833"/>
            <a:chExt cx="5800972" cy="3644667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63D53E47-A999-111C-200E-8A77E2EFB58A}"/>
                </a:ext>
              </a:extLst>
            </p:cNvPr>
            <p:cNvSpPr/>
            <p:nvPr/>
          </p:nvSpPr>
          <p:spPr>
            <a:xfrm>
              <a:off x="649768" y="3022833"/>
              <a:ext cx="5701622" cy="260054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AE7A964-3A17-1C23-9F38-2F16DEC7EFF2}"/>
                </a:ext>
              </a:extLst>
            </p:cNvPr>
            <p:cNvSpPr txBox="1"/>
            <p:nvPr/>
          </p:nvSpPr>
          <p:spPr>
            <a:xfrm>
              <a:off x="550419" y="5623376"/>
              <a:ext cx="1744056" cy="1044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IMAGE[1]</a:t>
              </a:r>
              <a:endParaRPr kumimoji="0" lang="en-US" sz="4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7D22FE2-450C-465D-234A-89649E08F177}"/>
                </a:ext>
              </a:extLst>
            </p:cNvPr>
            <p:cNvGrpSpPr/>
            <p:nvPr/>
          </p:nvGrpSpPr>
          <p:grpSpPr>
            <a:xfrm>
              <a:off x="2902460" y="3429367"/>
              <a:ext cx="1090059" cy="2028742"/>
              <a:chOff x="5657243" y="4472322"/>
              <a:chExt cx="877513" cy="1633166"/>
            </a:xfrm>
          </p:grpSpPr>
          <p:pic>
            <p:nvPicPr>
              <p:cNvPr id="108" name="Picture 107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EAB5540B-2D31-765E-FDD0-AC0312054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768" y="4472322"/>
                <a:ext cx="682465" cy="682465"/>
              </a:xfrm>
              <a:prstGeom prst="rect">
                <a:avLst/>
              </a:prstGeom>
            </p:spPr>
          </p:pic>
          <p:sp>
            <p:nvSpPr>
              <p:cNvPr id="109" name="Flowchart: Delay 108">
                <a:extLst>
                  <a:ext uri="{FF2B5EF4-FFF2-40B4-BE49-F238E27FC236}">
                    <a16:creationId xmlns:a16="http://schemas.microsoft.com/office/drawing/2014/main" id="{FC5E83D5-A628-EB2A-5947-08BC0AB2F95F}"/>
                  </a:ext>
                </a:extLst>
              </p:cNvPr>
              <p:cNvSpPr/>
              <p:nvPr/>
            </p:nvSpPr>
            <p:spPr>
              <a:xfrm rot="16200000">
                <a:off x="5658821" y="5229552"/>
                <a:ext cx="874358" cy="877513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7E7F306-9EAB-35B1-0956-4DD9EDCA7289}"/>
                </a:ext>
              </a:extLst>
            </p:cNvPr>
            <p:cNvGrpSpPr/>
            <p:nvPr/>
          </p:nvGrpSpPr>
          <p:grpSpPr>
            <a:xfrm>
              <a:off x="4868469" y="3523723"/>
              <a:ext cx="1090059" cy="1934386"/>
              <a:chOff x="6736981" y="4548280"/>
              <a:chExt cx="877513" cy="1557208"/>
            </a:xfrm>
          </p:grpSpPr>
          <p:pic>
            <p:nvPicPr>
              <p:cNvPr id="106" name="Picture 105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F9687733-5420-98B1-53CA-F06DCEEF1F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2485" y="4548280"/>
                <a:ext cx="606507" cy="606507"/>
              </a:xfrm>
              <a:prstGeom prst="rect">
                <a:avLst/>
              </a:prstGeom>
            </p:spPr>
          </p:pic>
          <p:sp>
            <p:nvSpPr>
              <p:cNvPr id="107" name="Flowchart: Delay 106">
                <a:extLst>
                  <a:ext uri="{FF2B5EF4-FFF2-40B4-BE49-F238E27FC236}">
                    <a16:creationId xmlns:a16="http://schemas.microsoft.com/office/drawing/2014/main" id="{3B38D2A1-0A29-D842-1F8F-87A2A23917FE}"/>
                  </a:ext>
                </a:extLst>
              </p:cNvPr>
              <p:cNvSpPr/>
              <p:nvPr/>
            </p:nvSpPr>
            <p:spPr>
              <a:xfrm rot="16200000">
                <a:off x="6738559" y="5229552"/>
                <a:ext cx="874358" cy="877513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1C093F-3588-DE2D-9AAE-C207ADC5B0C1}"/>
                </a:ext>
              </a:extLst>
            </p:cNvPr>
            <p:cNvGrpSpPr/>
            <p:nvPr/>
          </p:nvGrpSpPr>
          <p:grpSpPr>
            <a:xfrm>
              <a:off x="936452" y="3429367"/>
              <a:ext cx="1090059" cy="2028742"/>
              <a:chOff x="5657243" y="4472322"/>
              <a:chExt cx="877513" cy="1633166"/>
            </a:xfrm>
          </p:grpSpPr>
          <p:pic>
            <p:nvPicPr>
              <p:cNvPr id="103" name="Picture 102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C08BD384-87D0-D9CD-B924-4ABF38F03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4768" y="4472322"/>
                <a:ext cx="682465" cy="682465"/>
              </a:xfrm>
              <a:prstGeom prst="rect">
                <a:avLst/>
              </a:prstGeom>
            </p:spPr>
          </p:pic>
          <p:sp>
            <p:nvSpPr>
              <p:cNvPr id="104" name="Flowchart: Delay 103">
                <a:extLst>
                  <a:ext uri="{FF2B5EF4-FFF2-40B4-BE49-F238E27FC236}">
                    <a16:creationId xmlns:a16="http://schemas.microsoft.com/office/drawing/2014/main" id="{831FFBC1-AE02-A924-E1FC-CB17A91DE7C1}"/>
                  </a:ext>
                </a:extLst>
              </p:cNvPr>
              <p:cNvSpPr/>
              <p:nvPr/>
            </p:nvSpPr>
            <p:spPr>
              <a:xfrm rot="16200000">
                <a:off x="5658821" y="5229552"/>
                <a:ext cx="874358" cy="877513"/>
              </a:xfrm>
              <a:prstGeom prst="flowChartDelay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98F9C51-05AC-0788-E8B0-C0814E849AD7}"/>
                </a:ext>
              </a:extLst>
            </p:cNvPr>
            <p:cNvSpPr txBox="1"/>
            <p:nvPr/>
          </p:nvSpPr>
          <p:spPr>
            <a:xfrm>
              <a:off x="2184253" y="5718210"/>
              <a:ext cx="4167138" cy="437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A picture of 3 best friends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126E5339-C578-40DC-80DC-9B19EFD5278D}"/>
              </a:ext>
            </a:extLst>
          </p:cNvPr>
          <p:cNvSpPr txBox="1"/>
          <p:nvPr/>
        </p:nvSpPr>
        <p:spPr>
          <a:xfrm>
            <a:off x="5800796" y="1305932"/>
            <a:ext cx="1641311" cy="161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Real or Fake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Bounding</a:t>
            </a: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Segmentation</a:t>
            </a: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3A93D66-AD5D-CD33-DD2F-327988D82772}"/>
              </a:ext>
            </a:extLst>
          </p:cNvPr>
          <p:cNvSpPr txBox="1"/>
          <p:nvPr/>
        </p:nvSpPr>
        <p:spPr>
          <a:xfrm>
            <a:off x="7775050" y="1305932"/>
            <a:ext cx="1641311" cy="161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Real or Fake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Bounding</a:t>
            </a: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egmentation</a:t>
            </a: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DB6A7AE-BD1D-EF18-DA10-693DE02C7AFB}"/>
              </a:ext>
            </a:extLst>
          </p:cNvPr>
          <p:cNvSpPr txBox="1"/>
          <p:nvPr/>
        </p:nvSpPr>
        <p:spPr>
          <a:xfrm>
            <a:off x="9734418" y="1305932"/>
            <a:ext cx="1641311" cy="161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Real or Fake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Bounding</a:t>
            </a: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box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00" dirty="0">
                <a:solidFill>
                  <a:prstClr val="white"/>
                </a:solidFill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Aptos" panose="020B0004020202020204" pitchFamily="34" charset="0"/>
                <a:cs typeface="Arial" panose="020B0604020202020204" pitchFamily="34" charset="0"/>
              </a:rPr>
              <a:t>egmentation</a:t>
            </a: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9F74592-DE69-864A-D6E9-E056A0F0FBC2}"/>
              </a:ext>
            </a:extLst>
          </p:cNvPr>
          <p:cNvGrpSpPr/>
          <p:nvPr/>
        </p:nvGrpSpPr>
        <p:grpSpPr>
          <a:xfrm>
            <a:off x="5615096" y="2223511"/>
            <a:ext cx="6010222" cy="1172264"/>
            <a:chOff x="526865" y="2223511"/>
            <a:chExt cx="6010222" cy="1172264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6CA9212-7B97-A93A-34D6-615AD8579EEF}"/>
                </a:ext>
              </a:extLst>
            </p:cNvPr>
            <p:cNvSpPr txBox="1"/>
            <p:nvPr/>
          </p:nvSpPr>
          <p:spPr>
            <a:xfrm>
              <a:off x="526865" y="2223511"/>
              <a:ext cx="2012711" cy="61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FACE[</a:t>
              </a:r>
              <a:r>
                <a:rPr lang="en-US" sz="2000" b="1" kern="100" dirty="0">
                  <a:solidFill>
                    <a:prstClr val="white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FF1E95C7-16B5-9B59-669F-74AE4EC82D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9877" y="2660435"/>
              <a:ext cx="0" cy="684649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69DB774-CA8A-657C-E348-6E486FCD7D00}"/>
                </a:ext>
              </a:extLst>
            </p:cNvPr>
            <p:cNvSpPr txBox="1"/>
            <p:nvPr/>
          </p:nvSpPr>
          <p:spPr>
            <a:xfrm>
              <a:off x="2437230" y="2223511"/>
              <a:ext cx="2140490" cy="61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FACE[</a:t>
              </a:r>
              <a:r>
                <a:rPr lang="en-US" sz="2000" b="1" kern="100" dirty="0">
                  <a:solidFill>
                    <a:prstClr val="white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0B3B3683-7EEC-988A-C277-FA4BDCE8B8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4131" y="2660435"/>
              <a:ext cx="0" cy="73534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AF87BD1-F47A-6693-0964-F55CFD5C9826}"/>
                </a:ext>
              </a:extLst>
            </p:cNvPr>
            <p:cNvSpPr txBox="1"/>
            <p:nvPr/>
          </p:nvSpPr>
          <p:spPr>
            <a:xfrm>
              <a:off x="4396597" y="2223511"/>
              <a:ext cx="2140490" cy="61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FACE[</a:t>
              </a:r>
              <a:r>
                <a:rPr lang="en-US" sz="2000" b="1" kern="100" dirty="0">
                  <a:solidFill>
                    <a:prstClr val="white"/>
                  </a:solidFill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2000" b="1" i="0" u="none" strike="noStrike" kern="1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Aptos" panose="020B0004020202020204" pitchFamily="34" charset="0"/>
                  <a:cs typeface="Arial" panose="020B0604020202020204" pitchFamily="34" charset="0"/>
                </a:rPr>
                <a:t>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B58025CB-4E1B-BE7B-BFEA-FC8163ECF3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3499" y="2660435"/>
              <a:ext cx="0" cy="684649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12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5" grpId="0"/>
      <p:bldP spid="95" grpId="0" animBg="1"/>
      <p:bldP spid="110" grpId="0"/>
      <p:bldP spid="111" grpId="0"/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9AAF2C-B1B0-485F-D977-2406C041B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125A6299-4622-40E9-A5E6-8FB7E6760002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Reformatting Annotation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E5C106-01FE-EE16-0C8B-44D72A0EA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285336"/>
              </p:ext>
            </p:extLst>
          </p:nvPr>
        </p:nvGraphicFramePr>
        <p:xfrm>
          <a:off x="1109625" y="1331263"/>
          <a:ext cx="9591187" cy="14833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13143">
                  <a:extLst>
                    <a:ext uri="{9D8B030D-6E8A-4147-A177-3AD203B41FA5}">
                      <a16:colId xmlns:a16="http://schemas.microsoft.com/office/drawing/2014/main" val="718080512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val="2075778591"/>
                    </a:ext>
                  </a:extLst>
                </a:gridCol>
                <a:gridCol w="758888">
                  <a:extLst>
                    <a:ext uri="{9D8B030D-6E8A-4147-A177-3AD203B41FA5}">
                      <a16:colId xmlns:a16="http://schemas.microsoft.com/office/drawing/2014/main" val="660499680"/>
                    </a:ext>
                  </a:extLst>
                </a:gridCol>
                <a:gridCol w="1498917">
                  <a:extLst>
                    <a:ext uri="{9D8B030D-6E8A-4147-A177-3AD203B41FA5}">
                      <a16:colId xmlns:a16="http://schemas.microsoft.com/office/drawing/2014/main" val="3264118253"/>
                    </a:ext>
                  </a:extLst>
                </a:gridCol>
                <a:gridCol w="854393">
                  <a:extLst>
                    <a:ext uri="{9D8B030D-6E8A-4147-A177-3AD203B41FA5}">
                      <a16:colId xmlns:a16="http://schemas.microsoft.com/office/drawing/2014/main" val="2870566201"/>
                    </a:ext>
                  </a:extLst>
                </a:gridCol>
                <a:gridCol w="897255">
                  <a:extLst>
                    <a:ext uri="{9D8B030D-6E8A-4147-A177-3AD203B41FA5}">
                      <a16:colId xmlns:a16="http://schemas.microsoft.com/office/drawing/2014/main" val="4061896127"/>
                    </a:ext>
                  </a:extLst>
                </a:gridCol>
                <a:gridCol w="895667">
                  <a:extLst>
                    <a:ext uri="{9D8B030D-6E8A-4147-A177-3AD203B41FA5}">
                      <a16:colId xmlns:a16="http://schemas.microsoft.com/office/drawing/2014/main" val="329578704"/>
                    </a:ext>
                  </a:extLst>
                </a:gridCol>
                <a:gridCol w="908367">
                  <a:extLst>
                    <a:ext uri="{9D8B030D-6E8A-4147-A177-3AD203B41FA5}">
                      <a16:colId xmlns:a16="http://schemas.microsoft.com/office/drawing/2014/main" val="3312683942"/>
                    </a:ext>
                  </a:extLst>
                </a:gridCol>
                <a:gridCol w="1673627">
                  <a:extLst>
                    <a:ext uri="{9D8B030D-6E8A-4147-A177-3AD203B41FA5}">
                      <a16:colId xmlns:a16="http://schemas.microsoft.com/office/drawing/2014/main" val="3247930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Face ID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IsCrowd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Area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Outfit" pitchFamily="2" charset="0"/>
                        </a:rPr>
                        <a:t>CategoryID</a:t>
                      </a:r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BBox1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BBox2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BBox3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BBox4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Segmentation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33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Face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91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Face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236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023670"/>
                  </a:ext>
                </a:extLst>
              </a:tr>
            </a:tbl>
          </a:graphicData>
        </a:graphic>
      </p:graphicFrame>
      <p:grpSp>
        <p:nvGrpSpPr>
          <p:cNvPr id="56" name="Group 55">
            <a:extLst>
              <a:ext uri="{FF2B5EF4-FFF2-40B4-BE49-F238E27FC236}">
                <a16:creationId xmlns:a16="http://schemas.microsoft.com/office/drawing/2014/main" id="{2F49C27D-1F99-3388-10F6-52EA8CB47F56}"/>
              </a:ext>
            </a:extLst>
          </p:cNvPr>
          <p:cNvGrpSpPr/>
          <p:nvPr/>
        </p:nvGrpSpPr>
        <p:grpSpPr>
          <a:xfrm>
            <a:off x="2996671" y="3560340"/>
            <a:ext cx="1993334" cy="2596547"/>
            <a:chOff x="3071482" y="3560340"/>
            <a:chExt cx="1993334" cy="259654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97A72E-419B-96F5-9BE6-54C110312286}"/>
                </a:ext>
              </a:extLst>
            </p:cNvPr>
            <p:cNvSpPr txBox="1"/>
            <p:nvPr/>
          </p:nvSpPr>
          <p:spPr>
            <a:xfrm>
              <a:off x="3256264" y="4814954"/>
              <a:ext cx="162377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Outfit" pitchFamily="2" charset="0"/>
                </a:rPr>
                <a:t>Area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BDF0D05-4EDC-3010-4462-04DAF207B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1405" y="3560340"/>
              <a:ext cx="1073488" cy="107348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1C9FE7F-4AFE-45BA-EE91-D3C92969CCA6}"/>
                </a:ext>
              </a:extLst>
            </p:cNvPr>
            <p:cNvSpPr txBox="1"/>
            <p:nvPr/>
          </p:nvSpPr>
          <p:spPr>
            <a:xfrm>
              <a:off x="3071482" y="5510556"/>
              <a:ext cx="199333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Size of annotated object in pixels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8987036-8FD6-1FDE-8B7A-9ECC6B2B8EFD}"/>
              </a:ext>
            </a:extLst>
          </p:cNvPr>
          <p:cNvGrpSpPr/>
          <p:nvPr/>
        </p:nvGrpSpPr>
        <p:grpSpPr>
          <a:xfrm>
            <a:off x="5087790" y="3669517"/>
            <a:ext cx="2240618" cy="2823880"/>
            <a:chOff x="5288234" y="3669517"/>
            <a:chExt cx="2240618" cy="282388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E994E8-8773-DBF5-24E6-4DBFAF5E8220}"/>
                </a:ext>
              </a:extLst>
            </p:cNvPr>
            <p:cNvSpPr txBox="1"/>
            <p:nvPr/>
          </p:nvSpPr>
          <p:spPr>
            <a:xfrm>
              <a:off x="5527312" y="4814954"/>
              <a:ext cx="176246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chemeClr val="bg1"/>
                  </a:solidFill>
                  <a:latin typeface="Outfit" pitchFamily="2" charset="0"/>
                </a:rPr>
                <a:t>CategoryID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C8AC256-9C99-467D-277F-B2DF870B8DD3}"/>
                </a:ext>
              </a:extLst>
            </p:cNvPr>
            <p:cNvGrpSpPr/>
            <p:nvPr/>
          </p:nvGrpSpPr>
          <p:grpSpPr>
            <a:xfrm>
              <a:off x="5783894" y="3669517"/>
              <a:ext cx="1249298" cy="929774"/>
              <a:chOff x="7300392" y="3483706"/>
              <a:chExt cx="1428252" cy="1062958"/>
            </a:xfrm>
          </p:grpSpPr>
          <p:pic>
            <p:nvPicPr>
              <p:cNvPr id="35" name="Picture 34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7E09B645-7894-A891-0DE1-5E14BB4DB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2137" y="3940157"/>
                <a:ext cx="606507" cy="606507"/>
              </a:xfrm>
              <a:prstGeom prst="rect">
                <a:avLst/>
              </a:prstGeom>
            </p:spPr>
          </p:pic>
          <p:pic>
            <p:nvPicPr>
              <p:cNvPr id="36" name="Picture 35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7C17D912-890F-2413-6B61-5991D5C87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0392" y="3483706"/>
                <a:ext cx="759705" cy="759705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3D9481-1A33-71B0-6C3F-EB576A0B2D14}"/>
                </a:ext>
              </a:extLst>
            </p:cNvPr>
            <p:cNvSpPr txBox="1"/>
            <p:nvPr/>
          </p:nvSpPr>
          <p:spPr>
            <a:xfrm>
              <a:off x="5288234" y="5245841"/>
              <a:ext cx="22406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Identifier to assign object to category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1B4062C-66FD-606D-2218-F94ACC054F3A}"/>
                </a:ext>
              </a:extLst>
            </p:cNvPr>
            <p:cNvSpPr txBox="1"/>
            <p:nvPr/>
          </p:nvSpPr>
          <p:spPr>
            <a:xfrm>
              <a:off x="5288234" y="5847066"/>
              <a:ext cx="22406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Real = 0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Fake = 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466B830-F3D7-4D0F-E90E-54DC5F3FE4C9}"/>
              </a:ext>
            </a:extLst>
          </p:cNvPr>
          <p:cNvGrpSpPr/>
          <p:nvPr/>
        </p:nvGrpSpPr>
        <p:grpSpPr>
          <a:xfrm>
            <a:off x="593590" y="3436173"/>
            <a:ext cx="2305296" cy="3057224"/>
            <a:chOff x="241425" y="3436173"/>
            <a:chExt cx="2305296" cy="305722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18982A7-937C-6C41-48BE-7C20E7F4219E}"/>
                </a:ext>
              </a:extLst>
            </p:cNvPr>
            <p:cNvGrpSpPr/>
            <p:nvPr/>
          </p:nvGrpSpPr>
          <p:grpSpPr>
            <a:xfrm>
              <a:off x="285335" y="3436173"/>
              <a:ext cx="2261386" cy="2457060"/>
              <a:chOff x="285335" y="3436173"/>
              <a:chExt cx="2261386" cy="245706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863BDD-E636-502C-A6DF-60B7752399C9}"/>
                  </a:ext>
                </a:extLst>
              </p:cNvPr>
              <p:cNvSpPr txBox="1"/>
              <p:nvPr/>
            </p:nvSpPr>
            <p:spPr>
              <a:xfrm>
                <a:off x="604142" y="4814954"/>
                <a:ext cx="1623771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bg1"/>
                    </a:solidFill>
                    <a:latin typeface="Outfit" pitchFamily="2" charset="0"/>
                  </a:rPr>
                  <a:t>IsCrowd</a:t>
                </a:r>
                <a:endParaRPr lang="en-US" sz="22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B42E04A-F7B1-35C8-1505-D59C631D0F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55116" y="3436173"/>
                <a:ext cx="1321822" cy="132182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AFDC334-8B5C-35E9-8419-8D2C7D4DE936}"/>
                  </a:ext>
                </a:extLst>
              </p:cNvPr>
              <p:cNvSpPr txBox="1"/>
              <p:nvPr/>
            </p:nvSpPr>
            <p:spPr>
              <a:xfrm>
                <a:off x="285335" y="5246902"/>
                <a:ext cx="226138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If value is of a crowd or a single object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0384726-1A50-B3E8-9684-243C40DBFB53}"/>
                </a:ext>
              </a:extLst>
            </p:cNvPr>
            <p:cNvSpPr txBox="1"/>
            <p:nvPr/>
          </p:nvSpPr>
          <p:spPr>
            <a:xfrm>
              <a:off x="241425" y="5847066"/>
              <a:ext cx="22406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Single = 0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Crowd = 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D3B5CB9-1938-E952-0DD7-5E681261F14D}"/>
              </a:ext>
            </a:extLst>
          </p:cNvPr>
          <p:cNvGrpSpPr/>
          <p:nvPr/>
        </p:nvGrpSpPr>
        <p:grpSpPr>
          <a:xfrm>
            <a:off x="7405699" y="3675486"/>
            <a:ext cx="2219638" cy="2520965"/>
            <a:chOff x="8250242" y="3675486"/>
            <a:chExt cx="2219638" cy="252096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62A3742-84B5-D950-5F22-559697AFC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20970" y="3675486"/>
              <a:ext cx="878181" cy="87817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5CB3E75-AA41-B3B9-C3E3-C5A04E60CD68}"/>
                </a:ext>
              </a:extLst>
            </p:cNvPr>
            <p:cNvSpPr txBox="1"/>
            <p:nvPr/>
          </p:nvSpPr>
          <p:spPr>
            <a:xfrm>
              <a:off x="8548176" y="4814954"/>
              <a:ext cx="162377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chemeClr val="bg1"/>
                  </a:solidFill>
                  <a:latin typeface="Outfit" pitchFamily="2" charset="0"/>
                </a:rPr>
                <a:t>BBox</a:t>
              </a:r>
              <a:r>
                <a:rPr lang="en-US" sz="2200" b="1" dirty="0">
                  <a:solidFill>
                    <a:schemeClr val="bg1"/>
                  </a:solidFill>
                  <a:latin typeface="Outfit" pitchFamily="2" charset="0"/>
                </a:rPr>
                <a:t>(N)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0DE4B40-5653-BD29-6558-5E338045CF02}"/>
                </a:ext>
              </a:extLst>
            </p:cNvPr>
            <p:cNvSpPr txBox="1"/>
            <p:nvPr/>
          </p:nvSpPr>
          <p:spPr>
            <a:xfrm>
              <a:off x="8250242" y="5550120"/>
              <a:ext cx="2219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Frame defined by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[x, y, width, height]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5D9B11F-7A51-FC59-583B-FF4AEADB972D}"/>
              </a:ext>
            </a:extLst>
          </p:cNvPr>
          <p:cNvGrpSpPr/>
          <p:nvPr/>
        </p:nvGrpSpPr>
        <p:grpSpPr>
          <a:xfrm>
            <a:off x="9697979" y="3556581"/>
            <a:ext cx="2207128" cy="2662037"/>
            <a:chOff x="9833680" y="3556581"/>
            <a:chExt cx="2207128" cy="266203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2706A96-9FD0-A756-E846-37B6DBC1F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0339654" y="3556581"/>
              <a:ext cx="1081006" cy="108100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EA7D2A2-538B-49C3-9326-FA3DFAB3F495}"/>
                </a:ext>
              </a:extLst>
            </p:cNvPr>
            <p:cNvSpPr txBox="1"/>
            <p:nvPr/>
          </p:nvSpPr>
          <p:spPr>
            <a:xfrm>
              <a:off x="9833680" y="4814954"/>
              <a:ext cx="220712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Outfit" pitchFamily="2" charset="0"/>
                </a:rPr>
                <a:t>Segmentation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B1EE1E2-8F28-B4C0-07B3-FC499A40CDE9}"/>
                </a:ext>
              </a:extLst>
            </p:cNvPr>
            <p:cNvSpPr txBox="1"/>
            <p:nvPr/>
          </p:nvSpPr>
          <p:spPr>
            <a:xfrm>
              <a:off x="9949485" y="5572287"/>
              <a:ext cx="19571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Region of image defining mask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88E0035-A9BA-AAA9-DE09-5010A16AD1B9}"/>
              </a:ext>
            </a:extLst>
          </p:cNvPr>
          <p:cNvCxnSpPr>
            <a:cxnSpLocks/>
          </p:cNvCxnSpPr>
          <p:nvPr/>
        </p:nvCxnSpPr>
        <p:spPr>
          <a:xfrm>
            <a:off x="2996671" y="3242231"/>
            <a:ext cx="0" cy="3236382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4552A1B-4EB6-32CB-5B4F-2C2BB3652072}"/>
              </a:ext>
            </a:extLst>
          </p:cNvPr>
          <p:cNvCxnSpPr>
            <a:cxnSpLocks/>
          </p:cNvCxnSpPr>
          <p:nvPr/>
        </p:nvCxnSpPr>
        <p:spPr>
          <a:xfrm>
            <a:off x="5087790" y="3242231"/>
            <a:ext cx="0" cy="3236382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3198080-DD21-2F2F-0543-B46008717CF7}"/>
              </a:ext>
            </a:extLst>
          </p:cNvPr>
          <p:cNvCxnSpPr>
            <a:cxnSpLocks/>
          </p:cNvCxnSpPr>
          <p:nvPr/>
        </p:nvCxnSpPr>
        <p:spPr>
          <a:xfrm>
            <a:off x="7457362" y="3242231"/>
            <a:ext cx="0" cy="3236382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E08C901-A983-D422-9621-C0D393573CC5}"/>
              </a:ext>
            </a:extLst>
          </p:cNvPr>
          <p:cNvCxnSpPr>
            <a:cxnSpLocks/>
          </p:cNvCxnSpPr>
          <p:nvPr/>
        </p:nvCxnSpPr>
        <p:spPr>
          <a:xfrm>
            <a:off x="9625337" y="3242231"/>
            <a:ext cx="0" cy="3236382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243A7706-51D1-B036-1B34-6EF1D896D899}"/>
              </a:ext>
            </a:extLst>
          </p:cNvPr>
          <p:cNvSpPr/>
          <p:nvPr/>
        </p:nvSpPr>
        <p:spPr>
          <a:xfrm>
            <a:off x="9032114" y="1158240"/>
            <a:ext cx="2764506" cy="1868328"/>
          </a:xfrm>
          <a:prstGeom prst="rect">
            <a:avLst/>
          </a:prstGeom>
          <a:solidFill>
            <a:srgbClr val="515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FBE0ADB-5A49-767E-A5F4-6CF88222D834}"/>
              </a:ext>
            </a:extLst>
          </p:cNvPr>
          <p:cNvSpPr/>
          <p:nvPr/>
        </p:nvSpPr>
        <p:spPr>
          <a:xfrm>
            <a:off x="5478686" y="1158240"/>
            <a:ext cx="6570202" cy="1868328"/>
          </a:xfrm>
          <a:prstGeom prst="rect">
            <a:avLst/>
          </a:prstGeom>
          <a:solidFill>
            <a:srgbClr val="515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3D9BA95-A8AC-7456-FF2E-7894C2E3A3C6}"/>
              </a:ext>
            </a:extLst>
          </p:cNvPr>
          <p:cNvSpPr/>
          <p:nvPr/>
        </p:nvSpPr>
        <p:spPr>
          <a:xfrm>
            <a:off x="3993338" y="1158240"/>
            <a:ext cx="7911769" cy="1868328"/>
          </a:xfrm>
          <a:prstGeom prst="rect">
            <a:avLst/>
          </a:prstGeom>
          <a:solidFill>
            <a:srgbClr val="515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C3445A-8FA6-AFEF-2904-BDEE5DB50158}"/>
              </a:ext>
            </a:extLst>
          </p:cNvPr>
          <p:cNvSpPr/>
          <p:nvPr/>
        </p:nvSpPr>
        <p:spPr>
          <a:xfrm>
            <a:off x="3229410" y="1158240"/>
            <a:ext cx="8819478" cy="1868328"/>
          </a:xfrm>
          <a:prstGeom prst="rect">
            <a:avLst/>
          </a:prstGeom>
          <a:solidFill>
            <a:srgbClr val="515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8E1A13F-EFBC-6CBC-611C-66830779DF7B}"/>
              </a:ext>
            </a:extLst>
          </p:cNvPr>
          <p:cNvSpPr/>
          <p:nvPr/>
        </p:nvSpPr>
        <p:spPr>
          <a:xfrm>
            <a:off x="2133602" y="1158240"/>
            <a:ext cx="9151357" cy="1868328"/>
          </a:xfrm>
          <a:prstGeom prst="rect">
            <a:avLst/>
          </a:prstGeom>
          <a:solidFill>
            <a:srgbClr val="5152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6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9842F6-09E3-17F7-2C75-1F849DAE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7">
            <a:extLst>
              <a:ext uri="{FF2B5EF4-FFF2-40B4-BE49-F238E27FC236}">
                <a16:creationId xmlns:a16="http://schemas.microsoft.com/office/drawing/2014/main" id="{475FFD15-EE6A-21E2-64FD-F9064AE31ACF}"/>
              </a:ext>
            </a:extLst>
          </p:cNvPr>
          <p:cNvSpPr txBox="1"/>
          <p:nvPr/>
        </p:nvSpPr>
        <p:spPr>
          <a:xfrm>
            <a:off x="0" y="0"/>
            <a:ext cx="678976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E477A694-206C-A2F4-D824-9DA419955842}"/>
              </a:ext>
            </a:extLst>
          </p:cNvPr>
          <p:cNvSpPr txBox="1"/>
          <p:nvPr/>
        </p:nvSpPr>
        <p:spPr>
          <a:xfrm>
            <a:off x="5431816" y="0"/>
            <a:ext cx="6760184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Standards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1AEE4E-52A3-31A0-82D3-C3A22B5FF58D}"/>
              </a:ext>
            </a:extLst>
          </p:cNvPr>
          <p:cNvCxnSpPr>
            <a:cxnSpLocks/>
          </p:cNvCxnSpPr>
          <p:nvPr/>
        </p:nvCxnSpPr>
        <p:spPr>
          <a:xfrm>
            <a:off x="6096000" y="1426915"/>
            <a:ext cx="0" cy="48442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D60D4E8-60CC-570D-E701-5FDD3AD20357}"/>
              </a:ext>
            </a:extLst>
          </p:cNvPr>
          <p:cNvSpPr txBox="1"/>
          <p:nvPr/>
        </p:nvSpPr>
        <p:spPr>
          <a:xfrm>
            <a:off x="6283320" y="6059442"/>
            <a:ext cx="5782399" cy="390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latin typeface="Outfit" pitchFamily="2" charset="0"/>
                <a:ea typeface="Cambria Math" panose="02040503050406030204" pitchFamily="18" charset="0"/>
              </a:rPr>
              <a:t>Source: </a:t>
            </a:r>
            <a:r>
              <a:rPr lang="en-US" sz="1100" b="0" i="0" u="none" strike="noStrike" dirty="0">
                <a:solidFill>
                  <a:schemeClr val="bg1"/>
                </a:solidFill>
                <a:effectLst/>
                <a:latin typeface="Outfit" pitchFamily="2" charset="0"/>
              </a:rPr>
              <a:t> https://www.alation.com/blog/data-ethics-in-ai-6-key-principles-for-responsible-machine-learning/, https://www.go-fair.org/fair-principles/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Outfit" pitchFamily="2" charset="0"/>
              </a:rPr>
              <a:t>​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10086C9-1364-13B9-441F-3377117B5CA6}"/>
              </a:ext>
            </a:extLst>
          </p:cNvPr>
          <p:cNvSpPr>
            <a:spLocks noGrp="1"/>
          </p:cNvSpPr>
          <p:nvPr/>
        </p:nvSpPr>
        <p:spPr>
          <a:xfrm>
            <a:off x="6431280" y="1253331"/>
            <a:ext cx="5509695" cy="851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Dataset Practices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D9F3C9-EA05-1EC9-963A-B57B4463D3FF}"/>
              </a:ext>
            </a:extLst>
          </p:cNvPr>
          <p:cNvSpPr txBox="1"/>
          <p:nvPr/>
        </p:nvSpPr>
        <p:spPr>
          <a:xfrm>
            <a:off x="7255224" y="1991036"/>
            <a:ext cx="4406201" cy="170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Data portioning best practices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Three subsets: Training, Testing, and Evaluation​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E600E6-9BB9-B2D4-9AB9-9DE73BAD5377}"/>
              </a:ext>
            </a:extLst>
          </p:cNvPr>
          <p:cNvSpPr txBox="1"/>
          <p:nvPr/>
        </p:nvSpPr>
        <p:spPr>
          <a:xfrm>
            <a:off x="7255224" y="3566436"/>
            <a:ext cx="4406201" cy="876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Ethical Labeling: Data labels should not inject bias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05A604D-F737-1616-4EAC-A26A2F7033D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5487" y="2034662"/>
            <a:ext cx="1148915" cy="11489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143440A-D360-5C70-DE6B-6DA9D7E9797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280" y="3460988"/>
            <a:ext cx="1017328" cy="101733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FECD165-787E-4F71-EDEC-F84BBD865DF3}"/>
              </a:ext>
            </a:extLst>
          </p:cNvPr>
          <p:cNvSpPr txBox="1"/>
          <p:nvPr/>
        </p:nvSpPr>
        <p:spPr>
          <a:xfrm>
            <a:off x="7255224" y="4782515"/>
            <a:ext cx="4406201" cy="876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FAIR Principles​: Findable, Accessible, Interoperable, and Reusable data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E79C189-8D91-DB2A-10CA-2BC468D6587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6443994" y="4736179"/>
            <a:ext cx="971900" cy="9719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EA90781-C375-8339-470A-115837B87119}"/>
              </a:ext>
            </a:extLst>
          </p:cNvPr>
          <p:cNvGrpSpPr/>
          <p:nvPr/>
        </p:nvGrpSpPr>
        <p:grpSpPr>
          <a:xfrm>
            <a:off x="682255" y="1940563"/>
            <a:ext cx="5146140" cy="1172730"/>
            <a:chOff x="682255" y="1940563"/>
            <a:chExt cx="5146140" cy="11727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AFE16C-21E3-D296-D4BA-615D997B4A16}"/>
                </a:ext>
              </a:extLst>
            </p:cNvPr>
            <p:cNvSpPr txBox="1"/>
            <p:nvPr/>
          </p:nvSpPr>
          <p:spPr>
            <a:xfrm>
              <a:off x="2060945" y="2037485"/>
              <a:ext cx="3767450" cy="8518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Find new dataset we can evaluate on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D89FBC0-592A-E3AA-41A1-316EB627B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2255" y="1940563"/>
              <a:ext cx="1172730" cy="117273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2E65CF9-2407-FCAD-43A6-5C41F1D712CF}"/>
              </a:ext>
            </a:extLst>
          </p:cNvPr>
          <p:cNvGrpSpPr/>
          <p:nvPr/>
        </p:nvGrpSpPr>
        <p:grpSpPr>
          <a:xfrm>
            <a:off x="465828" y="3566436"/>
            <a:ext cx="5442853" cy="1656154"/>
            <a:chOff x="465828" y="3566436"/>
            <a:chExt cx="5442853" cy="165615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5759B1-3AD3-2697-9AC0-BC28325435CC}"/>
                </a:ext>
              </a:extLst>
            </p:cNvPr>
            <p:cNvSpPr txBox="1"/>
            <p:nvPr/>
          </p:nvSpPr>
          <p:spPr>
            <a:xfrm>
              <a:off x="2141230" y="3566436"/>
              <a:ext cx="3767451" cy="12950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Investigate other </a:t>
              </a:r>
              <a:r>
                <a:rPr lang="en-US" sz="2400" dirty="0" err="1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DeepFake</a:t>
              </a: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 generation methods for future model development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8EFC892-6683-F7C1-95D2-89BCE105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5828" y="3617006"/>
              <a:ext cx="1605584" cy="1605584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620C0C4E-7890-BA1F-BEE4-1E363F53E99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159" y="8393151"/>
            <a:ext cx="11095682" cy="4109060"/>
          </a:xfrm>
          <a:prstGeom prst="rect">
            <a:avLst/>
          </a:prstGeom>
        </p:spPr>
      </p:pic>
      <p:sp>
        <p:nvSpPr>
          <p:cNvPr id="52" name="TextBox 7">
            <a:extLst>
              <a:ext uri="{FF2B5EF4-FFF2-40B4-BE49-F238E27FC236}">
                <a16:creationId xmlns:a16="http://schemas.microsoft.com/office/drawing/2014/main" id="{5E856BFA-2330-13F0-8EB2-F1522E7C2B42}"/>
              </a:ext>
            </a:extLst>
          </p:cNvPr>
          <p:cNvSpPr txBox="1"/>
          <p:nvPr/>
        </p:nvSpPr>
        <p:spPr>
          <a:xfrm>
            <a:off x="1" y="6858000"/>
            <a:ext cx="12192000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4D72B6-63D8-0A23-FEFD-77098A8B9B40}"/>
              </a:ext>
            </a:extLst>
          </p:cNvPr>
          <p:cNvGrpSpPr/>
          <p:nvPr/>
        </p:nvGrpSpPr>
        <p:grpSpPr>
          <a:xfrm>
            <a:off x="3326422" y="8319399"/>
            <a:ext cx="2659209" cy="4165024"/>
            <a:chOff x="3326422" y="1519192"/>
            <a:chExt cx="2659209" cy="41650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4D1DB95-9607-6AB9-5007-0C17F2FC5565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9F8616-C9B2-CD0C-D87B-890BE4F65841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557856D-0652-FF74-B51A-105F3561D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62857A-E1DF-38AB-1348-ACBC6D7A59AB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24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30" grpId="0"/>
      <p:bldP spid="31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FF3D2-6500-5144-7B7A-A798E64C9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6E0BA1-025F-CE7F-0D81-6F20D1AC61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159" y="1592944"/>
            <a:ext cx="11095682" cy="4109060"/>
          </a:xfrm>
          <a:prstGeom prst="rect">
            <a:avLst/>
          </a:prstGeom>
        </p:spPr>
      </p:pic>
      <p:sp>
        <p:nvSpPr>
          <p:cNvPr id="111" name="TextBox 7">
            <a:extLst>
              <a:ext uri="{FF2B5EF4-FFF2-40B4-BE49-F238E27FC236}">
                <a16:creationId xmlns:a16="http://schemas.microsoft.com/office/drawing/2014/main" id="{5A1F5356-EDCD-BA62-36D2-1477CA7AF2B9}"/>
              </a:ext>
            </a:extLst>
          </p:cNvPr>
          <p:cNvSpPr txBox="1"/>
          <p:nvPr/>
        </p:nvSpPr>
        <p:spPr>
          <a:xfrm>
            <a:off x="1" y="57793"/>
            <a:ext cx="12192000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F1F62D-D430-2552-647F-021C2A0200F6}"/>
              </a:ext>
            </a:extLst>
          </p:cNvPr>
          <p:cNvGrpSpPr/>
          <p:nvPr/>
        </p:nvGrpSpPr>
        <p:grpSpPr>
          <a:xfrm>
            <a:off x="3326422" y="1519192"/>
            <a:ext cx="2659209" cy="4165024"/>
            <a:chOff x="3326422" y="1519192"/>
            <a:chExt cx="2659209" cy="416502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5F2F29A-26CF-1D0D-1095-2D30585C83A3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8220F3-F095-5811-23D0-FA74E286BC0F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9F8123-3974-10D0-FA45-152360366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3EF547-36CD-681C-1C35-8C8C41FC8D30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sp>
        <p:nvSpPr>
          <p:cNvPr id="17" name="TextBox 7">
            <a:extLst>
              <a:ext uri="{FF2B5EF4-FFF2-40B4-BE49-F238E27FC236}">
                <a16:creationId xmlns:a16="http://schemas.microsoft.com/office/drawing/2014/main" id="{403A8D91-F836-D2CD-CA7E-B7A6259740E9}"/>
              </a:ext>
            </a:extLst>
          </p:cNvPr>
          <p:cNvSpPr txBox="1"/>
          <p:nvPr/>
        </p:nvSpPr>
        <p:spPr>
          <a:xfrm>
            <a:off x="0" y="-6457312"/>
            <a:ext cx="678976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BF1BEAD0-C556-73E9-16EB-840E55DF7D7A}"/>
              </a:ext>
            </a:extLst>
          </p:cNvPr>
          <p:cNvSpPr txBox="1"/>
          <p:nvPr/>
        </p:nvSpPr>
        <p:spPr>
          <a:xfrm>
            <a:off x="5431816" y="-6457312"/>
            <a:ext cx="6760184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Standards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D60605-4EA4-B708-3621-2DBE0D43C991}"/>
              </a:ext>
            </a:extLst>
          </p:cNvPr>
          <p:cNvCxnSpPr>
            <a:cxnSpLocks/>
          </p:cNvCxnSpPr>
          <p:nvPr/>
        </p:nvCxnSpPr>
        <p:spPr>
          <a:xfrm>
            <a:off x="6096000" y="-5030397"/>
            <a:ext cx="0" cy="48442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69CD8ED-EC9A-2D33-FC7D-28EAF700A5A2}"/>
              </a:ext>
            </a:extLst>
          </p:cNvPr>
          <p:cNvSpPr txBox="1"/>
          <p:nvPr/>
        </p:nvSpPr>
        <p:spPr>
          <a:xfrm>
            <a:off x="6283320" y="-397870"/>
            <a:ext cx="5782399" cy="390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latin typeface="Outfit" pitchFamily="2" charset="0"/>
                <a:ea typeface="Cambria Math" panose="02040503050406030204" pitchFamily="18" charset="0"/>
              </a:rPr>
              <a:t>Source: </a:t>
            </a:r>
            <a:r>
              <a:rPr lang="en-US" sz="1100" b="0" i="0" u="none" strike="noStrike" dirty="0">
                <a:solidFill>
                  <a:schemeClr val="bg1"/>
                </a:solidFill>
                <a:effectLst/>
                <a:latin typeface="Outfit" pitchFamily="2" charset="0"/>
              </a:rPr>
              <a:t> https://www.alation.com/blog/data-ethics-in-ai-6-key-principles-for-responsible-machine-learning/, https://www.go-fair.org/fair-principles/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Outfit" pitchFamily="2" charset="0"/>
              </a:rPr>
              <a:t>​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C9F202A-9D3C-D601-5D35-7FBE1BFDD2F9}"/>
              </a:ext>
            </a:extLst>
          </p:cNvPr>
          <p:cNvSpPr>
            <a:spLocks noGrp="1"/>
          </p:cNvSpPr>
          <p:nvPr/>
        </p:nvSpPr>
        <p:spPr>
          <a:xfrm>
            <a:off x="6431280" y="-5203981"/>
            <a:ext cx="5509695" cy="851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Dataset Practices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C77E6D-2CA7-D98A-3D36-22F47DEFAF02}"/>
              </a:ext>
            </a:extLst>
          </p:cNvPr>
          <p:cNvSpPr txBox="1"/>
          <p:nvPr/>
        </p:nvSpPr>
        <p:spPr>
          <a:xfrm>
            <a:off x="7255224" y="-4466276"/>
            <a:ext cx="4406201" cy="170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Data portioning best practices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Three subsets: Training, Testing, and Evaluation​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187C62-D324-864F-CD25-5CEB47DEF8A2}"/>
              </a:ext>
            </a:extLst>
          </p:cNvPr>
          <p:cNvSpPr txBox="1"/>
          <p:nvPr/>
        </p:nvSpPr>
        <p:spPr>
          <a:xfrm>
            <a:off x="7255224" y="-2890876"/>
            <a:ext cx="4406201" cy="876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Ethical Labeling: Data labels should not inject bias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EF46B0D-EFC5-DEF1-BAB4-4D6F05A39F0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5487" y="-4422650"/>
            <a:ext cx="1148915" cy="11489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3F5E90-6261-901B-D996-1DF56A68AB5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280" y="-2996324"/>
            <a:ext cx="1017328" cy="10173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0B2E898-ED0A-0FC6-5787-F783CCF7495D}"/>
              </a:ext>
            </a:extLst>
          </p:cNvPr>
          <p:cNvSpPr txBox="1"/>
          <p:nvPr/>
        </p:nvSpPr>
        <p:spPr>
          <a:xfrm>
            <a:off x="7255224" y="-1674797"/>
            <a:ext cx="4406201" cy="876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FAIR Principles​: Findable, Accessible, Interoperable, and Reusable data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A633B73-A371-0306-1AC4-1EA1CBB1195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6443994" y="-1721133"/>
            <a:ext cx="971900" cy="9719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D537916-2477-8F1D-9557-C75288501308}"/>
              </a:ext>
            </a:extLst>
          </p:cNvPr>
          <p:cNvGrpSpPr/>
          <p:nvPr/>
        </p:nvGrpSpPr>
        <p:grpSpPr>
          <a:xfrm>
            <a:off x="682255" y="-4516749"/>
            <a:ext cx="5146140" cy="1172730"/>
            <a:chOff x="682255" y="1940563"/>
            <a:chExt cx="5146140" cy="117273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369056D-D286-142B-1CC2-A6C19DCC441B}"/>
                </a:ext>
              </a:extLst>
            </p:cNvPr>
            <p:cNvSpPr txBox="1"/>
            <p:nvPr/>
          </p:nvSpPr>
          <p:spPr>
            <a:xfrm>
              <a:off x="2060945" y="2037485"/>
              <a:ext cx="3767450" cy="8518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Find new dataset we can evaluate on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F5637DB-106F-F942-C970-D9B0A50E1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2255" y="1940563"/>
              <a:ext cx="1172730" cy="117273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F9EB63D-C052-C2B2-96AE-550F9B4C518B}"/>
              </a:ext>
            </a:extLst>
          </p:cNvPr>
          <p:cNvGrpSpPr/>
          <p:nvPr/>
        </p:nvGrpSpPr>
        <p:grpSpPr>
          <a:xfrm>
            <a:off x="465828" y="-2890876"/>
            <a:ext cx="5442853" cy="1656154"/>
            <a:chOff x="465828" y="3566436"/>
            <a:chExt cx="5442853" cy="165615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14126A2-1130-69F0-1741-A4ABDC5C710E}"/>
                </a:ext>
              </a:extLst>
            </p:cNvPr>
            <p:cNvSpPr txBox="1"/>
            <p:nvPr/>
          </p:nvSpPr>
          <p:spPr>
            <a:xfrm>
              <a:off x="2141230" y="3566436"/>
              <a:ext cx="3767451" cy="12950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Investigate other </a:t>
              </a:r>
              <a:r>
                <a:rPr lang="en-US" sz="2400" dirty="0" err="1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DeepFake</a:t>
              </a: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 generation methods for future model development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3B809DC-E7E1-674F-E2E3-6DF4F7B35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5828" y="3617006"/>
              <a:ext cx="1605584" cy="1605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406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8CA83E-6894-9904-5655-77F4ACCEE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F6685DCD-8937-DD10-C707-889036E364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7638" y="2683343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DBEBD11-42C3-BC0E-1A07-ECF75A7C1B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827638" y="2683343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17A86732-0558-13A4-5A21-7B5BEFA8D86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827638" y="2683343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078E9580-F925-B5AA-B3AB-F2819E1F2913}"/>
              </a:ext>
            </a:extLst>
          </p:cNvPr>
          <p:cNvSpPr txBox="1">
            <a:spLocks/>
          </p:cNvSpPr>
          <p:nvPr/>
        </p:nvSpPr>
        <p:spPr>
          <a:xfrm>
            <a:off x="2130364" y="1117717"/>
            <a:ext cx="7931271" cy="613633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rPr>
              <a:t>elect important patterns, attributes from the image to train a </a:t>
            </a:r>
            <a:r>
              <a:rPr lang="en-US" sz="1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ML model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Cambria Math" panose="02040503050406030204" pitchFamily="18" charset="0"/>
                <a:cs typeface="+mj-cs"/>
              </a:rPr>
              <a:t>classify between real and fake content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A4C44F30-97DA-33C3-2897-0ADD93887E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0896" y="2319814"/>
                <a:ext cx="3442278" cy="1253673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6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667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</m:t>
                                    </m:r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A4C44F30-97DA-33C3-2897-0ADD93887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896" y="2319814"/>
                <a:ext cx="3442278" cy="1253673"/>
              </a:xfrm>
              <a:prstGeom prst="rect">
                <a:avLst/>
              </a:prstGeom>
              <a:blipFill>
                <a:blip r:embed="rId4"/>
                <a:stretch>
                  <a:fillRect b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F0A0630E-B9A8-0EE0-FC35-6181493704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0896" y="3602739"/>
                <a:ext cx="3442278" cy="1302799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667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667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</m:t>
                                    </m:r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667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kumimoji="0" lang="en-US" sz="2667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srgbClr val="9BBB59"/>
                  </a:solidFill>
                  <a:effectLst/>
                  <a:uLnTx/>
                  <a:uFillTx/>
                  <a:latin typeface="Outfit" pitchFamily="2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45" name="Title 1">
                <a:extLst>
                  <a:ext uri="{FF2B5EF4-FFF2-40B4-BE49-F238E27FC236}">
                    <a16:creationId xmlns:a16="http://schemas.microsoft.com/office/drawing/2014/main" id="{F0A0630E-B9A8-0EE0-FC35-618149370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896" y="3602739"/>
                <a:ext cx="3442278" cy="1302799"/>
              </a:xfrm>
              <a:prstGeom prst="rect">
                <a:avLst/>
              </a:prstGeom>
              <a:blipFill>
                <a:blip r:embed="rId5"/>
                <a:stretch>
                  <a:fillRect b="-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64EACCE0-4AC9-CFC7-ACE0-8513FDF46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70306" y="4905538"/>
                <a:ext cx="2723458" cy="1278204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 fontScale="5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4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</m:t>
                                    </m:r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4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𝑩</m:t>
                                    </m:r>
                                  </m:e>
                                  <m:sub>
                                    <m:r>
                                      <a:rPr kumimoji="0" lang="en-US" sz="4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Outfit" pitchFamily="2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46" name="Title 1">
                <a:extLst>
                  <a:ext uri="{FF2B5EF4-FFF2-40B4-BE49-F238E27FC236}">
                    <a16:creationId xmlns:a16="http://schemas.microsoft.com/office/drawing/2014/main" id="{64EACCE0-4AC9-CFC7-ACE0-8513FDF46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306" y="4905538"/>
                <a:ext cx="2723458" cy="1278204"/>
              </a:xfrm>
              <a:prstGeom prst="rect">
                <a:avLst/>
              </a:prstGeom>
              <a:blipFill>
                <a:blip r:embed="rId6"/>
                <a:stretch>
                  <a:fillRect r="-3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67">
            <a:extLst>
              <a:ext uri="{FF2B5EF4-FFF2-40B4-BE49-F238E27FC236}">
                <a16:creationId xmlns:a16="http://schemas.microsoft.com/office/drawing/2014/main" id="{EF82FD23-9456-0D45-CBF1-8845AB4F03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/>
          </a:blip>
          <a:srcRect r="83013" b="82945"/>
          <a:stretch/>
        </p:blipFill>
        <p:spPr>
          <a:xfrm>
            <a:off x="826995" y="2681622"/>
            <a:ext cx="574269" cy="5768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0985806-FFE2-FEAF-4069-CA56380700A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rcRect r="83013" b="82945"/>
          <a:stretch/>
        </p:blipFill>
        <p:spPr>
          <a:xfrm>
            <a:off x="826995" y="2681622"/>
            <a:ext cx="574269" cy="5768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51EB513-00D7-0D3E-832A-4FAE234175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</a:blip>
          <a:srcRect r="83013" b="82945"/>
          <a:stretch/>
        </p:blipFill>
        <p:spPr>
          <a:xfrm>
            <a:off x="826995" y="2681622"/>
            <a:ext cx="574269" cy="5768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CB447F-DFCF-8CF1-4062-81B239C710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64" y="2684786"/>
            <a:ext cx="3380559" cy="3382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D55111C-D205-B910-029E-94D057420B26}"/>
              </a:ext>
            </a:extLst>
          </p:cNvPr>
          <p:cNvGrpSpPr/>
          <p:nvPr/>
        </p:nvGrpSpPr>
        <p:grpSpPr>
          <a:xfrm>
            <a:off x="832363" y="2675038"/>
            <a:ext cx="3378987" cy="3378987"/>
            <a:chOff x="2412668" y="4212114"/>
            <a:chExt cx="1706722" cy="170672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866E35-D735-EFC7-8658-8734A4566B46}"/>
                </a:ext>
              </a:extLst>
            </p:cNvPr>
            <p:cNvCxnSpPr/>
            <p:nvPr/>
          </p:nvCxnSpPr>
          <p:spPr>
            <a:xfrm>
              <a:off x="2699475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3DA8015-8BF7-3AF6-D72D-F17AC59823DF}"/>
                </a:ext>
              </a:extLst>
            </p:cNvPr>
            <p:cNvCxnSpPr/>
            <p:nvPr/>
          </p:nvCxnSpPr>
          <p:spPr>
            <a:xfrm>
              <a:off x="2982473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CC742E0-8283-833A-D941-B7FD22BDA51D}"/>
                </a:ext>
              </a:extLst>
            </p:cNvPr>
            <p:cNvCxnSpPr/>
            <p:nvPr/>
          </p:nvCxnSpPr>
          <p:spPr>
            <a:xfrm>
              <a:off x="3548469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80630CB-6130-3324-AE4A-9549D6E09CA1}"/>
                </a:ext>
              </a:extLst>
            </p:cNvPr>
            <p:cNvCxnSpPr/>
            <p:nvPr/>
          </p:nvCxnSpPr>
          <p:spPr>
            <a:xfrm>
              <a:off x="3831467" y="422354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96BFD3D-7550-BB14-A699-D806566B0CF5}"/>
                </a:ext>
              </a:extLst>
            </p:cNvPr>
            <p:cNvCxnSpPr/>
            <p:nvPr/>
          </p:nvCxnSpPr>
          <p:spPr>
            <a:xfrm>
              <a:off x="4114467" y="422354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57B3DF8-A966-6277-902C-EE43152F80A8}"/>
                </a:ext>
              </a:extLst>
            </p:cNvPr>
            <p:cNvCxnSpPr/>
            <p:nvPr/>
          </p:nvCxnSpPr>
          <p:spPr>
            <a:xfrm>
              <a:off x="2416477" y="421211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08E9D52-7D39-C92B-9529-3DD627195B97}"/>
                </a:ext>
              </a:extLst>
            </p:cNvPr>
            <p:cNvCxnSpPr/>
            <p:nvPr/>
          </p:nvCxnSpPr>
          <p:spPr>
            <a:xfrm rot="5400000">
              <a:off x="3271744" y="3651276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F77B9A7-12D2-2A7E-CD83-29BB3E186E12}"/>
                </a:ext>
              </a:extLst>
            </p:cNvPr>
            <p:cNvCxnSpPr/>
            <p:nvPr/>
          </p:nvCxnSpPr>
          <p:spPr>
            <a:xfrm rot="5400000">
              <a:off x="3271744" y="3934274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874C977-3AC1-045E-23A6-123C9E685722}"/>
                </a:ext>
              </a:extLst>
            </p:cNvPr>
            <p:cNvCxnSpPr/>
            <p:nvPr/>
          </p:nvCxnSpPr>
          <p:spPr>
            <a:xfrm rot="5400000">
              <a:off x="3271744" y="4500270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8D44128-EB5A-CA62-CA1D-6AA1D6875129}"/>
                </a:ext>
              </a:extLst>
            </p:cNvPr>
            <p:cNvCxnSpPr/>
            <p:nvPr/>
          </p:nvCxnSpPr>
          <p:spPr>
            <a:xfrm rot="5400000">
              <a:off x="3260314" y="4783268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82164C7-A1A1-1774-5A70-6FA2F70E6684}"/>
                </a:ext>
              </a:extLst>
            </p:cNvPr>
            <p:cNvCxnSpPr/>
            <p:nvPr/>
          </p:nvCxnSpPr>
          <p:spPr>
            <a:xfrm rot="5400000">
              <a:off x="3260314" y="5066268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BEC1850-B52B-805C-F937-E8979A57CC53}"/>
                </a:ext>
              </a:extLst>
            </p:cNvPr>
            <p:cNvCxnSpPr/>
            <p:nvPr/>
          </p:nvCxnSpPr>
          <p:spPr>
            <a:xfrm rot="5400000">
              <a:off x="3271743" y="3368279"/>
              <a:ext cx="0" cy="1695292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5C31D4-AEB6-11AD-FF60-501361FD63E3}"/>
              </a:ext>
            </a:extLst>
          </p:cNvPr>
          <p:cNvGrpSpPr/>
          <p:nvPr/>
        </p:nvGrpSpPr>
        <p:grpSpPr>
          <a:xfrm>
            <a:off x="837235" y="2678026"/>
            <a:ext cx="3369242" cy="3373012"/>
            <a:chOff x="2420844" y="4212114"/>
            <a:chExt cx="1701800" cy="170370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390FED-DA67-50A4-A147-BB593902AA04}"/>
                </a:ext>
              </a:extLst>
            </p:cNvPr>
            <p:cNvCxnSpPr/>
            <p:nvPr/>
          </p:nvCxnSpPr>
          <p:spPr>
            <a:xfrm>
              <a:off x="3265471" y="4212114"/>
              <a:ext cx="0" cy="16952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37BF2DC-DE06-1004-F449-4F24C51E94DC}"/>
                </a:ext>
              </a:extLst>
            </p:cNvPr>
            <p:cNvCxnSpPr/>
            <p:nvPr/>
          </p:nvCxnSpPr>
          <p:spPr>
            <a:xfrm rot="5400000">
              <a:off x="3271744" y="4217272"/>
              <a:ext cx="0" cy="16952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7EF042-5ACA-622F-E395-675C6BA9DAD8}"/>
                </a:ext>
              </a:extLst>
            </p:cNvPr>
            <p:cNvSpPr/>
            <p:nvPr/>
          </p:nvSpPr>
          <p:spPr>
            <a:xfrm>
              <a:off x="2420844" y="4214018"/>
              <a:ext cx="1701800" cy="1701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125AA47F-9025-0749-D00D-A1F53E4B1D51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Feature Extraction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D72475-B398-46C7-F8CE-CA2F4E6F43A5}"/>
              </a:ext>
            </a:extLst>
          </p:cNvPr>
          <p:cNvSpPr txBox="1">
            <a:spLocks/>
          </p:cNvSpPr>
          <p:nvPr/>
        </p:nvSpPr>
        <p:spPr>
          <a:xfrm>
            <a:off x="3132317" y="1589561"/>
            <a:ext cx="5927364" cy="613633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Using RGB color space as an example: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9E4FBD-3103-272F-030B-2010EA1B5DFE}"/>
              </a:ext>
            </a:extLst>
          </p:cNvPr>
          <p:cNvSpPr txBox="1">
            <a:spLocks/>
          </p:cNvSpPr>
          <p:nvPr/>
        </p:nvSpPr>
        <p:spPr>
          <a:xfrm>
            <a:off x="1154350" y="6254750"/>
            <a:ext cx="2503251" cy="383245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Image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A48AC3-B66F-14BA-0659-1778D5414E8A}"/>
              </a:ext>
            </a:extLst>
          </p:cNvPr>
          <p:cNvSpPr txBox="1">
            <a:spLocks/>
          </p:cNvSpPr>
          <p:nvPr/>
        </p:nvSpPr>
        <p:spPr>
          <a:xfrm>
            <a:off x="5081552" y="6254750"/>
            <a:ext cx="2503251" cy="398133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Process Image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8F5BD3-FD60-D097-32BD-80268163E542}"/>
              </a:ext>
            </a:extLst>
          </p:cNvPr>
          <p:cNvSpPr txBox="1">
            <a:spLocks/>
          </p:cNvSpPr>
          <p:nvPr/>
        </p:nvSpPr>
        <p:spPr>
          <a:xfrm>
            <a:off x="8534400" y="6261870"/>
            <a:ext cx="2503251" cy="398133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Quantitative Values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73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64609 0.128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638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" presetClass="emph" presetSubtype="2" accel="47000" decel="4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99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64479 0.3270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0" y="1634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64609 -0.0534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33724 0.0263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13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31042 -0.006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32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29349 -0.05579 " pathEditMode="fixed" rAng="0" ptsTypes="AA">
                                      <p:cBhvr>
                                        <p:cTn id="4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4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E3F2EE-EA1A-669B-FEE4-EFCBCFB41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8EE613D-EF3B-B0EB-DE1A-DC06147193E1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Tool Used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FE930C-9D55-156D-4898-574865855B8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1161" y="1455404"/>
            <a:ext cx="2949678" cy="2949678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EA4462CB-D337-137A-0E50-DA6FFC21A713}"/>
              </a:ext>
            </a:extLst>
          </p:cNvPr>
          <p:cNvSpPr txBox="1"/>
          <p:nvPr/>
        </p:nvSpPr>
        <p:spPr>
          <a:xfrm>
            <a:off x="3934691" y="4388430"/>
            <a:ext cx="432261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Generate Features Tool</a:t>
            </a:r>
          </a:p>
          <a:p>
            <a:pPr algn="ctr" defTabSz="609630"/>
            <a:r>
              <a:rPr lang="en-US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Nedc_dfake_gen_feats.py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87D5DD9-47D5-D094-C46B-37B88144138C}"/>
              </a:ext>
            </a:extLst>
          </p:cNvPr>
          <p:cNvSpPr txBox="1"/>
          <p:nvPr/>
        </p:nvSpPr>
        <p:spPr>
          <a:xfrm>
            <a:off x="9427646" y="2098865"/>
            <a:ext cx="18771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Output</a:t>
            </a:r>
            <a:endParaRPr lang="en-US" b="1" dirty="0">
              <a:solidFill>
                <a:srgbClr val="FFFFFF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9E49692-A10E-CEB4-D386-B9C12C2A9F6F}"/>
              </a:ext>
            </a:extLst>
          </p:cNvPr>
          <p:cNvSpPr txBox="1"/>
          <p:nvPr/>
        </p:nvSpPr>
        <p:spPr>
          <a:xfrm>
            <a:off x="1006434" y="2249529"/>
            <a:ext cx="18771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Input</a:t>
            </a:r>
            <a:endParaRPr lang="en-US" b="1" dirty="0">
              <a:solidFill>
                <a:srgbClr val="FFFFFF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44726DE2-1F04-A1A2-F5C0-2D0FA30E5EDB}"/>
              </a:ext>
            </a:extLst>
          </p:cNvPr>
          <p:cNvSpPr txBox="1"/>
          <p:nvPr/>
        </p:nvSpPr>
        <p:spPr>
          <a:xfrm>
            <a:off x="757418" y="2778587"/>
            <a:ext cx="226581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Image List</a:t>
            </a:r>
          </a:p>
          <a:p>
            <a:pPr algn="ctr" defTabSz="609630"/>
            <a:r>
              <a:rPr lang="en-US" sz="2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Annotation List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FA5B97B2-4181-A5D7-4B3A-FB5BE481B2EC}"/>
              </a:ext>
            </a:extLst>
          </p:cNvPr>
          <p:cNvSpPr txBox="1"/>
          <p:nvPr/>
        </p:nvSpPr>
        <p:spPr>
          <a:xfrm>
            <a:off x="8973852" y="2647721"/>
            <a:ext cx="290587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CSV file that contains feature vectors for each image</a:t>
            </a:r>
            <a:endParaRPr lang="en-US" sz="1400" dirty="0">
              <a:solidFill>
                <a:srgbClr val="FFFFFF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2CEF0AF-2A53-B437-CE61-594584DFE2B8}"/>
              </a:ext>
            </a:extLst>
          </p:cNvPr>
          <p:cNvSpPr/>
          <p:nvPr/>
        </p:nvSpPr>
        <p:spPr>
          <a:xfrm>
            <a:off x="3220977" y="2848209"/>
            <a:ext cx="1319161" cy="533400"/>
          </a:xfrm>
          <a:prstGeom prst="rightArrow">
            <a:avLst>
              <a:gd name="adj1" fmla="val 32640"/>
              <a:gd name="adj2" fmla="val 1465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7DF1596-D4BF-7E58-E98A-8E3C09E1B989}"/>
              </a:ext>
            </a:extLst>
          </p:cNvPr>
          <p:cNvSpPr/>
          <p:nvPr/>
        </p:nvSpPr>
        <p:spPr>
          <a:xfrm>
            <a:off x="7523346" y="2848209"/>
            <a:ext cx="1319161" cy="533400"/>
          </a:xfrm>
          <a:prstGeom prst="rightArrow">
            <a:avLst>
              <a:gd name="adj1" fmla="val 32640"/>
              <a:gd name="adj2" fmla="val 1465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54242508-D945-B74C-5B1A-F9364601503D}"/>
              </a:ext>
            </a:extLst>
          </p:cNvPr>
          <p:cNvSpPr txBox="1"/>
          <p:nvPr/>
        </p:nvSpPr>
        <p:spPr>
          <a:xfrm>
            <a:off x="1685483" y="5577352"/>
            <a:ext cx="882103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800" b="1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Using this framework, we specify the size of the DCT and the number of coefficients to extract. </a:t>
            </a:r>
            <a:endParaRPr lang="en-US" sz="1600" b="1" dirty="0">
              <a:solidFill>
                <a:srgbClr val="FFFFFF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B33B75-3A49-C72F-8443-70418BE9EAE3}"/>
              </a:ext>
            </a:extLst>
          </p:cNvPr>
          <p:cNvSpPr txBox="1"/>
          <p:nvPr/>
        </p:nvSpPr>
        <p:spPr>
          <a:xfrm>
            <a:off x="779352" y="3985096"/>
            <a:ext cx="21042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Options</a:t>
            </a:r>
            <a:r>
              <a:rPr lang="en-US" sz="18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:</a:t>
            </a:r>
          </a:p>
          <a:p>
            <a:pPr algn="ctr" defTabSz="609630"/>
            <a:r>
              <a:rPr lang="en-US" sz="18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Parameter File</a:t>
            </a:r>
          </a:p>
          <a:p>
            <a:pPr algn="ctr" defTabSz="609630"/>
            <a:r>
              <a:rPr lang="en-US" sz="18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Window size</a:t>
            </a:r>
          </a:p>
          <a:p>
            <a:pPr algn="ctr" defTabSz="609630"/>
            <a:r>
              <a:rPr lang="en-US" dirty="0">
                <a:solidFill>
                  <a:srgbClr val="FFFFFF"/>
                </a:solidFill>
                <a:latin typeface="Outfit" pitchFamily="2" charset="0"/>
                <a:sym typeface="Neue Machina Ultra-Bold"/>
              </a:rPr>
              <a:t>DCT Size </a:t>
            </a:r>
          </a:p>
          <a:p>
            <a:pPr algn="ctr" defTabSz="609630"/>
            <a:r>
              <a:rPr lang="en-US" dirty="0">
                <a:solidFill>
                  <a:srgbClr val="FFFFFF"/>
                </a:solidFill>
                <a:latin typeface="Outfit" pitchFamily="2" charset="0"/>
                <a:sym typeface="Neue Machina Ultra-Bold"/>
              </a:rPr>
              <a:t>DCT Coefficients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20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 animBg="1"/>
      <p:bldP spid="18" grpId="0" animBg="1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C750ED-F623-FEAC-87D2-BDBDB669A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37DCF527-2ED1-370C-1B89-4C0CB4EFEB2B}"/>
              </a:ext>
            </a:extLst>
          </p:cNvPr>
          <p:cNvSpPr txBox="1"/>
          <p:nvPr/>
        </p:nvSpPr>
        <p:spPr>
          <a:xfrm>
            <a:off x="0" y="4546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Discrete Cosine Transform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CA069C-5AF4-7905-2AA7-3C6222E13F7C}"/>
              </a:ext>
            </a:extLst>
          </p:cNvPr>
          <p:cNvGrpSpPr/>
          <p:nvPr/>
        </p:nvGrpSpPr>
        <p:grpSpPr>
          <a:xfrm>
            <a:off x="2126962" y="4098489"/>
            <a:ext cx="2176532" cy="2300172"/>
            <a:chOff x="1640452" y="1482114"/>
            <a:chExt cx="2104472" cy="22240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F3494E-975E-66AE-454B-5E4991FCA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9982" y="1482114"/>
              <a:ext cx="1034887" cy="103488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5769E2-E961-1AB5-02DA-3CF913B24616}"/>
                </a:ext>
              </a:extLst>
            </p:cNvPr>
            <p:cNvSpPr txBox="1"/>
            <p:nvPr/>
          </p:nvSpPr>
          <p:spPr>
            <a:xfrm>
              <a:off x="1640452" y="2545544"/>
              <a:ext cx="2104472" cy="1160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Widely used in signal processing </a:t>
              </a:r>
              <a:endParaRPr lang="en-US" sz="24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086A37-A901-7908-AF35-6518B90B5BFF}"/>
              </a:ext>
            </a:extLst>
          </p:cNvPr>
          <p:cNvGrpSpPr/>
          <p:nvPr/>
        </p:nvGrpSpPr>
        <p:grpSpPr>
          <a:xfrm>
            <a:off x="4985982" y="4077135"/>
            <a:ext cx="2023246" cy="2357728"/>
            <a:chOff x="4227304" y="1426463"/>
            <a:chExt cx="1956261" cy="22796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779871-DC2F-6F2F-7CE1-2F2942E59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6429" y="1426463"/>
              <a:ext cx="1034887" cy="103488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BC8E2D-DD98-6655-F183-4754FF92CB91}"/>
                </a:ext>
              </a:extLst>
            </p:cNvPr>
            <p:cNvSpPr txBox="1"/>
            <p:nvPr/>
          </p:nvSpPr>
          <p:spPr>
            <a:xfrm>
              <a:off x="4227304" y="2545544"/>
              <a:ext cx="1956261" cy="1160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Applied in data compression</a:t>
              </a:r>
              <a:endParaRPr lang="en-US" sz="24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281A096-E026-103C-ED72-FE80859E5BDD}"/>
              </a:ext>
            </a:extLst>
          </p:cNvPr>
          <p:cNvSpPr txBox="1"/>
          <p:nvPr/>
        </p:nvSpPr>
        <p:spPr>
          <a:xfrm>
            <a:off x="999039" y="3277827"/>
            <a:ext cx="10193922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We would use the NEDC Tool to perform this transform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5E66BE-E883-8A73-5BAC-5450DDB616F9}"/>
              </a:ext>
            </a:extLst>
          </p:cNvPr>
          <p:cNvGrpSpPr/>
          <p:nvPr/>
        </p:nvGrpSpPr>
        <p:grpSpPr>
          <a:xfrm>
            <a:off x="7507527" y="4213472"/>
            <a:ext cx="2957011" cy="2262508"/>
            <a:chOff x="7141412" y="1652249"/>
            <a:chExt cx="2859112" cy="218760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814896-F262-13D7-8FA7-8694C30A7B52}"/>
                </a:ext>
              </a:extLst>
            </p:cNvPr>
            <p:cNvSpPr txBox="1"/>
            <p:nvPr/>
          </p:nvSpPr>
          <p:spPr>
            <a:xfrm>
              <a:off x="7141412" y="2498416"/>
              <a:ext cx="2859112" cy="13414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Converts data into frequency components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056D2DE-F9E7-A9E9-5E0B-5D0CD1A80251}"/>
                </a:ext>
              </a:extLst>
            </p:cNvPr>
            <p:cNvGrpSpPr/>
            <p:nvPr/>
          </p:nvGrpSpPr>
          <p:grpSpPr>
            <a:xfrm>
              <a:off x="7564139" y="1652249"/>
              <a:ext cx="2013658" cy="686790"/>
              <a:chOff x="8475958" y="1693210"/>
              <a:chExt cx="2451399" cy="83608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8972544-84A4-B7AE-4580-4DF25118A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091267" y="1693210"/>
                <a:ext cx="836090" cy="836088"/>
              </a:xfrm>
              <a:prstGeom prst="rect">
                <a:avLst/>
              </a:prstGeom>
            </p:spPr>
          </p:pic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4B288B89-E698-6080-F570-81ED856C5291}"/>
                  </a:ext>
                </a:extLst>
              </p:cNvPr>
              <p:cNvSpPr/>
              <p:nvPr/>
            </p:nvSpPr>
            <p:spPr>
              <a:xfrm>
                <a:off x="9484176" y="1844554"/>
                <a:ext cx="434960" cy="533400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C9D3D94-03C2-66BD-E687-E31128EBD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75958" y="1693210"/>
                <a:ext cx="836088" cy="836088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45D7EB38-99DE-1EE1-83C3-1E17912503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89345" y="1336999"/>
                <a:ext cx="2978865" cy="1348847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  <m: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  <m: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  <m:r>
                                      <a:rPr lang="en-US" sz="2400" b="1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𝑮𝑩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45D7EB38-99DE-1EE1-83C3-1E1791250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345" y="1336999"/>
                <a:ext cx="2978865" cy="1348847"/>
              </a:xfrm>
              <a:prstGeom prst="rect">
                <a:avLst/>
              </a:prstGeom>
              <a:blipFill>
                <a:blip r:embed="rId11"/>
                <a:stretch>
                  <a:fillRect l="-2254" r="-9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rrow: Right 35">
            <a:extLst>
              <a:ext uri="{FF2B5EF4-FFF2-40B4-BE49-F238E27FC236}">
                <a16:creationId xmlns:a16="http://schemas.microsoft.com/office/drawing/2014/main" id="{EC10BED8-AA21-C287-9123-1884EAE8BFD1}"/>
              </a:ext>
            </a:extLst>
          </p:cNvPr>
          <p:cNvSpPr/>
          <p:nvPr/>
        </p:nvSpPr>
        <p:spPr>
          <a:xfrm>
            <a:off x="6607279" y="1829695"/>
            <a:ext cx="841870" cy="551664"/>
          </a:xfrm>
          <a:prstGeom prst="rightArrow">
            <a:avLst>
              <a:gd name="adj1" fmla="val 21211"/>
              <a:gd name="adj2" fmla="val 7267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1FBA84-895B-D0C8-156C-94C0A5AC4D37}"/>
              </a:ext>
            </a:extLst>
          </p:cNvPr>
          <p:cNvSpPr txBox="1"/>
          <p:nvPr/>
        </p:nvSpPr>
        <p:spPr>
          <a:xfrm>
            <a:off x="3837095" y="2677255"/>
            <a:ext cx="1883366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RGB Values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954CE70-F652-ED5E-0D6A-B0CDEA26E44B}"/>
              </a:ext>
            </a:extLst>
          </p:cNvPr>
          <p:cNvCxnSpPr>
            <a:cxnSpLocks/>
          </p:cNvCxnSpPr>
          <p:nvPr/>
        </p:nvCxnSpPr>
        <p:spPr>
          <a:xfrm>
            <a:off x="4609502" y="4137975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71DB4-6671-F552-205A-6B73233AE739}"/>
              </a:ext>
            </a:extLst>
          </p:cNvPr>
          <p:cNvCxnSpPr>
            <a:cxnSpLocks/>
          </p:cNvCxnSpPr>
          <p:nvPr/>
        </p:nvCxnSpPr>
        <p:spPr>
          <a:xfrm>
            <a:off x="7451741" y="4062476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FCA7BE3-85C2-1431-AEC4-3C9DCF56C541}"/>
              </a:ext>
            </a:extLst>
          </p:cNvPr>
          <p:cNvSpPr txBox="1"/>
          <p:nvPr/>
        </p:nvSpPr>
        <p:spPr>
          <a:xfrm>
            <a:off x="1012794" y="970220"/>
            <a:ext cx="10193922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Converts a sequence of numbers to a sum of cosines different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82AA3-F1D1-B6E6-6F7A-1E8E882EB6F8}"/>
              </a:ext>
            </a:extLst>
          </p:cNvPr>
          <p:cNvSpPr txBox="1"/>
          <p:nvPr/>
        </p:nvSpPr>
        <p:spPr>
          <a:xfrm>
            <a:off x="7602387" y="2640791"/>
            <a:ext cx="3147780" cy="50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Cosine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D6C247F-B225-B8E5-18B0-31B5CB7D63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6845" y="1336999"/>
                <a:ext cx="2978865" cy="1348847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𝟏𝟏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kumimoji="0" lang="en-US" sz="24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kumimoji="0" lang="en-US" sz="24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𝒎𝒏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7D6C247F-B225-B8E5-18B0-31B5CB7D6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845" y="1336999"/>
                <a:ext cx="2978865" cy="134884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139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5" grpId="0"/>
      <p:bldP spid="36" grpId="0" animBg="1"/>
      <p:bldP spid="38" grpId="0"/>
      <p:bldP spid="49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0C05A5-403E-0EBA-C5D1-A835958E8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472D4FE-CC87-28B4-5A9C-F16827E259DC}"/>
              </a:ext>
            </a:extLst>
          </p:cNvPr>
          <p:cNvSpPr txBox="1"/>
          <p:nvPr/>
        </p:nvSpPr>
        <p:spPr>
          <a:xfrm>
            <a:off x="0" y="150766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Feature Extraction Results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AE9E3EA8-17F5-6529-ED47-6E4FA9F01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977434"/>
              </p:ext>
            </p:extLst>
          </p:nvPr>
        </p:nvGraphicFramePr>
        <p:xfrm>
          <a:off x="1200709" y="1525059"/>
          <a:ext cx="9469351" cy="14833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703656">
                  <a:extLst>
                    <a:ext uri="{9D8B030D-6E8A-4147-A177-3AD203B41FA5}">
                      <a16:colId xmlns:a16="http://schemas.microsoft.com/office/drawing/2014/main" val="718080512"/>
                    </a:ext>
                  </a:extLst>
                </a:gridCol>
                <a:gridCol w="1657020">
                  <a:extLst>
                    <a:ext uri="{9D8B030D-6E8A-4147-A177-3AD203B41FA5}">
                      <a16:colId xmlns:a16="http://schemas.microsoft.com/office/drawing/2014/main" val="2075778591"/>
                    </a:ext>
                  </a:extLst>
                </a:gridCol>
                <a:gridCol w="1478585">
                  <a:extLst>
                    <a:ext uri="{9D8B030D-6E8A-4147-A177-3AD203B41FA5}">
                      <a16:colId xmlns:a16="http://schemas.microsoft.com/office/drawing/2014/main" val="660499680"/>
                    </a:ext>
                  </a:extLst>
                </a:gridCol>
                <a:gridCol w="2080806">
                  <a:extLst>
                    <a:ext uri="{9D8B030D-6E8A-4147-A177-3AD203B41FA5}">
                      <a16:colId xmlns:a16="http://schemas.microsoft.com/office/drawing/2014/main" val="3264118253"/>
                    </a:ext>
                  </a:extLst>
                </a:gridCol>
                <a:gridCol w="2549284">
                  <a:extLst>
                    <a:ext uri="{9D8B030D-6E8A-4147-A177-3AD203B41FA5}">
                      <a16:colId xmlns:a16="http://schemas.microsoft.com/office/drawing/2014/main" val="2870566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Outfit" pitchFamily="2" charset="0"/>
                        </a:rPr>
                        <a:t>Img_name</a:t>
                      </a:r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Real/Fake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Features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Coefficient[1]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Outfit" pitchFamily="2" charset="0"/>
                        </a:rPr>
                        <a:t>Coefficient[N]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52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33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Image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91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Image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236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utfit" pitchFamily="2" charset="0"/>
                        </a:rPr>
                        <a:t>Image 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Outfit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023670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AB8E6D9D-1794-CAC1-D19A-498E446D3115}"/>
              </a:ext>
            </a:extLst>
          </p:cNvPr>
          <p:cNvSpPr/>
          <p:nvPr/>
        </p:nvSpPr>
        <p:spPr>
          <a:xfrm>
            <a:off x="8130537" y="1441579"/>
            <a:ext cx="10289544" cy="1619280"/>
          </a:xfrm>
          <a:prstGeom prst="rect">
            <a:avLst/>
          </a:prstGeom>
          <a:solidFill>
            <a:srgbClr val="4A5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1278E53-F7F0-057A-0E48-FD8CB4F2A7FC}"/>
              </a:ext>
            </a:extLst>
          </p:cNvPr>
          <p:cNvSpPr/>
          <p:nvPr/>
        </p:nvSpPr>
        <p:spPr>
          <a:xfrm>
            <a:off x="6046467" y="1441579"/>
            <a:ext cx="10289544" cy="1619280"/>
          </a:xfrm>
          <a:prstGeom prst="rect">
            <a:avLst/>
          </a:prstGeom>
          <a:solidFill>
            <a:srgbClr val="4A5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F52C47-CAE8-69BC-7EFF-E2246285B4D7}"/>
              </a:ext>
            </a:extLst>
          </p:cNvPr>
          <p:cNvSpPr/>
          <p:nvPr/>
        </p:nvSpPr>
        <p:spPr>
          <a:xfrm>
            <a:off x="4579617" y="1441579"/>
            <a:ext cx="10289544" cy="1619280"/>
          </a:xfrm>
          <a:prstGeom prst="rect">
            <a:avLst/>
          </a:prstGeom>
          <a:solidFill>
            <a:srgbClr val="4A5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69CD50E-AB14-D12A-7EFE-37CC567D4DDC}"/>
              </a:ext>
            </a:extLst>
          </p:cNvPr>
          <p:cNvSpPr/>
          <p:nvPr/>
        </p:nvSpPr>
        <p:spPr>
          <a:xfrm>
            <a:off x="2914647" y="1457099"/>
            <a:ext cx="10289544" cy="1619280"/>
          </a:xfrm>
          <a:prstGeom prst="rect">
            <a:avLst/>
          </a:prstGeom>
          <a:solidFill>
            <a:srgbClr val="4A5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3D9AC7-6DD6-A7C6-C4CE-1FB701F4CF1E}"/>
              </a:ext>
            </a:extLst>
          </p:cNvPr>
          <p:cNvGrpSpPr/>
          <p:nvPr/>
        </p:nvGrpSpPr>
        <p:grpSpPr>
          <a:xfrm>
            <a:off x="2215050" y="3542056"/>
            <a:ext cx="2240618" cy="2222655"/>
            <a:chOff x="5288234" y="3669517"/>
            <a:chExt cx="2240618" cy="2222655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BFBB237-E1C6-E93E-4BF1-BED7153287DF}"/>
                </a:ext>
              </a:extLst>
            </p:cNvPr>
            <p:cNvSpPr txBox="1"/>
            <p:nvPr/>
          </p:nvSpPr>
          <p:spPr>
            <a:xfrm>
              <a:off x="5527312" y="4814954"/>
              <a:ext cx="176246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Outfit" pitchFamily="2" charset="0"/>
                </a:rPr>
                <a:t>Real/Fake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1DDD618-6101-D8D3-6327-CD927416BD38}"/>
                </a:ext>
              </a:extLst>
            </p:cNvPr>
            <p:cNvGrpSpPr/>
            <p:nvPr/>
          </p:nvGrpSpPr>
          <p:grpSpPr>
            <a:xfrm>
              <a:off x="5783894" y="3669517"/>
              <a:ext cx="1249298" cy="929774"/>
              <a:chOff x="7300392" y="3483706"/>
              <a:chExt cx="1428252" cy="1062958"/>
            </a:xfrm>
          </p:grpSpPr>
          <p:pic>
            <p:nvPicPr>
              <p:cNvPr id="56" name="Picture 55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540FAA90-5B04-592F-4E32-B931C8725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2137" y="3940157"/>
                <a:ext cx="606507" cy="606507"/>
              </a:xfrm>
              <a:prstGeom prst="rect">
                <a:avLst/>
              </a:prstGeom>
            </p:spPr>
          </p:pic>
          <p:pic>
            <p:nvPicPr>
              <p:cNvPr id="57" name="Picture 56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0FC82410-0E9D-609C-AF34-2A96F7E17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0392" y="3483706"/>
                <a:ext cx="759705" cy="759705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D8906E-BD57-6741-EA21-DD8B80DA6B67}"/>
                </a:ext>
              </a:extLst>
            </p:cNvPr>
            <p:cNvSpPr txBox="1"/>
            <p:nvPr/>
          </p:nvSpPr>
          <p:spPr>
            <a:xfrm>
              <a:off x="5288234" y="5245841"/>
              <a:ext cx="224061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Identifier to assign object to category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055EE3E-1540-4387-FAC2-B7B4D2A9B2DA}"/>
              </a:ext>
            </a:extLst>
          </p:cNvPr>
          <p:cNvGrpSpPr/>
          <p:nvPr/>
        </p:nvGrpSpPr>
        <p:grpSpPr>
          <a:xfrm>
            <a:off x="7105836" y="3634171"/>
            <a:ext cx="2240618" cy="2130540"/>
            <a:chOff x="7105836" y="3634171"/>
            <a:chExt cx="2240618" cy="2130540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038806C-AD07-5CC6-A4AE-2B113E2CBA35}"/>
                </a:ext>
              </a:extLst>
            </p:cNvPr>
            <p:cNvGrpSpPr/>
            <p:nvPr/>
          </p:nvGrpSpPr>
          <p:grpSpPr>
            <a:xfrm>
              <a:off x="7105836" y="4687493"/>
              <a:ext cx="2240618" cy="1077218"/>
              <a:chOff x="5288234" y="4814954"/>
              <a:chExt cx="2240618" cy="107721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1AABF02-A5F6-3131-139B-617050AA1EF5}"/>
                  </a:ext>
                </a:extLst>
              </p:cNvPr>
              <p:cNvSpPr txBox="1"/>
              <p:nvPr/>
            </p:nvSpPr>
            <p:spPr>
              <a:xfrm>
                <a:off x="5527312" y="4814954"/>
                <a:ext cx="176246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bg1"/>
                    </a:solidFill>
                    <a:latin typeface="Outfit" pitchFamily="2" charset="0"/>
                  </a:rPr>
                  <a:t>Coefficient</a:t>
                </a:r>
                <a:endParaRPr lang="en-US" sz="2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CC32D21-6840-0503-6311-240501075870}"/>
                  </a:ext>
                </a:extLst>
              </p:cNvPr>
              <p:cNvSpPr txBox="1"/>
              <p:nvPr/>
            </p:nvSpPr>
            <p:spPr>
              <a:xfrm>
                <a:off x="5288234" y="5245841"/>
                <a:ext cx="22406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Coefficient of Cosine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4F4341-3216-F048-C234-B1386E9F7715}"/>
                    </a:ext>
                  </a:extLst>
                </p:cNvPr>
                <p:cNvSpPr txBox="1"/>
                <p:nvPr/>
              </p:nvSpPr>
              <p:spPr>
                <a:xfrm>
                  <a:off x="7739465" y="3634171"/>
                  <a:ext cx="970630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𝑪</m:t>
                            </m:r>
                          </m:e>
                          <m:sub>
                            <m:r>
                              <a:rPr kumimoji="0" lang="en-US" sz="4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4F4341-3216-F048-C234-B1386E9F77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465" y="3634171"/>
                  <a:ext cx="970630" cy="83099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CBDB2FD-9DE9-74A0-313D-6275F932D428}"/>
                </a:ext>
              </a:extLst>
            </p:cNvPr>
            <p:cNvCxnSpPr>
              <a:cxnSpLocks/>
            </p:cNvCxnSpPr>
            <p:nvPr/>
          </p:nvCxnSpPr>
          <p:spPr>
            <a:xfrm>
              <a:off x="7105836" y="3688407"/>
              <a:ext cx="0" cy="1855746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C2CA3A-984C-0FEB-EEB4-34CBA842E181}"/>
              </a:ext>
            </a:extLst>
          </p:cNvPr>
          <p:cNvGrpSpPr/>
          <p:nvPr/>
        </p:nvGrpSpPr>
        <p:grpSpPr>
          <a:xfrm>
            <a:off x="4609502" y="3688407"/>
            <a:ext cx="2360766" cy="2076304"/>
            <a:chOff x="4609502" y="3688407"/>
            <a:chExt cx="2360766" cy="207630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5A981E6-8F6D-FB61-ABCD-4532577D54FD}"/>
                </a:ext>
              </a:extLst>
            </p:cNvPr>
            <p:cNvGrpSpPr/>
            <p:nvPr/>
          </p:nvGrpSpPr>
          <p:grpSpPr>
            <a:xfrm>
              <a:off x="4609502" y="3688407"/>
              <a:ext cx="2360766" cy="2076304"/>
              <a:chOff x="4609502" y="3688407"/>
              <a:chExt cx="2360766" cy="207630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FD46B88-AA4D-596C-C4F3-ACDB33A2EFBA}"/>
                  </a:ext>
                </a:extLst>
              </p:cNvPr>
              <p:cNvGrpSpPr/>
              <p:nvPr/>
            </p:nvGrpSpPr>
            <p:grpSpPr>
              <a:xfrm>
                <a:off x="4729650" y="4687493"/>
                <a:ext cx="2240618" cy="1077218"/>
                <a:chOff x="5288234" y="4814954"/>
                <a:chExt cx="2240618" cy="1077218"/>
              </a:xfrm>
            </p:grpSpPr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C1B23FFB-2AAB-6C96-0D70-49E011B42D75}"/>
                    </a:ext>
                  </a:extLst>
                </p:cNvPr>
                <p:cNvSpPr txBox="1"/>
                <p:nvPr/>
              </p:nvSpPr>
              <p:spPr>
                <a:xfrm>
                  <a:off x="5527312" y="4814954"/>
                  <a:ext cx="1762464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200" b="1" dirty="0">
                      <a:solidFill>
                        <a:schemeClr val="bg1"/>
                      </a:solidFill>
                      <a:latin typeface="Outfit" pitchFamily="2" charset="0"/>
                    </a:rPr>
                    <a:t>Features</a:t>
                  </a:r>
                  <a:endParaRPr lang="en-US" sz="2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49C971F0-ADE2-A106-39C0-DAD8C145DCDE}"/>
                    </a:ext>
                  </a:extLst>
                </p:cNvPr>
                <p:cNvSpPr txBox="1"/>
                <p:nvPr/>
              </p:nvSpPr>
              <p:spPr>
                <a:xfrm>
                  <a:off x="5288234" y="5245841"/>
                  <a:ext cx="224061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Outfit" pitchFamily="2" charset="0"/>
                    </a:rPr>
                    <a:t>Extracted values from image</a:t>
                  </a:r>
                </a:p>
              </p:txBody>
            </p:sp>
          </p:grp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8805540-3084-87B0-B782-99463FFE5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9502" y="3688407"/>
                <a:ext cx="0" cy="1855746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F5D04C-679A-68F3-6B3E-AA1897B41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23118" y="3690562"/>
              <a:ext cx="996931" cy="99693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131908E3-D49B-FF28-4FF6-65556387B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6678" y="3464693"/>
            <a:ext cx="9898644" cy="230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96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7270E1-CB41-04CD-9DCD-AA21E7072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2502452-2EE2-8AAD-6FB6-B6B51C11A152}"/>
              </a:ext>
            </a:extLst>
          </p:cNvPr>
          <p:cNvSpPr txBox="1"/>
          <p:nvPr/>
        </p:nvSpPr>
        <p:spPr>
          <a:xfrm>
            <a:off x="0" y="0"/>
            <a:ext cx="678976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B79598-A48E-DF3C-B7F9-61B33D644990}"/>
              </a:ext>
            </a:extLst>
          </p:cNvPr>
          <p:cNvGrpSpPr/>
          <p:nvPr/>
        </p:nvGrpSpPr>
        <p:grpSpPr>
          <a:xfrm>
            <a:off x="756654" y="2901653"/>
            <a:ext cx="4645586" cy="1107996"/>
            <a:chOff x="5216550" y="4137928"/>
            <a:chExt cx="4645586" cy="11079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8C1462-3B23-4F1B-9C14-FFC9EF3D6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16550" y="4195709"/>
              <a:ext cx="938708" cy="9387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A29978-15BC-A706-8384-1F7D63C5FB78}"/>
                </a:ext>
              </a:extLst>
            </p:cNvPr>
            <p:cNvSpPr txBox="1"/>
            <p:nvPr/>
          </p:nvSpPr>
          <p:spPr>
            <a:xfrm>
              <a:off x="6423875" y="4137928"/>
              <a:ext cx="3438261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dirty="0">
                  <a:solidFill>
                    <a:srgbClr val="FFFFFF"/>
                  </a:solidFill>
                  <a:latin typeface="Outfit" pitchFamily="2" charset="0"/>
                  <a:ea typeface="Neue Machina Ultra-Bold"/>
                  <a:cs typeface="Neue Machina Ultra-Bold"/>
                  <a:sym typeface="Neue Machina Ultra-Bold"/>
                </a:rPr>
                <a:t>Research other features to extract, such as other color spaces</a:t>
              </a:r>
              <a:endParaRPr lang="en-US" sz="1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01034CB1-3593-2AB2-95B7-CD110E5A0EC5}"/>
              </a:ext>
            </a:extLst>
          </p:cNvPr>
          <p:cNvSpPr txBox="1"/>
          <p:nvPr/>
        </p:nvSpPr>
        <p:spPr>
          <a:xfrm>
            <a:off x="5431816" y="0"/>
            <a:ext cx="6760184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Standards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D83BA48-2BC2-1F04-B5A6-83CEE50E28DD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EBCD49-4DF7-18F9-F684-A24046E5840B}"/>
              </a:ext>
            </a:extLst>
          </p:cNvPr>
          <p:cNvCxnSpPr>
            <a:cxnSpLocks/>
          </p:cNvCxnSpPr>
          <p:nvPr/>
        </p:nvCxnSpPr>
        <p:spPr>
          <a:xfrm>
            <a:off x="6096000" y="1426915"/>
            <a:ext cx="0" cy="48442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4FAEF7-03DA-67CE-4A8A-65041A530C7E}"/>
              </a:ext>
            </a:extLst>
          </p:cNvPr>
          <p:cNvCxnSpPr/>
          <p:nvPr/>
        </p:nvCxnSpPr>
        <p:spPr>
          <a:xfrm>
            <a:off x="12191999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B8ADE02-253A-48E9-9DB9-CC110AC7164E}"/>
              </a:ext>
            </a:extLst>
          </p:cNvPr>
          <p:cNvSpPr txBox="1"/>
          <p:nvPr/>
        </p:nvSpPr>
        <p:spPr>
          <a:xfrm>
            <a:off x="6283320" y="6059442"/>
            <a:ext cx="5782399" cy="271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Outfit" pitchFamily="2" charset="0"/>
                <a:ea typeface="Cambria Math" panose="02040503050406030204" pitchFamily="18" charset="0"/>
              </a:rPr>
              <a:t>Source: https://peps.python.org/pep-0008/#introduction​</a:t>
            </a:r>
            <a:endParaRPr lang="en-US" sz="1600" b="0" i="0" dirty="0">
              <a:solidFill>
                <a:schemeClr val="bg1"/>
              </a:solidFill>
              <a:effectLst/>
              <a:latin typeface="Outfit" pitchFamily="2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9EF8CF5-F251-F612-47DB-52713E2605C5}"/>
              </a:ext>
            </a:extLst>
          </p:cNvPr>
          <p:cNvSpPr>
            <a:spLocks noGrp="1"/>
          </p:cNvSpPr>
          <p:nvPr/>
        </p:nvSpPr>
        <p:spPr>
          <a:xfrm>
            <a:off x="6431280" y="1253331"/>
            <a:ext cx="5509695" cy="851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PEP 8 – Style Guide for Python Code</a:t>
            </a: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F6C650D-A8A1-BC33-DC31-A1BA11B71477}"/>
              </a:ext>
            </a:extLst>
          </p:cNvPr>
          <p:cNvGrpSpPr/>
          <p:nvPr/>
        </p:nvGrpSpPr>
        <p:grpSpPr>
          <a:xfrm>
            <a:off x="6434884" y="1991036"/>
            <a:ext cx="5226541" cy="1292085"/>
            <a:chOff x="6434884" y="1991036"/>
            <a:chExt cx="5226541" cy="129208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3DA981-B04F-B918-0B6B-79C7527BF223}"/>
                </a:ext>
              </a:extLst>
            </p:cNvPr>
            <p:cNvSpPr txBox="1"/>
            <p:nvPr/>
          </p:nvSpPr>
          <p:spPr>
            <a:xfrm>
              <a:off x="7255224" y="1991036"/>
              <a:ext cx="4406201" cy="12920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Documentation: Clearly commenting code and the use of .usage and</a:t>
              </a:r>
            </a:p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.help files.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7E098EA-A708-6A45-74B5-38007492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34884" y="2143991"/>
              <a:ext cx="1139130" cy="113913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4B542B-2721-6D03-DE47-4F8E0F27AD35}"/>
              </a:ext>
            </a:extLst>
          </p:cNvPr>
          <p:cNvGrpSpPr/>
          <p:nvPr/>
        </p:nvGrpSpPr>
        <p:grpSpPr>
          <a:xfrm>
            <a:off x="6368324" y="3299575"/>
            <a:ext cx="5512150" cy="1346200"/>
            <a:chOff x="6368324" y="3299575"/>
            <a:chExt cx="5512150" cy="134620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22143B-71F3-7397-1D9D-50D969F9F358}"/>
                </a:ext>
              </a:extLst>
            </p:cNvPr>
            <p:cNvSpPr txBox="1"/>
            <p:nvPr/>
          </p:nvSpPr>
          <p:spPr>
            <a:xfrm>
              <a:off x="7255224" y="3299575"/>
              <a:ext cx="4625250" cy="12920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Code Structure/format: Header, imports, global variables, function</a:t>
              </a:r>
            </a:p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definitions, main program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FBCEF4A-885C-C4A3-477B-A06BAAE6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68324" y="3373524"/>
              <a:ext cx="1272251" cy="127225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A945D0C-17ED-2F71-5408-5D60A06FF478}"/>
              </a:ext>
            </a:extLst>
          </p:cNvPr>
          <p:cNvGrpSpPr/>
          <p:nvPr/>
        </p:nvGrpSpPr>
        <p:grpSpPr>
          <a:xfrm>
            <a:off x="6409014" y="4726193"/>
            <a:ext cx="5252411" cy="1190871"/>
            <a:chOff x="6409014" y="4726193"/>
            <a:chExt cx="5252411" cy="119087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424282E-67CB-29CA-0540-E23649027140}"/>
                </a:ext>
              </a:extLst>
            </p:cNvPr>
            <p:cNvSpPr txBox="1"/>
            <p:nvPr/>
          </p:nvSpPr>
          <p:spPr>
            <a:xfrm>
              <a:off x="7255224" y="4782515"/>
              <a:ext cx="4406201" cy="876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Naming Conventions: i.e. lowercase function names​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E8642FC-F71B-AAEE-339E-03CE2C1E2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9014" y="4726193"/>
              <a:ext cx="1190871" cy="1190871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8897AA5-B77E-3A8F-8DC5-ADD8A7B04D7A}"/>
              </a:ext>
            </a:extLst>
          </p:cNvPr>
          <p:cNvSpPr/>
          <p:nvPr/>
        </p:nvSpPr>
        <p:spPr>
          <a:xfrm>
            <a:off x="6112595" y="9960736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B9B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536D5B-D289-C733-32C7-F2CC5448984C}"/>
              </a:ext>
            </a:extLst>
          </p:cNvPr>
          <p:cNvSpPr txBox="1"/>
          <p:nvPr/>
        </p:nvSpPr>
        <p:spPr>
          <a:xfrm>
            <a:off x="6283320" y="10169739"/>
            <a:ext cx="23177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Machine Learning Training</a:t>
            </a:r>
          </a:p>
        </p:txBody>
      </p:sp>
      <p:pic>
        <p:nvPicPr>
          <p:cNvPr id="47" name="Picture 46" descr="A black background with a smiling face&#10;&#10;AI-generated content may be incorrect.">
            <a:extLst>
              <a:ext uri="{FF2B5EF4-FFF2-40B4-BE49-F238E27FC236}">
                <a16:creationId xmlns:a16="http://schemas.microsoft.com/office/drawing/2014/main" id="{3AB4E12F-9457-6813-ADA6-7ED125E2FD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13" y="8317091"/>
            <a:ext cx="1379772" cy="1379772"/>
          </a:xfrm>
          <a:prstGeom prst="rect">
            <a:avLst/>
          </a:prstGeom>
        </p:spPr>
      </p:pic>
      <p:sp>
        <p:nvSpPr>
          <p:cNvPr id="48" name="TextBox 7">
            <a:extLst>
              <a:ext uri="{FF2B5EF4-FFF2-40B4-BE49-F238E27FC236}">
                <a16:creationId xmlns:a16="http://schemas.microsoft.com/office/drawing/2014/main" id="{D0C6783B-E019-BF50-D571-AC26A23BE5B6}"/>
              </a:ext>
            </a:extLst>
          </p:cNvPr>
          <p:cNvSpPr txBox="1"/>
          <p:nvPr/>
        </p:nvSpPr>
        <p:spPr>
          <a:xfrm>
            <a:off x="779747" y="6788552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9FF3B8-FEEC-A403-0CC1-A028BD53DA40}"/>
              </a:ext>
            </a:extLst>
          </p:cNvPr>
          <p:cNvSpPr txBox="1"/>
          <p:nvPr/>
        </p:nvSpPr>
        <p:spPr>
          <a:xfrm>
            <a:off x="6143980" y="10980152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Training a detector to classify by feeding it processed data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1F9379-5F73-8819-0827-8901707CFC99}"/>
              </a:ext>
            </a:extLst>
          </p:cNvPr>
          <p:cNvGrpSpPr/>
          <p:nvPr/>
        </p:nvGrpSpPr>
        <p:grpSpPr>
          <a:xfrm>
            <a:off x="561372" y="8249951"/>
            <a:ext cx="11001736" cy="4165024"/>
            <a:chOff x="561372" y="1519192"/>
            <a:chExt cx="11001736" cy="4165024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649BEBB7-FB45-6F41-8893-08979E2248C0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D5A0BD9-8AD5-187A-6253-E94F7761370B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7A1C10AE-D4C7-A5DF-11D6-7CD8013767DB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22455C-0C4F-E0FE-98A9-07BAA64320FF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1F51B4B-761E-DE53-25B6-19FBA7B9BB94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65" name="Google Shape;12445;p89">
                <a:extLst>
                  <a:ext uri="{FF2B5EF4-FFF2-40B4-BE49-F238E27FC236}">
                    <a16:creationId xmlns:a16="http://schemas.microsoft.com/office/drawing/2014/main" id="{B02B29F1-EF9B-9004-F0FB-5DDD6DAD6D40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6" name="Google Shape;12446;p89">
                <a:extLst>
                  <a:ext uri="{FF2B5EF4-FFF2-40B4-BE49-F238E27FC236}">
                    <a16:creationId xmlns:a16="http://schemas.microsoft.com/office/drawing/2014/main" id="{EBD78ED7-DFDB-8A03-507B-5E2D7865729C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7" name="Google Shape;12447;p89">
                <a:extLst>
                  <a:ext uri="{FF2B5EF4-FFF2-40B4-BE49-F238E27FC236}">
                    <a16:creationId xmlns:a16="http://schemas.microsoft.com/office/drawing/2014/main" id="{7D2668A3-0305-BFBD-3321-622F9647ED67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8" name="Google Shape;12448;p89">
                <a:extLst>
                  <a:ext uri="{FF2B5EF4-FFF2-40B4-BE49-F238E27FC236}">
                    <a16:creationId xmlns:a16="http://schemas.microsoft.com/office/drawing/2014/main" id="{6487BCCC-0D80-706C-170E-4ACEC9B1ED80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9" name="Google Shape;12449;p89">
                <a:extLst>
                  <a:ext uri="{FF2B5EF4-FFF2-40B4-BE49-F238E27FC236}">
                    <a16:creationId xmlns:a16="http://schemas.microsoft.com/office/drawing/2014/main" id="{B446487D-62FC-F991-780A-52814E8D7AB8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70" name="Google Shape;12450;p89">
                <a:extLst>
                  <a:ext uri="{FF2B5EF4-FFF2-40B4-BE49-F238E27FC236}">
                    <a16:creationId xmlns:a16="http://schemas.microsoft.com/office/drawing/2014/main" id="{8E1844EE-BBC2-0EE0-4886-4E8B076EC8E9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71" name="Google Shape;12451;p89">
                <a:extLst>
                  <a:ext uri="{FF2B5EF4-FFF2-40B4-BE49-F238E27FC236}">
                    <a16:creationId xmlns:a16="http://schemas.microsoft.com/office/drawing/2014/main" id="{62F9754B-B2DE-238C-B5D7-326E8BDE6145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72" name="Google Shape;12452;p89">
                <a:extLst>
                  <a:ext uri="{FF2B5EF4-FFF2-40B4-BE49-F238E27FC236}">
                    <a16:creationId xmlns:a16="http://schemas.microsoft.com/office/drawing/2014/main" id="{38E444C1-7029-36AC-A34C-AE0A37588CF3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A6E3CC7-3E7C-500E-F785-F3FFF7EC51B6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7A9BA9E-C64D-DD9A-F2BA-1CFEB301E5ED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63" name="Google Shape;12465;p89">
                <a:extLst>
                  <a:ext uri="{FF2B5EF4-FFF2-40B4-BE49-F238E27FC236}">
                    <a16:creationId xmlns:a16="http://schemas.microsoft.com/office/drawing/2014/main" id="{B3DD4940-7621-7C2B-2361-D6B6452D2443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4" name="Google Shape;12466;p89">
                <a:extLst>
                  <a:ext uri="{FF2B5EF4-FFF2-40B4-BE49-F238E27FC236}">
                    <a16:creationId xmlns:a16="http://schemas.microsoft.com/office/drawing/2014/main" id="{D60FD7A9-465C-E988-30DC-220932EBEF84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0DC14A2-8652-DD14-D3A8-B4811C6EAFE4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434DDF2-2A1B-4CC8-A619-8015447F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40A00A9-EABC-9718-13EB-853DC3E9BAD7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2DE1AB7-FE1C-FF11-8D8F-376866185F4F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8708BD9-01C9-C8EF-518D-36E3B45E3A42}"/>
                </a:ext>
              </a:extLst>
            </p:cNvPr>
            <p:cNvSpPr txBox="1"/>
            <p:nvPr/>
          </p:nvSpPr>
          <p:spPr>
            <a:xfrm>
              <a:off x="8903899" y="4249393"/>
              <a:ext cx="26592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A platform for users to upload images and detect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294ED57B-6306-96D5-6DB6-C393D490AA57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159" y="8238853"/>
            <a:ext cx="11095682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0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9AC9AB-E05B-C5F5-60F9-B72BAC610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0DBB229-4D37-8BB4-5C39-F74BAB09691B}"/>
              </a:ext>
            </a:extLst>
          </p:cNvPr>
          <p:cNvSpPr/>
          <p:nvPr/>
        </p:nvSpPr>
        <p:spPr>
          <a:xfrm>
            <a:off x="6112595" y="3229977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B9B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FF07996-0F4F-2875-2D7C-46823FB5A7B8}"/>
              </a:ext>
            </a:extLst>
          </p:cNvPr>
          <p:cNvSpPr txBox="1"/>
          <p:nvPr/>
        </p:nvSpPr>
        <p:spPr>
          <a:xfrm>
            <a:off x="6283320" y="3438980"/>
            <a:ext cx="23177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Machine Learning Training</a:t>
            </a:r>
          </a:p>
        </p:txBody>
      </p:sp>
      <p:pic>
        <p:nvPicPr>
          <p:cNvPr id="110" name="Picture 109" descr="A black background with a smiling face&#10;&#10;AI-generated content may be incorrect.">
            <a:extLst>
              <a:ext uri="{FF2B5EF4-FFF2-40B4-BE49-F238E27FC236}">
                <a16:creationId xmlns:a16="http://schemas.microsoft.com/office/drawing/2014/main" id="{607F2516-9622-C87A-526E-FA309BD22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13" y="1586332"/>
            <a:ext cx="1379772" cy="1379772"/>
          </a:xfrm>
          <a:prstGeom prst="rect">
            <a:avLst/>
          </a:prstGeom>
        </p:spPr>
      </p:pic>
      <p:sp>
        <p:nvSpPr>
          <p:cNvPr id="111" name="TextBox 7">
            <a:extLst>
              <a:ext uri="{FF2B5EF4-FFF2-40B4-BE49-F238E27FC236}">
                <a16:creationId xmlns:a16="http://schemas.microsoft.com/office/drawing/2014/main" id="{4E00499E-4EAF-E3E3-7846-1945D6024E9E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5AE19-51C6-DFC7-8CF8-4EEC13A6F944}"/>
              </a:ext>
            </a:extLst>
          </p:cNvPr>
          <p:cNvSpPr txBox="1"/>
          <p:nvPr/>
        </p:nvSpPr>
        <p:spPr>
          <a:xfrm>
            <a:off x="6143980" y="4249393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Training a detector to classify by feeding it processed data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89D9C1-2D4B-A6E7-65FB-AFF2AAEE8590}"/>
              </a:ext>
            </a:extLst>
          </p:cNvPr>
          <p:cNvGrpSpPr/>
          <p:nvPr/>
        </p:nvGrpSpPr>
        <p:grpSpPr>
          <a:xfrm>
            <a:off x="561372" y="1519192"/>
            <a:ext cx="11001736" cy="4165024"/>
            <a:chOff x="561372" y="1519192"/>
            <a:chExt cx="11001736" cy="416502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CD88820-9DEE-D609-F265-41BCC1058760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B1D19CC-7544-2999-095F-5EDCE984BD23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F5BC4E7-AD8C-43A8-46B3-BD5BAE2576B1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8A2BAC7-254B-BDC4-B2F0-BEE3DA37B4EC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6809A29-B1E2-3BFD-51F7-CD1BD86786D6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97" name="Google Shape;12445;p89">
                <a:extLst>
                  <a:ext uri="{FF2B5EF4-FFF2-40B4-BE49-F238E27FC236}">
                    <a16:creationId xmlns:a16="http://schemas.microsoft.com/office/drawing/2014/main" id="{17B032CF-37CF-77B5-E261-E017284DA56E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8" name="Google Shape;12446;p89">
                <a:extLst>
                  <a:ext uri="{FF2B5EF4-FFF2-40B4-BE49-F238E27FC236}">
                    <a16:creationId xmlns:a16="http://schemas.microsoft.com/office/drawing/2014/main" id="{2F92BAF6-2C39-2C3D-021F-38B253EAD1FA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9" name="Google Shape;12447;p89">
                <a:extLst>
                  <a:ext uri="{FF2B5EF4-FFF2-40B4-BE49-F238E27FC236}">
                    <a16:creationId xmlns:a16="http://schemas.microsoft.com/office/drawing/2014/main" id="{7E97F13B-0FAB-357E-30AB-ABAE0533038A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0" name="Google Shape;12448;p89">
                <a:extLst>
                  <a:ext uri="{FF2B5EF4-FFF2-40B4-BE49-F238E27FC236}">
                    <a16:creationId xmlns:a16="http://schemas.microsoft.com/office/drawing/2014/main" id="{E8CB10F1-0ECC-B8C1-F25B-781AB364EF1D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1" name="Google Shape;12449;p89">
                <a:extLst>
                  <a:ext uri="{FF2B5EF4-FFF2-40B4-BE49-F238E27FC236}">
                    <a16:creationId xmlns:a16="http://schemas.microsoft.com/office/drawing/2014/main" id="{3329AC65-AE01-5AC7-6339-182279325E8B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2" name="Google Shape;12450;p89">
                <a:extLst>
                  <a:ext uri="{FF2B5EF4-FFF2-40B4-BE49-F238E27FC236}">
                    <a16:creationId xmlns:a16="http://schemas.microsoft.com/office/drawing/2014/main" id="{89A326FE-E840-163F-9C29-C34F8D8CEFB2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3" name="Google Shape;12451;p89">
                <a:extLst>
                  <a:ext uri="{FF2B5EF4-FFF2-40B4-BE49-F238E27FC236}">
                    <a16:creationId xmlns:a16="http://schemas.microsoft.com/office/drawing/2014/main" id="{7B8AB298-618F-BB9A-1C68-A50A3B5C8935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4" name="Google Shape;12452;p89">
                <a:extLst>
                  <a:ext uri="{FF2B5EF4-FFF2-40B4-BE49-F238E27FC236}">
                    <a16:creationId xmlns:a16="http://schemas.microsoft.com/office/drawing/2014/main" id="{85AA1518-AA12-FE2E-2095-AEC2BE13D7D4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56ACD10-CC93-6D5E-AD79-6C78EF8AD620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C40DE0B-309D-61EE-D917-6CABAC95F958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105" name="Google Shape;12465;p89">
                <a:extLst>
                  <a:ext uri="{FF2B5EF4-FFF2-40B4-BE49-F238E27FC236}">
                    <a16:creationId xmlns:a16="http://schemas.microsoft.com/office/drawing/2014/main" id="{069DD020-9E5F-AD20-5C27-7A7E8770BB1B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6" name="Google Shape;12466;p89">
                <a:extLst>
                  <a:ext uri="{FF2B5EF4-FFF2-40B4-BE49-F238E27FC236}">
                    <a16:creationId xmlns:a16="http://schemas.microsoft.com/office/drawing/2014/main" id="{CB7151CA-98E7-A889-69B4-A4FFE301CD04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EAF5744-D0C8-2A2C-D585-1491962EBE11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48E406-0F4A-9738-1B84-2C59F0A29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F28CD9-CD9F-BF36-CAC3-5D13F91CB57C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2C002F-A1C8-2850-C300-7B8C6A6532B7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75ACD4-74DB-09BA-3825-FC5EEC449A1C}"/>
                </a:ext>
              </a:extLst>
            </p:cNvPr>
            <p:cNvSpPr txBox="1"/>
            <p:nvPr/>
          </p:nvSpPr>
          <p:spPr>
            <a:xfrm>
              <a:off x="8903899" y="4249393"/>
              <a:ext cx="26592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A platform for users to upload images and detect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5A683F4-871E-0DB5-BAF8-A5EB9AA349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159" y="1508094"/>
            <a:ext cx="11095682" cy="417612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91F0E62D-037E-16A6-0B06-D64604B142E6}"/>
              </a:ext>
            </a:extLst>
          </p:cNvPr>
          <p:cNvSpPr txBox="1"/>
          <p:nvPr/>
        </p:nvSpPr>
        <p:spPr>
          <a:xfrm>
            <a:off x="0" y="-7556056"/>
            <a:ext cx="678976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CD1B67-74B6-A072-9F7C-F52B831D59C7}"/>
              </a:ext>
            </a:extLst>
          </p:cNvPr>
          <p:cNvGrpSpPr/>
          <p:nvPr/>
        </p:nvGrpSpPr>
        <p:grpSpPr>
          <a:xfrm>
            <a:off x="756654" y="-4654403"/>
            <a:ext cx="4645586" cy="1107996"/>
            <a:chOff x="5216550" y="4137928"/>
            <a:chExt cx="4645586" cy="110799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B5DEB37-96C2-1EA5-B1BF-4541E2C4D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16550" y="4195709"/>
              <a:ext cx="938708" cy="93870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0DD918-AF6A-A540-D262-E8FAFB1FCC8B}"/>
                </a:ext>
              </a:extLst>
            </p:cNvPr>
            <p:cNvSpPr txBox="1"/>
            <p:nvPr/>
          </p:nvSpPr>
          <p:spPr>
            <a:xfrm>
              <a:off x="6423875" y="4137928"/>
              <a:ext cx="3438261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dirty="0">
                  <a:solidFill>
                    <a:srgbClr val="FFFFFF"/>
                  </a:solidFill>
                  <a:latin typeface="Outfit" pitchFamily="2" charset="0"/>
                  <a:ea typeface="Neue Machina Ultra-Bold"/>
                  <a:cs typeface="Neue Machina Ultra-Bold"/>
                  <a:sym typeface="Neue Machina Ultra-Bold"/>
                </a:rPr>
                <a:t>Research other features to extract, such as other color spaces</a:t>
              </a:r>
              <a:endParaRPr lang="en-US" sz="1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sp>
        <p:nvSpPr>
          <p:cNvPr id="25" name="TextBox 7">
            <a:extLst>
              <a:ext uri="{FF2B5EF4-FFF2-40B4-BE49-F238E27FC236}">
                <a16:creationId xmlns:a16="http://schemas.microsoft.com/office/drawing/2014/main" id="{A124335D-858D-8DE2-7846-38C4129B35DA}"/>
              </a:ext>
            </a:extLst>
          </p:cNvPr>
          <p:cNvSpPr txBox="1"/>
          <p:nvPr/>
        </p:nvSpPr>
        <p:spPr>
          <a:xfrm>
            <a:off x="5431816" y="-7556056"/>
            <a:ext cx="6760184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Standards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09EBC31-21D8-BF4B-B5CF-80AB178C572D}"/>
              </a:ext>
            </a:extLst>
          </p:cNvPr>
          <p:cNvCxnSpPr/>
          <p:nvPr/>
        </p:nvCxnSpPr>
        <p:spPr>
          <a:xfrm>
            <a:off x="0" y="-7556056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117B42-E33C-D3AF-320F-1A3FC1060597}"/>
              </a:ext>
            </a:extLst>
          </p:cNvPr>
          <p:cNvCxnSpPr>
            <a:cxnSpLocks/>
          </p:cNvCxnSpPr>
          <p:nvPr/>
        </p:nvCxnSpPr>
        <p:spPr>
          <a:xfrm>
            <a:off x="6096000" y="-6129141"/>
            <a:ext cx="0" cy="48442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33D6510-43B5-090D-9749-2606E925BB2E}"/>
              </a:ext>
            </a:extLst>
          </p:cNvPr>
          <p:cNvCxnSpPr/>
          <p:nvPr/>
        </p:nvCxnSpPr>
        <p:spPr>
          <a:xfrm>
            <a:off x="12191999" y="-7556056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3B1F255-6A31-5666-BB51-E5204B7799F7}"/>
              </a:ext>
            </a:extLst>
          </p:cNvPr>
          <p:cNvSpPr txBox="1"/>
          <p:nvPr/>
        </p:nvSpPr>
        <p:spPr>
          <a:xfrm>
            <a:off x="6283320" y="-1496614"/>
            <a:ext cx="5782399" cy="271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Outfit" pitchFamily="2" charset="0"/>
                <a:ea typeface="Cambria Math" panose="02040503050406030204" pitchFamily="18" charset="0"/>
              </a:rPr>
              <a:t>Source: https://peps.python.org/pep-0008/#introduction​</a:t>
            </a:r>
            <a:endParaRPr lang="en-US" sz="1600" b="0" i="0" dirty="0">
              <a:solidFill>
                <a:schemeClr val="bg1"/>
              </a:solidFill>
              <a:effectLst/>
              <a:latin typeface="Outfit" pitchFamily="2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CD0AB48-784E-5607-D5F9-D35B28007C93}"/>
              </a:ext>
            </a:extLst>
          </p:cNvPr>
          <p:cNvSpPr>
            <a:spLocks noGrp="1"/>
          </p:cNvSpPr>
          <p:nvPr/>
        </p:nvSpPr>
        <p:spPr>
          <a:xfrm>
            <a:off x="6431280" y="-6302725"/>
            <a:ext cx="5509695" cy="8518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PEP 8 – Style Guide for Python Code</a:t>
            </a: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BB08DB-CED9-369D-5BEA-5A0BA86A0D98}"/>
              </a:ext>
            </a:extLst>
          </p:cNvPr>
          <p:cNvGrpSpPr/>
          <p:nvPr/>
        </p:nvGrpSpPr>
        <p:grpSpPr>
          <a:xfrm>
            <a:off x="6434884" y="-5565020"/>
            <a:ext cx="5226541" cy="1292085"/>
            <a:chOff x="6434884" y="1991036"/>
            <a:chExt cx="5226541" cy="129208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809E81-19E6-92B4-D1DB-70C4F30A99DD}"/>
                </a:ext>
              </a:extLst>
            </p:cNvPr>
            <p:cNvSpPr txBox="1"/>
            <p:nvPr/>
          </p:nvSpPr>
          <p:spPr>
            <a:xfrm>
              <a:off x="7255224" y="1991036"/>
              <a:ext cx="4406201" cy="12920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Documentation: Clearly commenting code and the use of .usage and</a:t>
              </a:r>
            </a:p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.help files.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DABBA44-B5A8-1D79-634C-697D99C3D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34884" y="2143991"/>
              <a:ext cx="1139130" cy="113913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BAA69FF-13C6-C337-550C-108A71262F3E}"/>
              </a:ext>
            </a:extLst>
          </p:cNvPr>
          <p:cNvGrpSpPr/>
          <p:nvPr/>
        </p:nvGrpSpPr>
        <p:grpSpPr>
          <a:xfrm>
            <a:off x="6368324" y="-4256481"/>
            <a:ext cx="5512150" cy="1346200"/>
            <a:chOff x="6368324" y="3299575"/>
            <a:chExt cx="5512150" cy="134620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672036-D6A3-AA18-32D4-B3506FA4EDF1}"/>
                </a:ext>
              </a:extLst>
            </p:cNvPr>
            <p:cNvSpPr txBox="1"/>
            <p:nvPr/>
          </p:nvSpPr>
          <p:spPr>
            <a:xfrm>
              <a:off x="7255224" y="3299575"/>
              <a:ext cx="4625250" cy="12920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Code Structure/format: Header, imports, global variables, function</a:t>
              </a:r>
            </a:p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definitions, main program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C697C00-1F1C-C023-FAAC-20D3405EC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68324" y="3373524"/>
              <a:ext cx="1272251" cy="127225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FF02C49-6FFB-721E-FB54-BC65EEE74B22}"/>
              </a:ext>
            </a:extLst>
          </p:cNvPr>
          <p:cNvGrpSpPr/>
          <p:nvPr/>
        </p:nvGrpSpPr>
        <p:grpSpPr>
          <a:xfrm>
            <a:off x="6409014" y="-2829863"/>
            <a:ext cx="5252411" cy="1190871"/>
            <a:chOff x="6409014" y="4726193"/>
            <a:chExt cx="5252411" cy="119087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4614A7-1CC2-14F5-E834-717A3D8154BD}"/>
                </a:ext>
              </a:extLst>
            </p:cNvPr>
            <p:cNvSpPr txBox="1"/>
            <p:nvPr/>
          </p:nvSpPr>
          <p:spPr>
            <a:xfrm>
              <a:off x="7255224" y="4782515"/>
              <a:ext cx="4406201" cy="876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Naming Conventions: i.e. lowercase function names​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BB56698-C95C-9B25-7BA7-104D9FEC4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9014" y="4726193"/>
              <a:ext cx="1190871" cy="1190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33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BF04E-38E2-330E-701B-4ABA62305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0EFF1D8-FA7D-A5A7-3F3B-78D5AD23C051}"/>
              </a:ext>
            </a:extLst>
          </p:cNvPr>
          <p:cNvSpPr/>
          <p:nvPr/>
        </p:nvSpPr>
        <p:spPr>
          <a:xfrm>
            <a:off x="7971609" y="2029082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6F2FE74-3A0A-FB85-423F-9E7F207B4A1E}"/>
              </a:ext>
            </a:extLst>
          </p:cNvPr>
          <p:cNvSpPr/>
          <p:nvPr/>
        </p:nvSpPr>
        <p:spPr>
          <a:xfrm>
            <a:off x="8492564" y="5141973"/>
            <a:ext cx="3036047" cy="515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utfit" pitchFamily="2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77853A9-1B36-C56C-DA22-9B1107023CBE}"/>
              </a:ext>
            </a:extLst>
          </p:cNvPr>
          <p:cNvSpPr/>
          <p:nvPr/>
        </p:nvSpPr>
        <p:spPr>
          <a:xfrm>
            <a:off x="282104" y="2029082"/>
            <a:ext cx="3319179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B6DCAD5-890F-0EF0-B8C1-D73E0E6E5A6C}"/>
              </a:ext>
            </a:extLst>
          </p:cNvPr>
          <p:cNvSpPr txBox="1"/>
          <p:nvPr/>
        </p:nvSpPr>
        <p:spPr>
          <a:xfrm>
            <a:off x="762000" y="24728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8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2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702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99F053-B00F-10CF-E0D3-5D595FDF78E6}"/>
              </a:ext>
            </a:extLst>
          </p:cNvPr>
          <p:cNvGrpSpPr/>
          <p:nvPr/>
        </p:nvGrpSpPr>
        <p:grpSpPr>
          <a:xfrm>
            <a:off x="328647" y="2941541"/>
            <a:ext cx="1464833" cy="2230967"/>
            <a:chOff x="4136" y="2671433"/>
            <a:chExt cx="1727201" cy="263055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EB7AF5E-057A-49E4-D99F-A207A56E9D2D}"/>
                </a:ext>
              </a:extLst>
            </p:cNvPr>
            <p:cNvGrpSpPr/>
            <p:nvPr/>
          </p:nvGrpSpPr>
          <p:grpSpPr>
            <a:xfrm>
              <a:off x="780226" y="3809939"/>
              <a:ext cx="877514" cy="1492052"/>
              <a:chOff x="1523997" y="4230453"/>
              <a:chExt cx="1018322" cy="173146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029B0CA-387D-D00F-0D9E-9A03688F9035}"/>
                  </a:ext>
                </a:extLst>
              </p:cNvPr>
              <p:cNvSpPr/>
              <p:nvPr/>
            </p:nvSpPr>
            <p:spPr>
              <a:xfrm>
                <a:off x="1719052" y="4230453"/>
                <a:ext cx="628215" cy="6282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lowchart: Delay 18">
                <a:extLst>
                  <a:ext uri="{FF2B5EF4-FFF2-40B4-BE49-F238E27FC236}">
                    <a16:creationId xmlns:a16="http://schemas.microsoft.com/office/drawing/2014/main" id="{128EDED0-94AB-5D26-8DEC-6EB4FC71A866}"/>
                  </a:ext>
                </a:extLst>
              </p:cNvPr>
              <p:cNvSpPr/>
              <p:nvPr/>
            </p:nvSpPr>
            <p:spPr>
              <a:xfrm rot="16200000">
                <a:off x="1509645" y="4929248"/>
                <a:ext cx="1047025" cy="1018322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D2F147ED-2EA6-D344-0C38-1275BC6A150B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5660"/>
                <a:gd name="adj2" fmla="val 85965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C5192923-5922-8A49-254D-77FD3806D29D}"/>
                </a:ext>
              </a:extLst>
            </p:cNvPr>
            <p:cNvSpPr txBox="1"/>
            <p:nvPr/>
          </p:nvSpPr>
          <p:spPr>
            <a:xfrm>
              <a:off x="205463" y="2845870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7BDF78A-413B-CD01-AE06-B4F48A8D0A99}"/>
              </a:ext>
            </a:extLst>
          </p:cNvPr>
          <p:cNvSpPr/>
          <p:nvPr/>
        </p:nvSpPr>
        <p:spPr>
          <a:xfrm>
            <a:off x="3822798" y="2029082"/>
            <a:ext cx="3938286" cy="3845818"/>
          </a:xfrm>
          <a:prstGeom prst="roundRect">
            <a:avLst>
              <a:gd name="adj" fmla="val 2790"/>
            </a:avLst>
          </a:prstGeom>
          <a:solidFill>
            <a:srgbClr val="01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id="{442DECEE-6CDF-0080-C4ED-D9CBB7197101}"/>
              </a:ext>
            </a:extLst>
          </p:cNvPr>
          <p:cNvSpPr/>
          <p:nvPr/>
        </p:nvSpPr>
        <p:spPr>
          <a:xfrm>
            <a:off x="4699000" y="1489542"/>
            <a:ext cx="2794000" cy="348233"/>
          </a:xfrm>
          <a:prstGeom prst="roundRect">
            <a:avLst>
              <a:gd name="adj" fmla="val 33069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6" name="TextBox 10">
            <a:extLst>
              <a:ext uri="{FF2B5EF4-FFF2-40B4-BE49-F238E27FC236}">
                <a16:creationId xmlns:a16="http://schemas.microsoft.com/office/drawing/2014/main" id="{5B8B46B1-81E6-707F-D4B1-B5458A9846E6}"/>
              </a:ext>
            </a:extLst>
          </p:cNvPr>
          <p:cNvSpPr txBox="1"/>
          <p:nvPr/>
        </p:nvSpPr>
        <p:spPr>
          <a:xfrm>
            <a:off x="4876800" y="1164890"/>
            <a:ext cx="2438400" cy="28161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Advised by Dr. Picone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62EA8CEB-DF97-C004-4956-BCF573F595FD}"/>
              </a:ext>
            </a:extLst>
          </p:cNvPr>
          <p:cNvSpPr txBox="1"/>
          <p:nvPr/>
        </p:nvSpPr>
        <p:spPr>
          <a:xfrm>
            <a:off x="108030" y="1493065"/>
            <a:ext cx="11975940" cy="2879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4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DeepFakes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  <a:ea typeface="Montserrat Medium"/>
                <a:cs typeface="Montserrat Medium"/>
                <a:sym typeface="Montserrat Medium"/>
              </a:rPr>
              <a:t> are easier to create, and harder to detect, posing security risks. We’ll develop a detection method</a:t>
            </a:r>
          </a:p>
        </p:txBody>
      </p:sp>
      <p:pic>
        <p:nvPicPr>
          <p:cNvPr id="12" name="Picture 11" descr="A person holding a trophy&#10;&#10;AI-generated content may be incorrect.">
            <a:extLst>
              <a:ext uri="{FF2B5EF4-FFF2-40B4-BE49-F238E27FC236}">
                <a16:creationId xmlns:a16="http://schemas.microsoft.com/office/drawing/2014/main" id="{BFAC2B33-9E23-7E8D-8D8F-7820845B0D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51" r="3476" b="15731"/>
          <a:stretch/>
        </p:blipFill>
        <p:spPr>
          <a:xfrm>
            <a:off x="5899880" y="4073021"/>
            <a:ext cx="1648631" cy="1740863"/>
          </a:xfrm>
          <a:prstGeom prst="roundRect">
            <a:avLst>
              <a:gd name="adj" fmla="val 12427"/>
            </a:avLst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183E4F-DF17-254D-767C-305027A770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503"/>
          <a:stretch/>
        </p:blipFill>
        <p:spPr>
          <a:xfrm>
            <a:off x="4077252" y="4057024"/>
            <a:ext cx="1686953" cy="1704204"/>
          </a:xfrm>
          <a:prstGeom prst="roundRect">
            <a:avLst>
              <a:gd name="adj" fmla="val 13560"/>
            </a:avLst>
          </a:prstGeom>
          <a:effectLst/>
        </p:spPr>
      </p:pic>
      <p:pic>
        <p:nvPicPr>
          <p:cNvPr id="27" name="Picture 26" descr="A person in a garment&#10;&#10;AI-generated content may be incorrect.">
            <a:extLst>
              <a:ext uri="{FF2B5EF4-FFF2-40B4-BE49-F238E27FC236}">
                <a16:creationId xmlns:a16="http://schemas.microsoft.com/office/drawing/2014/main" id="{346029CC-6F36-CBA7-5C0C-FFBB3CD3B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76803" y="2247430"/>
            <a:ext cx="1671708" cy="1684099"/>
          </a:xfrm>
          <a:prstGeom prst="roundRect">
            <a:avLst>
              <a:gd name="adj" fmla="val 13009"/>
            </a:avLst>
          </a:prstGeom>
          <a:effectLst/>
        </p:spPr>
      </p:pic>
      <p:pic>
        <p:nvPicPr>
          <p:cNvPr id="32" name="Picture 31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186DCA31-AF7C-0630-4618-80D0E18CE2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4874" y="2214945"/>
            <a:ext cx="1671708" cy="1671708"/>
          </a:xfrm>
          <a:prstGeom prst="roundRect">
            <a:avLst>
              <a:gd name="adj" fmla="val 15747"/>
            </a:avLst>
          </a:prstGeom>
          <a:effectLst/>
        </p:spPr>
      </p:pic>
      <p:pic>
        <p:nvPicPr>
          <p:cNvPr id="1026" name="Picture 2" descr="Upload - Free computer icons">
            <a:extLst>
              <a:ext uri="{FF2B5EF4-FFF2-40B4-BE49-F238E27FC236}">
                <a16:creationId xmlns:a16="http://schemas.microsoft.com/office/drawing/2014/main" id="{E0020A45-D299-728A-6ED0-15F866A8B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6000"/>
                    </a14:imgEffect>
                    <a14:imgEffect>
                      <a14:saturation sat="246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25" y="2932731"/>
            <a:ext cx="1432597" cy="143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3ECFF31-F0B8-A8CB-1D0C-32AABB7A0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2890600"/>
            <a:ext cx="987106" cy="987106"/>
          </a:xfrm>
          <a:prstGeom prst="rect">
            <a:avLst/>
          </a:prstGeom>
        </p:spPr>
      </p:pic>
      <p:sp>
        <p:nvSpPr>
          <p:cNvPr id="53" name="TextBox 9">
            <a:extLst>
              <a:ext uri="{FF2B5EF4-FFF2-40B4-BE49-F238E27FC236}">
                <a16:creationId xmlns:a16="http://schemas.microsoft.com/office/drawing/2014/main" id="{54151901-FDD1-0BD1-A2F0-DBB25CFEAD75}"/>
              </a:ext>
            </a:extLst>
          </p:cNvPr>
          <p:cNvSpPr txBox="1"/>
          <p:nvPr/>
        </p:nvSpPr>
        <p:spPr>
          <a:xfrm>
            <a:off x="7909560" y="6043495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Present Results</a:t>
            </a: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E43B4347-8240-9757-CCA6-C6E729962664}"/>
              </a:ext>
            </a:extLst>
          </p:cNvPr>
          <p:cNvSpPr txBox="1"/>
          <p:nvPr/>
        </p:nvSpPr>
        <p:spPr>
          <a:xfrm>
            <a:off x="3822798" y="6043495"/>
            <a:ext cx="393828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Process Image</a:t>
            </a: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570CD49F-B60A-0BD6-0015-F98E21250298}"/>
              </a:ext>
            </a:extLst>
          </p:cNvPr>
          <p:cNvSpPr txBox="1"/>
          <p:nvPr/>
        </p:nvSpPr>
        <p:spPr>
          <a:xfrm>
            <a:off x="282104" y="6043495"/>
            <a:ext cx="32745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Curious User </a:t>
            </a:r>
          </a:p>
          <a:p>
            <a:pPr algn="ctr" defTabSz="609630"/>
            <a:r>
              <a:rPr lang="en-US" sz="2000" b="1" dirty="0">
                <a:solidFill>
                  <a:srgbClr val="FFFFFF"/>
                </a:solidFill>
                <a:latin typeface="Outfit" pitchFamily="2" charset="0"/>
                <a:ea typeface="Montserrat Bold"/>
                <a:cs typeface="Montserrat Bold"/>
                <a:sym typeface="Montserrat Bold"/>
              </a:rPr>
              <a:t>Uploads Image</a:t>
            </a:r>
          </a:p>
        </p:txBody>
      </p:sp>
      <p:pic>
        <p:nvPicPr>
          <p:cNvPr id="57" name="Picture 5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7B350A0-0AD7-EC3F-254C-F12E012557CD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4094530"/>
            <a:ext cx="878848" cy="878848"/>
          </a:xfrm>
          <a:prstGeom prst="rect">
            <a:avLst/>
          </a:prstGeom>
        </p:spPr>
      </p:pic>
      <p:sp>
        <p:nvSpPr>
          <p:cNvPr id="62" name="Arrow: Right 61">
            <a:extLst>
              <a:ext uri="{FF2B5EF4-FFF2-40B4-BE49-F238E27FC236}">
                <a16:creationId xmlns:a16="http://schemas.microsoft.com/office/drawing/2014/main" id="{0B5FDAB2-AE50-FF71-CCAC-34EADE82A856}"/>
              </a:ext>
            </a:extLst>
          </p:cNvPr>
          <p:cNvSpPr/>
          <p:nvPr/>
        </p:nvSpPr>
        <p:spPr>
          <a:xfrm>
            <a:off x="3601283" y="3665346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EF9E38BF-340F-DFF0-F1E1-17FA479323E4}"/>
              </a:ext>
            </a:extLst>
          </p:cNvPr>
          <p:cNvSpPr/>
          <p:nvPr/>
        </p:nvSpPr>
        <p:spPr>
          <a:xfrm>
            <a:off x="7759036" y="3665346"/>
            <a:ext cx="188715" cy="598541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25382B9-B5CF-2EFB-3D95-6CB5323A04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b="9503"/>
          <a:stretch/>
        </p:blipFill>
        <p:spPr>
          <a:xfrm>
            <a:off x="4077252" y="4055248"/>
            <a:ext cx="1685790" cy="1703026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66" name="Picture 65" descr="A person in a garment&#10;&#10;AI-generated content may be incorrect.">
            <a:extLst>
              <a:ext uri="{FF2B5EF4-FFF2-40B4-BE49-F238E27FC236}">
                <a16:creationId xmlns:a16="http://schemas.microsoft.com/office/drawing/2014/main" id="{4749FE48-EA3C-C4FC-C3A8-DA46F9CD670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5885236" y="2241241"/>
            <a:ext cx="1670554" cy="1682934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67" name="Picture 66" descr="A person holding a trophy&#10;&#10;AI-generated content may be incorrect.">
            <a:extLst>
              <a:ext uri="{FF2B5EF4-FFF2-40B4-BE49-F238E27FC236}">
                <a16:creationId xmlns:a16="http://schemas.microsoft.com/office/drawing/2014/main" id="{C8C4CD37-3489-1CFC-79AA-28B57B11B6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-1" t="251" r="3476" b="15731"/>
          <a:stretch/>
        </p:blipFill>
        <p:spPr>
          <a:xfrm>
            <a:off x="5896767" y="4065303"/>
            <a:ext cx="1647492" cy="173966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68" name="Picture 67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02742CD6-B836-8148-6976-D8B89C2DD4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4086028" y="2216101"/>
            <a:ext cx="1670554" cy="1670552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pic>
        <p:nvPicPr>
          <p:cNvPr id="69" name="Picture 6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A4D5BC1-7F19-CFCE-18E7-2AA218A2ADE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26" y="4094530"/>
            <a:ext cx="878848" cy="87884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5FED01C-08BC-27B7-EAC8-4F06ADDD7438}"/>
              </a:ext>
            </a:extLst>
          </p:cNvPr>
          <p:cNvSpPr txBox="1"/>
          <p:nvPr/>
        </p:nvSpPr>
        <p:spPr>
          <a:xfrm>
            <a:off x="9270374" y="2346329"/>
            <a:ext cx="232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These images are: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BCF7A2-0BE6-8A44-EAF7-595B872261D9}"/>
              </a:ext>
            </a:extLst>
          </p:cNvPr>
          <p:cNvSpPr txBox="1"/>
          <p:nvPr/>
        </p:nvSpPr>
        <p:spPr>
          <a:xfrm>
            <a:off x="9430872" y="4248873"/>
            <a:ext cx="2097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>
                <a:solidFill>
                  <a:srgbClr val="942825"/>
                </a:solidFill>
                <a:latin typeface="Outfit" pitchFamily="2" charset="0"/>
              </a:rPr>
              <a:t>DEEPFAKES!</a:t>
            </a:r>
          </a:p>
        </p:txBody>
      </p:sp>
      <p:pic>
        <p:nvPicPr>
          <p:cNvPr id="73" name="Picture 7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A1C798A-F003-FFBD-8199-080DDE79A9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97" y="2890600"/>
            <a:ext cx="987106" cy="987106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124D7AA-CF08-3925-C5D4-DEEF1F4FEBE8}"/>
              </a:ext>
            </a:extLst>
          </p:cNvPr>
          <p:cNvSpPr/>
          <p:nvPr/>
        </p:nvSpPr>
        <p:spPr>
          <a:xfrm>
            <a:off x="8492565" y="5141972"/>
            <a:ext cx="3036047" cy="515341"/>
          </a:xfrm>
          <a:prstGeom prst="rect">
            <a:avLst/>
          </a:prstGeom>
          <a:solidFill>
            <a:srgbClr val="94282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utfit" pitchFamily="2" charset="0"/>
              </a:rPr>
              <a:t>100% Confidence</a:t>
            </a:r>
          </a:p>
        </p:txBody>
      </p:sp>
      <p:pic>
        <p:nvPicPr>
          <p:cNvPr id="87" name="Picture 86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71E0D470-BBE8-ACE4-7C9E-691193050BCE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700" y="2346329"/>
            <a:ext cx="1339878" cy="1339875"/>
          </a:xfrm>
          <a:prstGeom prst="rect">
            <a:avLst/>
          </a:prstGeom>
        </p:spPr>
      </p:pic>
      <p:pic>
        <p:nvPicPr>
          <p:cNvPr id="88" name="Picture 87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8E2D72D7-13F0-C29F-0055-66D00395E54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988" y="2346329"/>
            <a:ext cx="1339877" cy="1339875"/>
          </a:xfrm>
          <a:prstGeom prst="rect">
            <a:avLst/>
          </a:prstGeom>
        </p:spPr>
      </p:pic>
      <p:pic>
        <p:nvPicPr>
          <p:cNvPr id="89" name="Picture 88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CDB212E2-7CCB-04FD-C451-25EE21B35780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08" y="4265195"/>
            <a:ext cx="1339877" cy="1339875"/>
          </a:xfrm>
          <a:prstGeom prst="rect">
            <a:avLst/>
          </a:prstGeom>
        </p:spPr>
      </p:pic>
      <p:pic>
        <p:nvPicPr>
          <p:cNvPr id="90" name="Picture 89" descr="A red sign with a black background&#10;&#10;AI-generated content may be incorrect.">
            <a:extLst>
              <a:ext uri="{FF2B5EF4-FFF2-40B4-BE49-F238E27FC236}">
                <a16:creationId xmlns:a16="http://schemas.microsoft.com/office/drawing/2014/main" id="{7592C2E2-C1D2-ABAE-E9AC-A225DC4B2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74" y="4257426"/>
            <a:ext cx="1339877" cy="13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33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2" grpId="0"/>
      <p:bldP spid="7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38784F-972F-FB2E-EEC1-95E7D7D5B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D7B67B-8492-E41C-1FA1-6610DB523444}"/>
              </a:ext>
            </a:extLst>
          </p:cNvPr>
          <p:cNvSpPr/>
          <p:nvPr/>
        </p:nvSpPr>
        <p:spPr>
          <a:xfrm>
            <a:off x="626898" y="2956863"/>
            <a:ext cx="1403963" cy="573316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prstClr val="white"/>
                </a:solidFill>
                <a:latin typeface="Outfit" pitchFamily="2" charset="0"/>
              </a:rPr>
              <a:t>Image</a:t>
            </a:r>
            <a:endParaRPr lang="en-US" sz="1600" b="1" dirty="0">
              <a:solidFill>
                <a:prstClr val="white"/>
              </a:solidFill>
              <a:latin typeface="Outfit" pitchFamily="2" charset="0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5679CDF-48EE-5EBC-5386-AE5AC1F665B7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 Design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049677-E188-721D-99D4-E918101C52AF}"/>
              </a:ext>
            </a:extLst>
          </p:cNvPr>
          <p:cNvCxnSpPr>
            <a:cxnSpLocks/>
            <a:stCxn id="10" idx="3"/>
            <a:endCxn id="35" idx="1"/>
          </p:cNvCxnSpPr>
          <p:nvPr/>
        </p:nvCxnSpPr>
        <p:spPr>
          <a:xfrm flipV="1">
            <a:off x="3003990" y="2169506"/>
            <a:ext cx="332639" cy="46973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1854B3-CC0D-EC5F-CC7A-6E38E25B322D}"/>
              </a:ext>
            </a:extLst>
          </p:cNvPr>
          <p:cNvCxnSpPr>
            <a:cxnSpLocks/>
            <a:stCxn id="10" idx="3"/>
            <a:endCxn id="44" idx="1"/>
          </p:cNvCxnSpPr>
          <p:nvPr/>
        </p:nvCxnSpPr>
        <p:spPr>
          <a:xfrm>
            <a:off x="3003990" y="2639240"/>
            <a:ext cx="332639" cy="32896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411543-A64A-4A4F-048E-2B85F54A483B}"/>
              </a:ext>
            </a:extLst>
          </p:cNvPr>
          <p:cNvGrpSpPr/>
          <p:nvPr/>
        </p:nvGrpSpPr>
        <p:grpSpPr>
          <a:xfrm>
            <a:off x="2980796" y="3557185"/>
            <a:ext cx="2528150" cy="573316"/>
            <a:chOff x="2980796" y="3557185"/>
            <a:chExt cx="2528150" cy="57331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48AF7D7-A31E-1D19-C19E-9D57B6F91ED5}"/>
                </a:ext>
              </a:extLst>
            </p:cNvPr>
            <p:cNvCxnSpPr>
              <a:cxnSpLocks/>
              <a:stCxn id="29" idx="3"/>
              <a:endCxn id="52" idx="1"/>
            </p:cNvCxnSpPr>
            <p:nvPr/>
          </p:nvCxnSpPr>
          <p:spPr>
            <a:xfrm>
              <a:off x="2980796" y="3843843"/>
              <a:ext cx="23571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B33A147-8577-267F-13E7-B93B7654D9C8}"/>
                </a:ext>
              </a:extLst>
            </p:cNvPr>
            <p:cNvSpPr/>
            <p:nvPr/>
          </p:nvSpPr>
          <p:spPr>
            <a:xfrm>
              <a:off x="3216514" y="3557185"/>
              <a:ext cx="2292432" cy="573316"/>
            </a:xfrm>
            <a:prstGeom prst="roundRect">
              <a:avLst>
                <a:gd name="adj" fmla="val 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2667" dirty="0">
                  <a:solidFill>
                    <a:prstClr val="white"/>
                  </a:solidFill>
                  <a:latin typeface="Outfit" pitchFamily="2" charset="0"/>
                </a:rPr>
                <a:t>End program</a:t>
              </a:r>
              <a:endParaRPr lang="en-US" sz="1600" dirty="0">
                <a:solidFill>
                  <a:prstClr val="white"/>
                </a:solidFill>
                <a:latin typeface="Outfit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835EF4-06F8-6F2D-3D07-7DA816488444}"/>
              </a:ext>
            </a:extLst>
          </p:cNvPr>
          <p:cNvGrpSpPr/>
          <p:nvPr/>
        </p:nvGrpSpPr>
        <p:grpSpPr>
          <a:xfrm>
            <a:off x="4050845" y="1882848"/>
            <a:ext cx="3225263" cy="1372013"/>
            <a:chOff x="4050845" y="1882848"/>
            <a:chExt cx="3225263" cy="1372013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4C0754F-E62C-BA37-4EE4-7330C20AAFFC}"/>
                </a:ext>
              </a:extLst>
            </p:cNvPr>
            <p:cNvCxnSpPr>
              <a:cxnSpLocks/>
              <a:stCxn id="35" idx="3"/>
              <a:endCxn id="54" idx="1"/>
            </p:cNvCxnSpPr>
            <p:nvPr/>
          </p:nvCxnSpPr>
          <p:spPr>
            <a:xfrm>
              <a:off x="4050845" y="2169506"/>
              <a:ext cx="43266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6B52B28-A9A3-7212-A1C3-42FEB5315214}"/>
                </a:ext>
              </a:extLst>
            </p:cNvPr>
            <p:cNvCxnSpPr>
              <a:cxnSpLocks/>
              <a:stCxn id="44" idx="3"/>
              <a:endCxn id="57" idx="1"/>
            </p:cNvCxnSpPr>
            <p:nvPr/>
          </p:nvCxnSpPr>
          <p:spPr>
            <a:xfrm>
              <a:off x="4050845" y="2968203"/>
              <a:ext cx="43266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06B1F1-1819-9B3E-8DB9-DCE7B57E26AE}"/>
                </a:ext>
              </a:extLst>
            </p:cNvPr>
            <p:cNvGrpSpPr/>
            <p:nvPr/>
          </p:nvGrpSpPr>
          <p:grpSpPr>
            <a:xfrm>
              <a:off x="4483507" y="1882848"/>
              <a:ext cx="2792601" cy="573316"/>
              <a:chOff x="5385452" y="2570834"/>
              <a:chExt cx="2792601" cy="573316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E27C0D10-D520-7410-226F-E8CDA48E9D59}"/>
                  </a:ext>
                </a:extLst>
              </p:cNvPr>
              <p:cNvSpPr/>
              <p:nvPr/>
            </p:nvSpPr>
            <p:spPr>
              <a:xfrm>
                <a:off x="5385452" y="2570834"/>
                <a:ext cx="2792601" cy="573316"/>
              </a:xfrm>
              <a:prstGeom prst="roundRect">
                <a:avLst>
                  <a:gd name="adj" fmla="val 0"/>
                </a:avLst>
              </a:prstGeom>
              <a:noFill/>
              <a:ln w="762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609630"/>
                <a:r>
                  <a:rPr lang="en-US" sz="2667" dirty="0">
                    <a:solidFill>
                      <a:prstClr val="white"/>
                    </a:solidFill>
                    <a:latin typeface="Outfit" pitchFamily="2" charset="0"/>
                  </a:rPr>
                  <a:t>Present result</a:t>
                </a:r>
                <a:endParaRPr lang="en-US" sz="1600" dirty="0">
                  <a:solidFill>
                    <a:prstClr val="white"/>
                  </a:solidFill>
                  <a:latin typeface="Outfit" pitchFamily="2" charset="0"/>
                </a:endParaRPr>
              </a:p>
            </p:txBody>
          </p:sp>
          <p:pic>
            <p:nvPicPr>
              <p:cNvPr id="58" name="Picture 57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F50DD58D-BD13-281F-44BB-CD0F7D0D6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7318" y="2675483"/>
                <a:ext cx="387572" cy="387572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F5E91D-56F9-3EC0-2239-613EF33D62AE}"/>
                </a:ext>
              </a:extLst>
            </p:cNvPr>
            <p:cNvGrpSpPr/>
            <p:nvPr/>
          </p:nvGrpSpPr>
          <p:grpSpPr>
            <a:xfrm>
              <a:off x="4483507" y="2681545"/>
              <a:ext cx="2792601" cy="573316"/>
              <a:chOff x="5995052" y="4021986"/>
              <a:chExt cx="2792601" cy="573316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D61ECF9A-D13D-210F-A742-AC6C07F0B2F0}"/>
                  </a:ext>
                </a:extLst>
              </p:cNvPr>
              <p:cNvSpPr/>
              <p:nvPr/>
            </p:nvSpPr>
            <p:spPr>
              <a:xfrm>
                <a:off x="5995052" y="4021986"/>
                <a:ext cx="2792601" cy="573316"/>
              </a:xfrm>
              <a:prstGeom prst="roundRect">
                <a:avLst>
                  <a:gd name="adj" fmla="val 0"/>
                </a:avLst>
              </a:prstGeom>
              <a:noFill/>
              <a:ln w="762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609630"/>
                <a:r>
                  <a:rPr lang="en-US" sz="2667" dirty="0">
                    <a:solidFill>
                      <a:prstClr val="white"/>
                    </a:solidFill>
                    <a:latin typeface="Outfit" pitchFamily="2" charset="0"/>
                  </a:rPr>
                  <a:t>Present result</a:t>
                </a:r>
                <a:endParaRPr lang="en-US" sz="1600" dirty="0">
                  <a:solidFill>
                    <a:prstClr val="white"/>
                  </a:solidFill>
                  <a:latin typeface="Outfit" pitchFamily="2" charset="0"/>
                </a:endParaRPr>
              </a:p>
            </p:txBody>
          </p:sp>
          <p:pic>
            <p:nvPicPr>
              <p:cNvPr id="59" name="Picture 5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46642ABE-1B3F-9FDB-A92F-2482E7240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8171" y="4155518"/>
                <a:ext cx="345066" cy="345066"/>
              </a:xfrm>
              <a:prstGeom prst="rect">
                <a:avLst/>
              </a:prstGeom>
            </p:spPr>
          </p:pic>
        </p:grp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78E75C4B-DF31-D6C4-BA30-6BF00D045161}"/>
              </a:ext>
            </a:extLst>
          </p:cNvPr>
          <p:cNvSpPr txBox="1">
            <a:spLocks/>
          </p:cNvSpPr>
          <p:nvPr/>
        </p:nvSpPr>
        <p:spPr>
          <a:xfrm>
            <a:off x="2130364" y="1033970"/>
            <a:ext cx="7931271" cy="376294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Breaking down the problem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32CAFC-4833-2D7B-B52E-1946130BADFA}"/>
              </a:ext>
            </a:extLst>
          </p:cNvPr>
          <p:cNvGrpSpPr/>
          <p:nvPr/>
        </p:nvGrpSpPr>
        <p:grpSpPr>
          <a:xfrm>
            <a:off x="2941832" y="1290682"/>
            <a:ext cx="1718560" cy="2139630"/>
            <a:chOff x="2941832" y="1290682"/>
            <a:chExt cx="1718560" cy="213963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1814651-A44D-C3CB-E3AA-AE6A162BF7B6}"/>
                </a:ext>
              </a:extLst>
            </p:cNvPr>
            <p:cNvSpPr/>
            <p:nvPr/>
          </p:nvSpPr>
          <p:spPr>
            <a:xfrm>
              <a:off x="3336629" y="1914266"/>
              <a:ext cx="714216" cy="51048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Yes</a:t>
              </a:r>
              <a:endParaRPr lang="en-US" sz="1200" dirty="0">
                <a:solidFill>
                  <a:prstClr val="white"/>
                </a:solidFill>
                <a:latin typeface="Outfit" pitchFamily="2" charset="0"/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79E7C83-3EAD-52A6-94C6-C45C6564AF58}"/>
                </a:ext>
              </a:extLst>
            </p:cNvPr>
            <p:cNvSpPr/>
            <p:nvPr/>
          </p:nvSpPr>
          <p:spPr>
            <a:xfrm>
              <a:off x="3336629" y="2712963"/>
              <a:ext cx="714216" cy="51048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No</a:t>
              </a:r>
              <a:endParaRPr lang="en-US" sz="1200" dirty="0">
                <a:solidFill>
                  <a:prstClr val="white"/>
                </a:solidFill>
                <a:latin typeface="Outfit" pitchFamily="2" charset="0"/>
              </a:endParaRPr>
            </a:p>
          </p:txBody>
        </p:sp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1F6B53BF-F494-C0B7-31CA-E7E869252C28}"/>
                </a:ext>
              </a:extLst>
            </p:cNvPr>
            <p:cNvSpPr txBox="1">
              <a:spLocks/>
            </p:cNvSpPr>
            <p:nvPr/>
          </p:nvSpPr>
          <p:spPr>
            <a:xfrm>
              <a:off x="2941832" y="1290682"/>
              <a:ext cx="1718560" cy="355513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630">
                <a:lnSpc>
                  <a:spcPct val="120000"/>
                </a:lnSpc>
              </a:pPr>
              <a:r>
                <a:rPr lang="en-US" sz="1600" b="1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Is the face real?</a:t>
              </a:r>
            </a:p>
          </p:txBody>
        </p:sp>
        <p:sp>
          <p:nvSpPr>
            <p:cNvPr id="18" name="Double Brace 17">
              <a:extLst>
                <a:ext uri="{FF2B5EF4-FFF2-40B4-BE49-F238E27FC236}">
                  <a16:creationId xmlns:a16="http://schemas.microsoft.com/office/drawing/2014/main" id="{7038608A-78CD-98B4-7108-72D7B23519BC}"/>
                </a:ext>
              </a:extLst>
            </p:cNvPr>
            <p:cNvSpPr/>
            <p:nvPr/>
          </p:nvSpPr>
          <p:spPr>
            <a:xfrm rot="5400000">
              <a:off x="2808528" y="2159026"/>
              <a:ext cx="1761661" cy="780912"/>
            </a:xfrm>
            <a:prstGeom prst="bracePair">
              <a:avLst>
                <a:gd name="adj" fmla="val 11318"/>
              </a:avLst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2F93CE-DC87-79BD-F3FE-38E01123D188}"/>
              </a:ext>
            </a:extLst>
          </p:cNvPr>
          <p:cNvGrpSpPr/>
          <p:nvPr/>
        </p:nvGrpSpPr>
        <p:grpSpPr>
          <a:xfrm>
            <a:off x="2030861" y="1699682"/>
            <a:ext cx="1123339" cy="2715308"/>
            <a:chOff x="2030861" y="1699682"/>
            <a:chExt cx="1123339" cy="271530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DDA1C28-31B8-51C3-DCF9-2CC7D14EDE71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2030861" y="2639240"/>
              <a:ext cx="258913" cy="60428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03105E6-65B2-721C-B658-9A0AF6ECB938}"/>
                </a:ext>
              </a:extLst>
            </p:cNvPr>
            <p:cNvCxnSpPr>
              <a:cxnSpLocks/>
              <a:stCxn id="9" idx="3"/>
              <a:endCxn id="29" idx="1"/>
            </p:cNvCxnSpPr>
            <p:nvPr/>
          </p:nvCxnSpPr>
          <p:spPr>
            <a:xfrm>
              <a:off x="2030861" y="3243521"/>
              <a:ext cx="235719" cy="60032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AF05F38-8E7E-4846-9960-A327BCFFA033}"/>
                </a:ext>
              </a:extLst>
            </p:cNvPr>
            <p:cNvSpPr/>
            <p:nvPr/>
          </p:nvSpPr>
          <p:spPr>
            <a:xfrm>
              <a:off x="2266580" y="3588603"/>
              <a:ext cx="714216" cy="51048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No</a:t>
              </a:r>
              <a:endParaRPr lang="en-US" sz="1200" dirty="0">
                <a:solidFill>
                  <a:prstClr val="white"/>
                </a:solidFill>
                <a:latin typeface="Outfit" pitchFamily="2" charset="0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CF9A79FC-5F2A-E1BA-657C-D4319A2CB241}"/>
                </a:ext>
              </a:extLst>
            </p:cNvPr>
            <p:cNvSpPr txBox="1">
              <a:spLocks/>
            </p:cNvSpPr>
            <p:nvPr/>
          </p:nvSpPr>
          <p:spPr>
            <a:xfrm>
              <a:off x="2235412" y="1699682"/>
              <a:ext cx="879644" cy="337671"/>
            </a:xfrm>
            <a:prstGeom prst="rect">
              <a:avLst/>
            </a:prstGeom>
          </p:spPr>
          <p:txBody>
            <a:bodyPr vert="horz" lIns="60960" tIns="30480" rIns="60960" bIns="3048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09630">
                <a:lnSpc>
                  <a:spcPct val="120000"/>
                </a:lnSpc>
              </a:pPr>
              <a:r>
                <a:rPr lang="en-US" sz="1600" b="1" dirty="0">
                  <a:solidFill>
                    <a:prstClr val="white"/>
                  </a:solidFill>
                  <a:latin typeface="Outfit" pitchFamily="2" charset="0"/>
                  <a:ea typeface="Cambria Math" panose="02040503050406030204" pitchFamily="18" charset="0"/>
                </a:rPr>
                <a:t>Is there a face?</a:t>
              </a:r>
            </a:p>
          </p:txBody>
        </p:sp>
        <p:sp>
          <p:nvSpPr>
            <p:cNvPr id="30" name="Double Brace 29">
              <a:extLst>
                <a:ext uri="{FF2B5EF4-FFF2-40B4-BE49-F238E27FC236}">
                  <a16:creationId xmlns:a16="http://schemas.microsoft.com/office/drawing/2014/main" id="{A89860E1-FECB-99F5-5D45-5A5D69EEAC1C}"/>
                </a:ext>
              </a:extLst>
            </p:cNvPr>
            <p:cNvSpPr/>
            <p:nvPr/>
          </p:nvSpPr>
          <p:spPr>
            <a:xfrm rot="5400000">
              <a:off x="1491116" y="2751907"/>
              <a:ext cx="2294113" cy="1032054"/>
            </a:xfrm>
            <a:prstGeom prst="bracePair">
              <a:avLst>
                <a:gd name="adj" fmla="val 9349"/>
              </a:avLst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091731D-4640-F14F-30FB-E25DA8616178}"/>
                </a:ext>
              </a:extLst>
            </p:cNvPr>
            <p:cNvSpPr/>
            <p:nvPr/>
          </p:nvSpPr>
          <p:spPr>
            <a:xfrm>
              <a:off x="2289774" y="2384000"/>
              <a:ext cx="714216" cy="51048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Yes</a:t>
              </a:r>
              <a:endParaRPr lang="en-US" sz="1200" dirty="0">
                <a:solidFill>
                  <a:prstClr val="white"/>
                </a:solidFill>
                <a:latin typeface="Outfit" pitchFamily="2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95736EB-46EF-F276-7223-0F8BC4141D98}"/>
              </a:ext>
            </a:extLst>
          </p:cNvPr>
          <p:cNvSpPr txBox="1"/>
          <p:nvPr/>
        </p:nvSpPr>
        <p:spPr>
          <a:xfrm>
            <a:off x="636426" y="4505565"/>
            <a:ext cx="3772336" cy="398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Step 1: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51ADB48-E016-6B7A-6D00-F951CF72055B}"/>
              </a:ext>
            </a:extLst>
          </p:cNvPr>
          <p:cNvSpPr txBox="1">
            <a:spLocks/>
          </p:cNvSpPr>
          <p:nvPr/>
        </p:nvSpPr>
        <p:spPr>
          <a:xfrm>
            <a:off x="5443820" y="5660056"/>
            <a:ext cx="6548124" cy="848630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Haar Cascade, a machine learning model used in face detection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718173-50CF-CFC4-0BA9-B347070CB3E9}"/>
              </a:ext>
            </a:extLst>
          </p:cNvPr>
          <p:cNvSpPr txBox="1"/>
          <p:nvPr/>
        </p:nvSpPr>
        <p:spPr>
          <a:xfrm>
            <a:off x="973188" y="4859575"/>
            <a:ext cx="3772336" cy="1063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Develop a tool that can recognize faces and provide a bounding box with high accuracy.</a:t>
            </a:r>
          </a:p>
        </p:txBody>
      </p:sp>
      <p:sp>
        <p:nvSpPr>
          <p:cNvPr id="64" name="TextBox 7">
            <a:extLst>
              <a:ext uri="{FF2B5EF4-FFF2-40B4-BE49-F238E27FC236}">
                <a16:creationId xmlns:a16="http://schemas.microsoft.com/office/drawing/2014/main" id="{ACF41269-36D6-8F25-1B3F-2ABA0F8EBBFF}"/>
              </a:ext>
            </a:extLst>
          </p:cNvPr>
          <p:cNvSpPr txBox="1"/>
          <p:nvPr/>
        </p:nvSpPr>
        <p:spPr>
          <a:xfrm>
            <a:off x="779747" y="6788552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8E150F-E05D-E05A-D444-F3A4442E6382}"/>
              </a:ext>
            </a:extLst>
          </p:cNvPr>
          <p:cNvSpPr/>
          <p:nvPr/>
        </p:nvSpPr>
        <p:spPr>
          <a:xfrm>
            <a:off x="3078048" y="1349588"/>
            <a:ext cx="4526712" cy="3230121"/>
          </a:xfrm>
          <a:prstGeom prst="rect">
            <a:avLst/>
          </a:prstGeom>
          <a:solidFill>
            <a:srgbClr val="685858"/>
          </a:solidFill>
          <a:ln>
            <a:solidFill>
              <a:srgbClr val="6858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74B88F-C482-3D1B-7208-0199F1E6E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946" y="1661408"/>
            <a:ext cx="5600059" cy="31981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846B984-3647-0019-4C82-2DF38957E59F}"/>
              </a:ext>
            </a:extLst>
          </p:cNvPr>
          <p:cNvGrpSpPr/>
          <p:nvPr/>
        </p:nvGrpSpPr>
        <p:grpSpPr>
          <a:xfrm>
            <a:off x="4929370" y="1329835"/>
            <a:ext cx="6855229" cy="3876198"/>
            <a:chOff x="3923607" y="1959184"/>
            <a:chExt cx="6855229" cy="387619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A36F0E-6E89-B04E-5B26-947875018CC8}"/>
                </a:ext>
              </a:extLst>
            </p:cNvPr>
            <p:cNvSpPr/>
            <p:nvPr/>
          </p:nvSpPr>
          <p:spPr>
            <a:xfrm>
              <a:off x="3923607" y="1959184"/>
              <a:ext cx="6855229" cy="3876198"/>
            </a:xfrm>
            <a:prstGeom prst="rect">
              <a:avLst/>
            </a:prstGeom>
            <a:solidFill>
              <a:srgbClr val="685858"/>
            </a:solidFill>
            <a:ln>
              <a:solidFill>
                <a:srgbClr val="68585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3E30C4-874B-EA6A-4C78-3FB4F7B68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3575" y="2113053"/>
              <a:ext cx="5303830" cy="3697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8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41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6795FA-AC6E-46CF-07B7-ABA865FA7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09804F98-DDA3-C42F-E649-7581A74E25AF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Detection Design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BC25902-9578-B35E-C075-C7791AC3ED20}"/>
              </a:ext>
            </a:extLst>
          </p:cNvPr>
          <p:cNvCxnSpPr>
            <a:cxnSpLocks/>
            <a:stCxn id="10" idx="3"/>
            <a:endCxn id="35" idx="1"/>
          </p:cNvCxnSpPr>
          <p:nvPr/>
        </p:nvCxnSpPr>
        <p:spPr>
          <a:xfrm flipV="1">
            <a:off x="1815977" y="3550021"/>
            <a:ext cx="357236" cy="34871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FC2101-3994-5469-5176-4B041EC82BD3}"/>
              </a:ext>
            </a:extLst>
          </p:cNvPr>
          <p:cNvCxnSpPr>
            <a:cxnSpLocks/>
            <a:stCxn id="10" idx="3"/>
            <a:endCxn id="44" idx="1"/>
          </p:cNvCxnSpPr>
          <p:nvPr/>
        </p:nvCxnSpPr>
        <p:spPr>
          <a:xfrm>
            <a:off x="1815977" y="3898734"/>
            <a:ext cx="357236" cy="32896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44E68AD-D33B-A835-FAB2-818CC08B9C4F}"/>
              </a:ext>
            </a:extLst>
          </p:cNvPr>
          <p:cNvSpPr/>
          <p:nvPr/>
        </p:nvSpPr>
        <p:spPr>
          <a:xfrm>
            <a:off x="2173213" y="3972457"/>
            <a:ext cx="1210982" cy="510480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09630"/>
            <a:r>
              <a:rPr lang="en-US" sz="2000" dirty="0">
                <a:solidFill>
                  <a:prstClr val="white"/>
                </a:solidFill>
                <a:latin typeface="Outfit" pitchFamily="2" charset="0"/>
              </a:rPr>
              <a:t>No</a:t>
            </a:r>
            <a:endParaRPr lang="en-US" sz="1200" dirty="0">
              <a:solidFill>
                <a:prstClr val="white"/>
              </a:solidFill>
              <a:latin typeface="Outfit" pitchFamily="2" charset="0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B0339D3C-7929-2E9E-1EA6-62A10A596726}"/>
              </a:ext>
            </a:extLst>
          </p:cNvPr>
          <p:cNvSpPr txBox="1">
            <a:spLocks/>
          </p:cNvSpPr>
          <p:nvPr/>
        </p:nvSpPr>
        <p:spPr>
          <a:xfrm>
            <a:off x="1463206" y="2426984"/>
            <a:ext cx="2679866" cy="467140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20000"/>
              </a:lnSpc>
            </a:pPr>
            <a:r>
              <a:rPr lang="en-US" sz="20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Is the face real?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26B12D3C-E563-6560-58F7-06950FD90FEA}"/>
              </a:ext>
            </a:extLst>
          </p:cNvPr>
          <p:cNvSpPr txBox="1">
            <a:spLocks/>
          </p:cNvSpPr>
          <p:nvPr/>
        </p:nvSpPr>
        <p:spPr>
          <a:xfrm>
            <a:off x="2130364" y="1033970"/>
            <a:ext cx="7931271" cy="376294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Breaking down the problem</a:t>
            </a:r>
          </a:p>
        </p:txBody>
      </p:sp>
      <p:sp>
        <p:nvSpPr>
          <p:cNvPr id="18" name="Double Brace 17">
            <a:extLst>
              <a:ext uri="{FF2B5EF4-FFF2-40B4-BE49-F238E27FC236}">
                <a16:creationId xmlns:a16="http://schemas.microsoft.com/office/drawing/2014/main" id="{E2BFFC77-809E-2F7F-42E9-EA0020B9E843}"/>
              </a:ext>
            </a:extLst>
          </p:cNvPr>
          <p:cNvSpPr/>
          <p:nvPr/>
        </p:nvSpPr>
        <p:spPr>
          <a:xfrm rot="5400000">
            <a:off x="1945690" y="3251304"/>
            <a:ext cx="1628301" cy="1248708"/>
          </a:xfrm>
          <a:prstGeom prst="bracePair">
            <a:avLst>
              <a:gd name="adj" fmla="val 6741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E6F7C276-FD94-4D45-16D2-85C9F7DB7AE3}"/>
              </a:ext>
            </a:extLst>
          </p:cNvPr>
          <p:cNvSpPr txBox="1">
            <a:spLocks/>
          </p:cNvSpPr>
          <p:nvPr/>
        </p:nvSpPr>
        <p:spPr>
          <a:xfrm>
            <a:off x="805319" y="2911601"/>
            <a:ext cx="1274234" cy="624646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20000"/>
              </a:lnSpc>
            </a:pPr>
            <a:r>
              <a:rPr lang="en-US" sz="1800" b="1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Is there a face?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78F9FF-1B1D-2E9A-D868-027360F386BF}"/>
              </a:ext>
            </a:extLst>
          </p:cNvPr>
          <p:cNvSpPr/>
          <p:nvPr/>
        </p:nvSpPr>
        <p:spPr>
          <a:xfrm>
            <a:off x="1101761" y="3643494"/>
            <a:ext cx="714216" cy="510480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000" dirty="0">
                <a:solidFill>
                  <a:prstClr val="white"/>
                </a:solidFill>
                <a:latin typeface="Outfit" pitchFamily="2" charset="0"/>
              </a:rPr>
              <a:t>Yes</a:t>
            </a:r>
            <a:endParaRPr lang="en-US" sz="1200" dirty="0">
              <a:solidFill>
                <a:prstClr val="white"/>
              </a:solidFill>
              <a:latin typeface="Outfit" pitchFamily="2" charset="0"/>
            </a:endParaRPr>
          </a:p>
        </p:txBody>
      </p:sp>
      <p:pic>
        <p:nvPicPr>
          <p:cNvPr id="8" name="Picture 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3C4AC62-BF89-51AD-E638-214989757FF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 contras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85" y="4068773"/>
            <a:ext cx="345066" cy="34506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8C6B8C-6DFF-0C48-2798-2259D613D7FC}"/>
              </a:ext>
            </a:extLst>
          </p:cNvPr>
          <p:cNvGrpSpPr/>
          <p:nvPr/>
        </p:nvGrpSpPr>
        <p:grpSpPr>
          <a:xfrm>
            <a:off x="2173213" y="3294781"/>
            <a:ext cx="1210982" cy="510480"/>
            <a:chOff x="1466178" y="3173760"/>
            <a:chExt cx="1210982" cy="51048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643E6AD-CE67-7B01-FA54-3603DD75E53C}"/>
                </a:ext>
              </a:extLst>
            </p:cNvPr>
            <p:cNvSpPr/>
            <p:nvPr/>
          </p:nvSpPr>
          <p:spPr>
            <a:xfrm>
              <a:off x="1466178" y="3173760"/>
              <a:ext cx="1210982" cy="51048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09630"/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Yes</a:t>
              </a:r>
              <a:endParaRPr lang="en-US" sz="1200" dirty="0">
                <a:solidFill>
                  <a:prstClr val="white"/>
                </a:solidFill>
                <a:latin typeface="Outfit" pitchFamily="2" charset="0"/>
              </a:endParaRPr>
            </a:p>
          </p:txBody>
        </p:sp>
        <p:pic>
          <p:nvPicPr>
            <p:cNvPr id="11" name="Picture 10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7C8A4DE2-A44D-EDEB-34FA-63BEEACC5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5244" y="3235214"/>
              <a:ext cx="387572" cy="38757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4E8862-3ECE-577E-46B6-B540FC03811E}"/>
              </a:ext>
            </a:extLst>
          </p:cNvPr>
          <p:cNvGrpSpPr/>
          <p:nvPr/>
        </p:nvGrpSpPr>
        <p:grpSpPr>
          <a:xfrm>
            <a:off x="8230142" y="2966771"/>
            <a:ext cx="437306" cy="88851"/>
            <a:chOff x="8256522" y="2966771"/>
            <a:chExt cx="437306" cy="8885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899821-7BEB-F8E9-60A0-119EB1670352}"/>
                </a:ext>
              </a:extLst>
            </p:cNvPr>
            <p:cNvSpPr/>
            <p:nvPr/>
          </p:nvSpPr>
          <p:spPr>
            <a:xfrm>
              <a:off x="8256522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DAEEE8-806A-6A3C-1408-A5B39E3DF3B4}"/>
                </a:ext>
              </a:extLst>
            </p:cNvPr>
            <p:cNvSpPr/>
            <p:nvPr/>
          </p:nvSpPr>
          <p:spPr>
            <a:xfrm>
              <a:off x="8431481" y="2966773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1F10C32-901D-6581-5E6E-08E9839710E0}"/>
                </a:ext>
              </a:extLst>
            </p:cNvPr>
            <p:cNvSpPr/>
            <p:nvPr/>
          </p:nvSpPr>
          <p:spPr>
            <a:xfrm>
              <a:off x="8609833" y="2966771"/>
              <a:ext cx="83995" cy="888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0D15DA7F-D30B-7318-B289-3E19C3D5EFAD}"/>
              </a:ext>
            </a:extLst>
          </p:cNvPr>
          <p:cNvSpPr txBox="1">
            <a:spLocks/>
          </p:cNvSpPr>
          <p:nvPr/>
        </p:nvSpPr>
        <p:spPr>
          <a:xfrm>
            <a:off x="4788814" y="3703413"/>
            <a:ext cx="1711680" cy="918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Decision Tree 1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A45DB496-48C7-8C0E-2EF7-77CB6AEAE0B6}"/>
              </a:ext>
            </a:extLst>
          </p:cNvPr>
          <p:cNvSpPr txBox="1">
            <a:spLocks/>
          </p:cNvSpPr>
          <p:nvPr/>
        </p:nvSpPr>
        <p:spPr>
          <a:xfrm>
            <a:off x="6627138" y="5378257"/>
            <a:ext cx="1711680" cy="470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Averaging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B9019E36-43DF-1B4B-BD3B-08944156BD8E}"/>
              </a:ext>
            </a:extLst>
          </p:cNvPr>
          <p:cNvSpPr txBox="1">
            <a:spLocks/>
          </p:cNvSpPr>
          <p:nvPr/>
        </p:nvSpPr>
        <p:spPr>
          <a:xfrm>
            <a:off x="6542543" y="6026456"/>
            <a:ext cx="1944711" cy="53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Final Result</a:t>
            </a: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D830AFDB-8EC0-AD8D-42A8-F87EFBCCC1B9}"/>
              </a:ext>
            </a:extLst>
          </p:cNvPr>
          <p:cNvSpPr txBox="1">
            <a:spLocks/>
          </p:cNvSpPr>
          <p:nvPr/>
        </p:nvSpPr>
        <p:spPr>
          <a:xfrm>
            <a:off x="5155250" y="1517923"/>
            <a:ext cx="4719298" cy="575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Dataset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A59295D-E552-FA98-BF1D-5268AB907D54}"/>
              </a:ext>
            </a:extLst>
          </p:cNvPr>
          <p:cNvSpPr/>
          <p:nvPr/>
        </p:nvSpPr>
        <p:spPr>
          <a:xfrm rot="16200000" flipH="1">
            <a:off x="5150225" y="2947212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BD2D277-EC77-E594-8907-8A40287346CC}"/>
              </a:ext>
            </a:extLst>
          </p:cNvPr>
          <p:cNvSpPr/>
          <p:nvPr/>
        </p:nvSpPr>
        <p:spPr>
          <a:xfrm rot="16200000" flipH="1">
            <a:off x="5391160" y="3315404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04DAF94-3A95-1F7A-4B03-69787047B0F2}"/>
              </a:ext>
            </a:extLst>
          </p:cNvPr>
          <p:cNvSpPr/>
          <p:nvPr/>
        </p:nvSpPr>
        <p:spPr>
          <a:xfrm rot="16200000" flipH="1">
            <a:off x="4909290" y="3317235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2976E69-9073-4281-CCBA-D12060FBF251}"/>
              </a:ext>
            </a:extLst>
          </p:cNvPr>
          <p:cNvSpPr/>
          <p:nvPr/>
        </p:nvSpPr>
        <p:spPr>
          <a:xfrm rot="16200000" flipH="1">
            <a:off x="5546639" y="2598267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741528A-C8EE-715B-0796-C2062FFB13E7}"/>
              </a:ext>
            </a:extLst>
          </p:cNvPr>
          <p:cNvSpPr/>
          <p:nvPr/>
        </p:nvSpPr>
        <p:spPr>
          <a:xfrm rot="16200000" flipH="1">
            <a:off x="5943052" y="2947212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F5AB604-E693-0500-DFCF-E499F53F9E88}"/>
              </a:ext>
            </a:extLst>
          </p:cNvPr>
          <p:cNvSpPr/>
          <p:nvPr/>
        </p:nvSpPr>
        <p:spPr>
          <a:xfrm rot="16200000" flipH="1">
            <a:off x="6183986" y="3315405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34425E0-1F61-5084-49E8-9FA7A80800DE}"/>
              </a:ext>
            </a:extLst>
          </p:cNvPr>
          <p:cNvSpPr/>
          <p:nvPr/>
        </p:nvSpPr>
        <p:spPr>
          <a:xfrm rot="16200000" flipH="1">
            <a:off x="5702116" y="3317236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FAEDF1-7FAC-5B12-9AEB-548B92FE98B4}"/>
              </a:ext>
            </a:extLst>
          </p:cNvPr>
          <p:cNvCxnSpPr>
            <a:cxnSpLocks/>
            <a:stCxn id="45" idx="3"/>
            <a:endCxn id="50" idx="7"/>
          </p:cNvCxnSpPr>
          <p:nvPr/>
        </p:nvCxnSpPr>
        <p:spPr>
          <a:xfrm flipH="1">
            <a:off x="4935620" y="2979286"/>
            <a:ext cx="384310" cy="50863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147D28F-2FB4-7CDF-6308-25EA207B55EA}"/>
              </a:ext>
            </a:extLst>
          </p:cNvPr>
          <p:cNvCxnSpPr>
            <a:cxnSpLocks/>
            <a:stCxn id="45" idx="1"/>
            <a:endCxn id="49" idx="5"/>
          </p:cNvCxnSpPr>
          <p:nvPr/>
        </p:nvCxnSpPr>
        <p:spPr>
          <a:xfrm>
            <a:off x="5176555" y="2979286"/>
            <a:ext cx="384310" cy="5068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892A8B1-69EE-3AE9-B8A9-78F908A9C89D}"/>
              </a:ext>
            </a:extLst>
          </p:cNvPr>
          <p:cNvCxnSpPr>
            <a:cxnSpLocks/>
            <a:stCxn id="55" idx="3"/>
            <a:endCxn id="62" idx="7"/>
          </p:cNvCxnSpPr>
          <p:nvPr/>
        </p:nvCxnSpPr>
        <p:spPr>
          <a:xfrm flipH="1">
            <a:off x="5728446" y="2979286"/>
            <a:ext cx="384311" cy="5086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9A9DE07-F9F5-7FE9-D06E-9F73563B325E}"/>
              </a:ext>
            </a:extLst>
          </p:cNvPr>
          <p:cNvCxnSpPr>
            <a:cxnSpLocks/>
            <a:stCxn id="55" idx="1"/>
            <a:endCxn id="60" idx="5"/>
          </p:cNvCxnSpPr>
          <p:nvPr/>
        </p:nvCxnSpPr>
        <p:spPr>
          <a:xfrm>
            <a:off x="5969382" y="2979286"/>
            <a:ext cx="384309" cy="5068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01A6449-5420-0A5D-E63B-433F660E8C92}"/>
              </a:ext>
            </a:extLst>
          </p:cNvPr>
          <p:cNvCxnSpPr>
            <a:cxnSpLocks/>
            <a:stCxn id="55" idx="5"/>
            <a:endCxn id="51" idx="1"/>
          </p:cNvCxnSpPr>
          <p:nvPr/>
        </p:nvCxnSpPr>
        <p:spPr>
          <a:xfrm flipH="1" flipV="1">
            <a:off x="5572969" y="2630341"/>
            <a:ext cx="539788" cy="4875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62D78F7-5DD7-2A77-545C-B850C60BAE8D}"/>
              </a:ext>
            </a:extLst>
          </p:cNvPr>
          <p:cNvCxnSpPr>
            <a:cxnSpLocks/>
            <a:stCxn id="51" idx="3"/>
            <a:endCxn id="45" idx="7"/>
          </p:cNvCxnSpPr>
          <p:nvPr/>
        </p:nvCxnSpPr>
        <p:spPr>
          <a:xfrm flipH="1">
            <a:off x="5176555" y="2630341"/>
            <a:ext cx="539789" cy="4875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4556A178-7BFF-97B4-BA94-5D7DF5857504}"/>
              </a:ext>
            </a:extLst>
          </p:cNvPr>
          <p:cNvSpPr/>
          <p:nvPr/>
        </p:nvSpPr>
        <p:spPr>
          <a:xfrm rot="16200000" flipH="1">
            <a:off x="6970097" y="2947212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E4CCAE7-1C75-9F36-A6BB-1867E69200F6}"/>
              </a:ext>
            </a:extLst>
          </p:cNvPr>
          <p:cNvSpPr/>
          <p:nvPr/>
        </p:nvSpPr>
        <p:spPr>
          <a:xfrm rot="16200000" flipH="1">
            <a:off x="7211032" y="3315404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901173D-D41C-CDCC-1A06-8B499B87E976}"/>
              </a:ext>
            </a:extLst>
          </p:cNvPr>
          <p:cNvSpPr/>
          <p:nvPr/>
        </p:nvSpPr>
        <p:spPr>
          <a:xfrm rot="16200000" flipH="1">
            <a:off x="6729162" y="3317235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342C553-4013-6CDF-17CB-3108639FBBD8}"/>
              </a:ext>
            </a:extLst>
          </p:cNvPr>
          <p:cNvSpPr/>
          <p:nvPr/>
        </p:nvSpPr>
        <p:spPr>
          <a:xfrm rot="16200000" flipH="1">
            <a:off x="7366511" y="2598267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C357755-B831-6519-A490-3836D1E43EDB}"/>
              </a:ext>
            </a:extLst>
          </p:cNvPr>
          <p:cNvSpPr/>
          <p:nvPr/>
        </p:nvSpPr>
        <p:spPr>
          <a:xfrm rot="16200000" flipH="1">
            <a:off x="7762924" y="2947212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934D94B-C1EE-1B7D-0BE5-3FC441EC639B}"/>
              </a:ext>
            </a:extLst>
          </p:cNvPr>
          <p:cNvSpPr/>
          <p:nvPr/>
        </p:nvSpPr>
        <p:spPr>
          <a:xfrm rot="16200000" flipH="1">
            <a:off x="8003858" y="3315405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12F4688-446F-104E-E68B-F8FE909284A8}"/>
              </a:ext>
            </a:extLst>
          </p:cNvPr>
          <p:cNvSpPr/>
          <p:nvPr/>
        </p:nvSpPr>
        <p:spPr>
          <a:xfrm rot="16200000" flipH="1">
            <a:off x="7521988" y="3317236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9301699-29CA-16C4-78F7-2D200CFCE554}"/>
              </a:ext>
            </a:extLst>
          </p:cNvPr>
          <p:cNvCxnSpPr>
            <a:cxnSpLocks/>
            <a:stCxn id="70" idx="3"/>
            <a:endCxn id="72" idx="7"/>
          </p:cNvCxnSpPr>
          <p:nvPr/>
        </p:nvCxnSpPr>
        <p:spPr>
          <a:xfrm flipH="1">
            <a:off x="6755492" y="2979286"/>
            <a:ext cx="384310" cy="50863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9020152-9492-2A51-24E7-4E633AE31139}"/>
              </a:ext>
            </a:extLst>
          </p:cNvPr>
          <p:cNvCxnSpPr>
            <a:cxnSpLocks/>
            <a:stCxn id="70" idx="1"/>
            <a:endCxn id="71" idx="5"/>
          </p:cNvCxnSpPr>
          <p:nvPr/>
        </p:nvCxnSpPr>
        <p:spPr>
          <a:xfrm>
            <a:off x="6996427" y="2979286"/>
            <a:ext cx="384310" cy="5068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34E62FC-0DF5-3410-112C-A4FD71F3B5BD}"/>
              </a:ext>
            </a:extLst>
          </p:cNvPr>
          <p:cNvCxnSpPr>
            <a:cxnSpLocks/>
            <a:stCxn id="74" idx="3"/>
            <a:endCxn id="76" idx="7"/>
          </p:cNvCxnSpPr>
          <p:nvPr/>
        </p:nvCxnSpPr>
        <p:spPr>
          <a:xfrm flipH="1">
            <a:off x="7548318" y="2979286"/>
            <a:ext cx="384311" cy="5086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3A190F3-9D86-0B5D-2DAB-BDECBF2D3B0A}"/>
              </a:ext>
            </a:extLst>
          </p:cNvPr>
          <p:cNvCxnSpPr>
            <a:cxnSpLocks/>
            <a:stCxn id="74" idx="1"/>
            <a:endCxn id="75" idx="5"/>
          </p:cNvCxnSpPr>
          <p:nvPr/>
        </p:nvCxnSpPr>
        <p:spPr>
          <a:xfrm>
            <a:off x="7789254" y="2979286"/>
            <a:ext cx="384309" cy="5068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5A1CC3E-77A7-DE38-B242-EB179CFDD043}"/>
              </a:ext>
            </a:extLst>
          </p:cNvPr>
          <p:cNvCxnSpPr>
            <a:cxnSpLocks/>
            <a:stCxn id="74" idx="5"/>
            <a:endCxn id="73" idx="1"/>
          </p:cNvCxnSpPr>
          <p:nvPr/>
        </p:nvCxnSpPr>
        <p:spPr>
          <a:xfrm flipH="1" flipV="1">
            <a:off x="7392841" y="2630341"/>
            <a:ext cx="539788" cy="4875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D405080-FED6-9522-90B1-864C6AD1FEDD}"/>
              </a:ext>
            </a:extLst>
          </p:cNvPr>
          <p:cNvCxnSpPr>
            <a:cxnSpLocks/>
            <a:stCxn id="73" idx="3"/>
            <a:endCxn id="70" idx="7"/>
          </p:cNvCxnSpPr>
          <p:nvPr/>
        </p:nvCxnSpPr>
        <p:spPr>
          <a:xfrm flipH="1">
            <a:off x="6996427" y="2630341"/>
            <a:ext cx="539789" cy="4875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8FD8C874-B08A-AFD5-8D7E-501B42B40E77}"/>
              </a:ext>
            </a:extLst>
          </p:cNvPr>
          <p:cNvSpPr/>
          <p:nvPr/>
        </p:nvSpPr>
        <p:spPr>
          <a:xfrm rot="16200000" flipH="1">
            <a:off x="8938635" y="2947214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E1808E8B-769F-9735-FFBC-FF11C6F05C8A}"/>
              </a:ext>
            </a:extLst>
          </p:cNvPr>
          <p:cNvSpPr/>
          <p:nvPr/>
        </p:nvSpPr>
        <p:spPr>
          <a:xfrm rot="16200000" flipH="1">
            <a:off x="9179570" y="3315406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3765B6B-FDA4-F174-E9DD-A351BC10CC27}"/>
              </a:ext>
            </a:extLst>
          </p:cNvPr>
          <p:cNvSpPr/>
          <p:nvPr/>
        </p:nvSpPr>
        <p:spPr>
          <a:xfrm rot="16200000" flipH="1">
            <a:off x="8697700" y="3317237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83CE957-D1F9-DC60-CE9F-0EDAC563D3C1}"/>
              </a:ext>
            </a:extLst>
          </p:cNvPr>
          <p:cNvSpPr/>
          <p:nvPr/>
        </p:nvSpPr>
        <p:spPr>
          <a:xfrm rot="16200000" flipH="1">
            <a:off x="9335049" y="2598269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F0C5A5E-4269-6821-F9D4-4603F9014360}"/>
              </a:ext>
            </a:extLst>
          </p:cNvPr>
          <p:cNvSpPr/>
          <p:nvPr/>
        </p:nvSpPr>
        <p:spPr>
          <a:xfrm rot="16200000" flipH="1">
            <a:off x="9731462" y="2947214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6D534B-B2A3-79B5-1F9F-36EA662775BF}"/>
              </a:ext>
            </a:extLst>
          </p:cNvPr>
          <p:cNvSpPr/>
          <p:nvPr/>
        </p:nvSpPr>
        <p:spPr>
          <a:xfrm rot="16200000" flipH="1">
            <a:off x="9972396" y="3315407"/>
            <a:ext cx="196034" cy="202763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2BA689AF-E866-AC1E-36A3-5CE8D4C55FF8}"/>
              </a:ext>
            </a:extLst>
          </p:cNvPr>
          <p:cNvSpPr/>
          <p:nvPr/>
        </p:nvSpPr>
        <p:spPr>
          <a:xfrm rot="16200000" flipH="1">
            <a:off x="9490526" y="3317238"/>
            <a:ext cx="196034" cy="2027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4BEEA1B-8E30-AD62-85E0-E2D405B6B62F}"/>
              </a:ext>
            </a:extLst>
          </p:cNvPr>
          <p:cNvCxnSpPr>
            <a:cxnSpLocks/>
            <a:stCxn id="84" idx="3"/>
            <a:endCxn id="86" idx="7"/>
          </p:cNvCxnSpPr>
          <p:nvPr/>
        </p:nvCxnSpPr>
        <p:spPr>
          <a:xfrm flipH="1">
            <a:off x="8724030" y="2979288"/>
            <a:ext cx="384310" cy="50863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8B9CD68-3A34-8754-A54B-052D58F625BC}"/>
              </a:ext>
            </a:extLst>
          </p:cNvPr>
          <p:cNvCxnSpPr>
            <a:cxnSpLocks/>
            <a:stCxn id="84" idx="1"/>
            <a:endCxn id="85" idx="5"/>
          </p:cNvCxnSpPr>
          <p:nvPr/>
        </p:nvCxnSpPr>
        <p:spPr>
          <a:xfrm>
            <a:off x="8964965" y="2979288"/>
            <a:ext cx="384310" cy="5068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87CCFE5-0150-2191-B160-1A81FF456118}"/>
              </a:ext>
            </a:extLst>
          </p:cNvPr>
          <p:cNvCxnSpPr>
            <a:cxnSpLocks/>
            <a:stCxn id="88" idx="3"/>
            <a:endCxn id="90" idx="7"/>
          </p:cNvCxnSpPr>
          <p:nvPr/>
        </p:nvCxnSpPr>
        <p:spPr>
          <a:xfrm flipH="1">
            <a:off x="9516856" y="2979288"/>
            <a:ext cx="384311" cy="5086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51233D9-B759-2198-8D34-7CA65AC5159D}"/>
              </a:ext>
            </a:extLst>
          </p:cNvPr>
          <p:cNvCxnSpPr>
            <a:cxnSpLocks/>
            <a:stCxn id="88" idx="1"/>
            <a:endCxn id="89" idx="5"/>
          </p:cNvCxnSpPr>
          <p:nvPr/>
        </p:nvCxnSpPr>
        <p:spPr>
          <a:xfrm>
            <a:off x="9757792" y="2979288"/>
            <a:ext cx="384309" cy="50680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EFC1C5-F7E5-66B6-0A22-B6962D7DD0B4}"/>
              </a:ext>
            </a:extLst>
          </p:cNvPr>
          <p:cNvCxnSpPr>
            <a:cxnSpLocks/>
            <a:stCxn id="88" idx="5"/>
            <a:endCxn id="87" idx="1"/>
          </p:cNvCxnSpPr>
          <p:nvPr/>
        </p:nvCxnSpPr>
        <p:spPr>
          <a:xfrm flipH="1" flipV="1">
            <a:off x="9361379" y="2630343"/>
            <a:ext cx="539788" cy="4875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ABEB144-E38A-7EBA-D4CD-0CE289CEE29D}"/>
              </a:ext>
            </a:extLst>
          </p:cNvPr>
          <p:cNvCxnSpPr>
            <a:cxnSpLocks/>
            <a:stCxn id="87" idx="3"/>
            <a:endCxn id="84" idx="7"/>
          </p:cNvCxnSpPr>
          <p:nvPr/>
        </p:nvCxnSpPr>
        <p:spPr>
          <a:xfrm flipH="1">
            <a:off x="8964965" y="2630343"/>
            <a:ext cx="539789" cy="4875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543891E-C670-998B-2D3A-52021C3CC65B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7514899" y="2093750"/>
            <a:ext cx="0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ontent Placeholder 6">
            <a:extLst>
              <a:ext uri="{FF2B5EF4-FFF2-40B4-BE49-F238E27FC236}">
                <a16:creationId xmlns:a16="http://schemas.microsoft.com/office/drawing/2014/main" id="{ECC740C2-F589-6796-4B76-0D771346C6F9}"/>
              </a:ext>
            </a:extLst>
          </p:cNvPr>
          <p:cNvSpPr txBox="1">
            <a:spLocks/>
          </p:cNvSpPr>
          <p:nvPr/>
        </p:nvSpPr>
        <p:spPr>
          <a:xfrm>
            <a:off x="6627138" y="3703413"/>
            <a:ext cx="1711680" cy="918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Decision Tree 2</a:t>
            </a:r>
          </a:p>
        </p:txBody>
      </p:sp>
      <p:sp>
        <p:nvSpPr>
          <p:cNvPr id="99" name="Content Placeholder 6">
            <a:extLst>
              <a:ext uri="{FF2B5EF4-FFF2-40B4-BE49-F238E27FC236}">
                <a16:creationId xmlns:a16="http://schemas.microsoft.com/office/drawing/2014/main" id="{D69FADDE-771A-CE29-68E1-102AD0E53313}"/>
              </a:ext>
            </a:extLst>
          </p:cNvPr>
          <p:cNvSpPr txBox="1">
            <a:spLocks/>
          </p:cNvSpPr>
          <p:nvPr/>
        </p:nvSpPr>
        <p:spPr>
          <a:xfrm>
            <a:off x="8577224" y="3703413"/>
            <a:ext cx="1711680" cy="918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Decision Tree N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F34F7D3-EAE9-0399-19B1-70E0DFF1F967}"/>
              </a:ext>
            </a:extLst>
          </p:cNvPr>
          <p:cNvCxnSpPr>
            <a:cxnSpLocks/>
          </p:cNvCxnSpPr>
          <p:nvPr/>
        </p:nvCxnSpPr>
        <p:spPr>
          <a:xfrm flipH="1">
            <a:off x="6189019" y="2093750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119E4D2-F663-891E-1D48-3C8EA2A3172D}"/>
              </a:ext>
            </a:extLst>
          </p:cNvPr>
          <p:cNvCxnSpPr>
            <a:cxnSpLocks/>
          </p:cNvCxnSpPr>
          <p:nvPr/>
        </p:nvCxnSpPr>
        <p:spPr>
          <a:xfrm>
            <a:off x="8567976" y="2093750"/>
            <a:ext cx="253495" cy="3751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Content Placeholder 6">
            <a:extLst>
              <a:ext uri="{FF2B5EF4-FFF2-40B4-BE49-F238E27FC236}">
                <a16:creationId xmlns:a16="http://schemas.microsoft.com/office/drawing/2014/main" id="{776C4DFE-DB35-DE0E-3BBB-F34ECEF166E4}"/>
              </a:ext>
            </a:extLst>
          </p:cNvPr>
          <p:cNvSpPr txBox="1">
            <a:spLocks/>
          </p:cNvSpPr>
          <p:nvPr/>
        </p:nvSpPr>
        <p:spPr>
          <a:xfrm>
            <a:off x="4788814" y="4758393"/>
            <a:ext cx="1711680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Result 1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770BB678-F31D-F951-836D-063D53CC6A85}"/>
              </a:ext>
            </a:extLst>
          </p:cNvPr>
          <p:cNvCxnSpPr>
            <a:cxnSpLocks/>
          </p:cNvCxnSpPr>
          <p:nvPr/>
        </p:nvCxnSpPr>
        <p:spPr>
          <a:xfrm flipH="1">
            <a:off x="5642506" y="4602061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ontent Placeholder 6">
            <a:extLst>
              <a:ext uri="{FF2B5EF4-FFF2-40B4-BE49-F238E27FC236}">
                <a16:creationId xmlns:a16="http://schemas.microsoft.com/office/drawing/2014/main" id="{1FBEAD85-35E2-EBED-DE23-2AA4FCAA0DAE}"/>
              </a:ext>
            </a:extLst>
          </p:cNvPr>
          <p:cNvSpPr txBox="1">
            <a:spLocks/>
          </p:cNvSpPr>
          <p:nvPr/>
        </p:nvSpPr>
        <p:spPr>
          <a:xfrm>
            <a:off x="6627138" y="4758393"/>
            <a:ext cx="1711680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Result 2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64E6587-69A3-27CF-C91A-A0202014A662}"/>
              </a:ext>
            </a:extLst>
          </p:cNvPr>
          <p:cNvCxnSpPr>
            <a:cxnSpLocks/>
          </p:cNvCxnSpPr>
          <p:nvPr/>
        </p:nvCxnSpPr>
        <p:spPr>
          <a:xfrm flipH="1">
            <a:off x="7481904" y="4602061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Content Placeholder 6">
            <a:extLst>
              <a:ext uri="{FF2B5EF4-FFF2-40B4-BE49-F238E27FC236}">
                <a16:creationId xmlns:a16="http://schemas.microsoft.com/office/drawing/2014/main" id="{8F1034BC-FDE5-74F6-9BD8-CC0858C13E59}"/>
              </a:ext>
            </a:extLst>
          </p:cNvPr>
          <p:cNvSpPr txBox="1">
            <a:spLocks/>
          </p:cNvSpPr>
          <p:nvPr/>
        </p:nvSpPr>
        <p:spPr>
          <a:xfrm>
            <a:off x="8604455" y="4758393"/>
            <a:ext cx="1711680" cy="395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  <a:latin typeface="Outfit" pitchFamily="2" charset="0"/>
              </a:rPr>
              <a:t>Result N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16BDECA0-A230-888D-E504-CD5CD4485FF7}"/>
              </a:ext>
            </a:extLst>
          </p:cNvPr>
          <p:cNvCxnSpPr>
            <a:cxnSpLocks/>
          </p:cNvCxnSpPr>
          <p:nvPr/>
        </p:nvCxnSpPr>
        <p:spPr>
          <a:xfrm flipH="1">
            <a:off x="9458147" y="4602061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EE767A2A-C5DE-0B98-9B80-BD01A2F6FD83}"/>
              </a:ext>
            </a:extLst>
          </p:cNvPr>
          <p:cNvCxnSpPr>
            <a:cxnSpLocks/>
          </p:cNvCxnSpPr>
          <p:nvPr/>
        </p:nvCxnSpPr>
        <p:spPr>
          <a:xfrm>
            <a:off x="6192002" y="5295712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BF2CE60-AC42-2C73-AEE6-112CC11A487D}"/>
              </a:ext>
            </a:extLst>
          </p:cNvPr>
          <p:cNvCxnSpPr>
            <a:cxnSpLocks/>
          </p:cNvCxnSpPr>
          <p:nvPr/>
        </p:nvCxnSpPr>
        <p:spPr>
          <a:xfrm flipH="1">
            <a:off x="7481904" y="5220305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82691CB-9C94-6E06-BB2C-7B04E4781E1D}"/>
              </a:ext>
            </a:extLst>
          </p:cNvPr>
          <p:cNvCxnSpPr>
            <a:cxnSpLocks/>
          </p:cNvCxnSpPr>
          <p:nvPr/>
        </p:nvCxnSpPr>
        <p:spPr>
          <a:xfrm flipH="1">
            <a:off x="8382536" y="5302461"/>
            <a:ext cx="462563" cy="21041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3A48D4E-16AE-C68B-327D-E2E28B6D3C95}"/>
              </a:ext>
            </a:extLst>
          </p:cNvPr>
          <p:cNvCxnSpPr>
            <a:cxnSpLocks/>
          </p:cNvCxnSpPr>
          <p:nvPr/>
        </p:nvCxnSpPr>
        <p:spPr>
          <a:xfrm flipH="1">
            <a:off x="7481904" y="5882026"/>
            <a:ext cx="2148" cy="22209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16ADB35-E365-87F2-AD2A-5521AB2A9241}"/>
              </a:ext>
            </a:extLst>
          </p:cNvPr>
          <p:cNvSpPr/>
          <p:nvPr/>
        </p:nvSpPr>
        <p:spPr>
          <a:xfrm>
            <a:off x="4788814" y="6137654"/>
            <a:ext cx="5445432" cy="614838"/>
          </a:xfrm>
          <a:prstGeom prst="rect">
            <a:avLst/>
          </a:prstGeom>
          <a:solidFill>
            <a:srgbClr val="685858"/>
          </a:solidFill>
          <a:ln>
            <a:solidFill>
              <a:srgbClr val="6858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8C526D6-D101-9924-B4ED-E13DBAB1A177}"/>
              </a:ext>
            </a:extLst>
          </p:cNvPr>
          <p:cNvSpPr/>
          <p:nvPr/>
        </p:nvSpPr>
        <p:spPr>
          <a:xfrm>
            <a:off x="4843194" y="4482937"/>
            <a:ext cx="5445432" cy="2295152"/>
          </a:xfrm>
          <a:prstGeom prst="rect">
            <a:avLst/>
          </a:prstGeom>
          <a:solidFill>
            <a:srgbClr val="685858"/>
          </a:solidFill>
          <a:ln>
            <a:solidFill>
              <a:srgbClr val="6858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CA93FBF-CC02-2EF6-22F2-A630A415FF81}"/>
              </a:ext>
            </a:extLst>
          </p:cNvPr>
          <p:cNvSpPr/>
          <p:nvPr/>
        </p:nvSpPr>
        <p:spPr>
          <a:xfrm>
            <a:off x="4843194" y="2538046"/>
            <a:ext cx="5445432" cy="4283402"/>
          </a:xfrm>
          <a:prstGeom prst="rect">
            <a:avLst/>
          </a:prstGeom>
          <a:solidFill>
            <a:srgbClr val="685858"/>
          </a:solidFill>
          <a:ln>
            <a:solidFill>
              <a:srgbClr val="6858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39F8736-3DC5-5476-C314-4D2D65C90306}"/>
              </a:ext>
            </a:extLst>
          </p:cNvPr>
          <p:cNvSpPr/>
          <p:nvPr/>
        </p:nvSpPr>
        <p:spPr>
          <a:xfrm>
            <a:off x="4843194" y="2048671"/>
            <a:ext cx="5445432" cy="4729418"/>
          </a:xfrm>
          <a:prstGeom prst="rect">
            <a:avLst/>
          </a:prstGeom>
          <a:solidFill>
            <a:srgbClr val="685858"/>
          </a:solidFill>
          <a:ln>
            <a:solidFill>
              <a:srgbClr val="6858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3" grpId="0" animBg="1"/>
      <p:bldP spid="114" grpId="0" animBg="1"/>
      <p:bldP spid="1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31B1F8-54A0-EB09-1622-232B2839C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BC8CA50B-E60F-5181-1313-9254CB22C46F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Machine Learning Metrics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728CF67-43F7-1CA1-0361-D3CFD8EF8CDB}"/>
              </a:ext>
            </a:extLst>
          </p:cNvPr>
          <p:cNvSpPr txBox="1">
            <a:spLocks/>
          </p:cNvSpPr>
          <p:nvPr/>
        </p:nvSpPr>
        <p:spPr>
          <a:xfrm>
            <a:off x="1175657" y="1042228"/>
            <a:ext cx="9840686" cy="319220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These metrics help evaluate performance of a machine learning model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DA259E42-7A01-22AA-7F5A-6CD1BCE7F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541158"/>
              </p:ext>
            </p:extLst>
          </p:nvPr>
        </p:nvGraphicFramePr>
        <p:xfrm>
          <a:off x="2928663" y="1429641"/>
          <a:ext cx="5761651" cy="8981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367">
                  <a:extLst>
                    <a:ext uri="{9D8B030D-6E8A-4147-A177-3AD203B41FA5}">
                      <a16:colId xmlns:a16="http://schemas.microsoft.com/office/drawing/2014/main" val="891258439"/>
                    </a:ext>
                  </a:extLst>
                </a:gridCol>
                <a:gridCol w="1829076">
                  <a:extLst>
                    <a:ext uri="{9D8B030D-6E8A-4147-A177-3AD203B41FA5}">
                      <a16:colId xmlns:a16="http://schemas.microsoft.com/office/drawing/2014/main" val="1800656759"/>
                    </a:ext>
                  </a:extLst>
                </a:gridCol>
                <a:gridCol w="2008208">
                  <a:extLst>
                    <a:ext uri="{9D8B030D-6E8A-4147-A177-3AD203B41FA5}">
                      <a16:colId xmlns:a16="http://schemas.microsoft.com/office/drawing/2014/main" val="1756451049"/>
                    </a:ext>
                  </a:extLst>
                </a:gridCol>
              </a:tblGrid>
              <a:tr h="32615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/ Predicted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Real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Predicted Fake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317863"/>
                  </a:ext>
                </a:extLst>
              </a:tr>
              <a:tr h="29515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Real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TP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FN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  <a:ea typeface="Times New Roman" panose="02020603050405020304" pitchFamily="18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200269"/>
                  </a:ext>
                </a:extLst>
              </a:tr>
              <a:tr h="10480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Actual Fake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1800" b="0" u="none" strike="noStrike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FP</a:t>
                      </a:r>
                      <a:endParaRPr lang="en-US" sz="1800" b="0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Outfit" pitchFamily="2" charset="0"/>
                        </a:rPr>
                        <a:t>TN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Outfit" pitchFamily="2" charset="0"/>
                      </a:endParaRPr>
                    </a:p>
                  </a:txBody>
                  <a:tcPr marL="2540" marR="2540" marT="254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379080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2F3A7-9E20-B001-8F43-689CCD3BE143}"/>
              </a:ext>
            </a:extLst>
          </p:cNvPr>
          <p:cNvSpPr>
            <a:spLocks noGrp="1"/>
          </p:cNvSpPr>
          <p:nvPr/>
        </p:nvSpPr>
        <p:spPr>
          <a:xfrm>
            <a:off x="1041879" y="3857214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Accuracy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6AE0796-5344-AC28-2885-B1745E781745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811916" y="4436847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𝑇𝑁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𝑇𝑁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76AE0796-5344-AC28-2885-B1745E7817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16" y="4436847"/>
                <a:ext cx="2162534" cy="554126"/>
              </a:xfrm>
              <a:prstGeom prst="rect">
                <a:avLst/>
              </a:prstGeom>
              <a:blipFill>
                <a:blip r:embed="rId3"/>
                <a:stretch>
                  <a:fillRect l="-5070" r="-2254" b="-10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B5F5FA5-05B2-403D-A78D-47C02F039D3A}"/>
              </a:ext>
            </a:extLst>
          </p:cNvPr>
          <p:cNvSpPr txBox="1"/>
          <p:nvPr/>
        </p:nvSpPr>
        <p:spPr>
          <a:xfrm>
            <a:off x="652523" y="5193911"/>
            <a:ext cx="2481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How often the model classifies an image correctly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CFBD2F-7111-D2E3-53A8-FBEF4AEB4D20}"/>
              </a:ext>
            </a:extLst>
          </p:cNvPr>
          <p:cNvSpPr>
            <a:spLocks noGrp="1"/>
          </p:cNvSpPr>
          <p:nvPr/>
        </p:nvSpPr>
        <p:spPr>
          <a:xfrm>
            <a:off x="3717524" y="3857214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Precision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43BDA0E-4F01-3C43-0C10-C3D379548E51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3487561" y="4436847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𝐹𝑃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E43BDA0E-4F01-3C43-0C10-C3D379548E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561" y="4436847"/>
                <a:ext cx="2162534" cy="554126"/>
              </a:xfrm>
              <a:prstGeom prst="rect">
                <a:avLst/>
              </a:prstGeom>
              <a:blipFill>
                <a:blip r:embed="rId4"/>
                <a:stretch>
                  <a:fillRect l="-5070" b="-10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4091A1B-2B00-51E0-0644-CB839F097295}"/>
              </a:ext>
            </a:extLst>
          </p:cNvPr>
          <p:cNvSpPr txBox="1"/>
          <p:nvPr/>
        </p:nvSpPr>
        <p:spPr>
          <a:xfrm>
            <a:off x="3328167" y="5193911"/>
            <a:ext cx="2481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Proportion of correct positive predictions to all positive cases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50FC6C2-DCAF-651E-D5E9-7FD757B3807A}"/>
              </a:ext>
            </a:extLst>
          </p:cNvPr>
          <p:cNvSpPr>
            <a:spLocks noGrp="1"/>
          </p:cNvSpPr>
          <p:nvPr/>
        </p:nvSpPr>
        <p:spPr>
          <a:xfrm>
            <a:off x="6320615" y="3857214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Recall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051900E-3D25-6FBB-FD3B-CB87E48CC9CA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6090652" y="4436847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</m:num>
                        <m:den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𝑇𝑃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𝐹𝑁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2051900E-3D25-6FBB-FD3B-CB87E48CC9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652" y="4436847"/>
                <a:ext cx="2162534" cy="554126"/>
              </a:xfrm>
              <a:prstGeom prst="rect">
                <a:avLst/>
              </a:prstGeom>
              <a:blipFill>
                <a:blip r:embed="rId5"/>
                <a:stretch>
                  <a:fillRect l="-5070" b="-10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597E314-2108-BEDA-47DA-0DD42157BAA9}"/>
              </a:ext>
            </a:extLst>
          </p:cNvPr>
          <p:cNvSpPr txBox="1"/>
          <p:nvPr/>
        </p:nvSpPr>
        <p:spPr>
          <a:xfrm>
            <a:off x="6041900" y="5185916"/>
            <a:ext cx="2481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Proportion of positive cases correctly identified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549F55-35C5-A9BA-BF6D-560BC0F86B3A}"/>
              </a:ext>
            </a:extLst>
          </p:cNvPr>
          <p:cNvSpPr>
            <a:spLocks noGrp="1"/>
          </p:cNvSpPr>
          <p:nvPr/>
        </p:nvSpPr>
        <p:spPr>
          <a:xfrm>
            <a:off x="9247395" y="3857214"/>
            <a:ext cx="1702609" cy="523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Aptos" panose="0211000402020202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Aptos" panose="0211000402020202020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Aptos" panose="0211000402020202020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Aptos" panose="02110004020202020204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F1 Score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5C57FA4F-EF3F-880F-CDD3-D100B62C620D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9017432" y="4436847"/>
                <a:ext cx="2162534" cy="5541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ysClr val="windowText" lastClr="000000"/>
                    </a:solidFill>
                    <a:latin typeface="Aptos" panose="02110004020202020204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𝑅𝑒𝑐𝑎𝑙𝑙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𝑅𝑒𝑐𝑎𝑙𝑙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Outfit" pitchFamily="2" charset="0"/>
                </a:endParaRP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5C57FA4F-EF3F-880F-CDD3-D100B62C62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432" y="4436847"/>
                <a:ext cx="2162534" cy="554126"/>
              </a:xfrm>
              <a:prstGeom prst="rect">
                <a:avLst/>
              </a:prstGeom>
              <a:blipFill>
                <a:blip r:embed="rId6"/>
                <a:stretch>
                  <a:fillRect r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9186110F-129F-BB4A-86DA-F3DD336737B9}"/>
              </a:ext>
            </a:extLst>
          </p:cNvPr>
          <p:cNvSpPr txBox="1"/>
          <p:nvPr/>
        </p:nvSpPr>
        <p:spPr>
          <a:xfrm>
            <a:off x="8858038" y="5185916"/>
            <a:ext cx="2481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Combines precision and recall into a balanced metric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B3C3AE3-A43F-3ABD-941A-D1A5ECCFA50D}"/>
              </a:ext>
            </a:extLst>
          </p:cNvPr>
          <p:cNvGrpSpPr/>
          <p:nvPr/>
        </p:nvGrpSpPr>
        <p:grpSpPr>
          <a:xfrm>
            <a:off x="6013264" y="1771416"/>
            <a:ext cx="2356862" cy="521228"/>
            <a:chOff x="6013264" y="1898541"/>
            <a:chExt cx="2356862" cy="52122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E9E3C64-F4BC-2E43-8C0A-CA762581E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30646" y="1908614"/>
              <a:ext cx="235518" cy="23551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66B2167-E895-49CE-93AD-238113773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77607" y="1920651"/>
              <a:ext cx="211442" cy="21144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42246E3-0DAD-0740-C1BD-7F4C85D62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86115" y="2184253"/>
              <a:ext cx="235518" cy="23551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483169-46BB-3FA8-8B1A-E6A50F497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28120" y="2183528"/>
              <a:ext cx="235518" cy="23551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3CB6243-EF9C-CCC1-68B9-7DB6BBE80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21633" y="1898541"/>
              <a:ext cx="248493" cy="24849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6561B1E-5E76-2ED5-A112-33023ECD0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86115" y="1908612"/>
              <a:ext cx="235518" cy="23551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F1A3F5-1BC8-58B7-DAC4-E6BD8AA7C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13264" y="2176521"/>
              <a:ext cx="235518" cy="23551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0555F6C-9800-6D07-F96A-7889CF745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277607" y="2189362"/>
              <a:ext cx="211442" cy="211442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D46C0C-3026-EA56-BDFB-711D444D2B28}"/>
              </a:ext>
            </a:extLst>
          </p:cNvPr>
          <p:cNvCxnSpPr>
            <a:cxnSpLocks/>
          </p:cNvCxnSpPr>
          <p:nvPr/>
        </p:nvCxnSpPr>
        <p:spPr>
          <a:xfrm>
            <a:off x="3194170" y="4140168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FD3A14-A567-1480-AE92-FB321C85C12D}"/>
              </a:ext>
            </a:extLst>
          </p:cNvPr>
          <p:cNvCxnSpPr>
            <a:cxnSpLocks/>
          </p:cNvCxnSpPr>
          <p:nvPr/>
        </p:nvCxnSpPr>
        <p:spPr>
          <a:xfrm>
            <a:off x="5913101" y="4140168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FC6C339-6C7D-88D2-99B0-13B3CF5238C3}"/>
              </a:ext>
            </a:extLst>
          </p:cNvPr>
          <p:cNvCxnSpPr>
            <a:cxnSpLocks/>
          </p:cNvCxnSpPr>
          <p:nvPr/>
        </p:nvCxnSpPr>
        <p:spPr>
          <a:xfrm>
            <a:off x="8577540" y="4140168"/>
            <a:ext cx="0" cy="1855746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extLst>
              <a:ext uri="{FF2B5EF4-FFF2-40B4-BE49-F238E27FC236}">
                <a16:creationId xmlns:a16="http://schemas.microsoft.com/office/drawing/2014/main" id="{EFF8E64A-2103-F3D5-CF41-1A0B782D32DC}"/>
              </a:ext>
            </a:extLst>
          </p:cNvPr>
          <p:cNvSpPr txBox="1">
            <a:spLocks/>
          </p:cNvSpPr>
          <p:nvPr/>
        </p:nvSpPr>
        <p:spPr>
          <a:xfrm>
            <a:off x="1175657" y="6258526"/>
            <a:ext cx="9840686" cy="470513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For al these metrics, a score of 1 is considered perfect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Cambria Math" panose="02040503050406030204" pitchFamily="18" charset="0"/>
              <a:cs typeface="+mj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02E7A0E-AEBF-94F6-27B8-515BF962B79C}"/>
              </a:ext>
            </a:extLst>
          </p:cNvPr>
          <p:cNvGrpSpPr/>
          <p:nvPr/>
        </p:nvGrpSpPr>
        <p:grpSpPr>
          <a:xfrm>
            <a:off x="3233780" y="2522020"/>
            <a:ext cx="2239140" cy="1147800"/>
            <a:chOff x="3233780" y="2522020"/>
            <a:chExt cx="2239140" cy="1147800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AC391031-0D94-9551-4FEA-25767AE54A1F}"/>
                </a:ext>
              </a:extLst>
            </p:cNvPr>
            <p:cNvGrpSpPr/>
            <p:nvPr/>
          </p:nvGrpSpPr>
          <p:grpSpPr>
            <a:xfrm>
              <a:off x="3233780" y="2522020"/>
              <a:ext cx="1110929" cy="1147800"/>
              <a:chOff x="1097758" y="2725484"/>
              <a:chExt cx="1110929" cy="11478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463889A-9362-99FE-A159-8FF9EDFC2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96179" y="2725484"/>
                <a:ext cx="514086" cy="514086"/>
              </a:xfrm>
              <a:prstGeom prst="rect">
                <a:avLst/>
              </a:prstGeom>
            </p:spPr>
          </p:pic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DFB7CFFD-59A6-DF46-392E-957194FAE097}"/>
                  </a:ext>
                </a:extLst>
              </p:cNvPr>
              <p:cNvGrpSpPr/>
              <p:nvPr/>
            </p:nvGrpSpPr>
            <p:grpSpPr>
              <a:xfrm>
                <a:off x="1097758" y="3294999"/>
                <a:ext cx="1110929" cy="578285"/>
                <a:chOff x="2640341" y="2708669"/>
                <a:chExt cx="1110929" cy="578285"/>
              </a:xfrm>
            </p:grpSpPr>
            <p:sp>
              <p:nvSpPr>
                <p:cNvPr id="6" name="Title 1">
                  <a:extLst>
                    <a:ext uri="{FF2B5EF4-FFF2-40B4-BE49-F238E27FC236}">
                      <a16:creationId xmlns:a16="http://schemas.microsoft.com/office/drawing/2014/main" id="{C51F85C0-7A6E-BB60-5318-F8C9518F9F8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765316" y="2708669"/>
                  <a:ext cx="860978" cy="272054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 dirty="0">
                      <a:solidFill>
                        <a:prstClr val="white"/>
                      </a:solidFill>
                      <a:latin typeface="Outfit" pitchFamily="2" charset="0"/>
                      <a:ea typeface="Cambria Math" panose="02040503050406030204" pitchFamily="18" charset="0"/>
                    </a:rPr>
                    <a:t>True (T)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endParaRPr>
                </a:p>
              </p:txBody>
            </p:sp>
            <p:sp>
              <p:nvSpPr>
                <p:cNvPr id="8" name="Title 1">
                  <a:extLst>
                    <a:ext uri="{FF2B5EF4-FFF2-40B4-BE49-F238E27FC236}">
                      <a16:creationId xmlns:a16="http://schemas.microsoft.com/office/drawing/2014/main" id="{B01A5BBF-0EED-A90D-CA1F-C1A8176F4A1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793758" y="2861784"/>
                  <a:ext cx="804095" cy="272055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dirty="0">
                      <a:solidFill>
                        <a:prstClr val="white"/>
                      </a:solidFill>
                      <a:latin typeface="Outfit" pitchFamily="2" charset="0"/>
                      <a:ea typeface="Cambria Math" panose="02040503050406030204" pitchFamily="18" charset="0"/>
                    </a:rPr>
                    <a:t>correct </a:t>
                  </a:r>
                  <a:endPara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endParaRPr>
                </a:p>
              </p:txBody>
            </p:sp>
            <p:sp>
              <p:nvSpPr>
                <p:cNvPr id="9" name="Title 1">
                  <a:extLst>
                    <a:ext uri="{FF2B5EF4-FFF2-40B4-BE49-F238E27FC236}">
                      <a16:creationId xmlns:a16="http://schemas.microsoft.com/office/drawing/2014/main" id="{1D040CC3-43BE-6844-0A22-B94088A372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640341" y="3014899"/>
                  <a:ext cx="1110929" cy="272055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dirty="0">
                      <a:solidFill>
                        <a:prstClr val="white"/>
                      </a:solidFill>
                      <a:latin typeface="Outfit" pitchFamily="2" charset="0"/>
                      <a:ea typeface="Cambria Math" panose="02040503050406030204" pitchFamily="18" charset="0"/>
                    </a:rPr>
                    <a:t>classification </a:t>
                  </a:r>
                  <a:endPara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endParaRPr>
                </a:p>
              </p:txBody>
            </p: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D599E225-E3B7-CB92-25C5-A349F1A0E8AC}"/>
                </a:ext>
              </a:extLst>
            </p:cNvPr>
            <p:cNvGrpSpPr/>
            <p:nvPr/>
          </p:nvGrpSpPr>
          <p:grpSpPr>
            <a:xfrm>
              <a:off x="4361991" y="2527257"/>
              <a:ext cx="1110929" cy="1127019"/>
              <a:chOff x="2550477" y="2746264"/>
              <a:chExt cx="1110929" cy="1127019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CB2DFD8-971B-FE5D-01F7-F0891C9B1B4B}"/>
                  </a:ext>
                </a:extLst>
              </p:cNvPr>
              <p:cNvGrpSpPr/>
              <p:nvPr/>
            </p:nvGrpSpPr>
            <p:grpSpPr>
              <a:xfrm>
                <a:off x="2550477" y="3294998"/>
                <a:ext cx="1110929" cy="578285"/>
                <a:chOff x="4478565" y="2708669"/>
                <a:chExt cx="1110929" cy="578285"/>
              </a:xfrm>
            </p:grpSpPr>
            <p:sp>
              <p:nvSpPr>
                <p:cNvPr id="82" name="Title 1">
                  <a:extLst>
                    <a:ext uri="{FF2B5EF4-FFF2-40B4-BE49-F238E27FC236}">
                      <a16:creationId xmlns:a16="http://schemas.microsoft.com/office/drawing/2014/main" id="{535BB249-138B-EB51-85DB-769CE2616A5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48438" y="2708669"/>
                  <a:ext cx="971182" cy="272054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 dirty="0">
                      <a:solidFill>
                        <a:prstClr val="white"/>
                      </a:solidFill>
                      <a:latin typeface="Outfit" pitchFamily="2" charset="0"/>
                      <a:ea typeface="Cambria Math" panose="02040503050406030204" pitchFamily="18" charset="0"/>
                    </a:rPr>
                    <a:t>False (F)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endParaRPr>
                </a:p>
              </p:txBody>
            </p:sp>
            <p:sp>
              <p:nvSpPr>
                <p:cNvPr id="83" name="Title 1">
                  <a:extLst>
                    <a:ext uri="{FF2B5EF4-FFF2-40B4-BE49-F238E27FC236}">
                      <a16:creationId xmlns:a16="http://schemas.microsoft.com/office/drawing/2014/main" id="{F1515BF9-1786-F22E-52C7-F6609C30C4F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31982" y="2861784"/>
                  <a:ext cx="804095" cy="272055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dirty="0">
                      <a:solidFill>
                        <a:prstClr val="white"/>
                      </a:solidFill>
                      <a:latin typeface="Outfit" pitchFamily="2" charset="0"/>
                      <a:ea typeface="Cambria Math" panose="02040503050406030204" pitchFamily="18" charset="0"/>
                    </a:rPr>
                    <a:t>incorrect </a:t>
                  </a:r>
                  <a:endPara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endParaRPr>
                </a:p>
              </p:txBody>
            </p:sp>
            <p:sp>
              <p:nvSpPr>
                <p:cNvPr id="84" name="Title 1">
                  <a:extLst>
                    <a:ext uri="{FF2B5EF4-FFF2-40B4-BE49-F238E27FC236}">
                      <a16:creationId xmlns:a16="http://schemas.microsoft.com/office/drawing/2014/main" id="{DBEDBF98-3574-0BAF-F3C6-D9D16939286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478565" y="3014899"/>
                  <a:ext cx="1110929" cy="272055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dirty="0">
                      <a:solidFill>
                        <a:prstClr val="white"/>
                      </a:solidFill>
                      <a:latin typeface="Outfit" pitchFamily="2" charset="0"/>
                      <a:ea typeface="Cambria Math" panose="02040503050406030204" pitchFamily="18" charset="0"/>
                    </a:rPr>
                    <a:t>classification </a:t>
                  </a:r>
                  <a:endPara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endParaRPr>
                </a:p>
              </p:txBody>
            </p:sp>
          </p:grp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119755EF-0613-E8C6-035E-F7A2EB9B54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861495" y="2746264"/>
                <a:ext cx="488893" cy="488893"/>
              </a:xfrm>
              <a:prstGeom prst="rect">
                <a:avLst/>
              </a:prstGeom>
            </p:spPr>
          </p:pic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63BE5DF-E6F5-70C8-A345-8A425E05E30C}"/>
              </a:ext>
            </a:extLst>
          </p:cNvPr>
          <p:cNvGrpSpPr/>
          <p:nvPr/>
        </p:nvGrpSpPr>
        <p:grpSpPr>
          <a:xfrm>
            <a:off x="5749132" y="2528263"/>
            <a:ext cx="2518705" cy="1128408"/>
            <a:chOff x="5749132" y="2528263"/>
            <a:chExt cx="2518705" cy="112840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22A2B40-42D1-E22E-AD35-8E8A552D82A2}"/>
                </a:ext>
              </a:extLst>
            </p:cNvPr>
            <p:cNvGrpSpPr/>
            <p:nvPr/>
          </p:nvGrpSpPr>
          <p:grpSpPr>
            <a:xfrm>
              <a:off x="5749132" y="2528605"/>
              <a:ext cx="1280714" cy="1127816"/>
              <a:chOff x="3428603" y="2762554"/>
              <a:chExt cx="1280714" cy="1127816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C2099FCE-934D-DA65-251F-1B90AC2BC1E2}"/>
                  </a:ext>
                </a:extLst>
              </p:cNvPr>
              <p:cNvGrpSpPr/>
              <p:nvPr/>
            </p:nvGrpSpPr>
            <p:grpSpPr>
              <a:xfrm>
                <a:off x="3428603" y="3312085"/>
                <a:ext cx="1280714" cy="578285"/>
                <a:chOff x="6356871" y="2708669"/>
                <a:chExt cx="1280714" cy="578285"/>
              </a:xfrm>
            </p:grpSpPr>
            <p:sp>
              <p:nvSpPr>
                <p:cNvPr id="86" name="Title 1">
                  <a:extLst>
                    <a:ext uri="{FF2B5EF4-FFF2-40B4-BE49-F238E27FC236}">
                      <a16:creationId xmlns:a16="http://schemas.microsoft.com/office/drawing/2014/main" id="{D735287D-6B90-1BE9-469C-3C02F55E093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356871" y="2708669"/>
                  <a:ext cx="1280714" cy="272054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 dirty="0">
                      <a:solidFill>
                        <a:prstClr val="white"/>
                      </a:solidFill>
                      <a:latin typeface="Outfit" pitchFamily="2" charset="0"/>
                      <a:ea typeface="Cambria Math" panose="02040503050406030204" pitchFamily="18" charset="0"/>
                    </a:rPr>
                    <a:t>Positive (P)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endParaRPr>
                </a:p>
              </p:txBody>
            </p:sp>
            <p:sp>
              <p:nvSpPr>
                <p:cNvPr id="87" name="Title 1">
                  <a:extLst>
                    <a:ext uri="{FF2B5EF4-FFF2-40B4-BE49-F238E27FC236}">
                      <a16:creationId xmlns:a16="http://schemas.microsoft.com/office/drawing/2014/main" id="{F16103D3-B031-AD7C-9E46-0503EE9DFC9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95181" y="2861784"/>
                  <a:ext cx="804095" cy="272055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dirty="0">
                      <a:solidFill>
                        <a:prstClr val="white"/>
                      </a:solidFill>
                      <a:latin typeface="Outfit" pitchFamily="2" charset="0"/>
                      <a:ea typeface="Cambria Math" panose="02040503050406030204" pitchFamily="18" charset="0"/>
                    </a:rPr>
                    <a:t>real </a:t>
                  </a:r>
                  <a:endPara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endParaRPr>
                </a:p>
              </p:txBody>
            </p:sp>
            <p:sp>
              <p:nvSpPr>
                <p:cNvPr id="88" name="Title 1">
                  <a:extLst>
                    <a:ext uri="{FF2B5EF4-FFF2-40B4-BE49-F238E27FC236}">
                      <a16:creationId xmlns:a16="http://schemas.microsoft.com/office/drawing/2014/main" id="{345C3DF6-AC26-5D17-EF7E-D7783B7B948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441764" y="3014899"/>
                  <a:ext cx="1110929" cy="272055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dirty="0">
                      <a:solidFill>
                        <a:prstClr val="white"/>
                      </a:solidFill>
                      <a:latin typeface="Outfit" pitchFamily="2" charset="0"/>
                      <a:ea typeface="Cambria Math" panose="02040503050406030204" pitchFamily="18" charset="0"/>
                    </a:rPr>
                    <a:t>image </a:t>
                  </a:r>
                  <a:endPara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endParaRPr>
                </a:p>
              </p:txBody>
            </p:sp>
          </p:grpSp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ADD7C16D-5E92-67F2-94C9-DD8A14BFE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833704" y="2762554"/>
                <a:ext cx="470513" cy="470513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DAD0C6D-AB2E-970E-764D-68236E1A88E3}"/>
                </a:ext>
              </a:extLst>
            </p:cNvPr>
            <p:cNvGrpSpPr/>
            <p:nvPr/>
          </p:nvGrpSpPr>
          <p:grpSpPr>
            <a:xfrm>
              <a:off x="6900199" y="2528263"/>
              <a:ext cx="1367638" cy="1128408"/>
              <a:chOff x="4560712" y="2744059"/>
              <a:chExt cx="1367638" cy="1128408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4B0DCCCE-7EF1-3DC7-1D1B-0EA1DECF01D7}"/>
                  </a:ext>
                </a:extLst>
              </p:cNvPr>
              <p:cNvGrpSpPr/>
              <p:nvPr/>
            </p:nvGrpSpPr>
            <p:grpSpPr>
              <a:xfrm>
                <a:off x="4560712" y="3294182"/>
                <a:ext cx="1367638" cy="578285"/>
                <a:chOff x="8387535" y="2708669"/>
                <a:chExt cx="1367638" cy="578285"/>
              </a:xfrm>
            </p:grpSpPr>
            <p:sp>
              <p:nvSpPr>
                <p:cNvPr id="90" name="Title 1">
                  <a:extLst>
                    <a:ext uri="{FF2B5EF4-FFF2-40B4-BE49-F238E27FC236}">
                      <a16:creationId xmlns:a16="http://schemas.microsoft.com/office/drawing/2014/main" id="{B61FB92C-6AF0-0DBA-F458-BE65D0ED941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387535" y="2708669"/>
                  <a:ext cx="1367638" cy="272054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b="1" dirty="0">
                      <a:solidFill>
                        <a:prstClr val="white"/>
                      </a:solidFill>
                      <a:latin typeface="Outfit" pitchFamily="2" charset="0"/>
                      <a:ea typeface="Cambria Math" panose="02040503050406030204" pitchFamily="18" charset="0"/>
                    </a:rPr>
                    <a:t>Negative (N)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endParaRPr>
                </a:p>
              </p:txBody>
            </p:sp>
            <p:sp>
              <p:nvSpPr>
                <p:cNvPr id="91" name="Title 1">
                  <a:extLst>
                    <a:ext uri="{FF2B5EF4-FFF2-40B4-BE49-F238E27FC236}">
                      <a16:creationId xmlns:a16="http://schemas.microsoft.com/office/drawing/2014/main" id="{E6157A38-A1D5-E84A-D776-B0B9C05D8AE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69307" y="2861784"/>
                  <a:ext cx="804095" cy="272055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utfit" pitchFamily="2" charset="0"/>
                      <a:ea typeface="Cambria Math" panose="02040503050406030204" pitchFamily="18" charset="0"/>
                      <a:cs typeface="+mj-cs"/>
                    </a:rPr>
                    <a:t>fake</a:t>
                  </a:r>
                </a:p>
              </p:txBody>
            </p:sp>
            <p:sp>
              <p:nvSpPr>
                <p:cNvPr id="92" name="Title 1">
                  <a:extLst>
                    <a:ext uri="{FF2B5EF4-FFF2-40B4-BE49-F238E27FC236}">
                      <a16:creationId xmlns:a16="http://schemas.microsoft.com/office/drawing/2014/main" id="{712B50A8-FE63-20CA-57E4-405394D98F3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515890" y="3014899"/>
                  <a:ext cx="1110929" cy="272055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dirty="0">
                      <a:solidFill>
                        <a:prstClr val="white"/>
                      </a:solidFill>
                      <a:latin typeface="Outfit" pitchFamily="2" charset="0"/>
                      <a:ea typeface="Cambria Math" panose="02040503050406030204" pitchFamily="18" charset="0"/>
                    </a:rPr>
                    <a:t>image </a:t>
                  </a:r>
                  <a:endParaRPr kumimoji="0" lang="en-US" sz="1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Cambria Math" panose="02040503050406030204" pitchFamily="18" charset="0"/>
                    <a:cs typeface="+mj-cs"/>
                  </a:endParaRPr>
                </a:p>
              </p:txBody>
            </p:sp>
          </p:grp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B90E0C27-947E-0B3B-745D-054AD41F9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987488" y="2744059"/>
                <a:ext cx="514086" cy="5140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88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0990C6-6571-931A-2467-4A8B9EAD6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7F68AAC-BCEF-85B7-4CF7-4BAA32BB0E8E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Test Plan</a:t>
            </a:r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415BF62D-1FF1-91D8-BD80-9F7B419D5C5B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 flipV="1">
            <a:off x="3390751" y="4897519"/>
            <a:ext cx="815460" cy="1"/>
          </a:xfrm>
          <a:prstGeom prst="curvedConnector3">
            <a:avLst>
              <a:gd name="adj1" fmla="val 50000"/>
            </a:avLst>
          </a:prstGeom>
          <a:ln w="136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6017EAE3-80E3-11B0-6D33-8492307FE95C}"/>
              </a:ext>
            </a:extLst>
          </p:cNvPr>
          <p:cNvCxnSpPr>
            <a:cxnSpLocks/>
            <a:stCxn id="6" idx="3"/>
            <a:endCxn id="21" idx="1"/>
          </p:cNvCxnSpPr>
          <p:nvPr/>
        </p:nvCxnSpPr>
        <p:spPr>
          <a:xfrm flipV="1">
            <a:off x="3468238" y="2404538"/>
            <a:ext cx="737974" cy="1"/>
          </a:xfrm>
          <a:prstGeom prst="curvedConnector3">
            <a:avLst>
              <a:gd name="adj1" fmla="val 50000"/>
            </a:avLst>
          </a:prstGeom>
          <a:ln w="136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1B7ECB-5709-3372-981C-D1469FFE6419}"/>
              </a:ext>
            </a:extLst>
          </p:cNvPr>
          <p:cNvSpPr/>
          <p:nvPr/>
        </p:nvSpPr>
        <p:spPr>
          <a:xfrm>
            <a:off x="1433664" y="1918097"/>
            <a:ext cx="2034574" cy="97288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600" b="1">
                <a:solidFill>
                  <a:prstClr val="white"/>
                </a:solidFill>
                <a:latin typeface="Outfit" pitchFamily="2" charset="0"/>
              </a:rPr>
              <a:t>(training)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69E8868D-7A47-8AD0-BE55-E6DFB4D8DA3C}"/>
              </a:ext>
            </a:extLst>
          </p:cNvPr>
          <p:cNvCxnSpPr>
            <a:cxnSpLocks/>
            <a:stCxn id="15" idx="1"/>
            <a:endCxn id="25" idx="0"/>
          </p:cNvCxnSpPr>
          <p:nvPr/>
        </p:nvCxnSpPr>
        <p:spPr>
          <a:xfrm rot="10800000" flipV="1">
            <a:off x="7907815" y="1487010"/>
            <a:ext cx="1391799" cy="1338381"/>
          </a:xfrm>
          <a:prstGeom prst="curvedConnector2">
            <a:avLst/>
          </a:prstGeom>
          <a:ln w="136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4DD0137A-53B0-69BA-151C-4635EA21D40A}"/>
              </a:ext>
            </a:extLst>
          </p:cNvPr>
          <p:cNvCxnSpPr>
            <a:cxnSpLocks/>
            <a:stCxn id="21" idx="3"/>
            <a:endCxn id="25" idx="0"/>
          </p:cNvCxnSpPr>
          <p:nvPr/>
        </p:nvCxnSpPr>
        <p:spPr>
          <a:xfrm>
            <a:off x="6240106" y="2404538"/>
            <a:ext cx="1667708" cy="420854"/>
          </a:xfrm>
          <a:prstGeom prst="curvedConnector2">
            <a:avLst/>
          </a:prstGeom>
          <a:ln w="136525">
            <a:solidFill>
              <a:srgbClr val="C960D7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990E15C1-655A-B7A5-73F0-AAFFEA7BD41E}"/>
              </a:ext>
            </a:extLst>
          </p:cNvPr>
          <p:cNvCxnSpPr>
            <a:cxnSpLocks/>
            <a:stCxn id="25" idx="2"/>
            <a:endCxn id="18" idx="3"/>
          </p:cNvCxnSpPr>
          <p:nvPr/>
        </p:nvCxnSpPr>
        <p:spPr>
          <a:xfrm rot="5400000">
            <a:off x="6849813" y="3839517"/>
            <a:ext cx="448297" cy="1667707"/>
          </a:xfrm>
          <a:prstGeom prst="curvedConnector2">
            <a:avLst/>
          </a:prstGeom>
          <a:ln w="136525">
            <a:solidFill>
              <a:srgbClr val="C960D7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40891D-F229-C30F-A9AC-7E30A041B3A6}"/>
              </a:ext>
            </a:extLst>
          </p:cNvPr>
          <p:cNvSpPr/>
          <p:nvPr/>
        </p:nvSpPr>
        <p:spPr>
          <a:xfrm>
            <a:off x="8360600" y="4183381"/>
            <a:ext cx="2793999" cy="2079244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b="1">
              <a:solidFill>
                <a:prstClr val="white"/>
              </a:solidFill>
              <a:latin typeface="Outfit" pitchFamily="2" charset="0"/>
            </a:endParaRP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Update: 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Accuracy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Confidence Score</a:t>
            </a:r>
          </a:p>
          <a:p>
            <a:pPr algn="ctr" defTabSz="609630"/>
            <a:r>
              <a:rPr lang="en-US" b="1">
                <a:solidFill>
                  <a:prstClr val="white"/>
                </a:solidFill>
                <a:latin typeface="Outfit" pitchFamily="2" charset="0"/>
              </a:rPr>
              <a:t>Confusion Matrix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493887-753C-C4F5-FCE8-11FF61FFFA99}"/>
              </a:ext>
            </a:extLst>
          </p:cNvPr>
          <p:cNvSpPr/>
          <p:nvPr/>
        </p:nvSpPr>
        <p:spPr>
          <a:xfrm>
            <a:off x="1511151" y="4411078"/>
            <a:ext cx="1879600" cy="97288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600" b="1" dirty="0">
                <a:solidFill>
                  <a:prstClr val="white"/>
                </a:solidFill>
                <a:latin typeface="Outfit" pitchFamily="2" charset="0"/>
              </a:rPr>
              <a:t>(development)</a:t>
            </a: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2571B64E-B343-503C-FA15-0EDEE0247ACF}"/>
              </a:ext>
            </a:extLst>
          </p:cNvPr>
          <p:cNvCxnSpPr>
            <a:cxnSpLocks/>
            <a:stCxn id="25" idx="3"/>
            <a:endCxn id="10" idx="0"/>
          </p:cNvCxnSpPr>
          <p:nvPr/>
        </p:nvCxnSpPr>
        <p:spPr>
          <a:xfrm>
            <a:off x="8924761" y="3637307"/>
            <a:ext cx="832839" cy="546074"/>
          </a:xfrm>
          <a:prstGeom prst="curvedConnector2">
            <a:avLst/>
          </a:prstGeom>
          <a:ln w="136525">
            <a:solidFill>
              <a:schemeClr val="accent5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FF1ED69D-18E0-5622-E031-BD801706E7AA}"/>
              </a:ext>
            </a:extLst>
          </p:cNvPr>
          <p:cNvCxnSpPr>
            <a:cxnSpLocks/>
            <a:stCxn id="18" idx="0"/>
            <a:endCxn id="21" idx="2"/>
          </p:cNvCxnSpPr>
          <p:nvPr/>
        </p:nvCxnSpPr>
        <p:spPr>
          <a:xfrm rot="5400000" flipH="1" flipV="1">
            <a:off x="4802305" y="3637308"/>
            <a:ext cx="841709" cy="12700"/>
          </a:xfrm>
          <a:prstGeom prst="curvedConnector3">
            <a:avLst>
              <a:gd name="adj1" fmla="val 50000"/>
            </a:avLst>
          </a:prstGeom>
          <a:ln w="136525">
            <a:solidFill>
              <a:srgbClr val="C960D7"/>
            </a:solidFill>
            <a:prstDash val="sysDot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174E7DD-3164-A03A-60A6-3F5D97C5FDE5}"/>
              </a:ext>
            </a:extLst>
          </p:cNvPr>
          <p:cNvSpPr/>
          <p:nvPr/>
        </p:nvSpPr>
        <p:spPr>
          <a:xfrm>
            <a:off x="9299613" y="1000569"/>
            <a:ext cx="2079626" cy="97288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prstClr val="white"/>
                </a:solidFill>
                <a:latin typeface="Outfit" pitchFamily="2" charset="0"/>
              </a:rPr>
              <a:t>dataset 1</a:t>
            </a:r>
          </a:p>
          <a:p>
            <a:pPr algn="ctr" defTabSz="609630"/>
            <a:r>
              <a:rPr lang="en-US" sz="1333" b="1" dirty="0">
                <a:solidFill>
                  <a:prstClr val="white"/>
                </a:solidFill>
                <a:latin typeface="Outfit" pitchFamily="2" charset="0"/>
              </a:rPr>
              <a:t>(evaluation)</a:t>
            </a:r>
          </a:p>
        </p:txBody>
      </p:sp>
      <p:pic>
        <p:nvPicPr>
          <p:cNvPr id="16" name="Picture 15" descr="A white circle with arrows and a percent sign&#10;&#10;AI-generated content may be incorrect.">
            <a:extLst>
              <a:ext uri="{FF2B5EF4-FFF2-40B4-BE49-F238E27FC236}">
                <a16:creationId xmlns:a16="http://schemas.microsoft.com/office/drawing/2014/main" id="{6FB3A3EF-AE1C-15C8-12AC-F98916788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644" y="4244041"/>
            <a:ext cx="607909" cy="607907"/>
          </a:xfrm>
          <a:prstGeom prst="rect">
            <a:avLst/>
          </a:prstGeom>
          <a:noFill/>
          <a:effectLst/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B75B9A2-4750-518C-B6D2-0EFA91219DAB}"/>
              </a:ext>
            </a:extLst>
          </p:cNvPr>
          <p:cNvGrpSpPr/>
          <p:nvPr/>
        </p:nvGrpSpPr>
        <p:grpSpPr>
          <a:xfrm>
            <a:off x="4206211" y="4058162"/>
            <a:ext cx="2033896" cy="1678714"/>
            <a:chOff x="4206211" y="4058162"/>
            <a:chExt cx="2033896" cy="167871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D50952B-9E2A-D69B-AF04-635EA89035A7}"/>
                </a:ext>
              </a:extLst>
            </p:cNvPr>
            <p:cNvSpPr/>
            <p:nvPr/>
          </p:nvSpPr>
          <p:spPr>
            <a:xfrm>
              <a:off x="4206211" y="4058162"/>
              <a:ext cx="2033896" cy="1678714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>
                  <a:solidFill>
                    <a:prstClr val="white"/>
                  </a:solidFill>
                  <a:latin typeface="Outfit" pitchFamily="2" charset="0"/>
                </a:rPr>
                <a:t>Revise Model</a:t>
              </a:r>
            </a:p>
          </p:txBody>
        </p:sp>
        <p:pic>
          <p:nvPicPr>
            <p:cNvPr id="19" name="Picture 18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D1C6D2FE-E27F-C2BD-70C5-BF2FAA5C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4653" y="4244041"/>
              <a:ext cx="614548" cy="614548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B7188A-2F3C-8ABA-C3AA-02AAEB32AE88}"/>
              </a:ext>
            </a:extLst>
          </p:cNvPr>
          <p:cNvGrpSpPr/>
          <p:nvPr/>
        </p:nvGrpSpPr>
        <p:grpSpPr>
          <a:xfrm>
            <a:off x="4206212" y="1592623"/>
            <a:ext cx="2033894" cy="1623830"/>
            <a:chOff x="4206212" y="1592623"/>
            <a:chExt cx="2033894" cy="162383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FD9EF65-2AC5-2028-B7C1-A1B1FFDF23A9}"/>
                </a:ext>
              </a:extLst>
            </p:cNvPr>
            <p:cNvSpPr/>
            <p:nvPr/>
          </p:nvSpPr>
          <p:spPr>
            <a:xfrm>
              <a:off x="4206212" y="1592623"/>
              <a:ext cx="2033894" cy="162383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>
                  <a:solidFill>
                    <a:prstClr val="white"/>
                  </a:solidFill>
                  <a:latin typeface="Outfit" pitchFamily="2" charset="0"/>
                </a:rPr>
                <a:t>Train Model</a:t>
              </a:r>
            </a:p>
          </p:txBody>
        </p:sp>
        <p:pic>
          <p:nvPicPr>
            <p:cNvPr id="22" name="Picture 21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C5C544B9-74DD-D466-F792-6369C71DF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64" y="1757220"/>
              <a:ext cx="647317" cy="647317"/>
            </a:xfrm>
            <a:prstGeom prst="rect">
              <a:avLst/>
            </a:prstGeom>
            <a:noFill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99C769-99DC-AB11-C356-BFE73E8E8C72}"/>
              </a:ext>
            </a:extLst>
          </p:cNvPr>
          <p:cNvGrpSpPr/>
          <p:nvPr/>
        </p:nvGrpSpPr>
        <p:grpSpPr>
          <a:xfrm>
            <a:off x="6890867" y="2825392"/>
            <a:ext cx="2033894" cy="1623830"/>
            <a:chOff x="6890867" y="2825392"/>
            <a:chExt cx="2033894" cy="162383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1D8414-C60F-AA6F-7ED1-B5FEF395E430}"/>
                </a:ext>
              </a:extLst>
            </p:cNvPr>
            <p:cNvSpPr/>
            <p:nvPr/>
          </p:nvSpPr>
          <p:spPr>
            <a:xfrm>
              <a:off x="6890867" y="2825392"/>
              <a:ext cx="2033894" cy="1623830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b="1" dirty="0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endParaRPr lang="en-US" sz="2400" b="1" dirty="0">
                <a:solidFill>
                  <a:prstClr val="white"/>
                </a:solidFill>
                <a:latin typeface="Outfit" pitchFamily="2" charset="0"/>
              </a:endParaRPr>
            </a:p>
            <a:p>
              <a:pPr algn="ctr" defTabSz="609630"/>
              <a:r>
                <a:rPr lang="en-US" sz="2400" b="1" dirty="0">
                  <a:solidFill>
                    <a:prstClr val="white"/>
                  </a:solidFill>
                  <a:latin typeface="Outfit" pitchFamily="2" charset="0"/>
                </a:rPr>
                <a:t>Evaluate Model</a:t>
              </a:r>
            </a:p>
          </p:txBody>
        </p:sp>
        <p:pic>
          <p:nvPicPr>
            <p:cNvPr id="26" name="Picture 25" descr="A diagram of two people&#10;&#10;AI-generated content may be incorrect.">
              <a:extLst>
                <a:ext uri="{FF2B5EF4-FFF2-40B4-BE49-F238E27FC236}">
                  <a16:creationId xmlns:a16="http://schemas.microsoft.com/office/drawing/2014/main" id="{6DDDB689-4BD0-E5DE-9CE5-3F9691EF9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589" y="3047890"/>
              <a:ext cx="549311" cy="54931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670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0" name="Group 1939">
            <a:extLst>
              <a:ext uri="{FF2B5EF4-FFF2-40B4-BE49-F238E27FC236}">
                <a16:creationId xmlns:a16="http://schemas.microsoft.com/office/drawing/2014/main" id="{6D811A6C-A12F-3780-0D8B-108566BCD5A7}"/>
              </a:ext>
            </a:extLst>
          </p:cNvPr>
          <p:cNvGrpSpPr/>
          <p:nvPr/>
        </p:nvGrpSpPr>
        <p:grpSpPr>
          <a:xfrm>
            <a:off x="920130" y="2723218"/>
            <a:ext cx="10942050" cy="223412"/>
            <a:chOff x="602315" y="459794"/>
            <a:chExt cx="10942050" cy="223412"/>
          </a:xfrm>
        </p:grpSpPr>
        <p:grpSp>
          <p:nvGrpSpPr>
            <p:cNvPr id="1941" name="Group 1940">
              <a:extLst>
                <a:ext uri="{FF2B5EF4-FFF2-40B4-BE49-F238E27FC236}">
                  <a16:creationId xmlns:a16="http://schemas.microsoft.com/office/drawing/2014/main" id="{FCCDA11D-8316-03F4-35F0-2FAD39AE1973}"/>
                </a:ext>
              </a:extLst>
            </p:cNvPr>
            <p:cNvGrpSpPr/>
            <p:nvPr/>
          </p:nvGrpSpPr>
          <p:grpSpPr>
            <a:xfrm>
              <a:off x="602315" y="459794"/>
              <a:ext cx="877176" cy="223412"/>
              <a:chOff x="602315" y="459794"/>
              <a:chExt cx="877176" cy="223412"/>
            </a:xfrm>
          </p:grpSpPr>
          <p:sp>
            <p:nvSpPr>
              <p:cNvPr id="1997" name="Rectangle 1996">
                <a:extLst>
                  <a:ext uri="{FF2B5EF4-FFF2-40B4-BE49-F238E27FC236}">
                    <a16:creationId xmlns:a16="http://schemas.microsoft.com/office/drawing/2014/main" id="{136D767A-F35F-4D83-8F47-DE21E976D498}"/>
                  </a:ext>
                </a:extLst>
              </p:cNvPr>
              <p:cNvSpPr/>
              <p:nvPr/>
            </p:nvSpPr>
            <p:spPr>
              <a:xfrm>
                <a:off x="602315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8" name="Rectangle 1997">
                <a:extLst>
                  <a:ext uri="{FF2B5EF4-FFF2-40B4-BE49-F238E27FC236}">
                    <a16:creationId xmlns:a16="http://schemas.microsoft.com/office/drawing/2014/main" id="{5C87D49F-1410-DE6B-D84D-62FADEEB53E1}"/>
                  </a:ext>
                </a:extLst>
              </p:cNvPr>
              <p:cNvSpPr/>
              <p:nvPr/>
            </p:nvSpPr>
            <p:spPr>
              <a:xfrm>
                <a:off x="831062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9" name="Rectangle 1998">
                <a:extLst>
                  <a:ext uri="{FF2B5EF4-FFF2-40B4-BE49-F238E27FC236}">
                    <a16:creationId xmlns:a16="http://schemas.microsoft.com/office/drawing/2014/main" id="{547DF50F-D211-1CFD-A515-365A6A6B3433}"/>
                  </a:ext>
                </a:extLst>
              </p:cNvPr>
              <p:cNvSpPr/>
              <p:nvPr/>
            </p:nvSpPr>
            <p:spPr>
              <a:xfrm>
                <a:off x="1059809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00" name="Rectangle 1999">
                <a:extLst>
                  <a:ext uri="{FF2B5EF4-FFF2-40B4-BE49-F238E27FC236}">
                    <a16:creationId xmlns:a16="http://schemas.microsoft.com/office/drawing/2014/main" id="{664F2BF7-A744-CCB4-5A8B-63AD8D6C2ED4}"/>
                  </a:ext>
                </a:extLst>
              </p:cNvPr>
              <p:cNvSpPr/>
              <p:nvPr/>
            </p:nvSpPr>
            <p:spPr>
              <a:xfrm>
                <a:off x="1288556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2" name="Group 1941">
              <a:extLst>
                <a:ext uri="{FF2B5EF4-FFF2-40B4-BE49-F238E27FC236}">
                  <a16:creationId xmlns:a16="http://schemas.microsoft.com/office/drawing/2014/main" id="{3D6ABF35-1AC1-D3C3-1DE0-743B156C9ECE}"/>
                </a:ext>
              </a:extLst>
            </p:cNvPr>
            <p:cNvGrpSpPr/>
            <p:nvPr/>
          </p:nvGrpSpPr>
          <p:grpSpPr>
            <a:xfrm>
              <a:off x="1517303" y="459794"/>
              <a:ext cx="877176" cy="223412"/>
              <a:chOff x="1517303" y="459794"/>
              <a:chExt cx="877176" cy="223412"/>
            </a:xfrm>
          </p:grpSpPr>
          <p:sp>
            <p:nvSpPr>
              <p:cNvPr id="1993" name="Rectangle 1992">
                <a:extLst>
                  <a:ext uri="{FF2B5EF4-FFF2-40B4-BE49-F238E27FC236}">
                    <a16:creationId xmlns:a16="http://schemas.microsoft.com/office/drawing/2014/main" id="{058CDDAA-6D32-D1C1-30D9-50846D5AAE3D}"/>
                  </a:ext>
                </a:extLst>
              </p:cNvPr>
              <p:cNvSpPr/>
              <p:nvPr/>
            </p:nvSpPr>
            <p:spPr>
              <a:xfrm>
                <a:off x="1517303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4" name="Rectangle 1993">
                <a:extLst>
                  <a:ext uri="{FF2B5EF4-FFF2-40B4-BE49-F238E27FC236}">
                    <a16:creationId xmlns:a16="http://schemas.microsoft.com/office/drawing/2014/main" id="{579AC46A-31EF-39C5-8F8C-F6E74F21371E}"/>
                  </a:ext>
                </a:extLst>
              </p:cNvPr>
              <p:cNvSpPr/>
              <p:nvPr/>
            </p:nvSpPr>
            <p:spPr>
              <a:xfrm>
                <a:off x="1746050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5" name="Rectangle 1994">
                <a:extLst>
                  <a:ext uri="{FF2B5EF4-FFF2-40B4-BE49-F238E27FC236}">
                    <a16:creationId xmlns:a16="http://schemas.microsoft.com/office/drawing/2014/main" id="{6C6E6BAD-FD1E-FD2F-C91D-B32A1E811FCC}"/>
                  </a:ext>
                </a:extLst>
              </p:cNvPr>
              <p:cNvSpPr/>
              <p:nvPr/>
            </p:nvSpPr>
            <p:spPr>
              <a:xfrm>
                <a:off x="1974797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6" name="Rectangle 1995">
                <a:extLst>
                  <a:ext uri="{FF2B5EF4-FFF2-40B4-BE49-F238E27FC236}">
                    <a16:creationId xmlns:a16="http://schemas.microsoft.com/office/drawing/2014/main" id="{130EE527-EC7B-08D3-8762-2D59A7DFBC55}"/>
                  </a:ext>
                </a:extLst>
              </p:cNvPr>
              <p:cNvSpPr/>
              <p:nvPr/>
            </p:nvSpPr>
            <p:spPr>
              <a:xfrm>
                <a:off x="2203544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3" name="Group 1942">
              <a:extLst>
                <a:ext uri="{FF2B5EF4-FFF2-40B4-BE49-F238E27FC236}">
                  <a16:creationId xmlns:a16="http://schemas.microsoft.com/office/drawing/2014/main" id="{BFFCF568-AF5C-BB7C-8597-8BD838DF32CB}"/>
                </a:ext>
              </a:extLst>
            </p:cNvPr>
            <p:cNvGrpSpPr/>
            <p:nvPr/>
          </p:nvGrpSpPr>
          <p:grpSpPr>
            <a:xfrm>
              <a:off x="2432291" y="459794"/>
              <a:ext cx="877176" cy="223412"/>
              <a:chOff x="2432291" y="459794"/>
              <a:chExt cx="877176" cy="223412"/>
            </a:xfrm>
          </p:grpSpPr>
          <p:sp>
            <p:nvSpPr>
              <p:cNvPr id="1989" name="Rectangle 1988">
                <a:extLst>
                  <a:ext uri="{FF2B5EF4-FFF2-40B4-BE49-F238E27FC236}">
                    <a16:creationId xmlns:a16="http://schemas.microsoft.com/office/drawing/2014/main" id="{A3E460C6-E6D7-54D4-F47D-6C2EBDA9D83F}"/>
                  </a:ext>
                </a:extLst>
              </p:cNvPr>
              <p:cNvSpPr/>
              <p:nvPr/>
            </p:nvSpPr>
            <p:spPr>
              <a:xfrm>
                <a:off x="2432291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0" name="Rectangle 1989">
                <a:extLst>
                  <a:ext uri="{FF2B5EF4-FFF2-40B4-BE49-F238E27FC236}">
                    <a16:creationId xmlns:a16="http://schemas.microsoft.com/office/drawing/2014/main" id="{F1C81042-DE79-B309-BE0E-1EFD806FB918}"/>
                  </a:ext>
                </a:extLst>
              </p:cNvPr>
              <p:cNvSpPr/>
              <p:nvPr/>
            </p:nvSpPr>
            <p:spPr>
              <a:xfrm>
                <a:off x="2661038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1" name="Rectangle 1990">
                <a:extLst>
                  <a:ext uri="{FF2B5EF4-FFF2-40B4-BE49-F238E27FC236}">
                    <a16:creationId xmlns:a16="http://schemas.microsoft.com/office/drawing/2014/main" id="{009AFD11-A16D-4F4A-58F8-B07E862F1802}"/>
                  </a:ext>
                </a:extLst>
              </p:cNvPr>
              <p:cNvSpPr/>
              <p:nvPr/>
            </p:nvSpPr>
            <p:spPr>
              <a:xfrm>
                <a:off x="2889785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92" name="Rectangle 1991">
                <a:extLst>
                  <a:ext uri="{FF2B5EF4-FFF2-40B4-BE49-F238E27FC236}">
                    <a16:creationId xmlns:a16="http://schemas.microsoft.com/office/drawing/2014/main" id="{FBEE4826-9282-D051-E315-C7FCE0193E32}"/>
                  </a:ext>
                </a:extLst>
              </p:cNvPr>
              <p:cNvSpPr/>
              <p:nvPr/>
            </p:nvSpPr>
            <p:spPr>
              <a:xfrm>
                <a:off x="3118532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4" name="Group 1943">
              <a:extLst>
                <a:ext uri="{FF2B5EF4-FFF2-40B4-BE49-F238E27FC236}">
                  <a16:creationId xmlns:a16="http://schemas.microsoft.com/office/drawing/2014/main" id="{F81DC700-A057-5133-EED2-63D42038E51C}"/>
                </a:ext>
              </a:extLst>
            </p:cNvPr>
            <p:cNvGrpSpPr/>
            <p:nvPr/>
          </p:nvGrpSpPr>
          <p:grpSpPr>
            <a:xfrm>
              <a:off x="3347279" y="459794"/>
              <a:ext cx="877176" cy="223412"/>
              <a:chOff x="3347279" y="459794"/>
              <a:chExt cx="877176" cy="223412"/>
            </a:xfrm>
          </p:grpSpPr>
          <p:sp>
            <p:nvSpPr>
              <p:cNvPr id="1985" name="Rectangle 1984">
                <a:extLst>
                  <a:ext uri="{FF2B5EF4-FFF2-40B4-BE49-F238E27FC236}">
                    <a16:creationId xmlns:a16="http://schemas.microsoft.com/office/drawing/2014/main" id="{BF22DE24-DCB6-C1A7-7D6C-B761E97B77FC}"/>
                  </a:ext>
                </a:extLst>
              </p:cNvPr>
              <p:cNvSpPr/>
              <p:nvPr/>
            </p:nvSpPr>
            <p:spPr>
              <a:xfrm>
                <a:off x="3347279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6" name="Rectangle 1985">
                <a:extLst>
                  <a:ext uri="{FF2B5EF4-FFF2-40B4-BE49-F238E27FC236}">
                    <a16:creationId xmlns:a16="http://schemas.microsoft.com/office/drawing/2014/main" id="{4F3FBD6B-FC34-2003-F1DA-931A7D0684BE}"/>
                  </a:ext>
                </a:extLst>
              </p:cNvPr>
              <p:cNvSpPr/>
              <p:nvPr/>
            </p:nvSpPr>
            <p:spPr>
              <a:xfrm>
                <a:off x="3576026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7" name="Rectangle 1986">
                <a:extLst>
                  <a:ext uri="{FF2B5EF4-FFF2-40B4-BE49-F238E27FC236}">
                    <a16:creationId xmlns:a16="http://schemas.microsoft.com/office/drawing/2014/main" id="{3FF9BDC8-2F48-CC30-EFD4-7E79E6FBCB62}"/>
                  </a:ext>
                </a:extLst>
              </p:cNvPr>
              <p:cNvSpPr/>
              <p:nvPr/>
            </p:nvSpPr>
            <p:spPr>
              <a:xfrm>
                <a:off x="3804773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8" name="Rectangle 1987">
                <a:extLst>
                  <a:ext uri="{FF2B5EF4-FFF2-40B4-BE49-F238E27FC236}">
                    <a16:creationId xmlns:a16="http://schemas.microsoft.com/office/drawing/2014/main" id="{4DBFD33D-5591-B62E-811A-6EA2AE3F9E8F}"/>
                  </a:ext>
                </a:extLst>
              </p:cNvPr>
              <p:cNvSpPr/>
              <p:nvPr/>
            </p:nvSpPr>
            <p:spPr>
              <a:xfrm>
                <a:off x="4033520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5" name="Group 1944">
              <a:extLst>
                <a:ext uri="{FF2B5EF4-FFF2-40B4-BE49-F238E27FC236}">
                  <a16:creationId xmlns:a16="http://schemas.microsoft.com/office/drawing/2014/main" id="{1E5C45DD-86F2-F534-4DDE-518B2F9210C0}"/>
                </a:ext>
              </a:extLst>
            </p:cNvPr>
            <p:cNvGrpSpPr/>
            <p:nvPr/>
          </p:nvGrpSpPr>
          <p:grpSpPr>
            <a:xfrm>
              <a:off x="4262267" y="459794"/>
              <a:ext cx="877176" cy="223412"/>
              <a:chOff x="4262267" y="459794"/>
              <a:chExt cx="877176" cy="223412"/>
            </a:xfrm>
          </p:grpSpPr>
          <p:sp>
            <p:nvSpPr>
              <p:cNvPr id="1981" name="Rectangle 1980">
                <a:extLst>
                  <a:ext uri="{FF2B5EF4-FFF2-40B4-BE49-F238E27FC236}">
                    <a16:creationId xmlns:a16="http://schemas.microsoft.com/office/drawing/2014/main" id="{63DB4C47-E6A5-2B38-F4FA-1A1E3966A41F}"/>
                  </a:ext>
                </a:extLst>
              </p:cNvPr>
              <p:cNvSpPr/>
              <p:nvPr/>
            </p:nvSpPr>
            <p:spPr>
              <a:xfrm>
                <a:off x="4262267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2" name="Rectangle 1981">
                <a:extLst>
                  <a:ext uri="{FF2B5EF4-FFF2-40B4-BE49-F238E27FC236}">
                    <a16:creationId xmlns:a16="http://schemas.microsoft.com/office/drawing/2014/main" id="{443C798C-8B1F-FF7C-1CF0-DD5E4FCDF985}"/>
                  </a:ext>
                </a:extLst>
              </p:cNvPr>
              <p:cNvSpPr/>
              <p:nvPr/>
            </p:nvSpPr>
            <p:spPr>
              <a:xfrm>
                <a:off x="4491014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3" name="Rectangle 1982">
                <a:extLst>
                  <a:ext uri="{FF2B5EF4-FFF2-40B4-BE49-F238E27FC236}">
                    <a16:creationId xmlns:a16="http://schemas.microsoft.com/office/drawing/2014/main" id="{A3A72B6E-FFE4-0103-7C43-35134F0F992A}"/>
                  </a:ext>
                </a:extLst>
              </p:cNvPr>
              <p:cNvSpPr/>
              <p:nvPr/>
            </p:nvSpPr>
            <p:spPr>
              <a:xfrm>
                <a:off x="4719761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4" name="Rectangle 1983">
                <a:extLst>
                  <a:ext uri="{FF2B5EF4-FFF2-40B4-BE49-F238E27FC236}">
                    <a16:creationId xmlns:a16="http://schemas.microsoft.com/office/drawing/2014/main" id="{EE480261-5FE6-DC03-172D-95388061ECE4}"/>
                  </a:ext>
                </a:extLst>
              </p:cNvPr>
              <p:cNvSpPr/>
              <p:nvPr/>
            </p:nvSpPr>
            <p:spPr>
              <a:xfrm>
                <a:off x="4948508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6" name="Group 1945">
              <a:extLst>
                <a:ext uri="{FF2B5EF4-FFF2-40B4-BE49-F238E27FC236}">
                  <a16:creationId xmlns:a16="http://schemas.microsoft.com/office/drawing/2014/main" id="{92E5206C-44C5-ADE5-9E60-670F83C7AC3C}"/>
                </a:ext>
              </a:extLst>
            </p:cNvPr>
            <p:cNvGrpSpPr/>
            <p:nvPr/>
          </p:nvGrpSpPr>
          <p:grpSpPr>
            <a:xfrm>
              <a:off x="5177255" y="459794"/>
              <a:ext cx="877176" cy="223412"/>
              <a:chOff x="5177255" y="459794"/>
              <a:chExt cx="877176" cy="223412"/>
            </a:xfrm>
          </p:grpSpPr>
          <p:sp>
            <p:nvSpPr>
              <p:cNvPr id="1977" name="Rectangle 1976">
                <a:extLst>
                  <a:ext uri="{FF2B5EF4-FFF2-40B4-BE49-F238E27FC236}">
                    <a16:creationId xmlns:a16="http://schemas.microsoft.com/office/drawing/2014/main" id="{68D76C39-315C-FF85-E2CA-8885623074E3}"/>
                  </a:ext>
                </a:extLst>
              </p:cNvPr>
              <p:cNvSpPr/>
              <p:nvPr/>
            </p:nvSpPr>
            <p:spPr>
              <a:xfrm>
                <a:off x="5177255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8" name="Rectangle 1977">
                <a:extLst>
                  <a:ext uri="{FF2B5EF4-FFF2-40B4-BE49-F238E27FC236}">
                    <a16:creationId xmlns:a16="http://schemas.microsoft.com/office/drawing/2014/main" id="{06207417-C32F-900E-8F20-01DF89D0BDD1}"/>
                  </a:ext>
                </a:extLst>
              </p:cNvPr>
              <p:cNvSpPr/>
              <p:nvPr/>
            </p:nvSpPr>
            <p:spPr>
              <a:xfrm>
                <a:off x="5406002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9" name="Rectangle 1978">
                <a:extLst>
                  <a:ext uri="{FF2B5EF4-FFF2-40B4-BE49-F238E27FC236}">
                    <a16:creationId xmlns:a16="http://schemas.microsoft.com/office/drawing/2014/main" id="{D906698E-E3C2-507E-44D9-37BF47096C8B}"/>
                  </a:ext>
                </a:extLst>
              </p:cNvPr>
              <p:cNvSpPr/>
              <p:nvPr/>
            </p:nvSpPr>
            <p:spPr>
              <a:xfrm>
                <a:off x="5634749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80" name="Rectangle 1979">
                <a:extLst>
                  <a:ext uri="{FF2B5EF4-FFF2-40B4-BE49-F238E27FC236}">
                    <a16:creationId xmlns:a16="http://schemas.microsoft.com/office/drawing/2014/main" id="{F1FD2B61-D91D-E1FD-CEA0-620887524384}"/>
                  </a:ext>
                </a:extLst>
              </p:cNvPr>
              <p:cNvSpPr/>
              <p:nvPr/>
            </p:nvSpPr>
            <p:spPr>
              <a:xfrm>
                <a:off x="5863496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7" name="Group 1946">
              <a:extLst>
                <a:ext uri="{FF2B5EF4-FFF2-40B4-BE49-F238E27FC236}">
                  <a16:creationId xmlns:a16="http://schemas.microsoft.com/office/drawing/2014/main" id="{4F2D5EDE-0193-7D95-1EF6-F5093755C119}"/>
                </a:ext>
              </a:extLst>
            </p:cNvPr>
            <p:cNvGrpSpPr/>
            <p:nvPr/>
          </p:nvGrpSpPr>
          <p:grpSpPr>
            <a:xfrm>
              <a:off x="6092243" y="459794"/>
              <a:ext cx="877176" cy="223412"/>
              <a:chOff x="6092243" y="459794"/>
              <a:chExt cx="877176" cy="223412"/>
            </a:xfrm>
          </p:grpSpPr>
          <p:sp>
            <p:nvSpPr>
              <p:cNvPr id="1973" name="Rectangle 1972">
                <a:extLst>
                  <a:ext uri="{FF2B5EF4-FFF2-40B4-BE49-F238E27FC236}">
                    <a16:creationId xmlns:a16="http://schemas.microsoft.com/office/drawing/2014/main" id="{3AF5AF3E-B17F-C3CE-AB84-F208F2FE746B}"/>
                  </a:ext>
                </a:extLst>
              </p:cNvPr>
              <p:cNvSpPr/>
              <p:nvPr/>
            </p:nvSpPr>
            <p:spPr>
              <a:xfrm>
                <a:off x="6092243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4" name="Rectangle 1973">
                <a:extLst>
                  <a:ext uri="{FF2B5EF4-FFF2-40B4-BE49-F238E27FC236}">
                    <a16:creationId xmlns:a16="http://schemas.microsoft.com/office/drawing/2014/main" id="{409B1D1D-A12A-69D1-BA0D-A40BCB71AAD9}"/>
                  </a:ext>
                </a:extLst>
              </p:cNvPr>
              <p:cNvSpPr/>
              <p:nvPr/>
            </p:nvSpPr>
            <p:spPr>
              <a:xfrm>
                <a:off x="6320990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5" name="Rectangle 1974">
                <a:extLst>
                  <a:ext uri="{FF2B5EF4-FFF2-40B4-BE49-F238E27FC236}">
                    <a16:creationId xmlns:a16="http://schemas.microsoft.com/office/drawing/2014/main" id="{600D5DE5-8B0C-C26E-D8AF-B5B96DA5CA5F}"/>
                  </a:ext>
                </a:extLst>
              </p:cNvPr>
              <p:cNvSpPr/>
              <p:nvPr/>
            </p:nvSpPr>
            <p:spPr>
              <a:xfrm>
                <a:off x="6549737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6" name="Rectangle 1975">
                <a:extLst>
                  <a:ext uri="{FF2B5EF4-FFF2-40B4-BE49-F238E27FC236}">
                    <a16:creationId xmlns:a16="http://schemas.microsoft.com/office/drawing/2014/main" id="{BD5952A2-7FF8-4043-0650-41D34CDABBB7}"/>
                  </a:ext>
                </a:extLst>
              </p:cNvPr>
              <p:cNvSpPr/>
              <p:nvPr/>
            </p:nvSpPr>
            <p:spPr>
              <a:xfrm>
                <a:off x="6778484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8" name="Group 1947">
              <a:extLst>
                <a:ext uri="{FF2B5EF4-FFF2-40B4-BE49-F238E27FC236}">
                  <a16:creationId xmlns:a16="http://schemas.microsoft.com/office/drawing/2014/main" id="{83BA1CA9-6A15-A293-949F-527C1AF07243}"/>
                </a:ext>
              </a:extLst>
            </p:cNvPr>
            <p:cNvGrpSpPr/>
            <p:nvPr/>
          </p:nvGrpSpPr>
          <p:grpSpPr>
            <a:xfrm>
              <a:off x="7007231" y="459794"/>
              <a:ext cx="877176" cy="223412"/>
              <a:chOff x="7007231" y="459794"/>
              <a:chExt cx="877176" cy="223412"/>
            </a:xfrm>
          </p:grpSpPr>
          <p:sp>
            <p:nvSpPr>
              <p:cNvPr id="1969" name="Rectangle 1968">
                <a:extLst>
                  <a:ext uri="{FF2B5EF4-FFF2-40B4-BE49-F238E27FC236}">
                    <a16:creationId xmlns:a16="http://schemas.microsoft.com/office/drawing/2014/main" id="{C35C6FBA-CE6F-B0AC-1D80-06EB28581643}"/>
                  </a:ext>
                </a:extLst>
              </p:cNvPr>
              <p:cNvSpPr/>
              <p:nvPr/>
            </p:nvSpPr>
            <p:spPr>
              <a:xfrm>
                <a:off x="7007231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0" name="Rectangle 1969">
                <a:extLst>
                  <a:ext uri="{FF2B5EF4-FFF2-40B4-BE49-F238E27FC236}">
                    <a16:creationId xmlns:a16="http://schemas.microsoft.com/office/drawing/2014/main" id="{99B03470-F1D5-C925-C581-4F17FAF4DF71}"/>
                  </a:ext>
                </a:extLst>
              </p:cNvPr>
              <p:cNvSpPr/>
              <p:nvPr/>
            </p:nvSpPr>
            <p:spPr>
              <a:xfrm>
                <a:off x="7235978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1" name="Rectangle 1970">
                <a:extLst>
                  <a:ext uri="{FF2B5EF4-FFF2-40B4-BE49-F238E27FC236}">
                    <a16:creationId xmlns:a16="http://schemas.microsoft.com/office/drawing/2014/main" id="{FA26950B-7183-DCBF-C84E-6AE6233F8F84}"/>
                  </a:ext>
                </a:extLst>
              </p:cNvPr>
              <p:cNvSpPr/>
              <p:nvPr/>
            </p:nvSpPr>
            <p:spPr>
              <a:xfrm>
                <a:off x="7464725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72" name="Rectangle 1971">
                <a:extLst>
                  <a:ext uri="{FF2B5EF4-FFF2-40B4-BE49-F238E27FC236}">
                    <a16:creationId xmlns:a16="http://schemas.microsoft.com/office/drawing/2014/main" id="{41B33DDF-3A4D-DBAB-BADC-29B9330DEDE2}"/>
                  </a:ext>
                </a:extLst>
              </p:cNvPr>
              <p:cNvSpPr/>
              <p:nvPr/>
            </p:nvSpPr>
            <p:spPr>
              <a:xfrm>
                <a:off x="7693472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49" name="Group 1948">
              <a:extLst>
                <a:ext uri="{FF2B5EF4-FFF2-40B4-BE49-F238E27FC236}">
                  <a16:creationId xmlns:a16="http://schemas.microsoft.com/office/drawing/2014/main" id="{B229C42D-5D1A-A06D-854D-B20F80D33EB2}"/>
                </a:ext>
              </a:extLst>
            </p:cNvPr>
            <p:cNvGrpSpPr/>
            <p:nvPr/>
          </p:nvGrpSpPr>
          <p:grpSpPr>
            <a:xfrm>
              <a:off x="7922219" y="459794"/>
              <a:ext cx="877176" cy="223412"/>
              <a:chOff x="7922219" y="459794"/>
              <a:chExt cx="877176" cy="223412"/>
            </a:xfrm>
          </p:grpSpPr>
          <p:sp>
            <p:nvSpPr>
              <p:cNvPr id="1965" name="Rectangle 1964">
                <a:extLst>
                  <a:ext uri="{FF2B5EF4-FFF2-40B4-BE49-F238E27FC236}">
                    <a16:creationId xmlns:a16="http://schemas.microsoft.com/office/drawing/2014/main" id="{EC0DF0A6-E17F-1357-7C99-D8E8AE000C82}"/>
                  </a:ext>
                </a:extLst>
              </p:cNvPr>
              <p:cNvSpPr/>
              <p:nvPr/>
            </p:nvSpPr>
            <p:spPr>
              <a:xfrm>
                <a:off x="7922219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6" name="Rectangle 1965">
                <a:extLst>
                  <a:ext uri="{FF2B5EF4-FFF2-40B4-BE49-F238E27FC236}">
                    <a16:creationId xmlns:a16="http://schemas.microsoft.com/office/drawing/2014/main" id="{E5792233-3DCD-4D31-F7F6-1D0ADC8E9EF3}"/>
                  </a:ext>
                </a:extLst>
              </p:cNvPr>
              <p:cNvSpPr/>
              <p:nvPr/>
            </p:nvSpPr>
            <p:spPr>
              <a:xfrm>
                <a:off x="8150966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7" name="Rectangle 1966">
                <a:extLst>
                  <a:ext uri="{FF2B5EF4-FFF2-40B4-BE49-F238E27FC236}">
                    <a16:creationId xmlns:a16="http://schemas.microsoft.com/office/drawing/2014/main" id="{EB5308FC-EF06-CB43-2326-31D76F8F5E88}"/>
                  </a:ext>
                </a:extLst>
              </p:cNvPr>
              <p:cNvSpPr/>
              <p:nvPr/>
            </p:nvSpPr>
            <p:spPr>
              <a:xfrm>
                <a:off x="8379713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8" name="Rectangle 1967">
                <a:extLst>
                  <a:ext uri="{FF2B5EF4-FFF2-40B4-BE49-F238E27FC236}">
                    <a16:creationId xmlns:a16="http://schemas.microsoft.com/office/drawing/2014/main" id="{F7EA2573-E787-C8E2-E8CA-DB09B9FFA86C}"/>
                  </a:ext>
                </a:extLst>
              </p:cNvPr>
              <p:cNvSpPr/>
              <p:nvPr/>
            </p:nvSpPr>
            <p:spPr>
              <a:xfrm>
                <a:off x="860846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0" name="Group 1949">
              <a:extLst>
                <a:ext uri="{FF2B5EF4-FFF2-40B4-BE49-F238E27FC236}">
                  <a16:creationId xmlns:a16="http://schemas.microsoft.com/office/drawing/2014/main" id="{FDE649AA-3E79-64CF-3168-AF672BDF3C25}"/>
                </a:ext>
              </a:extLst>
            </p:cNvPr>
            <p:cNvGrpSpPr/>
            <p:nvPr/>
          </p:nvGrpSpPr>
          <p:grpSpPr>
            <a:xfrm>
              <a:off x="8837207" y="459794"/>
              <a:ext cx="877176" cy="223412"/>
              <a:chOff x="8837207" y="459794"/>
              <a:chExt cx="877176" cy="223412"/>
            </a:xfrm>
          </p:grpSpPr>
          <p:sp>
            <p:nvSpPr>
              <p:cNvPr id="1961" name="Rectangle 1960">
                <a:extLst>
                  <a:ext uri="{FF2B5EF4-FFF2-40B4-BE49-F238E27FC236}">
                    <a16:creationId xmlns:a16="http://schemas.microsoft.com/office/drawing/2014/main" id="{E9E35977-2E25-C138-D2E8-5106469F91C0}"/>
                  </a:ext>
                </a:extLst>
              </p:cNvPr>
              <p:cNvSpPr/>
              <p:nvPr/>
            </p:nvSpPr>
            <p:spPr>
              <a:xfrm>
                <a:off x="8837207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2" name="Rectangle 1961">
                <a:extLst>
                  <a:ext uri="{FF2B5EF4-FFF2-40B4-BE49-F238E27FC236}">
                    <a16:creationId xmlns:a16="http://schemas.microsoft.com/office/drawing/2014/main" id="{2DADDC83-05EF-90D1-AEB7-7D87F057B2BC}"/>
                  </a:ext>
                </a:extLst>
              </p:cNvPr>
              <p:cNvSpPr/>
              <p:nvPr/>
            </p:nvSpPr>
            <p:spPr>
              <a:xfrm>
                <a:off x="9065954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3" name="Rectangle 1962">
                <a:extLst>
                  <a:ext uri="{FF2B5EF4-FFF2-40B4-BE49-F238E27FC236}">
                    <a16:creationId xmlns:a16="http://schemas.microsoft.com/office/drawing/2014/main" id="{EDE97527-B675-F449-4EC2-1BB94CE8DFE8}"/>
                  </a:ext>
                </a:extLst>
              </p:cNvPr>
              <p:cNvSpPr/>
              <p:nvPr/>
            </p:nvSpPr>
            <p:spPr>
              <a:xfrm>
                <a:off x="9294701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4" name="Rectangle 1963">
                <a:extLst>
                  <a:ext uri="{FF2B5EF4-FFF2-40B4-BE49-F238E27FC236}">
                    <a16:creationId xmlns:a16="http://schemas.microsoft.com/office/drawing/2014/main" id="{29FAF9F6-86CE-BCEE-A963-545EE4FA389C}"/>
                  </a:ext>
                </a:extLst>
              </p:cNvPr>
              <p:cNvSpPr/>
              <p:nvPr/>
            </p:nvSpPr>
            <p:spPr>
              <a:xfrm>
                <a:off x="9523448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1" name="Group 1950">
              <a:extLst>
                <a:ext uri="{FF2B5EF4-FFF2-40B4-BE49-F238E27FC236}">
                  <a16:creationId xmlns:a16="http://schemas.microsoft.com/office/drawing/2014/main" id="{2894F8A2-0FA9-CF1C-5119-46B150C47FD4}"/>
                </a:ext>
              </a:extLst>
            </p:cNvPr>
            <p:cNvGrpSpPr/>
            <p:nvPr/>
          </p:nvGrpSpPr>
          <p:grpSpPr>
            <a:xfrm>
              <a:off x="9752195" y="459794"/>
              <a:ext cx="877176" cy="223412"/>
              <a:chOff x="9752195" y="459794"/>
              <a:chExt cx="877176" cy="223412"/>
            </a:xfrm>
          </p:grpSpPr>
          <p:sp>
            <p:nvSpPr>
              <p:cNvPr id="1957" name="Rectangle 1956">
                <a:extLst>
                  <a:ext uri="{FF2B5EF4-FFF2-40B4-BE49-F238E27FC236}">
                    <a16:creationId xmlns:a16="http://schemas.microsoft.com/office/drawing/2014/main" id="{303D6419-AD25-A732-9E87-F604C40C2167}"/>
                  </a:ext>
                </a:extLst>
              </p:cNvPr>
              <p:cNvSpPr/>
              <p:nvPr/>
            </p:nvSpPr>
            <p:spPr>
              <a:xfrm>
                <a:off x="9752195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58" name="Rectangle 1957">
                <a:extLst>
                  <a:ext uri="{FF2B5EF4-FFF2-40B4-BE49-F238E27FC236}">
                    <a16:creationId xmlns:a16="http://schemas.microsoft.com/office/drawing/2014/main" id="{8AABAEB0-4C73-B59A-0158-B1C5E8988FD2}"/>
                  </a:ext>
                </a:extLst>
              </p:cNvPr>
              <p:cNvSpPr/>
              <p:nvPr/>
            </p:nvSpPr>
            <p:spPr>
              <a:xfrm>
                <a:off x="9980942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59" name="Rectangle 1958">
                <a:extLst>
                  <a:ext uri="{FF2B5EF4-FFF2-40B4-BE49-F238E27FC236}">
                    <a16:creationId xmlns:a16="http://schemas.microsoft.com/office/drawing/2014/main" id="{9CAF1463-ADB8-C07D-7DF9-4AEEC7C83A51}"/>
                  </a:ext>
                </a:extLst>
              </p:cNvPr>
              <p:cNvSpPr/>
              <p:nvPr/>
            </p:nvSpPr>
            <p:spPr>
              <a:xfrm>
                <a:off x="10209689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60" name="Rectangle 1959">
                <a:extLst>
                  <a:ext uri="{FF2B5EF4-FFF2-40B4-BE49-F238E27FC236}">
                    <a16:creationId xmlns:a16="http://schemas.microsoft.com/office/drawing/2014/main" id="{911F8EC9-328A-1EF8-B48E-E2270E5444AD}"/>
                  </a:ext>
                </a:extLst>
              </p:cNvPr>
              <p:cNvSpPr/>
              <p:nvPr/>
            </p:nvSpPr>
            <p:spPr>
              <a:xfrm>
                <a:off x="10438436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52" name="Group 1951">
              <a:extLst>
                <a:ext uri="{FF2B5EF4-FFF2-40B4-BE49-F238E27FC236}">
                  <a16:creationId xmlns:a16="http://schemas.microsoft.com/office/drawing/2014/main" id="{5C58052E-E071-9A02-DE4F-EA416D4C6A43}"/>
                </a:ext>
              </a:extLst>
            </p:cNvPr>
            <p:cNvGrpSpPr/>
            <p:nvPr/>
          </p:nvGrpSpPr>
          <p:grpSpPr>
            <a:xfrm>
              <a:off x="10667183" y="459794"/>
              <a:ext cx="877182" cy="223412"/>
              <a:chOff x="10667183" y="459794"/>
              <a:chExt cx="877182" cy="223412"/>
            </a:xfrm>
          </p:grpSpPr>
          <p:sp>
            <p:nvSpPr>
              <p:cNvPr id="1953" name="Rectangle 1952">
                <a:extLst>
                  <a:ext uri="{FF2B5EF4-FFF2-40B4-BE49-F238E27FC236}">
                    <a16:creationId xmlns:a16="http://schemas.microsoft.com/office/drawing/2014/main" id="{866D21FD-DB67-9444-C82C-09C4360F334C}"/>
                  </a:ext>
                </a:extLst>
              </p:cNvPr>
              <p:cNvSpPr/>
              <p:nvPr/>
            </p:nvSpPr>
            <p:spPr>
              <a:xfrm>
                <a:off x="10667183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54" name="Rectangle 1953">
                <a:extLst>
                  <a:ext uri="{FF2B5EF4-FFF2-40B4-BE49-F238E27FC236}">
                    <a16:creationId xmlns:a16="http://schemas.microsoft.com/office/drawing/2014/main" id="{3B802E06-0A11-DE14-0A8B-D5EEA568BE6D}"/>
                  </a:ext>
                </a:extLst>
              </p:cNvPr>
              <p:cNvSpPr/>
              <p:nvPr/>
            </p:nvSpPr>
            <p:spPr>
              <a:xfrm>
                <a:off x="1089593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55" name="Rectangle 1954">
                <a:extLst>
                  <a:ext uri="{FF2B5EF4-FFF2-40B4-BE49-F238E27FC236}">
                    <a16:creationId xmlns:a16="http://schemas.microsoft.com/office/drawing/2014/main" id="{FC1C46D5-3AE5-5FDC-1933-E71FBCC4C84C}"/>
                  </a:ext>
                </a:extLst>
              </p:cNvPr>
              <p:cNvSpPr/>
              <p:nvPr/>
            </p:nvSpPr>
            <p:spPr>
              <a:xfrm>
                <a:off x="11124677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56" name="Rectangle 1955">
                <a:extLst>
                  <a:ext uri="{FF2B5EF4-FFF2-40B4-BE49-F238E27FC236}">
                    <a16:creationId xmlns:a16="http://schemas.microsoft.com/office/drawing/2014/main" id="{DD113EA0-9164-56DE-9ADC-F274DB726A8C}"/>
                  </a:ext>
                </a:extLst>
              </p:cNvPr>
              <p:cNvSpPr/>
              <p:nvPr/>
            </p:nvSpPr>
            <p:spPr>
              <a:xfrm>
                <a:off x="1135343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01" name="Group 2000">
            <a:extLst>
              <a:ext uri="{FF2B5EF4-FFF2-40B4-BE49-F238E27FC236}">
                <a16:creationId xmlns:a16="http://schemas.microsoft.com/office/drawing/2014/main" id="{8F060EBE-E6EA-4876-B34F-924EFF2243F9}"/>
              </a:ext>
            </a:extLst>
          </p:cNvPr>
          <p:cNvGrpSpPr/>
          <p:nvPr/>
        </p:nvGrpSpPr>
        <p:grpSpPr>
          <a:xfrm>
            <a:off x="920130" y="3000247"/>
            <a:ext cx="10942050" cy="223412"/>
            <a:chOff x="754715" y="612194"/>
            <a:chExt cx="10942050" cy="223412"/>
          </a:xfrm>
        </p:grpSpPr>
        <p:grpSp>
          <p:nvGrpSpPr>
            <p:cNvPr id="2002" name="Group 2001">
              <a:extLst>
                <a:ext uri="{FF2B5EF4-FFF2-40B4-BE49-F238E27FC236}">
                  <a16:creationId xmlns:a16="http://schemas.microsoft.com/office/drawing/2014/main" id="{4D1FCE42-B1A7-996F-9DC5-60840A9F4D9F}"/>
                </a:ext>
              </a:extLst>
            </p:cNvPr>
            <p:cNvGrpSpPr/>
            <p:nvPr/>
          </p:nvGrpSpPr>
          <p:grpSpPr>
            <a:xfrm>
              <a:off x="754715" y="612194"/>
              <a:ext cx="877176" cy="223412"/>
              <a:chOff x="602315" y="459794"/>
              <a:chExt cx="877176" cy="223412"/>
            </a:xfrm>
          </p:grpSpPr>
          <p:sp>
            <p:nvSpPr>
              <p:cNvPr id="2058" name="Rectangle 2057">
                <a:extLst>
                  <a:ext uri="{FF2B5EF4-FFF2-40B4-BE49-F238E27FC236}">
                    <a16:creationId xmlns:a16="http://schemas.microsoft.com/office/drawing/2014/main" id="{3F2AB3EA-D107-D941-49E4-E637D091F195}"/>
                  </a:ext>
                </a:extLst>
              </p:cNvPr>
              <p:cNvSpPr/>
              <p:nvPr/>
            </p:nvSpPr>
            <p:spPr>
              <a:xfrm>
                <a:off x="602315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9" name="Rectangle 2058">
                <a:extLst>
                  <a:ext uri="{FF2B5EF4-FFF2-40B4-BE49-F238E27FC236}">
                    <a16:creationId xmlns:a16="http://schemas.microsoft.com/office/drawing/2014/main" id="{48D6EAF8-2D09-6436-BB06-04ADA1F8D19C}"/>
                  </a:ext>
                </a:extLst>
              </p:cNvPr>
              <p:cNvSpPr/>
              <p:nvPr/>
            </p:nvSpPr>
            <p:spPr>
              <a:xfrm>
                <a:off x="831062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60" name="Rectangle 2059">
                <a:extLst>
                  <a:ext uri="{FF2B5EF4-FFF2-40B4-BE49-F238E27FC236}">
                    <a16:creationId xmlns:a16="http://schemas.microsoft.com/office/drawing/2014/main" id="{74604BCF-A030-85E7-6D9E-C5A8D43C34A6}"/>
                  </a:ext>
                </a:extLst>
              </p:cNvPr>
              <p:cNvSpPr/>
              <p:nvPr/>
            </p:nvSpPr>
            <p:spPr>
              <a:xfrm>
                <a:off x="1059809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61" name="Rectangle 2060">
                <a:extLst>
                  <a:ext uri="{FF2B5EF4-FFF2-40B4-BE49-F238E27FC236}">
                    <a16:creationId xmlns:a16="http://schemas.microsoft.com/office/drawing/2014/main" id="{5B3449C6-6E68-778A-D7A3-D2515C44F484}"/>
                  </a:ext>
                </a:extLst>
              </p:cNvPr>
              <p:cNvSpPr/>
              <p:nvPr/>
            </p:nvSpPr>
            <p:spPr>
              <a:xfrm>
                <a:off x="1288556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3" name="Group 2002">
              <a:extLst>
                <a:ext uri="{FF2B5EF4-FFF2-40B4-BE49-F238E27FC236}">
                  <a16:creationId xmlns:a16="http://schemas.microsoft.com/office/drawing/2014/main" id="{E7D3B5D0-52B7-230F-E3DC-17FE56972912}"/>
                </a:ext>
              </a:extLst>
            </p:cNvPr>
            <p:cNvGrpSpPr/>
            <p:nvPr/>
          </p:nvGrpSpPr>
          <p:grpSpPr>
            <a:xfrm>
              <a:off x="1669703" y="612194"/>
              <a:ext cx="877176" cy="223412"/>
              <a:chOff x="1517303" y="459794"/>
              <a:chExt cx="877176" cy="223412"/>
            </a:xfrm>
          </p:grpSpPr>
          <p:sp>
            <p:nvSpPr>
              <p:cNvPr id="2054" name="Rectangle 2053">
                <a:extLst>
                  <a:ext uri="{FF2B5EF4-FFF2-40B4-BE49-F238E27FC236}">
                    <a16:creationId xmlns:a16="http://schemas.microsoft.com/office/drawing/2014/main" id="{4ADFA6D8-0459-9D02-CBA0-03D0145B8AE3}"/>
                  </a:ext>
                </a:extLst>
              </p:cNvPr>
              <p:cNvSpPr/>
              <p:nvPr/>
            </p:nvSpPr>
            <p:spPr>
              <a:xfrm>
                <a:off x="1517303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5" name="Rectangle 2054">
                <a:extLst>
                  <a:ext uri="{FF2B5EF4-FFF2-40B4-BE49-F238E27FC236}">
                    <a16:creationId xmlns:a16="http://schemas.microsoft.com/office/drawing/2014/main" id="{EB8A865C-1E58-B88B-ABB5-01540623A6D3}"/>
                  </a:ext>
                </a:extLst>
              </p:cNvPr>
              <p:cNvSpPr/>
              <p:nvPr/>
            </p:nvSpPr>
            <p:spPr>
              <a:xfrm>
                <a:off x="1746050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6" name="Rectangle 2055">
                <a:extLst>
                  <a:ext uri="{FF2B5EF4-FFF2-40B4-BE49-F238E27FC236}">
                    <a16:creationId xmlns:a16="http://schemas.microsoft.com/office/drawing/2014/main" id="{2F77A455-C58E-332A-CA6C-B3E39DC8345A}"/>
                  </a:ext>
                </a:extLst>
              </p:cNvPr>
              <p:cNvSpPr/>
              <p:nvPr/>
            </p:nvSpPr>
            <p:spPr>
              <a:xfrm>
                <a:off x="1974797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7" name="Rectangle 2056">
                <a:extLst>
                  <a:ext uri="{FF2B5EF4-FFF2-40B4-BE49-F238E27FC236}">
                    <a16:creationId xmlns:a16="http://schemas.microsoft.com/office/drawing/2014/main" id="{365545AB-7E1C-0917-7F1B-94E165CE96E7}"/>
                  </a:ext>
                </a:extLst>
              </p:cNvPr>
              <p:cNvSpPr/>
              <p:nvPr/>
            </p:nvSpPr>
            <p:spPr>
              <a:xfrm>
                <a:off x="2203544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4" name="Group 2003">
              <a:extLst>
                <a:ext uri="{FF2B5EF4-FFF2-40B4-BE49-F238E27FC236}">
                  <a16:creationId xmlns:a16="http://schemas.microsoft.com/office/drawing/2014/main" id="{982C4164-A9C1-8F67-EBAB-D3CEEE251414}"/>
                </a:ext>
              </a:extLst>
            </p:cNvPr>
            <p:cNvGrpSpPr/>
            <p:nvPr/>
          </p:nvGrpSpPr>
          <p:grpSpPr>
            <a:xfrm>
              <a:off x="2584691" y="612194"/>
              <a:ext cx="877176" cy="223412"/>
              <a:chOff x="2432291" y="459794"/>
              <a:chExt cx="877176" cy="223412"/>
            </a:xfrm>
          </p:grpSpPr>
          <p:sp>
            <p:nvSpPr>
              <p:cNvPr id="2050" name="Rectangle 2049">
                <a:extLst>
                  <a:ext uri="{FF2B5EF4-FFF2-40B4-BE49-F238E27FC236}">
                    <a16:creationId xmlns:a16="http://schemas.microsoft.com/office/drawing/2014/main" id="{65F32A19-B23A-24D8-83FC-54947C59964E}"/>
                  </a:ext>
                </a:extLst>
              </p:cNvPr>
              <p:cNvSpPr/>
              <p:nvPr/>
            </p:nvSpPr>
            <p:spPr>
              <a:xfrm>
                <a:off x="2432291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1" name="Rectangle 2050">
                <a:extLst>
                  <a:ext uri="{FF2B5EF4-FFF2-40B4-BE49-F238E27FC236}">
                    <a16:creationId xmlns:a16="http://schemas.microsoft.com/office/drawing/2014/main" id="{21EEB304-C152-5AEC-8981-F65089ED5702}"/>
                  </a:ext>
                </a:extLst>
              </p:cNvPr>
              <p:cNvSpPr/>
              <p:nvPr/>
            </p:nvSpPr>
            <p:spPr>
              <a:xfrm>
                <a:off x="2661038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2" name="Rectangle 2051">
                <a:extLst>
                  <a:ext uri="{FF2B5EF4-FFF2-40B4-BE49-F238E27FC236}">
                    <a16:creationId xmlns:a16="http://schemas.microsoft.com/office/drawing/2014/main" id="{E14B7514-FC0A-DE6B-47A2-7E9E3029C939}"/>
                  </a:ext>
                </a:extLst>
              </p:cNvPr>
              <p:cNvSpPr/>
              <p:nvPr/>
            </p:nvSpPr>
            <p:spPr>
              <a:xfrm>
                <a:off x="2889785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3" name="Rectangle 2052">
                <a:extLst>
                  <a:ext uri="{FF2B5EF4-FFF2-40B4-BE49-F238E27FC236}">
                    <a16:creationId xmlns:a16="http://schemas.microsoft.com/office/drawing/2014/main" id="{9F0E636D-B000-0A21-735D-6211086041BD}"/>
                  </a:ext>
                </a:extLst>
              </p:cNvPr>
              <p:cNvSpPr/>
              <p:nvPr/>
            </p:nvSpPr>
            <p:spPr>
              <a:xfrm>
                <a:off x="3118532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5" name="Group 2004">
              <a:extLst>
                <a:ext uri="{FF2B5EF4-FFF2-40B4-BE49-F238E27FC236}">
                  <a16:creationId xmlns:a16="http://schemas.microsoft.com/office/drawing/2014/main" id="{989710B7-1805-6861-C0F6-AB77BBF8B11E}"/>
                </a:ext>
              </a:extLst>
            </p:cNvPr>
            <p:cNvGrpSpPr/>
            <p:nvPr/>
          </p:nvGrpSpPr>
          <p:grpSpPr>
            <a:xfrm>
              <a:off x="3499679" y="612194"/>
              <a:ext cx="877176" cy="223412"/>
              <a:chOff x="3347279" y="459794"/>
              <a:chExt cx="877176" cy="223412"/>
            </a:xfrm>
          </p:grpSpPr>
          <p:sp>
            <p:nvSpPr>
              <p:cNvPr id="2046" name="Rectangle 2045">
                <a:extLst>
                  <a:ext uri="{FF2B5EF4-FFF2-40B4-BE49-F238E27FC236}">
                    <a16:creationId xmlns:a16="http://schemas.microsoft.com/office/drawing/2014/main" id="{E1A1D4A7-CA48-BCAE-F73F-F52960886FA8}"/>
                  </a:ext>
                </a:extLst>
              </p:cNvPr>
              <p:cNvSpPr/>
              <p:nvPr/>
            </p:nvSpPr>
            <p:spPr>
              <a:xfrm>
                <a:off x="3347279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7" name="Rectangle 2046">
                <a:extLst>
                  <a:ext uri="{FF2B5EF4-FFF2-40B4-BE49-F238E27FC236}">
                    <a16:creationId xmlns:a16="http://schemas.microsoft.com/office/drawing/2014/main" id="{8758B7DE-F224-308B-EAE5-346BA3F4DB09}"/>
                  </a:ext>
                </a:extLst>
              </p:cNvPr>
              <p:cNvSpPr/>
              <p:nvPr/>
            </p:nvSpPr>
            <p:spPr>
              <a:xfrm>
                <a:off x="3576026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8" name="Rectangle 2047">
                <a:extLst>
                  <a:ext uri="{FF2B5EF4-FFF2-40B4-BE49-F238E27FC236}">
                    <a16:creationId xmlns:a16="http://schemas.microsoft.com/office/drawing/2014/main" id="{76978FA0-4B6C-5C44-3C6F-66FDA6CBE062}"/>
                  </a:ext>
                </a:extLst>
              </p:cNvPr>
              <p:cNvSpPr/>
              <p:nvPr/>
            </p:nvSpPr>
            <p:spPr>
              <a:xfrm>
                <a:off x="3804773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9" name="Rectangle 2048">
                <a:extLst>
                  <a:ext uri="{FF2B5EF4-FFF2-40B4-BE49-F238E27FC236}">
                    <a16:creationId xmlns:a16="http://schemas.microsoft.com/office/drawing/2014/main" id="{D58CF546-5A87-242C-EDB7-3FAFB194873B}"/>
                  </a:ext>
                </a:extLst>
              </p:cNvPr>
              <p:cNvSpPr/>
              <p:nvPr/>
            </p:nvSpPr>
            <p:spPr>
              <a:xfrm>
                <a:off x="4033520" y="459794"/>
                <a:ext cx="190935" cy="223412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6" name="Group 2005">
              <a:extLst>
                <a:ext uri="{FF2B5EF4-FFF2-40B4-BE49-F238E27FC236}">
                  <a16:creationId xmlns:a16="http://schemas.microsoft.com/office/drawing/2014/main" id="{8F0B20BF-B764-B224-9C95-E38DA4440D43}"/>
                </a:ext>
              </a:extLst>
            </p:cNvPr>
            <p:cNvGrpSpPr/>
            <p:nvPr/>
          </p:nvGrpSpPr>
          <p:grpSpPr>
            <a:xfrm>
              <a:off x="4414667" y="612194"/>
              <a:ext cx="877176" cy="223412"/>
              <a:chOff x="4262267" y="459794"/>
              <a:chExt cx="877176" cy="223412"/>
            </a:xfrm>
          </p:grpSpPr>
          <p:sp>
            <p:nvSpPr>
              <p:cNvPr id="2042" name="Rectangle 2041">
                <a:extLst>
                  <a:ext uri="{FF2B5EF4-FFF2-40B4-BE49-F238E27FC236}">
                    <a16:creationId xmlns:a16="http://schemas.microsoft.com/office/drawing/2014/main" id="{7D05AF22-EF9B-3E86-E297-D662D1D25019}"/>
                  </a:ext>
                </a:extLst>
              </p:cNvPr>
              <p:cNvSpPr/>
              <p:nvPr/>
            </p:nvSpPr>
            <p:spPr>
              <a:xfrm>
                <a:off x="4262267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3" name="Rectangle 2042">
                <a:extLst>
                  <a:ext uri="{FF2B5EF4-FFF2-40B4-BE49-F238E27FC236}">
                    <a16:creationId xmlns:a16="http://schemas.microsoft.com/office/drawing/2014/main" id="{84EC4609-98DB-D07E-D005-D6724BC8F33A}"/>
                  </a:ext>
                </a:extLst>
              </p:cNvPr>
              <p:cNvSpPr/>
              <p:nvPr/>
            </p:nvSpPr>
            <p:spPr>
              <a:xfrm>
                <a:off x="4491014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4" name="Rectangle 2043">
                <a:extLst>
                  <a:ext uri="{FF2B5EF4-FFF2-40B4-BE49-F238E27FC236}">
                    <a16:creationId xmlns:a16="http://schemas.microsoft.com/office/drawing/2014/main" id="{5274524B-C031-E196-DAF5-EFD508DE3039}"/>
                  </a:ext>
                </a:extLst>
              </p:cNvPr>
              <p:cNvSpPr/>
              <p:nvPr/>
            </p:nvSpPr>
            <p:spPr>
              <a:xfrm>
                <a:off x="4719761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5" name="Rectangle 2044">
                <a:extLst>
                  <a:ext uri="{FF2B5EF4-FFF2-40B4-BE49-F238E27FC236}">
                    <a16:creationId xmlns:a16="http://schemas.microsoft.com/office/drawing/2014/main" id="{AF34F7F3-AED1-151C-E849-231C61266F2F}"/>
                  </a:ext>
                </a:extLst>
              </p:cNvPr>
              <p:cNvSpPr/>
              <p:nvPr/>
            </p:nvSpPr>
            <p:spPr>
              <a:xfrm>
                <a:off x="4948508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7" name="Group 2006">
              <a:extLst>
                <a:ext uri="{FF2B5EF4-FFF2-40B4-BE49-F238E27FC236}">
                  <a16:creationId xmlns:a16="http://schemas.microsoft.com/office/drawing/2014/main" id="{8AF480A3-D101-A7D0-4D1F-4DBF0FBDD488}"/>
                </a:ext>
              </a:extLst>
            </p:cNvPr>
            <p:cNvGrpSpPr/>
            <p:nvPr/>
          </p:nvGrpSpPr>
          <p:grpSpPr>
            <a:xfrm>
              <a:off x="5329655" y="612194"/>
              <a:ext cx="877176" cy="223412"/>
              <a:chOff x="5177255" y="459794"/>
              <a:chExt cx="877176" cy="223412"/>
            </a:xfrm>
          </p:grpSpPr>
          <p:sp>
            <p:nvSpPr>
              <p:cNvPr id="2038" name="Rectangle 2037">
                <a:extLst>
                  <a:ext uri="{FF2B5EF4-FFF2-40B4-BE49-F238E27FC236}">
                    <a16:creationId xmlns:a16="http://schemas.microsoft.com/office/drawing/2014/main" id="{2A75C6B8-C456-F0E0-584D-CBE5DFAFFB0B}"/>
                  </a:ext>
                </a:extLst>
              </p:cNvPr>
              <p:cNvSpPr/>
              <p:nvPr/>
            </p:nvSpPr>
            <p:spPr>
              <a:xfrm>
                <a:off x="5177255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9" name="Rectangle 2038">
                <a:extLst>
                  <a:ext uri="{FF2B5EF4-FFF2-40B4-BE49-F238E27FC236}">
                    <a16:creationId xmlns:a16="http://schemas.microsoft.com/office/drawing/2014/main" id="{743FBC6C-6B18-1BCB-1A64-CC15806C6F55}"/>
                  </a:ext>
                </a:extLst>
              </p:cNvPr>
              <p:cNvSpPr/>
              <p:nvPr/>
            </p:nvSpPr>
            <p:spPr>
              <a:xfrm>
                <a:off x="5406002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0" name="Rectangle 2039">
                <a:extLst>
                  <a:ext uri="{FF2B5EF4-FFF2-40B4-BE49-F238E27FC236}">
                    <a16:creationId xmlns:a16="http://schemas.microsoft.com/office/drawing/2014/main" id="{D40D03E6-9253-3807-9451-CFC6E00FD5BA}"/>
                  </a:ext>
                </a:extLst>
              </p:cNvPr>
              <p:cNvSpPr/>
              <p:nvPr/>
            </p:nvSpPr>
            <p:spPr>
              <a:xfrm>
                <a:off x="5634749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1" name="Rectangle 2040">
                <a:extLst>
                  <a:ext uri="{FF2B5EF4-FFF2-40B4-BE49-F238E27FC236}">
                    <a16:creationId xmlns:a16="http://schemas.microsoft.com/office/drawing/2014/main" id="{662207D7-F8D4-7F3E-2928-8D9287296018}"/>
                  </a:ext>
                </a:extLst>
              </p:cNvPr>
              <p:cNvSpPr/>
              <p:nvPr/>
            </p:nvSpPr>
            <p:spPr>
              <a:xfrm>
                <a:off x="5863496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8" name="Group 2007">
              <a:extLst>
                <a:ext uri="{FF2B5EF4-FFF2-40B4-BE49-F238E27FC236}">
                  <a16:creationId xmlns:a16="http://schemas.microsoft.com/office/drawing/2014/main" id="{31F67843-CB92-2B0A-BD6D-E6939D866305}"/>
                </a:ext>
              </a:extLst>
            </p:cNvPr>
            <p:cNvGrpSpPr/>
            <p:nvPr/>
          </p:nvGrpSpPr>
          <p:grpSpPr>
            <a:xfrm>
              <a:off x="6244643" y="612194"/>
              <a:ext cx="877176" cy="223412"/>
              <a:chOff x="6092243" y="459794"/>
              <a:chExt cx="877176" cy="223412"/>
            </a:xfrm>
          </p:grpSpPr>
          <p:sp>
            <p:nvSpPr>
              <p:cNvPr id="2034" name="Rectangle 2033">
                <a:extLst>
                  <a:ext uri="{FF2B5EF4-FFF2-40B4-BE49-F238E27FC236}">
                    <a16:creationId xmlns:a16="http://schemas.microsoft.com/office/drawing/2014/main" id="{FC5EA21A-451B-C0CB-8492-8047D0360840}"/>
                  </a:ext>
                </a:extLst>
              </p:cNvPr>
              <p:cNvSpPr/>
              <p:nvPr/>
            </p:nvSpPr>
            <p:spPr>
              <a:xfrm>
                <a:off x="6092243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5" name="Rectangle 2034">
                <a:extLst>
                  <a:ext uri="{FF2B5EF4-FFF2-40B4-BE49-F238E27FC236}">
                    <a16:creationId xmlns:a16="http://schemas.microsoft.com/office/drawing/2014/main" id="{2170E140-F6A2-D001-2D96-2E3C73FB29E5}"/>
                  </a:ext>
                </a:extLst>
              </p:cNvPr>
              <p:cNvSpPr/>
              <p:nvPr/>
            </p:nvSpPr>
            <p:spPr>
              <a:xfrm>
                <a:off x="6320990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6" name="Rectangle 2035">
                <a:extLst>
                  <a:ext uri="{FF2B5EF4-FFF2-40B4-BE49-F238E27FC236}">
                    <a16:creationId xmlns:a16="http://schemas.microsoft.com/office/drawing/2014/main" id="{E2EFCDE1-C37C-6E31-EE1B-753DC79DE8E2}"/>
                  </a:ext>
                </a:extLst>
              </p:cNvPr>
              <p:cNvSpPr/>
              <p:nvPr/>
            </p:nvSpPr>
            <p:spPr>
              <a:xfrm>
                <a:off x="6549737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7" name="Rectangle 2036">
                <a:extLst>
                  <a:ext uri="{FF2B5EF4-FFF2-40B4-BE49-F238E27FC236}">
                    <a16:creationId xmlns:a16="http://schemas.microsoft.com/office/drawing/2014/main" id="{2480B602-F227-2887-237A-DBA85B70B6B7}"/>
                  </a:ext>
                </a:extLst>
              </p:cNvPr>
              <p:cNvSpPr/>
              <p:nvPr/>
            </p:nvSpPr>
            <p:spPr>
              <a:xfrm>
                <a:off x="6778484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9" name="Group 2008">
              <a:extLst>
                <a:ext uri="{FF2B5EF4-FFF2-40B4-BE49-F238E27FC236}">
                  <a16:creationId xmlns:a16="http://schemas.microsoft.com/office/drawing/2014/main" id="{C6B9A6AE-3A94-7CE5-7589-966FF07C41CA}"/>
                </a:ext>
              </a:extLst>
            </p:cNvPr>
            <p:cNvGrpSpPr/>
            <p:nvPr/>
          </p:nvGrpSpPr>
          <p:grpSpPr>
            <a:xfrm>
              <a:off x="7159631" y="612194"/>
              <a:ext cx="877176" cy="223412"/>
              <a:chOff x="7007231" y="459794"/>
              <a:chExt cx="877176" cy="223412"/>
            </a:xfrm>
          </p:grpSpPr>
          <p:sp>
            <p:nvSpPr>
              <p:cNvPr id="2030" name="Rectangle 2029">
                <a:extLst>
                  <a:ext uri="{FF2B5EF4-FFF2-40B4-BE49-F238E27FC236}">
                    <a16:creationId xmlns:a16="http://schemas.microsoft.com/office/drawing/2014/main" id="{AB1C653B-A02A-3B79-A8BB-562ABF4D471A}"/>
                  </a:ext>
                </a:extLst>
              </p:cNvPr>
              <p:cNvSpPr/>
              <p:nvPr/>
            </p:nvSpPr>
            <p:spPr>
              <a:xfrm>
                <a:off x="7007231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1" name="Rectangle 2030">
                <a:extLst>
                  <a:ext uri="{FF2B5EF4-FFF2-40B4-BE49-F238E27FC236}">
                    <a16:creationId xmlns:a16="http://schemas.microsoft.com/office/drawing/2014/main" id="{0725A42C-EA2C-2512-CC28-A5DC09361A0B}"/>
                  </a:ext>
                </a:extLst>
              </p:cNvPr>
              <p:cNvSpPr/>
              <p:nvPr/>
            </p:nvSpPr>
            <p:spPr>
              <a:xfrm>
                <a:off x="7235978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2" name="Rectangle 2031">
                <a:extLst>
                  <a:ext uri="{FF2B5EF4-FFF2-40B4-BE49-F238E27FC236}">
                    <a16:creationId xmlns:a16="http://schemas.microsoft.com/office/drawing/2014/main" id="{1387F367-3B79-F455-11EC-A71C4D304FD9}"/>
                  </a:ext>
                </a:extLst>
              </p:cNvPr>
              <p:cNvSpPr/>
              <p:nvPr/>
            </p:nvSpPr>
            <p:spPr>
              <a:xfrm>
                <a:off x="7464725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33" name="Rectangle 2032">
                <a:extLst>
                  <a:ext uri="{FF2B5EF4-FFF2-40B4-BE49-F238E27FC236}">
                    <a16:creationId xmlns:a16="http://schemas.microsoft.com/office/drawing/2014/main" id="{DAAE66AE-347D-0AA2-B463-42BC2665D589}"/>
                  </a:ext>
                </a:extLst>
              </p:cNvPr>
              <p:cNvSpPr/>
              <p:nvPr/>
            </p:nvSpPr>
            <p:spPr>
              <a:xfrm>
                <a:off x="7693472" y="459794"/>
                <a:ext cx="190935" cy="223412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10" name="Group 2009">
              <a:extLst>
                <a:ext uri="{FF2B5EF4-FFF2-40B4-BE49-F238E27FC236}">
                  <a16:creationId xmlns:a16="http://schemas.microsoft.com/office/drawing/2014/main" id="{A27DC30A-1468-F1B1-5AF3-E817C817321A}"/>
                </a:ext>
              </a:extLst>
            </p:cNvPr>
            <p:cNvGrpSpPr/>
            <p:nvPr/>
          </p:nvGrpSpPr>
          <p:grpSpPr>
            <a:xfrm>
              <a:off x="8074619" y="612194"/>
              <a:ext cx="877176" cy="223412"/>
              <a:chOff x="7922219" y="459794"/>
              <a:chExt cx="877176" cy="223412"/>
            </a:xfrm>
          </p:grpSpPr>
          <p:sp>
            <p:nvSpPr>
              <p:cNvPr id="2026" name="Rectangle 2025">
                <a:extLst>
                  <a:ext uri="{FF2B5EF4-FFF2-40B4-BE49-F238E27FC236}">
                    <a16:creationId xmlns:a16="http://schemas.microsoft.com/office/drawing/2014/main" id="{76DDF0A9-78FF-3724-ED7E-20F7B4E42104}"/>
                  </a:ext>
                </a:extLst>
              </p:cNvPr>
              <p:cNvSpPr/>
              <p:nvPr/>
            </p:nvSpPr>
            <p:spPr>
              <a:xfrm>
                <a:off x="7922219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7" name="Rectangle 2026">
                <a:extLst>
                  <a:ext uri="{FF2B5EF4-FFF2-40B4-BE49-F238E27FC236}">
                    <a16:creationId xmlns:a16="http://schemas.microsoft.com/office/drawing/2014/main" id="{B070456E-CE78-314E-4937-87B0FD5D884B}"/>
                  </a:ext>
                </a:extLst>
              </p:cNvPr>
              <p:cNvSpPr/>
              <p:nvPr/>
            </p:nvSpPr>
            <p:spPr>
              <a:xfrm>
                <a:off x="8150966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8" name="Rectangle 2027">
                <a:extLst>
                  <a:ext uri="{FF2B5EF4-FFF2-40B4-BE49-F238E27FC236}">
                    <a16:creationId xmlns:a16="http://schemas.microsoft.com/office/drawing/2014/main" id="{35A838F4-4E93-426E-7167-B0EE0D0B9D1D}"/>
                  </a:ext>
                </a:extLst>
              </p:cNvPr>
              <p:cNvSpPr/>
              <p:nvPr/>
            </p:nvSpPr>
            <p:spPr>
              <a:xfrm>
                <a:off x="8379713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9" name="Rectangle 2028">
                <a:extLst>
                  <a:ext uri="{FF2B5EF4-FFF2-40B4-BE49-F238E27FC236}">
                    <a16:creationId xmlns:a16="http://schemas.microsoft.com/office/drawing/2014/main" id="{F3C91923-723B-497B-79AE-589120D88DD1}"/>
                  </a:ext>
                </a:extLst>
              </p:cNvPr>
              <p:cNvSpPr/>
              <p:nvPr/>
            </p:nvSpPr>
            <p:spPr>
              <a:xfrm>
                <a:off x="860846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11" name="Group 2010">
              <a:extLst>
                <a:ext uri="{FF2B5EF4-FFF2-40B4-BE49-F238E27FC236}">
                  <a16:creationId xmlns:a16="http://schemas.microsoft.com/office/drawing/2014/main" id="{A44E8A3B-D1EE-C2C9-A432-538C230A2ABC}"/>
                </a:ext>
              </a:extLst>
            </p:cNvPr>
            <p:cNvGrpSpPr/>
            <p:nvPr/>
          </p:nvGrpSpPr>
          <p:grpSpPr>
            <a:xfrm>
              <a:off x="8989607" y="612194"/>
              <a:ext cx="877176" cy="223412"/>
              <a:chOff x="8837207" y="459794"/>
              <a:chExt cx="877176" cy="223412"/>
            </a:xfrm>
          </p:grpSpPr>
          <p:sp>
            <p:nvSpPr>
              <p:cNvPr id="2022" name="Rectangle 2021">
                <a:extLst>
                  <a:ext uri="{FF2B5EF4-FFF2-40B4-BE49-F238E27FC236}">
                    <a16:creationId xmlns:a16="http://schemas.microsoft.com/office/drawing/2014/main" id="{4CD3BD13-FD7C-31A6-5141-FE9946E76C24}"/>
                  </a:ext>
                </a:extLst>
              </p:cNvPr>
              <p:cNvSpPr/>
              <p:nvPr/>
            </p:nvSpPr>
            <p:spPr>
              <a:xfrm>
                <a:off x="8837207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3" name="Rectangle 2022">
                <a:extLst>
                  <a:ext uri="{FF2B5EF4-FFF2-40B4-BE49-F238E27FC236}">
                    <a16:creationId xmlns:a16="http://schemas.microsoft.com/office/drawing/2014/main" id="{1A4496E6-1CCE-27BB-08DD-F41CA68BBF87}"/>
                  </a:ext>
                </a:extLst>
              </p:cNvPr>
              <p:cNvSpPr/>
              <p:nvPr/>
            </p:nvSpPr>
            <p:spPr>
              <a:xfrm>
                <a:off x="9065954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4" name="Rectangle 2023">
                <a:extLst>
                  <a:ext uri="{FF2B5EF4-FFF2-40B4-BE49-F238E27FC236}">
                    <a16:creationId xmlns:a16="http://schemas.microsoft.com/office/drawing/2014/main" id="{FFC74A9E-9BE4-C2BB-0932-3654AD4F9AB2}"/>
                  </a:ext>
                </a:extLst>
              </p:cNvPr>
              <p:cNvSpPr/>
              <p:nvPr/>
            </p:nvSpPr>
            <p:spPr>
              <a:xfrm>
                <a:off x="9294701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5" name="Rectangle 2024">
                <a:extLst>
                  <a:ext uri="{FF2B5EF4-FFF2-40B4-BE49-F238E27FC236}">
                    <a16:creationId xmlns:a16="http://schemas.microsoft.com/office/drawing/2014/main" id="{37DB9E6F-4768-8EEA-A1EB-5D83E6CA9A78}"/>
                  </a:ext>
                </a:extLst>
              </p:cNvPr>
              <p:cNvSpPr/>
              <p:nvPr/>
            </p:nvSpPr>
            <p:spPr>
              <a:xfrm>
                <a:off x="9523448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12" name="Group 2011">
              <a:extLst>
                <a:ext uri="{FF2B5EF4-FFF2-40B4-BE49-F238E27FC236}">
                  <a16:creationId xmlns:a16="http://schemas.microsoft.com/office/drawing/2014/main" id="{B4865857-FA58-E661-A55C-6150B3D34A42}"/>
                </a:ext>
              </a:extLst>
            </p:cNvPr>
            <p:cNvGrpSpPr/>
            <p:nvPr/>
          </p:nvGrpSpPr>
          <p:grpSpPr>
            <a:xfrm>
              <a:off x="9904595" y="612194"/>
              <a:ext cx="877176" cy="223412"/>
              <a:chOff x="9752195" y="459794"/>
              <a:chExt cx="877176" cy="223412"/>
            </a:xfrm>
          </p:grpSpPr>
          <p:sp>
            <p:nvSpPr>
              <p:cNvPr id="2018" name="Rectangle 2017">
                <a:extLst>
                  <a:ext uri="{FF2B5EF4-FFF2-40B4-BE49-F238E27FC236}">
                    <a16:creationId xmlns:a16="http://schemas.microsoft.com/office/drawing/2014/main" id="{01117365-C27C-FBE6-B0E5-AC29D479A1D0}"/>
                  </a:ext>
                </a:extLst>
              </p:cNvPr>
              <p:cNvSpPr/>
              <p:nvPr/>
            </p:nvSpPr>
            <p:spPr>
              <a:xfrm>
                <a:off x="9752195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19" name="Rectangle 2018">
                <a:extLst>
                  <a:ext uri="{FF2B5EF4-FFF2-40B4-BE49-F238E27FC236}">
                    <a16:creationId xmlns:a16="http://schemas.microsoft.com/office/drawing/2014/main" id="{A71A2A40-66B1-DF10-EA4A-AEFBCD82DD68}"/>
                  </a:ext>
                </a:extLst>
              </p:cNvPr>
              <p:cNvSpPr/>
              <p:nvPr/>
            </p:nvSpPr>
            <p:spPr>
              <a:xfrm>
                <a:off x="9980942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0" name="Rectangle 2019">
                <a:extLst>
                  <a:ext uri="{FF2B5EF4-FFF2-40B4-BE49-F238E27FC236}">
                    <a16:creationId xmlns:a16="http://schemas.microsoft.com/office/drawing/2014/main" id="{59210799-459E-80FC-D5B8-CF91F0A1D6A8}"/>
                  </a:ext>
                </a:extLst>
              </p:cNvPr>
              <p:cNvSpPr/>
              <p:nvPr/>
            </p:nvSpPr>
            <p:spPr>
              <a:xfrm>
                <a:off x="10209689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21" name="Rectangle 2020">
                <a:extLst>
                  <a:ext uri="{FF2B5EF4-FFF2-40B4-BE49-F238E27FC236}">
                    <a16:creationId xmlns:a16="http://schemas.microsoft.com/office/drawing/2014/main" id="{6C2B7CC3-0D8D-6809-C730-7C425B3B7669}"/>
                  </a:ext>
                </a:extLst>
              </p:cNvPr>
              <p:cNvSpPr/>
              <p:nvPr/>
            </p:nvSpPr>
            <p:spPr>
              <a:xfrm>
                <a:off x="10438436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13" name="Group 2012">
              <a:extLst>
                <a:ext uri="{FF2B5EF4-FFF2-40B4-BE49-F238E27FC236}">
                  <a16:creationId xmlns:a16="http://schemas.microsoft.com/office/drawing/2014/main" id="{6A6A74B6-195A-BFBD-9B04-7DCCE76B535D}"/>
                </a:ext>
              </a:extLst>
            </p:cNvPr>
            <p:cNvGrpSpPr/>
            <p:nvPr/>
          </p:nvGrpSpPr>
          <p:grpSpPr>
            <a:xfrm>
              <a:off x="10819583" y="612194"/>
              <a:ext cx="877182" cy="223412"/>
              <a:chOff x="10667183" y="459794"/>
              <a:chExt cx="877182" cy="223412"/>
            </a:xfrm>
          </p:grpSpPr>
          <p:sp>
            <p:nvSpPr>
              <p:cNvPr id="2014" name="Rectangle 2013">
                <a:extLst>
                  <a:ext uri="{FF2B5EF4-FFF2-40B4-BE49-F238E27FC236}">
                    <a16:creationId xmlns:a16="http://schemas.microsoft.com/office/drawing/2014/main" id="{2A0BF175-7100-A2B4-FEAE-74E3630614BE}"/>
                  </a:ext>
                </a:extLst>
              </p:cNvPr>
              <p:cNvSpPr/>
              <p:nvPr/>
            </p:nvSpPr>
            <p:spPr>
              <a:xfrm>
                <a:off x="10667183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15" name="Rectangle 2014">
                <a:extLst>
                  <a:ext uri="{FF2B5EF4-FFF2-40B4-BE49-F238E27FC236}">
                    <a16:creationId xmlns:a16="http://schemas.microsoft.com/office/drawing/2014/main" id="{0C0108E5-2562-8177-D1FE-741FF417F46C}"/>
                  </a:ext>
                </a:extLst>
              </p:cNvPr>
              <p:cNvSpPr/>
              <p:nvPr/>
            </p:nvSpPr>
            <p:spPr>
              <a:xfrm>
                <a:off x="1089593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16" name="Rectangle 2015">
                <a:extLst>
                  <a:ext uri="{FF2B5EF4-FFF2-40B4-BE49-F238E27FC236}">
                    <a16:creationId xmlns:a16="http://schemas.microsoft.com/office/drawing/2014/main" id="{E214ECB5-5045-1CE7-C473-0BD574F903E1}"/>
                  </a:ext>
                </a:extLst>
              </p:cNvPr>
              <p:cNvSpPr/>
              <p:nvPr/>
            </p:nvSpPr>
            <p:spPr>
              <a:xfrm>
                <a:off x="11124677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17" name="Rectangle 2016">
                <a:extLst>
                  <a:ext uri="{FF2B5EF4-FFF2-40B4-BE49-F238E27FC236}">
                    <a16:creationId xmlns:a16="http://schemas.microsoft.com/office/drawing/2014/main" id="{41438315-3516-08FD-CF05-F88310F09C66}"/>
                  </a:ext>
                </a:extLst>
              </p:cNvPr>
              <p:cNvSpPr/>
              <p:nvPr/>
            </p:nvSpPr>
            <p:spPr>
              <a:xfrm>
                <a:off x="11353430" y="459794"/>
                <a:ext cx="190935" cy="223412"/>
              </a:xfrm>
              <a:prstGeom prst="rect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72" name="TextBox 2671">
            <a:extLst>
              <a:ext uri="{FF2B5EF4-FFF2-40B4-BE49-F238E27FC236}">
                <a16:creationId xmlns:a16="http://schemas.microsoft.com/office/drawing/2014/main" id="{19800A1D-7DCE-FBF3-FDCB-80FE8A149A93}"/>
              </a:ext>
            </a:extLst>
          </p:cNvPr>
          <p:cNvSpPr txBox="1"/>
          <p:nvPr/>
        </p:nvSpPr>
        <p:spPr>
          <a:xfrm>
            <a:off x="489465" y="156805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2689" name="Group 2688">
            <a:extLst>
              <a:ext uri="{FF2B5EF4-FFF2-40B4-BE49-F238E27FC236}">
                <a16:creationId xmlns:a16="http://schemas.microsoft.com/office/drawing/2014/main" id="{F85A65AA-A2E6-BF32-4626-E0887A21F980}"/>
              </a:ext>
            </a:extLst>
          </p:cNvPr>
          <p:cNvGrpSpPr/>
          <p:nvPr/>
        </p:nvGrpSpPr>
        <p:grpSpPr>
          <a:xfrm>
            <a:off x="489465" y="1853392"/>
            <a:ext cx="11372715" cy="307777"/>
            <a:chOff x="489465" y="1404762"/>
            <a:chExt cx="11372715" cy="307777"/>
          </a:xfrm>
        </p:grpSpPr>
        <p:grpSp>
          <p:nvGrpSpPr>
            <p:cNvPr id="1816" name="Group 1815">
              <a:extLst>
                <a:ext uri="{FF2B5EF4-FFF2-40B4-BE49-F238E27FC236}">
                  <a16:creationId xmlns:a16="http://schemas.microsoft.com/office/drawing/2014/main" id="{C75AC470-B82E-5EE4-7285-CEF4BA281482}"/>
                </a:ext>
              </a:extLst>
            </p:cNvPr>
            <p:cNvGrpSpPr/>
            <p:nvPr/>
          </p:nvGrpSpPr>
          <p:grpSpPr>
            <a:xfrm>
              <a:off x="920130" y="1443501"/>
              <a:ext cx="10942050" cy="223412"/>
              <a:chOff x="754715" y="612194"/>
              <a:chExt cx="10942050" cy="223412"/>
            </a:xfrm>
          </p:grpSpPr>
          <p:grpSp>
            <p:nvGrpSpPr>
              <p:cNvPr id="1756" name="Group 1755">
                <a:extLst>
                  <a:ext uri="{FF2B5EF4-FFF2-40B4-BE49-F238E27FC236}">
                    <a16:creationId xmlns:a16="http://schemas.microsoft.com/office/drawing/2014/main" id="{C9ED4894-EEFC-9F35-831A-12335CA3AC11}"/>
                  </a:ext>
                </a:extLst>
              </p:cNvPr>
              <p:cNvGrpSpPr/>
              <p:nvPr/>
            </p:nvGrpSpPr>
            <p:grpSpPr>
              <a:xfrm>
                <a:off x="754715" y="612194"/>
                <a:ext cx="877176" cy="223412"/>
                <a:chOff x="602315" y="459794"/>
                <a:chExt cx="877176" cy="223412"/>
              </a:xfrm>
            </p:grpSpPr>
            <p:sp>
              <p:nvSpPr>
                <p:cNvPr id="1757" name="Rectangle 1756">
                  <a:extLst>
                    <a:ext uri="{FF2B5EF4-FFF2-40B4-BE49-F238E27FC236}">
                      <a16:creationId xmlns:a16="http://schemas.microsoft.com/office/drawing/2014/main" id="{B0F6A465-4D73-49ED-272A-2B8550BFA126}"/>
                    </a:ext>
                  </a:extLst>
                </p:cNvPr>
                <p:cNvSpPr/>
                <p:nvPr/>
              </p:nvSpPr>
              <p:spPr>
                <a:xfrm>
                  <a:off x="60231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8" name="Rectangle 1757">
                  <a:extLst>
                    <a:ext uri="{FF2B5EF4-FFF2-40B4-BE49-F238E27FC236}">
                      <a16:creationId xmlns:a16="http://schemas.microsoft.com/office/drawing/2014/main" id="{4E7AF209-40F8-0EAA-BC61-A64CAEC18883}"/>
                    </a:ext>
                  </a:extLst>
                </p:cNvPr>
                <p:cNvSpPr/>
                <p:nvPr/>
              </p:nvSpPr>
              <p:spPr>
                <a:xfrm>
                  <a:off x="83106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9" name="Rectangle 1758">
                  <a:extLst>
                    <a:ext uri="{FF2B5EF4-FFF2-40B4-BE49-F238E27FC236}">
                      <a16:creationId xmlns:a16="http://schemas.microsoft.com/office/drawing/2014/main" id="{7B167E02-AC40-CC8F-76C6-66538D384FB8}"/>
                    </a:ext>
                  </a:extLst>
                </p:cNvPr>
                <p:cNvSpPr/>
                <p:nvPr/>
              </p:nvSpPr>
              <p:spPr>
                <a:xfrm>
                  <a:off x="105980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0" name="Rectangle 1759">
                  <a:extLst>
                    <a:ext uri="{FF2B5EF4-FFF2-40B4-BE49-F238E27FC236}">
                      <a16:creationId xmlns:a16="http://schemas.microsoft.com/office/drawing/2014/main" id="{A2496CB3-DA4A-1DFF-9BE3-71BAC32644D8}"/>
                    </a:ext>
                  </a:extLst>
                </p:cNvPr>
                <p:cNvSpPr/>
                <p:nvPr/>
              </p:nvSpPr>
              <p:spPr>
                <a:xfrm>
                  <a:off x="128855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61" name="Group 1760">
                <a:extLst>
                  <a:ext uri="{FF2B5EF4-FFF2-40B4-BE49-F238E27FC236}">
                    <a16:creationId xmlns:a16="http://schemas.microsoft.com/office/drawing/2014/main" id="{DE8CA457-A5E1-3097-9E4E-6BCE33784469}"/>
                  </a:ext>
                </a:extLst>
              </p:cNvPr>
              <p:cNvGrpSpPr/>
              <p:nvPr/>
            </p:nvGrpSpPr>
            <p:grpSpPr>
              <a:xfrm>
                <a:off x="1669703" y="612194"/>
                <a:ext cx="877176" cy="223412"/>
                <a:chOff x="1517303" y="459794"/>
                <a:chExt cx="877176" cy="223412"/>
              </a:xfrm>
            </p:grpSpPr>
            <p:sp>
              <p:nvSpPr>
                <p:cNvPr id="1762" name="Rectangle 1761">
                  <a:extLst>
                    <a:ext uri="{FF2B5EF4-FFF2-40B4-BE49-F238E27FC236}">
                      <a16:creationId xmlns:a16="http://schemas.microsoft.com/office/drawing/2014/main" id="{F9015A2C-5272-E48B-4CA2-85ECDE413EC4}"/>
                    </a:ext>
                  </a:extLst>
                </p:cNvPr>
                <p:cNvSpPr/>
                <p:nvPr/>
              </p:nvSpPr>
              <p:spPr>
                <a:xfrm>
                  <a:off x="151730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3" name="Rectangle 1762">
                  <a:extLst>
                    <a:ext uri="{FF2B5EF4-FFF2-40B4-BE49-F238E27FC236}">
                      <a16:creationId xmlns:a16="http://schemas.microsoft.com/office/drawing/2014/main" id="{EB614373-E021-1053-2FB0-FED104B22269}"/>
                    </a:ext>
                  </a:extLst>
                </p:cNvPr>
                <p:cNvSpPr/>
                <p:nvPr/>
              </p:nvSpPr>
              <p:spPr>
                <a:xfrm>
                  <a:off x="174605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4" name="Rectangle 1763">
                  <a:extLst>
                    <a:ext uri="{FF2B5EF4-FFF2-40B4-BE49-F238E27FC236}">
                      <a16:creationId xmlns:a16="http://schemas.microsoft.com/office/drawing/2014/main" id="{5D353326-243F-0652-F708-75972A9E907E}"/>
                    </a:ext>
                  </a:extLst>
                </p:cNvPr>
                <p:cNvSpPr/>
                <p:nvPr/>
              </p:nvSpPr>
              <p:spPr>
                <a:xfrm>
                  <a:off x="1974797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5" name="Rectangle 1764">
                  <a:extLst>
                    <a:ext uri="{FF2B5EF4-FFF2-40B4-BE49-F238E27FC236}">
                      <a16:creationId xmlns:a16="http://schemas.microsoft.com/office/drawing/2014/main" id="{15A7675E-3ABF-5B5C-E6C8-15EB40D4283E}"/>
                    </a:ext>
                  </a:extLst>
                </p:cNvPr>
                <p:cNvSpPr/>
                <p:nvPr/>
              </p:nvSpPr>
              <p:spPr>
                <a:xfrm>
                  <a:off x="2203544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66" name="Group 1765">
                <a:extLst>
                  <a:ext uri="{FF2B5EF4-FFF2-40B4-BE49-F238E27FC236}">
                    <a16:creationId xmlns:a16="http://schemas.microsoft.com/office/drawing/2014/main" id="{5E343FE5-0FB9-4089-1183-5559E9949B64}"/>
                  </a:ext>
                </a:extLst>
              </p:cNvPr>
              <p:cNvGrpSpPr/>
              <p:nvPr/>
            </p:nvGrpSpPr>
            <p:grpSpPr>
              <a:xfrm>
                <a:off x="2584691" y="612194"/>
                <a:ext cx="877176" cy="223412"/>
                <a:chOff x="2432291" y="459794"/>
                <a:chExt cx="877176" cy="223412"/>
              </a:xfrm>
            </p:grpSpPr>
            <p:sp>
              <p:nvSpPr>
                <p:cNvPr id="1767" name="Rectangle 1766">
                  <a:extLst>
                    <a:ext uri="{FF2B5EF4-FFF2-40B4-BE49-F238E27FC236}">
                      <a16:creationId xmlns:a16="http://schemas.microsoft.com/office/drawing/2014/main" id="{E89DDFEB-F5D6-E1EF-D8F6-751EB5F47D21}"/>
                    </a:ext>
                  </a:extLst>
                </p:cNvPr>
                <p:cNvSpPr/>
                <p:nvPr/>
              </p:nvSpPr>
              <p:spPr>
                <a:xfrm>
                  <a:off x="2432291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8" name="Rectangle 1767">
                  <a:extLst>
                    <a:ext uri="{FF2B5EF4-FFF2-40B4-BE49-F238E27FC236}">
                      <a16:creationId xmlns:a16="http://schemas.microsoft.com/office/drawing/2014/main" id="{8D46A45B-C9B1-CE1E-1272-1C102FEBC1A8}"/>
                    </a:ext>
                  </a:extLst>
                </p:cNvPr>
                <p:cNvSpPr/>
                <p:nvPr/>
              </p:nvSpPr>
              <p:spPr>
                <a:xfrm>
                  <a:off x="2661038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" name="Rectangle 1768">
                  <a:extLst>
                    <a:ext uri="{FF2B5EF4-FFF2-40B4-BE49-F238E27FC236}">
                      <a16:creationId xmlns:a16="http://schemas.microsoft.com/office/drawing/2014/main" id="{3BE4F99C-936E-6942-DD47-27BB4D09D9A8}"/>
                    </a:ext>
                  </a:extLst>
                </p:cNvPr>
                <p:cNvSpPr/>
                <p:nvPr/>
              </p:nvSpPr>
              <p:spPr>
                <a:xfrm>
                  <a:off x="288978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0" name="Rectangle 1769">
                  <a:extLst>
                    <a:ext uri="{FF2B5EF4-FFF2-40B4-BE49-F238E27FC236}">
                      <a16:creationId xmlns:a16="http://schemas.microsoft.com/office/drawing/2014/main" id="{3E8CC68D-67E5-1C47-0227-7E56819B117E}"/>
                    </a:ext>
                  </a:extLst>
                </p:cNvPr>
                <p:cNvSpPr/>
                <p:nvPr/>
              </p:nvSpPr>
              <p:spPr>
                <a:xfrm>
                  <a:off x="311853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71" name="Group 1770">
                <a:extLst>
                  <a:ext uri="{FF2B5EF4-FFF2-40B4-BE49-F238E27FC236}">
                    <a16:creationId xmlns:a16="http://schemas.microsoft.com/office/drawing/2014/main" id="{F8DF338B-F54B-A3DD-7A96-BB657E1DC888}"/>
                  </a:ext>
                </a:extLst>
              </p:cNvPr>
              <p:cNvGrpSpPr/>
              <p:nvPr/>
            </p:nvGrpSpPr>
            <p:grpSpPr>
              <a:xfrm>
                <a:off x="3499679" y="612194"/>
                <a:ext cx="877176" cy="223412"/>
                <a:chOff x="3347279" y="459794"/>
                <a:chExt cx="877176" cy="223412"/>
              </a:xfrm>
            </p:grpSpPr>
            <p:sp>
              <p:nvSpPr>
                <p:cNvPr id="1772" name="Rectangle 1771">
                  <a:extLst>
                    <a:ext uri="{FF2B5EF4-FFF2-40B4-BE49-F238E27FC236}">
                      <a16:creationId xmlns:a16="http://schemas.microsoft.com/office/drawing/2014/main" id="{01761895-F0F9-44A3-3CF9-DAB2BF44D133}"/>
                    </a:ext>
                  </a:extLst>
                </p:cNvPr>
                <p:cNvSpPr/>
                <p:nvPr/>
              </p:nvSpPr>
              <p:spPr>
                <a:xfrm>
                  <a:off x="334727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3" name="Rectangle 1772">
                  <a:extLst>
                    <a:ext uri="{FF2B5EF4-FFF2-40B4-BE49-F238E27FC236}">
                      <a16:creationId xmlns:a16="http://schemas.microsoft.com/office/drawing/2014/main" id="{508F8A29-4232-812F-1756-4C71FCB891BA}"/>
                    </a:ext>
                  </a:extLst>
                </p:cNvPr>
                <p:cNvSpPr/>
                <p:nvPr/>
              </p:nvSpPr>
              <p:spPr>
                <a:xfrm>
                  <a:off x="357602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4" name="Rectangle 1773">
                  <a:extLst>
                    <a:ext uri="{FF2B5EF4-FFF2-40B4-BE49-F238E27FC236}">
                      <a16:creationId xmlns:a16="http://schemas.microsoft.com/office/drawing/2014/main" id="{C2A5C3BD-2360-90A2-34FF-703AEFCFE490}"/>
                    </a:ext>
                  </a:extLst>
                </p:cNvPr>
                <p:cNvSpPr/>
                <p:nvPr/>
              </p:nvSpPr>
              <p:spPr>
                <a:xfrm>
                  <a:off x="380477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5" name="Rectangle 1774">
                  <a:extLst>
                    <a:ext uri="{FF2B5EF4-FFF2-40B4-BE49-F238E27FC236}">
                      <a16:creationId xmlns:a16="http://schemas.microsoft.com/office/drawing/2014/main" id="{58BEDB21-6691-A998-E78F-73874C79C898}"/>
                    </a:ext>
                  </a:extLst>
                </p:cNvPr>
                <p:cNvSpPr/>
                <p:nvPr/>
              </p:nvSpPr>
              <p:spPr>
                <a:xfrm>
                  <a:off x="403352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76" name="Group 1775">
                <a:extLst>
                  <a:ext uri="{FF2B5EF4-FFF2-40B4-BE49-F238E27FC236}">
                    <a16:creationId xmlns:a16="http://schemas.microsoft.com/office/drawing/2014/main" id="{9C2938CE-6663-0102-87AC-CB5B399BA076}"/>
                  </a:ext>
                </a:extLst>
              </p:cNvPr>
              <p:cNvGrpSpPr/>
              <p:nvPr/>
            </p:nvGrpSpPr>
            <p:grpSpPr>
              <a:xfrm>
                <a:off x="4414667" y="612194"/>
                <a:ext cx="877176" cy="223412"/>
                <a:chOff x="4262267" y="459794"/>
                <a:chExt cx="877176" cy="223412"/>
              </a:xfrm>
            </p:grpSpPr>
            <p:sp>
              <p:nvSpPr>
                <p:cNvPr id="1777" name="Rectangle 1776">
                  <a:extLst>
                    <a:ext uri="{FF2B5EF4-FFF2-40B4-BE49-F238E27FC236}">
                      <a16:creationId xmlns:a16="http://schemas.microsoft.com/office/drawing/2014/main" id="{DDD5821F-D558-7E5E-82E7-B7C9F022A633}"/>
                    </a:ext>
                  </a:extLst>
                </p:cNvPr>
                <p:cNvSpPr/>
                <p:nvPr/>
              </p:nvSpPr>
              <p:spPr>
                <a:xfrm>
                  <a:off x="426226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8" name="Rectangle 1777">
                  <a:extLst>
                    <a:ext uri="{FF2B5EF4-FFF2-40B4-BE49-F238E27FC236}">
                      <a16:creationId xmlns:a16="http://schemas.microsoft.com/office/drawing/2014/main" id="{E6C82F7E-32DD-F57B-A79D-A8AA4600592F}"/>
                    </a:ext>
                  </a:extLst>
                </p:cNvPr>
                <p:cNvSpPr/>
                <p:nvPr/>
              </p:nvSpPr>
              <p:spPr>
                <a:xfrm>
                  <a:off x="449101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9" name="Rectangle 1778">
                  <a:extLst>
                    <a:ext uri="{FF2B5EF4-FFF2-40B4-BE49-F238E27FC236}">
                      <a16:creationId xmlns:a16="http://schemas.microsoft.com/office/drawing/2014/main" id="{AF54A61A-67C7-8B6E-00D9-750AB01B5DEE}"/>
                    </a:ext>
                  </a:extLst>
                </p:cNvPr>
                <p:cNvSpPr/>
                <p:nvPr/>
              </p:nvSpPr>
              <p:spPr>
                <a:xfrm>
                  <a:off x="471976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0" name="Rectangle 1779">
                  <a:extLst>
                    <a:ext uri="{FF2B5EF4-FFF2-40B4-BE49-F238E27FC236}">
                      <a16:creationId xmlns:a16="http://schemas.microsoft.com/office/drawing/2014/main" id="{54FE802C-9583-65E5-358F-38821D1B4C99}"/>
                    </a:ext>
                  </a:extLst>
                </p:cNvPr>
                <p:cNvSpPr/>
                <p:nvPr/>
              </p:nvSpPr>
              <p:spPr>
                <a:xfrm>
                  <a:off x="494850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81" name="Group 1780">
                <a:extLst>
                  <a:ext uri="{FF2B5EF4-FFF2-40B4-BE49-F238E27FC236}">
                    <a16:creationId xmlns:a16="http://schemas.microsoft.com/office/drawing/2014/main" id="{021AED26-8E14-17C3-59D3-E120EA61841D}"/>
                  </a:ext>
                </a:extLst>
              </p:cNvPr>
              <p:cNvGrpSpPr/>
              <p:nvPr/>
            </p:nvGrpSpPr>
            <p:grpSpPr>
              <a:xfrm>
                <a:off x="5329655" y="612194"/>
                <a:ext cx="877176" cy="223412"/>
                <a:chOff x="5177255" y="459794"/>
                <a:chExt cx="877176" cy="223412"/>
              </a:xfrm>
            </p:grpSpPr>
            <p:sp>
              <p:nvSpPr>
                <p:cNvPr id="1782" name="Rectangle 1781">
                  <a:extLst>
                    <a:ext uri="{FF2B5EF4-FFF2-40B4-BE49-F238E27FC236}">
                      <a16:creationId xmlns:a16="http://schemas.microsoft.com/office/drawing/2014/main" id="{6F121377-CF41-98CB-210B-4819B101FE23}"/>
                    </a:ext>
                  </a:extLst>
                </p:cNvPr>
                <p:cNvSpPr/>
                <p:nvPr/>
              </p:nvSpPr>
              <p:spPr>
                <a:xfrm>
                  <a:off x="517725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3" name="Rectangle 1782">
                  <a:extLst>
                    <a:ext uri="{FF2B5EF4-FFF2-40B4-BE49-F238E27FC236}">
                      <a16:creationId xmlns:a16="http://schemas.microsoft.com/office/drawing/2014/main" id="{5A9E648B-88FE-9B1E-A1E7-2BB5A2E3DC47}"/>
                    </a:ext>
                  </a:extLst>
                </p:cNvPr>
                <p:cNvSpPr/>
                <p:nvPr/>
              </p:nvSpPr>
              <p:spPr>
                <a:xfrm>
                  <a:off x="540600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4" name="Rectangle 1783">
                  <a:extLst>
                    <a:ext uri="{FF2B5EF4-FFF2-40B4-BE49-F238E27FC236}">
                      <a16:creationId xmlns:a16="http://schemas.microsoft.com/office/drawing/2014/main" id="{35A4CE9E-2BFA-FBF3-C246-FD7BD7541B11}"/>
                    </a:ext>
                  </a:extLst>
                </p:cNvPr>
                <p:cNvSpPr/>
                <p:nvPr/>
              </p:nvSpPr>
              <p:spPr>
                <a:xfrm>
                  <a:off x="5634749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5" name="Rectangle 1784">
                  <a:extLst>
                    <a:ext uri="{FF2B5EF4-FFF2-40B4-BE49-F238E27FC236}">
                      <a16:creationId xmlns:a16="http://schemas.microsoft.com/office/drawing/2014/main" id="{2CDA09B3-0F9E-E26C-0B36-49B37E1704F5}"/>
                    </a:ext>
                  </a:extLst>
                </p:cNvPr>
                <p:cNvSpPr/>
                <p:nvPr/>
              </p:nvSpPr>
              <p:spPr>
                <a:xfrm>
                  <a:off x="5863496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86" name="Group 1785">
                <a:extLst>
                  <a:ext uri="{FF2B5EF4-FFF2-40B4-BE49-F238E27FC236}">
                    <a16:creationId xmlns:a16="http://schemas.microsoft.com/office/drawing/2014/main" id="{D58E3797-17FA-75A8-C5EE-7AC9EB469212}"/>
                  </a:ext>
                </a:extLst>
              </p:cNvPr>
              <p:cNvGrpSpPr/>
              <p:nvPr/>
            </p:nvGrpSpPr>
            <p:grpSpPr>
              <a:xfrm>
                <a:off x="6244643" y="612194"/>
                <a:ext cx="877176" cy="223412"/>
                <a:chOff x="6092243" y="459794"/>
                <a:chExt cx="877176" cy="223412"/>
              </a:xfrm>
            </p:grpSpPr>
            <p:sp>
              <p:nvSpPr>
                <p:cNvPr id="1787" name="Rectangle 1786">
                  <a:extLst>
                    <a:ext uri="{FF2B5EF4-FFF2-40B4-BE49-F238E27FC236}">
                      <a16:creationId xmlns:a16="http://schemas.microsoft.com/office/drawing/2014/main" id="{22765368-BED0-6AEC-877A-D9B646D9AF65}"/>
                    </a:ext>
                  </a:extLst>
                </p:cNvPr>
                <p:cNvSpPr/>
                <p:nvPr/>
              </p:nvSpPr>
              <p:spPr>
                <a:xfrm>
                  <a:off x="6092243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8" name="Rectangle 1787">
                  <a:extLst>
                    <a:ext uri="{FF2B5EF4-FFF2-40B4-BE49-F238E27FC236}">
                      <a16:creationId xmlns:a16="http://schemas.microsoft.com/office/drawing/2014/main" id="{0F335F6C-5B55-C8F5-0BEB-EC489AEE0D58}"/>
                    </a:ext>
                  </a:extLst>
                </p:cNvPr>
                <p:cNvSpPr/>
                <p:nvPr/>
              </p:nvSpPr>
              <p:spPr>
                <a:xfrm>
                  <a:off x="6320990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9" name="Rectangle 1788">
                  <a:extLst>
                    <a:ext uri="{FF2B5EF4-FFF2-40B4-BE49-F238E27FC236}">
                      <a16:creationId xmlns:a16="http://schemas.microsoft.com/office/drawing/2014/main" id="{3F7DD7D0-5873-7200-BDCF-7246135ED92B}"/>
                    </a:ext>
                  </a:extLst>
                </p:cNvPr>
                <p:cNvSpPr/>
                <p:nvPr/>
              </p:nvSpPr>
              <p:spPr>
                <a:xfrm>
                  <a:off x="654973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0" name="Rectangle 1789">
                  <a:extLst>
                    <a:ext uri="{FF2B5EF4-FFF2-40B4-BE49-F238E27FC236}">
                      <a16:creationId xmlns:a16="http://schemas.microsoft.com/office/drawing/2014/main" id="{0DA66901-C3FC-310C-5D32-9B4E2C2F3D90}"/>
                    </a:ext>
                  </a:extLst>
                </p:cNvPr>
                <p:cNvSpPr/>
                <p:nvPr/>
              </p:nvSpPr>
              <p:spPr>
                <a:xfrm>
                  <a:off x="677848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1" name="Group 1790">
                <a:extLst>
                  <a:ext uri="{FF2B5EF4-FFF2-40B4-BE49-F238E27FC236}">
                    <a16:creationId xmlns:a16="http://schemas.microsoft.com/office/drawing/2014/main" id="{DB7CBE0C-F4C6-1EF4-28FD-59576F7D9B24}"/>
                  </a:ext>
                </a:extLst>
              </p:cNvPr>
              <p:cNvGrpSpPr/>
              <p:nvPr/>
            </p:nvGrpSpPr>
            <p:grpSpPr>
              <a:xfrm>
                <a:off x="7159631" y="612194"/>
                <a:ext cx="877176" cy="223412"/>
                <a:chOff x="7007231" y="459794"/>
                <a:chExt cx="877176" cy="223412"/>
              </a:xfrm>
            </p:grpSpPr>
            <p:sp>
              <p:nvSpPr>
                <p:cNvPr id="1792" name="Rectangle 1791">
                  <a:extLst>
                    <a:ext uri="{FF2B5EF4-FFF2-40B4-BE49-F238E27FC236}">
                      <a16:creationId xmlns:a16="http://schemas.microsoft.com/office/drawing/2014/main" id="{885316BD-F6C0-B888-B83B-4E731961FA8A}"/>
                    </a:ext>
                  </a:extLst>
                </p:cNvPr>
                <p:cNvSpPr/>
                <p:nvPr/>
              </p:nvSpPr>
              <p:spPr>
                <a:xfrm>
                  <a:off x="700723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3" name="Rectangle 1792">
                  <a:extLst>
                    <a:ext uri="{FF2B5EF4-FFF2-40B4-BE49-F238E27FC236}">
                      <a16:creationId xmlns:a16="http://schemas.microsoft.com/office/drawing/2014/main" id="{7F321F46-0B13-7EC6-A580-B1EF5231ADE8}"/>
                    </a:ext>
                  </a:extLst>
                </p:cNvPr>
                <p:cNvSpPr/>
                <p:nvPr/>
              </p:nvSpPr>
              <p:spPr>
                <a:xfrm>
                  <a:off x="723597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4" name="Rectangle 1793">
                  <a:extLst>
                    <a:ext uri="{FF2B5EF4-FFF2-40B4-BE49-F238E27FC236}">
                      <a16:creationId xmlns:a16="http://schemas.microsoft.com/office/drawing/2014/main" id="{F1B35D24-DBF9-2DB2-FCFA-1D0F743DB480}"/>
                    </a:ext>
                  </a:extLst>
                </p:cNvPr>
                <p:cNvSpPr/>
                <p:nvPr/>
              </p:nvSpPr>
              <p:spPr>
                <a:xfrm>
                  <a:off x="746472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5" name="Rectangle 1794">
                  <a:extLst>
                    <a:ext uri="{FF2B5EF4-FFF2-40B4-BE49-F238E27FC236}">
                      <a16:creationId xmlns:a16="http://schemas.microsoft.com/office/drawing/2014/main" id="{8E037FA4-92AC-988C-E2F0-311895F27251}"/>
                    </a:ext>
                  </a:extLst>
                </p:cNvPr>
                <p:cNvSpPr/>
                <p:nvPr/>
              </p:nvSpPr>
              <p:spPr>
                <a:xfrm>
                  <a:off x="769347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96" name="Group 1795">
                <a:extLst>
                  <a:ext uri="{FF2B5EF4-FFF2-40B4-BE49-F238E27FC236}">
                    <a16:creationId xmlns:a16="http://schemas.microsoft.com/office/drawing/2014/main" id="{19BFDE29-8FE4-91C8-788F-F2D7484624A4}"/>
                  </a:ext>
                </a:extLst>
              </p:cNvPr>
              <p:cNvGrpSpPr/>
              <p:nvPr/>
            </p:nvGrpSpPr>
            <p:grpSpPr>
              <a:xfrm>
                <a:off x="8074619" y="612194"/>
                <a:ext cx="877176" cy="223412"/>
                <a:chOff x="7922219" y="459794"/>
                <a:chExt cx="877176" cy="223412"/>
              </a:xfrm>
            </p:grpSpPr>
            <p:sp>
              <p:nvSpPr>
                <p:cNvPr id="1797" name="Rectangle 1796">
                  <a:extLst>
                    <a:ext uri="{FF2B5EF4-FFF2-40B4-BE49-F238E27FC236}">
                      <a16:creationId xmlns:a16="http://schemas.microsoft.com/office/drawing/2014/main" id="{005494CD-FC21-60DA-77AE-39CDECD0CAF2}"/>
                    </a:ext>
                  </a:extLst>
                </p:cNvPr>
                <p:cNvSpPr/>
                <p:nvPr/>
              </p:nvSpPr>
              <p:spPr>
                <a:xfrm>
                  <a:off x="792221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8" name="Rectangle 1797">
                  <a:extLst>
                    <a:ext uri="{FF2B5EF4-FFF2-40B4-BE49-F238E27FC236}">
                      <a16:creationId xmlns:a16="http://schemas.microsoft.com/office/drawing/2014/main" id="{95F78F7D-617B-8D4B-3EB9-88983F5EF3F6}"/>
                    </a:ext>
                  </a:extLst>
                </p:cNvPr>
                <p:cNvSpPr/>
                <p:nvPr/>
              </p:nvSpPr>
              <p:spPr>
                <a:xfrm>
                  <a:off x="815096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9" name="Rectangle 1798">
                  <a:extLst>
                    <a:ext uri="{FF2B5EF4-FFF2-40B4-BE49-F238E27FC236}">
                      <a16:creationId xmlns:a16="http://schemas.microsoft.com/office/drawing/2014/main" id="{81069A31-1047-0A70-E03C-DF8A958FAF7C}"/>
                    </a:ext>
                  </a:extLst>
                </p:cNvPr>
                <p:cNvSpPr/>
                <p:nvPr/>
              </p:nvSpPr>
              <p:spPr>
                <a:xfrm>
                  <a:off x="837971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0" name="Rectangle 1799">
                  <a:extLst>
                    <a:ext uri="{FF2B5EF4-FFF2-40B4-BE49-F238E27FC236}">
                      <a16:creationId xmlns:a16="http://schemas.microsoft.com/office/drawing/2014/main" id="{E36F47DA-0BE4-8DBA-2A4B-C6088B1CD667}"/>
                    </a:ext>
                  </a:extLst>
                </p:cNvPr>
                <p:cNvSpPr/>
                <p:nvPr/>
              </p:nvSpPr>
              <p:spPr>
                <a:xfrm>
                  <a:off x="860846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1" name="Group 1800">
                <a:extLst>
                  <a:ext uri="{FF2B5EF4-FFF2-40B4-BE49-F238E27FC236}">
                    <a16:creationId xmlns:a16="http://schemas.microsoft.com/office/drawing/2014/main" id="{10C882E8-DCEA-1C23-B09A-C8454714F97B}"/>
                  </a:ext>
                </a:extLst>
              </p:cNvPr>
              <p:cNvGrpSpPr/>
              <p:nvPr/>
            </p:nvGrpSpPr>
            <p:grpSpPr>
              <a:xfrm>
                <a:off x="8989607" y="612194"/>
                <a:ext cx="877176" cy="223412"/>
                <a:chOff x="8837207" y="459794"/>
                <a:chExt cx="877176" cy="223412"/>
              </a:xfrm>
            </p:grpSpPr>
            <p:sp>
              <p:nvSpPr>
                <p:cNvPr id="1802" name="Rectangle 1801">
                  <a:extLst>
                    <a:ext uri="{FF2B5EF4-FFF2-40B4-BE49-F238E27FC236}">
                      <a16:creationId xmlns:a16="http://schemas.microsoft.com/office/drawing/2014/main" id="{C05B5558-4E62-4BA1-7E1D-343CBBD826B0}"/>
                    </a:ext>
                  </a:extLst>
                </p:cNvPr>
                <p:cNvSpPr/>
                <p:nvPr/>
              </p:nvSpPr>
              <p:spPr>
                <a:xfrm>
                  <a:off x="883720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3" name="Rectangle 1802">
                  <a:extLst>
                    <a:ext uri="{FF2B5EF4-FFF2-40B4-BE49-F238E27FC236}">
                      <a16:creationId xmlns:a16="http://schemas.microsoft.com/office/drawing/2014/main" id="{8D5CF7B5-A822-3B1C-75BD-FC0CA2D1E43E}"/>
                    </a:ext>
                  </a:extLst>
                </p:cNvPr>
                <p:cNvSpPr/>
                <p:nvPr/>
              </p:nvSpPr>
              <p:spPr>
                <a:xfrm>
                  <a:off x="9065954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4" name="Rectangle 1803">
                  <a:extLst>
                    <a:ext uri="{FF2B5EF4-FFF2-40B4-BE49-F238E27FC236}">
                      <a16:creationId xmlns:a16="http://schemas.microsoft.com/office/drawing/2014/main" id="{DFC9D57A-3359-672B-351F-A30818AC82FF}"/>
                    </a:ext>
                  </a:extLst>
                </p:cNvPr>
                <p:cNvSpPr/>
                <p:nvPr/>
              </p:nvSpPr>
              <p:spPr>
                <a:xfrm>
                  <a:off x="9294701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5" name="Rectangle 1804">
                  <a:extLst>
                    <a:ext uri="{FF2B5EF4-FFF2-40B4-BE49-F238E27FC236}">
                      <a16:creationId xmlns:a16="http://schemas.microsoft.com/office/drawing/2014/main" id="{A4E77731-7755-648F-0935-F91873E660FE}"/>
                    </a:ext>
                  </a:extLst>
                </p:cNvPr>
                <p:cNvSpPr/>
                <p:nvPr/>
              </p:nvSpPr>
              <p:spPr>
                <a:xfrm>
                  <a:off x="9523448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06" name="Group 1805">
                <a:extLst>
                  <a:ext uri="{FF2B5EF4-FFF2-40B4-BE49-F238E27FC236}">
                    <a16:creationId xmlns:a16="http://schemas.microsoft.com/office/drawing/2014/main" id="{15C77E0D-47D7-0FDA-1499-2DC3A965A58E}"/>
                  </a:ext>
                </a:extLst>
              </p:cNvPr>
              <p:cNvGrpSpPr/>
              <p:nvPr/>
            </p:nvGrpSpPr>
            <p:grpSpPr>
              <a:xfrm>
                <a:off x="9904595" y="612194"/>
                <a:ext cx="877176" cy="223412"/>
                <a:chOff x="9752195" y="459794"/>
                <a:chExt cx="877176" cy="223412"/>
              </a:xfrm>
            </p:grpSpPr>
            <p:sp>
              <p:nvSpPr>
                <p:cNvPr id="1807" name="Rectangle 1806">
                  <a:extLst>
                    <a:ext uri="{FF2B5EF4-FFF2-40B4-BE49-F238E27FC236}">
                      <a16:creationId xmlns:a16="http://schemas.microsoft.com/office/drawing/2014/main" id="{29E6A2BE-89CA-BA4D-0E94-19DE924E0A19}"/>
                    </a:ext>
                  </a:extLst>
                </p:cNvPr>
                <p:cNvSpPr/>
                <p:nvPr/>
              </p:nvSpPr>
              <p:spPr>
                <a:xfrm>
                  <a:off x="9752195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8" name="Rectangle 1807">
                  <a:extLst>
                    <a:ext uri="{FF2B5EF4-FFF2-40B4-BE49-F238E27FC236}">
                      <a16:creationId xmlns:a16="http://schemas.microsoft.com/office/drawing/2014/main" id="{E74A2642-A831-4D62-B668-2C53A87C7B2B}"/>
                    </a:ext>
                  </a:extLst>
                </p:cNvPr>
                <p:cNvSpPr/>
                <p:nvPr/>
              </p:nvSpPr>
              <p:spPr>
                <a:xfrm>
                  <a:off x="9980942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9" name="Rectangle 1808">
                  <a:extLst>
                    <a:ext uri="{FF2B5EF4-FFF2-40B4-BE49-F238E27FC236}">
                      <a16:creationId xmlns:a16="http://schemas.microsoft.com/office/drawing/2014/main" id="{14EAA34D-0EB2-08C4-8FA0-C5DC083052F7}"/>
                    </a:ext>
                  </a:extLst>
                </p:cNvPr>
                <p:cNvSpPr/>
                <p:nvPr/>
              </p:nvSpPr>
              <p:spPr>
                <a:xfrm>
                  <a:off x="1020968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0" name="Rectangle 1809">
                  <a:extLst>
                    <a:ext uri="{FF2B5EF4-FFF2-40B4-BE49-F238E27FC236}">
                      <a16:creationId xmlns:a16="http://schemas.microsoft.com/office/drawing/2014/main" id="{92B37F47-B405-1FFF-9F49-63A8E31C9FF5}"/>
                    </a:ext>
                  </a:extLst>
                </p:cNvPr>
                <p:cNvSpPr/>
                <p:nvPr/>
              </p:nvSpPr>
              <p:spPr>
                <a:xfrm>
                  <a:off x="1043843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11" name="Group 1810">
                <a:extLst>
                  <a:ext uri="{FF2B5EF4-FFF2-40B4-BE49-F238E27FC236}">
                    <a16:creationId xmlns:a16="http://schemas.microsoft.com/office/drawing/2014/main" id="{3BEE49CB-724A-C982-4253-C2B052AB1524}"/>
                  </a:ext>
                </a:extLst>
              </p:cNvPr>
              <p:cNvGrpSpPr/>
              <p:nvPr/>
            </p:nvGrpSpPr>
            <p:grpSpPr>
              <a:xfrm>
                <a:off x="10819583" y="612194"/>
                <a:ext cx="877182" cy="223412"/>
                <a:chOff x="10667183" y="459794"/>
                <a:chExt cx="877182" cy="223412"/>
              </a:xfrm>
            </p:grpSpPr>
            <p:sp>
              <p:nvSpPr>
                <p:cNvPr id="1812" name="Rectangle 1811">
                  <a:extLst>
                    <a:ext uri="{FF2B5EF4-FFF2-40B4-BE49-F238E27FC236}">
                      <a16:creationId xmlns:a16="http://schemas.microsoft.com/office/drawing/2014/main" id="{BA0E3E84-D495-2138-9744-DFB5B01D15E4}"/>
                    </a:ext>
                  </a:extLst>
                </p:cNvPr>
                <p:cNvSpPr/>
                <p:nvPr/>
              </p:nvSpPr>
              <p:spPr>
                <a:xfrm>
                  <a:off x="1066718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3" name="Rectangle 1812">
                  <a:extLst>
                    <a:ext uri="{FF2B5EF4-FFF2-40B4-BE49-F238E27FC236}">
                      <a16:creationId xmlns:a16="http://schemas.microsoft.com/office/drawing/2014/main" id="{EBE39CF7-688C-F5C8-2CB2-419FBB20E934}"/>
                    </a:ext>
                  </a:extLst>
                </p:cNvPr>
                <p:cNvSpPr/>
                <p:nvPr/>
              </p:nvSpPr>
              <p:spPr>
                <a:xfrm>
                  <a:off x="108959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4" name="Rectangle 1813">
                  <a:extLst>
                    <a:ext uri="{FF2B5EF4-FFF2-40B4-BE49-F238E27FC236}">
                      <a16:creationId xmlns:a16="http://schemas.microsoft.com/office/drawing/2014/main" id="{3A19C1CC-34A2-8B60-1B5B-7C0302E897C3}"/>
                    </a:ext>
                  </a:extLst>
                </p:cNvPr>
                <p:cNvSpPr/>
                <p:nvPr/>
              </p:nvSpPr>
              <p:spPr>
                <a:xfrm>
                  <a:off x="1112467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5" name="Rectangle 1814">
                  <a:extLst>
                    <a:ext uri="{FF2B5EF4-FFF2-40B4-BE49-F238E27FC236}">
                      <a16:creationId xmlns:a16="http://schemas.microsoft.com/office/drawing/2014/main" id="{85EC81DD-8785-B28D-8B42-0E9E09F8CDC5}"/>
                    </a:ext>
                  </a:extLst>
                </p:cNvPr>
                <p:cNvSpPr/>
                <p:nvPr/>
              </p:nvSpPr>
              <p:spPr>
                <a:xfrm>
                  <a:off x="113534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674" name="TextBox 2673">
              <a:extLst>
                <a:ext uri="{FF2B5EF4-FFF2-40B4-BE49-F238E27FC236}">
                  <a16:creationId xmlns:a16="http://schemas.microsoft.com/office/drawing/2014/main" id="{339D721D-BCB6-EB31-8E54-D48136AD86EE}"/>
                </a:ext>
              </a:extLst>
            </p:cNvPr>
            <p:cNvSpPr txBox="1"/>
            <p:nvPr/>
          </p:nvSpPr>
          <p:spPr>
            <a:xfrm>
              <a:off x="489465" y="1404762"/>
              <a:ext cx="293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690" name="Group 2689">
            <a:extLst>
              <a:ext uri="{FF2B5EF4-FFF2-40B4-BE49-F238E27FC236}">
                <a16:creationId xmlns:a16="http://schemas.microsoft.com/office/drawing/2014/main" id="{07F60680-1D66-8AAE-0733-2CFDA7E0492C}"/>
              </a:ext>
            </a:extLst>
          </p:cNvPr>
          <p:cNvGrpSpPr/>
          <p:nvPr/>
        </p:nvGrpSpPr>
        <p:grpSpPr>
          <a:xfrm>
            <a:off x="481725" y="2123484"/>
            <a:ext cx="11380455" cy="307777"/>
            <a:chOff x="481725" y="1674854"/>
            <a:chExt cx="11380455" cy="307777"/>
          </a:xfrm>
        </p:grpSpPr>
        <p:grpSp>
          <p:nvGrpSpPr>
            <p:cNvPr id="1817" name="Group 1816">
              <a:extLst>
                <a:ext uri="{FF2B5EF4-FFF2-40B4-BE49-F238E27FC236}">
                  <a16:creationId xmlns:a16="http://schemas.microsoft.com/office/drawing/2014/main" id="{CE4D7DBA-64A9-7DA6-D510-68236D96115B}"/>
                </a:ext>
              </a:extLst>
            </p:cNvPr>
            <p:cNvGrpSpPr/>
            <p:nvPr/>
          </p:nvGrpSpPr>
          <p:grpSpPr>
            <a:xfrm>
              <a:off x="920130" y="1720530"/>
              <a:ext cx="10942050" cy="223412"/>
              <a:chOff x="754715" y="612194"/>
              <a:chExt cx="10942050" cy="223412"/>
            </a:xfrm>
          </p:grpSpPr>
          <p:grpSp>
            <p:nvGrpSpPr>
              <p:cNvPr id="1818" name="Group 1817">
                <a:extLst>
                  <a:ext uri="{FF2B5EF4-FFF2-40B4-BE49-F238E27FC236}">
                    <a16:creationId xmlns:a16="http://schemas.microsoft.com/office/drawing/2014/main" id="{66A83E5C-D93C-DC57-30DF-CA879B23B4B5}"/>
                  </a:ext>
                </a:extLst>
              </p:cNvPr>
              <p:cNvGrpSpPr/>
              <p:nvPr/>
            </p:nvGrpSpPr>
            <p:grpSpPr>
              <a:xfrm>
                <a:off x="754715" y="612194"/>
                <a:ext cx="877176" cy="223412"/>
                <a:chOff x="602315" y="459794"/>
                <a:chExt cx="877176" cy="223412"/>
              </a:xfrm>
            </p:grpSpPr>
            <p:sp>
              <p:nvSpPr>
                <p:cNvPr id="1874" name="Rectangle 1873">
                  <a:extLst>
                    <a:ext uri="{FF2B5EF4-FFF2-40B4-BE49-F238E27FC236}">
                      <a16:creationId xmlns:a16="http://schemas.microsoft.com/office/drawing/2014/main" id="{14737B34-A60F-8030-0B20-9C97C5EB2806}"/>
                    </a:ext>
                  </a:extLst>
                </p:cNvPr>
                <p:cNvSpPr/>
                <p:nvPr/>
              </p:nvSpPr>
              <p:spPr>
                <a:xfrm>
                  <a:off x="60231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5" name="Rectangle 1874">
                  <a:extLst>
                    <a:ext uri="{FF2B5EF4-FFF2-40B4-BE49-F238E27FC236}">
                      <a16:creationId xmlns:a16="http://schemas.microsoft.com/office/drawing/2014/main" id="{1E3AA64E-89B3-ACD7-D494-CBA69E842DF1}"/>
                    </a:ext>
                  </a:extLst>
                </p:cNvPr>
                <p:cNvSpPr/>
                <p:nvPr/>
              </p:nvSpPr>
              <p:spPr>
                <a:xfrm>
                  <a:off x="83106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6" name="Rectangle 1875">
                  <a:extLst>
                    <a:ext uri="{FF2B5EF4-FFF2-40B4-BE49-F238E27FC236}">
                      <a16:creationId xmlns:a16="http://schemas.microsoft.com/office/drawing/2014/main" id="{A8D85947-139D-EC3D-B1EA-EAFF386F394F}"/>
                    </a:ext>
                  </a:extLst>
                </p:cNvPr>
                <p:cNvSpPr/>
                <p:nvPr/>
              </p:nvSpPr>
              <p:spPr>
                <a:xfrm>
                  <a:off x="105980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7" name="Rectangle 1876">
                  <a:extLst>
                    <a:ext uri="{FF2B5EF4-FFF2-40B4-BE49-F238E27FC236}">
                      <a16:creationId xmlns:a16="http://schemas.microsoft.com/office/drawing/2014/main" id="{7D24FBC8-A680-2738-5E21-038311539B1F}"/>
                    </a:ext>
                  </a:extLst>
                </p:cNvPr>
                <p:cNvSpPr/>
                <p:nvPr/>
              </p:nvSpPr>
              <p:spPr>
                <a:xfrm>
                  <a:off x="128855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19" name="Group 1818">
                <a:extLst>
                  <a:ext uri="{FF2B5EF4-FFF2-40B4-BE49-F238E27FC236}">
                    <a16:creationId xmlns:a16="http://schemas.microsoft.com/office/drawing/2014/main" id="{3091093E-9E21-750F-DEA7-8324557CEC7A}"/>
                  </a:ext>
                </a:extLst>
              </p:cNvPr>
              <p:cNvGrpSpPr/>
              <p:nvPr/>
            </p:nvGrpSpPr>
            <p:grpSpPr>
              <a:xfrm>
                <a:off x="1669703" y="612194"/>
                <a:ext cx="877176" cy="223412"/>
                <a:chOff x="1517303" y="459794"/>
                <a:chExt cx="877176" cy="223412"/>
              </a:xfrm>
            </p:grpSpPr>
            <p:sp>
              <p:nvSpPr>
                <p:cNvPr id="1870" name="Rectangle 1869">
                  <a:extLst>
                    <a:ext uri="{FF2B5EF4-FFF2-40B4-BE49-F238E27FC236}">
                      <a16:creationId xmlns:a16="http://schemas.microsoft.com/office/drawing/2014/main" id="{F4E190C5-73E3-42EA-521A-F169F3E5609A}"/>
                    </a:ext>
                  </a:extLst>
                </p:cNvPr>
                <p:cNvSpPr/>
                <p:nvPr/>
              </p:nvSpPr>
              <p:spPr>
                <a:xfrm>
                  <a:off x="151730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1" name="Rectangle 1870">
                  <a:extLst>
                    <a:ext uri="{FF2B5EF4-FFF2-40B4-BE49-F238E27FC236}">
                      <a16:creationId xmlns:a16="http://schemas.microsoft.com/office/drawing/2014/main" id="{DA17C370-6947-669E-37D2-4BD09D88F3C7}"/>
                    </a:ext>
                  </a:extLst>
                </p:cNvPr>
                <p:cNvSpPr/>
                <p:nvPr/>
              </p:nvSpPr>
              <p:spPr>
                <a:xfrm>
                  <a:off x="174605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2" name="Rectangle 1871">
                  <a:extLst>
                    <a:ext uri="{FF2B5EF4-FFF2-40B4-BE49-F238E27FC236}">
                      <a16:creationId xmlns:a16="http://schemas.microsoft.com/office/drawing/2014/main" id="{85EB2484-6853-4ED5-105D-026556880D83}"/>
                    </a:ext>
                  </a:extLst>
                </p:cNvPr>
                <p:cNvSpPr/>
                <p:nvPr/>
              </p:nvSpPr>
              <p:spPr>
                <a:xfrm>
                  <a:off x="1974797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3" name="Rectangle 1872">
                  <a:extLst>
                    <a:ext uri="{FF2B5EF4-FFF2-40B4-BE49-F238E27FC236}">
                      <a16:creationId xmlns:a16="http://schemas.microsoft.com/office/drawing/2014/main" id="{D3A03B2F-6AA8-E686-6155-5304B62C8B9D}"/>
                    </a:ext>
                  </a:extLst>
                </p:cNvPr>
                <p:cNvSpPr/>
                <p:nvPr/>
              </p:nvSpPr>
              <p:spPr>
                <a:xfrm>
                  <a:off x="2203544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0" name="Group 1819">
                <a:extLst>
                  <a:ext uri="{FF2B5EF4-FFF2-40B4-BE49-F238E27FC236}">
                    <a16:creationId xmlns:a16="http://schemas.microsoft.com/office/drawing/2014/main" id="{22C874AC-5211-06C4-2728-6CB90759D1A9}"/>
                  </a:ext>
                </a:extLst>
              </p:cNvPr>
              <p:cNvGrpSpPr/>
              <p:nvPr/>
            </p:nvGrpSpPr>
            <p:grpSpPr>
              <a:xfrm>
                <a:off x="2584691" y="612194"/>
                <a:ext cx="877176" cy="223412"/>
                <a:chOff x="2432291" y="459794"/>
                <a:chExt cx="877176" cy="223412"/>
              </a:xfrm>
            </p:grpSpPr>
            <p:sp>
              <p:nvSpPr>
                <p:cNvPr id="1866" name="Rectangle 1865">
                  <a:extLst>
                    <a:ext uri="{FF2B5EF4-FFF2-40B4-BE49-F238E27FC236}">
                      <a16:creationId xmlns:a16="http://schemas.microsoft.com/office/drawing/2014/main" id="{83C6E2A9-D6CC-01EB-B612-D41ACF9388BE}"/>
                    </a:ext>
                  </a:extLst>
                </p:cNvPr>
                <p:cNvSpPr/>
                <p:nvPr/>
              </p:nvSpPr>
              <p:spPr>
                <a:xfrm>
                  <a:off x="2432291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7" name="Rectangle 1866">
                  <a:extLst>
                    <a:ext uri="{FF2B5EF4-FFF2-40B4-BE49-F238E27FC236}">
                      <a16:creationId xmlns:a16="http://schemas.microsoft.com/office/drawing/2014/main" id="{6E0541F5-E7A8-8A34-3B78-B56417963F70}"/>
                    </a:ext>
                  </a:extLst>
                </p:cNvPr>
                <p:cNvSpPr/>
                <p:nvPr/>
              </p:nvSpPr>
              <p:spPr>
                <a:xfrm>
                  <a:off x="2661038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8" name="Rectangle 1867">
                  <a:extLst>
                    <a:ext uri="{FF2B5EF4-FFF2-40B4-BE49-F238E27FC236}">
                      <a16:creationId xmlns:a16="http://schemas.microsoft.com/office/drawing/2014/main" id="{C8F61874-5258-BC53-E61B-BAB87AD9D32B}"/>
                    </a:ext>
                  </a:extLst>
                </p:cNvPr>
                <p:cNvSpPr/>
                <p:nvPr/>
              </p:nvSpPr>
              <p:spPr>
                <a:xfrm>
                  <a:off x="288978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9" name="Rectangle 1868">
                  <a:extLst>
                    <a:ext uri="{FF2B5EF4-FFF2-40B4-BE49-F238E27FC236}">
                      <a16:creationId xmlns:a16="http://schemas.microsoft.com/office/drawing/2014/main" id="{44444D6E-623B-79D2-E18D-BD3B1BC6C194}"/>
                    </a:ext>
                  </a:extLst>
                </p:cNvPr>
                <p:cNvSpPr/>
                <p:nvPr/>
              </p:nvSpPr>
              <p:spPr>
                <a:xfrm>
                  <a:off x="311853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1" name="Group 1820">
                <a:extLst>
                  <a:ext uri="{FF2B5EF4-FFF2-40B4-BE49-F238E27FC236}">
                    <a16:creationId xmlns:a16="http://schemas.microsoft.com/office/drawing/2014/main" id="{9DB39202-78C5-E716-21D5-6DBE55E096CB}"/>
                  </a:ext>
                </a:extLst>
              </p:cNvPr>
              <p:cNvGrpSpPr/>
              <p:nvPr/>
            </p:nvGrpSpPr>
            <p:grpSpPr>
              <a:xfrm>
                <a:off x="3499679" y="612194"/>
                <a:ext cx="877176" cy="223412"/>
                <a:chOff x="3347279" y="459794"/>
                <a:chExt cx="877176" cy="223412"/>
              </a:xfrm>
            </p:grpSpPr>
            <p:sp>
              <p:nvSpPr>
                <p:cNvPr id="1862" name="Rectangle 1861">
                  <a:extLst>
                    <a:ext uri="{FF2B5EF4-FFF2-40B4-BE49-F238E27FC236}">
                      <a16:creationId xmlns:a16="http://schemas.microsoft.com/office/drawing/2014/main" id="{65635810-B0BC-41DF-0531-E1A2625C3E2F}"/>
                    </a:ext>
                  </a:extLst>
                </p:cNvPr>
                <p:cNvSpPr/>
                <p:nvPr/>
              </p:nvSpPr>
              <p:spPr>
                <a:xfrm>
                  <a:off x="334727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3" name="Rectangle 1862">
                  <a:extLst>
                    <a:ext uri="{FF2B5EF4-FFF2-40B4-BE49-F238E27FC236}">
                      <a16:creationId xmlns:a16="http://schemas.microsoft.com/office/drawing/2014/main" id="{A26324D3-7197-CFF0-55B6-38356EAC6ACE}"/>
                    </a:ext>
                  </a:extLst>
                </p:cNvPr>
                <p:cNvSpPr/>
                <p:nvPr/>
              </p:nvSpPr>
              <p:spPr>
                <a:xfrm>
                  <a:off x="357602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4" name="Rectangle 1863">
                  <a:extLst>
                    <a:ext uri="{FF2B5EF4-FFF2-40B4-BE49-F238E27FC236}">
                      <a16:creationId xmlns:a16="http://schemas.microsoft.com/office/drawing/2014/main" id="{0E70849C-5EBB-4361-E98C-01660F398581}"/>
                    </a:ext>
                  </a:extLst>
                </p:cNvPr>
                <p:cNvSpPr/>
                <p:nvPr/>
              </p:nvSpPr>
              <p:spPr>
                <a:xfrm>
                  <a:off x="380477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5" name="Rectangle 1864">
                  <a:extLst>
                    <a:ext uri="{FF2B5EF4-FFF2-40B4-BE49-F238E27FC236}">
                      <a16:creationId xmlns:a16="http://schemas.microsoft.com/office/drawing/2014/main" id="{46DDDB6A-A3FE-4BAB-B33C-3752F38FBE38}"/>
                    </a:ext>
                  </a:extLst>
                </p:cNvPr>
                <p:cNvSpPr/>
                <p:nvPr/>
              </p:nvSpPr>
              <p:spPr>
                <a:xfrm>
                  <a:off x="403352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2" name="Group 1821">
                <a:extLst>
                  <a:ext uri="{FF2B5EF4-FFF2-40B4-BE49-F238E27FC236}">
                    <a16:creationId xmlns:a16="http://schemas.microsoft.com/office/drawing/2014/main" id="{921E5798-700B-1E82-2537-952DCD2CE2F2}"/>
                  </a:ext>
                </a:extLst>
              </p:cNvPr>
              <p:cNvGrpSpPr/>
              <p:nvPr/>
            </p:nvGrpSpPr>
            <p:grpSpPr>
              <a:xfrm>
                <a:off x="4414667" y="612194"/>
                <a:ext cx="877176" cy="223412"/>
                <a:chOff x="4262267" y="459794"/>
                <a:chExt cx="877176" cy="223412"/>
              </a:xfrm>
            </p:grpSpPr>
            <p:sp>
              <p:nvSpPr>
                <p:cNvPr id="1858" name="Rectangle 1857">
                  <a:extLst>
                    <a:ext uri="{FF2B5EF4-FFF2-40B4-BE49-F238E27FC236}">
                      <a16:creationId xmlns:a16="http://schemas.microsoft.com/office/drawing/2014/main" id="{E43AD1B6-EC3F-370C-4CBB-32B06A7CFC1B}"/>
                    </a:ext>
                  </a:extLst>
                </p:cNvPr>
                <p:cNvSpPr/>
                <p:nvPr/>
              </p:nvSpPr>
              <p:spPr>
                <a:xfrm>
                  <a:off x="426226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9" name="Rectangle 1858">
                  <a:extLst>
                    <a:ext uri="{FF2B5EF4-FFF2-40B4-BE49-F238E27FC236}">
                      <a16:creationId xmlns:a16="http://schemas.microsoft.com/office/drawing/2014/main" id="{5FDE5979-9E94-EC63-10C7-086143CA46E7}"/>
                    </a:ext>
                  </a:extLst>
                </p:cNvPr>
                <p:cNvSpPr/>
                <p:nvPr/>
              </p:nvSpPr>
              <p:spPr>
                <a:xfrm>
                  <a:off x="449101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0" name="Rectangle 1859">
                  <a:extLst>
                    <a:ext uri="{FF2B5EF4-FFF2-40B4-BE49-F238E27FC236}">
                      <a16:creationId xmlns:a16="http://schemas.microsoft.com/office/drawing/2014/main" id="{A267D703-266F-5BCA-A8F2-D3B920113BEA}"/>
                    </a:ext>
                  </a:extLst>
                </p:cNvPr>
                <p:cNvSpPr/>
                <p:nvPr/>
              </p:nvSpPr>
              <p:spPr>
                <a:xfrm>
                  <a:off x="471976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1" name="Rectangle 1860">
                  <a:extLst>
                    <a:ext uri="{FF2B5EF4-FFF2-40B4-BE49-F238E27FC236}">
                      <a16:creationId xmlns:a16="http://schemas.microsoft.com/office/drawing/2014/main" id="{07F7B946-223B-4703-6119-A7092815E359}"/>
                    </a:ext>
                  </a:extLst>
                </p:cNvPr>
                <p:cNvSpPr/>
                <p:nvPr/>
              </p:nvSpPr>
              <p:spPr>
                <a:xfrm>
                  <a:off x="494850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3" name="Group 1822">
                <a:extLst>
                  <a:ext uri="{FF2B5EF4-FFF2-40B4-BE49-F238E27FC236}">
                    <a16:creationId xmlns:a16="http://schemas.microsoft.com/office/drawing/2014/main" id="{5652E52C-BC1A-4AF5-CE6D-C8560728AE9E}"/>
                  </a:ext>
                </a:extLst>
              </p:cNvPr>
              <p:cNvGrpSpPr/>
              <p:nvPr/>
            </p:nvGrpSpPr>
            <p:grpSpPr>
              <a:xfrm>
                <a:off x="5329655" y="612194"/>
                <a:ext cx="877176" cy="223412"/>
                <a:chOff x="5177255" y="459794"/>
                <a:chExt cx="877176" cy="223412"/>
              </a:xfrm>
            </p:grpSpPr>
            <p:sp>
              <p:nvSpPr>
                <p:cNvPr id="1854" name="Rectangle 1853">
                  <a:extLst>
                    <a:ext uri="{FF2B5EF4-FFF2-40B4-BE49-F238E27FC236}">
                      <a16:creationId xmlns:a16="http://schemas.microsoft.com/office/drawing/2014/main" id="{230760D0-2EB1-9AE9-C955-C4701308B4FD}"/>
                    </a:ext>
                  </a:extLst>
                </p:cNvPr>
                <p:cNvSpPr/>
                <p:nvPr/>
              </p:nvSpPr>
              <p:spPr>
                <a:xfrm>
                  <a:off x="517725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5" name="Rectangle 1854">
                  <a:extLst>
                    <a:ext uri="{FF2B5EF4-FFF2-40B4-BE49-F238E27FC236}">
                      <a16:creationId xmlns:a16="http://schemas.microsoft.com/office/drawing/2014/main" id="{F843AE96-B9A6-B2FA-9541-28C49C789584}"/>
                    </a:ext>
                  </a:extLst>
                </p:cNvPr>
                <p:cNvSpPr/>
                <p:nvPr/>
              </p:nvSpPr>
              <p:spPr>
                <a:xfrm>
                  <a:off x="540600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6" name="Rectangle 1855">
                  <a:extLst>
                    <a:ext uri="{FF2B5EF4-FFF2-40B4-BE49-F238E27FC236}">
                      <a16:creationId xmlns:a16="http://schemas.microsoft.com/office/drawing/2014/main" id="{F2CA580C-E468-852B-D6BF-1E23115644E3}"/>
                    </a:ext>
                  </a:extLst>
                </p:cNvPr>
                <p:cNvSpPr/>
                <p:nvPr/>
              </p:nvSpPr>
              <p:spPr>
                <a:xfrm>
                  <a:off x="5634749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7" name="Rectangle 1856">
                  <a:extLst>
                    <a:ext uri="{FF2B5EF4-FFF2-40B4-BE49-F238E27FC236}">
                      <a16:creationId xmlns:a16="http://schemas.microsoft.com/office/drawing/2014/main" id="{EBB2F65A-563E-717D-AE73-04557EAD0FCD}"/>
                    </a:ext>
                  </a:extLst>
                </p:cNvPr>
                <p:cNvSpPr/>
                <p:nvPr/>
              </p:nvSpPr>
              <p:spPr>
                <a:xfrm>
                  <a:off x="5863496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4" name="Group 1823">
                <a:extLst>
                  <a:ext uri="{FF2B5EF4-FFF2-40B4-BE49-F238E27FC236}">
                    <a16:creationId xmlns:a16="http://schemas.microsoft.com/office/drawing/2014/main" id="{AC9E9FEA-A7D7-5AE9-65F2-7D461A0FD456}"/>
                  </a:ext>
                </a:extLst>
              </p:cNvPr>
              <p:cNvGrpSpPr/>
              <p:nvPr/>
            </p:nvGrpSpPr>
            <p:grpSpPr>
              <a:xfrm>
                <a:off x="6244643" y="612194"/>
                <a:ext cx="877176" cy="223412"/>
                <a:chOff x="6092243" y="459794"/>
                <a:chExt cx="877176" cy="223412"/>
              </a:xfrm>
            </p:grpSpPr>
            <p:sp>
              <p:nvSpPr>
                <p:cNvPr id="1850" name="Rectangle 1849">
                  <a:extLst>
                    <a:ext uri="{FF2B5EF4-FFF2-40B4-BE49-F238E27FC236}">
                      <a16:creationId xmlns:a16="http://schemas.microsoft.com/office/drawing/2014/main" id="{1775B8C7-47E2-F086-A155-1BCABDB4E733}"/>
                    </a:ext>
                  </a:extLst>
                </p:cNvPr>
                <p:cNvSpPr/>
                <p:nvPr/>
              </p:nvSpPr>
              <p:spPr>
                <a:xfrm>
                  <a:off x="6092243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1" name="Rectangle 1850">
                  <a:extLst>
                    <a:ext uri="{FF2B5EF4-FFF2-40B4-BE49-F238E27FC236}">
                      <a16:creationId xmlns:a16="http://schemas.microsoft.com/office/drawing/2014/main" id="{93870755-13D4-61B9-531C-52794E3594AE}"/>
                    </a:ext>
                  </a:extLst>
                </p:cNvPr>
                <p:cNvSpPr/>
                <p:nvPr/>
              </p:nvSpPr>
              <p:spPr>
                <a:xfrm>
                  <a:off x="6320990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2" name="Rectangle 1851">
                  <a:extLst>
                    <a:ext uri="{FF2B5EF4-FFF2-40B4-BE49-F238E27FC236}">
                      <a16:creationId xmlns:a16="http://schemas.microsoft.com/office/drawing/2014/main" id="{317FD6A1-5867-4F0F-D714-03E091C223A6}"/>
                    </a:ext>
                  </a:extLst>
                </p:cNvPr>
                <p:cNvSpPr/>
                <p:nvPr/>
              </p:nvSpPr>
              <p:spPr>
                <a:xfrm>
                  <a:off x="654973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3" name="Rectangle 1852">
                  <a:extLst>
                    <a:ext uri="{FF2B5EF4-FFF2-40B4-BE49-F238E27FC236}">
                      <a16:creationId xmlns:a16="http://schemas.microsoft.com/office/drawing/2014/main" id="{0D1BD76F-70F3-5A8C-0217-7187750A3F9C}"/>
                    </a:ext>
                  </a:extLst>
                </p:cNvPr>
                <p:cNvSpPr/>
                <p:nvPr/>
              </p:nvSpPr>
              <p:spPr>
                <a:xfrm>
                  <a:off x="677848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5" name="Group 1824">
                <a:extLst>
                  <a:ext uri="{FF2B5EF4-FFF2-40B4-BE49-F238E27FC236}">
                    <a16:creationId xmlns:a16="http://schemas.microsoft.com/office/drawing/2014/main" id="{3628C38D-7BE1-D419-794D-4F81E873E4D9}"/>
                  </a:ext>
                </a:extLst>
              </p:cNvPr>
              <p:cNvGrpSpPr/>
              <p:nvPr/>
            </p:nvGrpSpPr>
            <p:grpSpPr>
              <a:xfrm>
                <a:off x="7159631" y="612194"/>
                <a:ext cx="877176" cy="223412"/>
                <a:chOff x="7007231" y="459794"/>
                <a:chExt cx="877176" cy="223412"/>
              </a:xfrm>
            </p:grpSpPr>
            <p:sp>
              <p:nvSpPr>
                <p:cNvPr id="1846" name="Rectangle 1845">
                  <a:extLst>
                    <a:ext uri="{FF2B5EF4-FFF2-40B4-BE49-F238E27FC236}">
                      <a16:creationId xmlns:a16="http://schemas.microsoft.com/office/drawing/2014/main" id="{7BFAB828-9C9D-07ED-1CA1-1A1924E4FDE1}"/>
                    </a:ext>
                  </a:extLst>
                </p:cNvPr>
                <p:cNvSpPr/>
                <p:nvPr/>
              </p:nvSpPr>
              <p:spPr>
                <a:xfrm>
                  <a:off x="700723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7" name="Rectangle 1846">
                  <a:extLst>
                    <a:ext uri="{FF2B5EF4-FFF2-40B4-BE49-F238E27FC236}">
                      <a16:creationId xmlns:a16="http://schemas.microsoft.com/office/drawing/2014/main" id="{8367E5B0-53E3-AC8C-EE61-BA85AC2A8548}"/>
                    </a:ext>
                  </a:extLst>
                </p:cNvPr>
                <p:cNvSpPr/>
                <p:nvPr/>
              </p:nvSpPr>
              <p:spPr>
                <a:xfrm>
                  <a:off x="723597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8" name="Rectangle 1847">
                  <a:extLst>
                    <a:ext uri="{FF2B5EF4-FFF2-40B4-BE49-F238E27FC236}">
                      <a16:creationId xmlns:a16="http://schemas.microsoft.com/office/drawing/2014/main" id="{A98B9DEB-95F3-36B4-AAA3-16B944347BC0}"/>
                    </a:ext>
                  </a:extLst>
                </p:cNvPr>
                <p:cNvSpPr/>
                <p:nvPr/>
              </p:nvSpPr>
              <p:spPr>
                <a:xfrm>
                  <a:off x="746472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9" name="Rectangle 1848">
                  <a:extLst>
                    <a:ext uri="{FF2B5EF4-FFF2-40B4-BE49-F238E27FC236}">
                      <a16:creationId xmlns:a16="http://schemas.microsoft.com/office/drawing/2014/main" id="{E742DC8E-F119-062D-5C31-D71C007FCB4A}"/>
                    </a:ext>
                  </a:extLst>
                </p:cNvPr>
                <p:cNvSpPr/>
                <p:nvPr/>
              </p:nvSpPr>
              <p:spPr>
                <a:xfrm>
                  <a:off x="769347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6" name="Group 1825">
                <a:extLst>
                  <a:ext uri="{FF2B5EF4-FFF2-40B4-BE49-F238E27FC236}">
                    <a16:creationId xmlns:a16="http://schemas.microsoft.com/office/drawing/2014/main" id="{9E6CEFE8-FFAC-C55A-D1C9-F5B8CF621F8A}"/>
                  </a:ext>
                </a:extLst>
              </p:cNvPr>
              <p:cNvGrpSpPr/>
              <p:nvPr/>
            </p:nvGrpSpPr>
            <p:grpSpPr>
              <a:xfrm>
                <a:off x="8074619" y="612194"/>
                <a:ext cx="877176" cy="223412"/>
                <a:chOff x="7922219" y="459794"/>
                <a:chExt cx="877176" cy="223412"/>
              </a:xfrm>
            </p:grpSpPr>
            <p:sp>
              <p:nvSpPr>
                <p:cNvPr id="1842" name="Rectangle 1841">
                  <a:extLst>
                    <a:ext uri="{FF2B5EF4-FFF2-40B4-BE49-F238E27FC236}">
                      <a16:creationId xmlns:a16="http://schemas.microsoft.com/office/drawing/2014/main" id="{9BA49E4A-8D9D-F0A5-60F9-ED165EF31CAA}"/>
                    </a:ext>
                  </a:extLst>
                </p:cNvPr>
                <p:cNvSpPr/>
                <p:nvPr/>
              </p:nvSpPr>
              <p:spPr>
                <a:xfrm>
                  <a:off x="792221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3" name="Rectangle 1842">
                  <a:extLst>
                    <a:ext uri="{FF2B5EF4-FFF2-40B4-BE49-F238E27FC236}">
                      <a16:creationId xmlns:a16="http://schemas.microsoft.com/office/drawing/2014/main" id="{391ED55E-AEBB-B972-486A-4B921EBF060A}"/>
                    </a:ext>
                  </a:extLst>
                </p:cNvPr>
                <p:cNvSpPr/>
                <p:nvPr/>
              </p:nvSpPr>
              <p:spPr>
                <a:xfrm>
                  <a:off x="815096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4" name="Rectangle 1843">
                  <a:extLst>
                    <a:ext uri="{FF2B5EF4-FFF2-40B4-BE49-F238E27FC236}">
                      <a16:creationId xmlns:a16="http://schemas.microsoft.com/office/drawing/2014/main" id="{CA512601-CA38-7557-67CD-098F09BEB9C1}"/>
                    </a:ext>
                  </a:extLst>
                </p:cNvPr>
                <p:cNvSpPr/>
                <p:nvPr/>
              </p:nvSpPr>
              <p:spPr>
                <a:xfrm>
                  <a:off x="837971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5" name="Rectangle 1844">
                  <a:extLst>
                    <a:ext uri="{FF2B5EF4-FFF2-40B4-BE49-F238E27FC236}">
                      <a16:creationId xmlns:a16="http://schemas.microsoft.com/office/drawing/2014/main" id="{D70473CB-F626-C38C-71A8-18AE668085AE}"/>
                    </a:ext>
                  </a:extLst>
                </p:cNvPr>
                <p:cNvSpPr/>
                <p:nvPr/>
              </p:nvSpPr>
              <p:spPr>
                <a:xfrm>
                  <a:off x="860846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7" name="Group 1826">
                <a:extLst>
                  <a:ext uri="{FF2B5EF4-FFF2-40B4-BE49-F238E27FC236}">
                    <a16:creationId xmlns:a16="http://schemas.microsoft.com/office/drawing/2014/main" id="{1981E53C-AB47-94E4-9443-9CBC5D092042}"/>
                  </a:ext>
                </a:extLst>
              </p:cNvPr>
              <p:cNvGrpSpPr/>
              <p:nvPr/>
            </p:nvGrpSpPr>
            <p:grpSpPr>
              <a:xfrm>
                <a:off x="8989607" y="612194"/>
                <a:ext cx="877176" cy="223412"/>
                <a:chOff x="8837207" y="459794"/>
                <a:chExt cx="877176" cy="223412"/>
              </a:xfrm>
            </p:grpSpPr>
            <p:sp>
              <p:nvSpPr>
                <p:cNvPr id="1838" name="Rectangle 1837">
                  <a:extLst>
                    <a:ext uri="{FF2B5EF4-FFF2-40B4-BE49-F238E27FC236}">
                      <a16:creationId xmlns:a16="http://schemas.microsoft.com/office/drawing/2014/main" id="{4DF4A2C0-81C6-B37B-F52F-FEB55F1333BB}"/>
                    </a:ext>
                  </a:extLst>
                </p:cNvPr>
                <p:cNvSpPr/>
                <p:nvPr/>
              </p:nvSpPr>
              <p:spPr>
                <a:xfrm>
                  <a:off x="883720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9" name="Rectangle 1838">
                  <a:extLst>
                    <a:ext uri="{FF2B5EF4-FFF2-40B4-BE49-F238E27FC236}">
                      <a16:creationId xmlns:a16="http://schemas.microsoft.com/office/drawing/2014/main" id="{D50006EE-EBEB-6996-9665-2D3E432D9A5B}"/>
                    </a:ext>
                  </a:extLst>
                </p:cNvPr>
                <p:cNvSpPr/>
                <p:nvPr/>
              </p:nvSpPr>
              <p:spPr>
                <a:xfrm>
                  <a:off x="9065954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0" name="Rectangle 1839">
                  <a:extLst>
                    <a:ext uri="{FF2B5EF4-FFF2-40B4-BE49-F238E27FC236}">
                      <a16:creationId xmlns:a16="http://schemas.microsoft.com/office/drawing/2014/main" id="{EFB212FE-A253-537B-BDE4-6EC8652F313D}"/>
                    </a:ext>
                  </a:extLst>
                </p:cNvPr>
                <p:cNvSpPr/>
                <p:nvPr/>
              </p:nvSpPr>
              <p:spPr>
                <a:xfrm>
                  <a:off x="9294701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1" name="Rectangle 1840">
                  <a:extLst>
                    <a:ext uri="{FF2B5EF4-FFF2-40B4-BE49-F238E27FC236}">
                      <a16:creationId xmlns:a16="http://schemas.microsoft.com/office/drawing/2014/main" id="{F0ABB107-BB9B-4683-0F4A-F7F6DC50C67C}"/>
                    </a:ext>
                  </a:extLst>
                </p:cNvPr>
                <p:cNvSpPr/>
                <p:nvPr/>
              </p:nvSpPr>
              <p:spPr>
                <a:xfrm>
                  <a:off x="9523448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8" name="Group 1827">
                <a:extLst>
                  <a:ext uri="{FF2B5EF4-FFF2-40B4-BE49-F238E27FC236}">
                    <a16:creationId xmlns:a16="http://schemas.microsoft.com/office/drawing/2014/main" id="{F4D05722-BB3A-FB4E-252E-13F8620F8FB2}"/>
                  </a:ext>
                </a:extLst>
              </p:cNvPr>
              <p:cNvGrpSpPr/>
              <p:nvPr/>
            </p:nvGrpSpPr>
            <p:grpSpPr>
              <a:xfrm>
                <a:off x="9904595" y="612194"/>
                <a:ext cx="877176" cy="223412"/>
                <a:chOff x="9752195" y="459794"/>
                <a:chExt cx="877176" cy="223412"/>
              </a:xfrm>
            </p:grpSpPr>
            <p:sp>
              <p:nvSpPr>
                <p:cNvPr id="1834" name="Rectangle 1833">
                  <a:extLst>
                    <a:ext uri="{FF2B5EF4-FFF2-40B4-BE49-F238E27FC236}">
                      <a16:creationId xmlns:a16="http://schemas.microsoft.com/office/drawing/2014/main" id="{0ABE1292-D329-5B34-85CD-DBA631BFD927}"/>
                    </a:ext>
                  </a:extLst>
                </p:cNvPr>
                <p:cNvSpPr/>
                <p:nvPr/>
              </p:nvSpPr>
              <p:spPr>
                <a:xfrm>
                  <a:off x="9752195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5" name="Rectangle 1834">
                  <a:extLst>
                    <a:ext uri="{FF2B5EF4-FFF2-40B4-BE49-F238E27FC236}">
                      <a16:creationId xmlns:a16="http://schemas.microsoft.com/office/drawing/2014/main" id="{D60EEC60-0050-D8F6-0327-F71640DCF1EA}"/>
                    </a:ext>
                  </a:extLst>
                </p:cNvPr>
                <p:cNvSpPr/>
                <p:nvPr/>
              </p:nvSpPr>
              <p:spPr>
                <a:xfrm>
                  <a:off x="9980942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6" name="Rectangle 1835">
                  <a:extLst>
                    <a:ext uri="{FF2B5EF4-FFF2-40B4-BE49-F238E27FC236}">
                      <a16:creationId xmlns:a16="http://schemas.microsoft.com/office/drawing/2014/main" id="{9D35361C-A98B-8F1D-A4FA-20C1C2F23930}"/>
                    </a:ext>
                  </a:extLst>
                </p:cNvPr>
                <p:cNvSpPr/>
                <p:nvPr/>
              </p:nvSpPr>
              <p:spPr>
                <a:xfrm>
                  <a:off x="1020968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7" name="Rectangle 1836">
                  <a:extLst>
                    <a:ext uri="{FF2B5EF4-FFF2-40B4-BE49-F238E27FC236}">
                      <a16:creationId xmlns:a16="http://schemas.microsoft.com/office/drawing/2014/main" id="{7468FE55-00C5-96BE-56C1-5568916419AE}"/>
                    </a:ext>
                  </a:extLst>
                </p:cNvPr>
                <p:cNvSpPr/>
                <p:nvPr/>
              </p:nvSpPr>
              <p:spPr>
                <a:xfrm>
                  <a:off x="1043843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29" name="Group 1828">
                <a:extLst>
                  <a:ext uri="{FF2B5EF4-FFF2-40B4-BE49-F238E27FC236}">
                    <a16:creationId xmlns:a16="http://schemas.microsoft.com/office/drawing/2014/main" id="{90F8D8E1-9535-F06D-6866-E996D38B3D79}"/>
                  </a:ext>
                </a:extLst>
              </p:cNvPr>
              <p:cNvGrpSpPr/>
              <p:nvPr/>
            </p:nvGrpSpPr>
            <p:grpSpPr>
              <a:xfrm>
                <a:off x="10819583" y="612194"/>
                <a:ext cx="877182" cy="223412"/>
                <a:chOff x="10667183" y="459794"/>
                <a:chExt cx="877182" cy="223412"/>
              </a:xfrm>
            </p:grpSpPr>
            <p:sp>
              <p:nvSpPr>
                <p:cNvPr id="1830" name="Rectangle 1829">
                  <a:extLst>
                    <a:ext uri="{FF2B5EF4-FFF2-40B4-BE49-F238E27FC236}">
                      <a16:creationId xmlns:a16="http://schemas.microsoft.com/office/drawing/2014/main" id="{F92307D9-2DC0-1DB2-3067-49360E12550E}"/>
                    </a:ext>
                  </a:extLst>
                </p:cNvPr>
                <p:cNvSpPr/>
                <p:nvPr/>
              </p:nvSpPr>
              <p:spPr>
                <a:xfrm>
                  <a:off x="1066718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1" name="Rectangle 1830">
                  <a:extLst>
                    <a:ext uri="{FF2B5EF4-FFF2-40B4-BE49-F238E27FC236}">
                      <a16:creationId xmlns:a16="http://schemas.microsoft.com/office/drawing/2014/main" id="{13B4C59C-9B85-55ED-3790-6EFB65D3E895}"/>
                    </a:ext>
                  </a:extLst>
                </p:cNvPr>
                <p:cNvSpPr/>
                <p:nvPr/>
              </p:nvSpPr>
              <p:spPr>
                <a:xfrm>
                  <a:off x="108959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2" name="Rectangle 1831">
                  <a:extLst>
                    <a:ext uri="{FF2B5EF4-FFF2-40B4-BE49-F238E27FC236}">
                      <a16:creationId xmlns:a16="http://schemas.microsoft.com/office/drawing/2014/main" id="{6D944E80-B1B9-1C69-C97C-B64E516F4497}"/>
                    </a:ext>
                  </a:extLst>
                </p:cNvPr>
                <p:cNvSpPr/>
                <p:nvPr/>
              </p:nvSpPr>
              <p:spPr>
                <a:xfrm>
                  <a:off x="1112467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3" name="Rectangle 1832">
                  <a:extLst>
                    <a:ext uri="{FF2B5EF4-FFF2-40B4-BE49-F238E27FC236}">
                      <a16:creationId xmlns:a16="http://schemas.microsoft.com/office/drawing/2014/main" id="{12930EFB-FD27-1611-14D2-8CA609D95784}"/>
                    </a:ext>
                  </a:extLst>
                </p:cNvPr>
                <p:cNvSpPr/>
                <p:nvPr/>
              </p:nvSpPr>
              <p:spPr>
                <a:xfrm>
                  <a:off x="113534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675" name="TextBox 2674">
              <a:extLst>
                <a:ext uri="{FF2B5EF4-FFF2-40B4-BE49-F238E27FC236}">
                  <a16:creationId xmlns:a16="http://schemas.microsoft.com/office/drawing/2014/main" id="{81944546-1F40-5AB7-5F9C-81A295B65507}"/>
                </a:ext>
              </a:extLst>
            </p:cNvPr>
            <p:cNvSpPr txBox="1"/>
            <p:nvPr/>
          </p:nvSpPr>
          <p:spPr>
            <a:xfrm>
              <a:off x="481725" y="1674854"/>
              <a:ext cx="293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691" name="Group 2690">
            <a:extLst>
              <a:ext uri="{FF2B5EF4-FFF2-40B4-BE49-F238E27FC236}">
                <a16:creationId xmlns:a16="http://schemas.microsoft.com/office/drawing/2014/main" id="{0E0DB103-23BD-137D-CCC1-997E40CDAFD5}"/>
              </a:ext>
            </a:extLst>
          </p:cNvPr>
          <p:cNvGrpSpPr/>
          <p:nvPr/>
        </p:nvGrpSpPr>
        <p:grpSpPr>
          <a:xfrm>
            <a:off x="489465" y="2432691"/>
            <a:ext cx="11372715" cy="307777"/>
            <a:chOff x="489465" y="1984061"/>
            <a:chExt cx="11372715" cy="307777"/>
          </a:xfrm>
        </p:grpSpPr>
        <p:grpSp>
          <p:nvGrpSpPr>
            <p:cNvPr id="1878" name="Group 1877">
              <a:extLst>
                <a:ext uri="{FF2B5EF4-FFF2-40B4-BE49-F238E27FC236}">
                  <a16:creationId xmlns:a16="http://schemas.microsoft.com/office/drawing/2014/main" id="{1210686C-D6E4-2A7D-8FD9-FD1A90E48723}"/>
                </a:ext>
              </a:extLst>
            </p:cNvPr>
            <p:cNvGrpSpPr/>
            <p:nvPr/>
          </p:nvGrpSpPr>
          <p:grpSpPr>
            <a:xfrm>
              <a:off x="920130" y="1997559"/>
              <a:ext cx="10942050" cy="223412"/>
              <a:chOff x="754715" y="612194"/>
              <a:chExt cx="10942050" cy="223412"/>
            </a:xfrm>
          </p:grpSpPr>
          <p:grpSp>
            <p:nvGrpSpPr>
              <p:cNvPr id="1879" name="Group 1878">
                <a:extLst>
                  <a:ext uri="{FF2B5EF4-FFF2-40B4-BE49-F238E27FC236}">
                    <a16:creationId xmlns:a16="http://schemas.microsoft.com/office/drawing/2014/main" id="{3CA19049-C58E-4FC4-1302-200D334FC5D1}"/>
                  </a:ext>
                </a:extLst>
              </p:cNvPr>
              <p:cNvGrpSpPr/>
              <p:nvPr/>
            </p:nvGrpSpPr>
            <p:grpSpPr>
              <a:xfrm>
                <a:off x="754715" y="612194"/>
                <a:ext cx="877176" cy="223412"/>
                <a:chOff x="602315" y="459794"/>
                <a:chExt cx="877176" cy="223412"/>
              </a:xfrm>
            </p:grpSpPr>
            <p:sp>
              <p:nvSpPr>
                <p:cNvPr id="1935" name="Rectangle 1934">
                  <a:extLst>
                    <a:ext uri="{FF2B5EF4-FFF2-40B4-BE49-F238E27FC236}">
                      <a16:creationId xmlns:a16="http://schemas.microsoft.com/office/drawing/2014/main" id="{107B36A7-AB32-0515-F303-2E961D18F14B}"/>
                    </a:ext>
                  </a:extLst>
                </p:cNvPr>
                <p:cNvSpPr/>
                <p:nvPr/>
              </p:nvSpPr>
              <p:spPr>
                <a:xfrm>
                  <a:off x="60231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6" name="Rectangle 1935">
                  <a:extLst>
                    <a:ext uri="{FF2B5EF4-FFF2-40B4-BE49-F238E27FC236}">
                      <a16:creationId xmlns:a16="http://schemas.microsoft.com/office/drawing/2014/main" id="{AA0086C1-2C2B-99CE-0F09-4D3E6DB2A923}"/>
                    </a:ext>
                  </a:extLst>
                </p:cNvPr>
                <p:cNvSpPr/>
                <p:nvPr/>
              </p:nvSpPr>
              <p:spPr>
                <a:xfrm>
                  <a:off x="83106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7" name="Rectangle 1936">
                  <a:extLst>
                    <a:ext uri="{FF2B5EF4-FFF2-40B4-BE49-F238E27FC236}">
                      <a16:creationId xmlns:a16="http://schemas.microsoft.com/office/drawing/2014/main" id="{8578D2F3-171A-1311-42FA-396407C17622}"/>
                    </a:ext>
                  </a:extLst>
                </p:cNvPr>
                <p:cNvSpPr/>
                <p:nvPr/>
              </p:nvSpPr>
              <p:spPr>
                <a:xfrm>
                  <a:off x="105980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8" name="Rectangle 1937">
                  <a:extLst>
                    <a:ext uri="{FF2B5EF4-FFF2-40B4-BE49-F238E27FC236}">
                      <a16:creationId xmlns:a16="http://schemas.microsoft.com/office/drawing/2014/main" id="{154585FA-7CBF-5AE7-0961-D30C5D93A357}"/>
                    </a:ext>
                  </a:extLst>
                </p:cNvPr>
                <p:cNvSpPr/>
                <p:nvPr/>
              </p:nvSpPr>
              <p:spPr>
                <a:xfrm>
                  <a:off x="128855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0" name="Group 1879">
                <a:extLst>
                  <a:ext uri="{FF2B5EF4-FFF2-40B4-BE49-F238E27FC236}">
                    <a16:creationId xmlns:a16="http://schemas.microsoft.com/office/drawing/2014/main" id="{BB3DC3E1-CA79-7E67-3003-00FEAEB0E3D3}"/>
                  </a:ext>
                </a:extLst>
              </p:cNvPr>
              <p:cNvGrpSpPr/>
              <p:nvPr/>
            </p:nvGrpSpPr>
            <p:grpSpPr>
              <a:xfrm>
                <a:off x="1669703" y="612194"/>
                <a:ext cx="877176" cy="223412"/>
                <a:chOff x="1517303" y="459794"/>
                <a:chExt cx="877176" cy="223412"/>
              </a:xfrm>
            </p:grpSpPr>
            <p:sp>
              <p:nvSpPr>
                <p:cNvPr id="1931" name="Rectangle 1930">
                  <a:extLst>
                    <a:ext uri="{FF2B5EF4-FFF2-40B4-BE49-F238E27FC236}">
                      <a16:creationId xmlns:a16="http://schemas.microsoft.com/office/drawing/2014/main" id="{52D76C33-10C9-8994-274A-94BA8BE3FDB0}"/>
                    </a:ext>
                  </a:extLst>
                </p:cNvPr>
                <p:cNvSpPr/>
                <p:nvPr/>
              </p:nvSpPr>
              <p:spPr>
                <a:xfrm>
                  <a:off x="151730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2" name="Rectangle 1931">
                  <a:extLst>
                    <a:ext uri="{FF2B5EF4-FFF2-40B4-BE49-F238E27FC236}">
                      <a16:creationId xmlns:a16="http://schemas.microsoft.com/office/drawing/2014/main" id="{A86F6E06-A938-AD01-5A2C-7A2666A8C80F}"/>
                    </a:ext>
                  </a:extLst>
                </p:cNvPr>
                <p:cNvSpPr/>
                <p:nvPr/>
              </p:nvSpPr>
              <p:spPr>
                <a:xfrm>
                  <a:off x="174605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3" name="Rectangle 1932">
                  <a:extLst>
                    <a:ext uri="{FF2B5EF4-FFF2-40B4-BE49-F238E27FC236}">
                      <a16:creationId xmlns:a16="http://schemas.microsoft.com/office/drawing/2014/main" id="{2C893F4A-3F73-8923-D133-2AEAB72DD194}"/>
                    </a:ext>
                  </a:extLst>
                </p:cNvPr>
                <p:cNvSpPr/>
                <p:nvPr/>
              </p:nvSpPr>
              <p:spPr>
                <a:xfrm>
                  <a:off x="1974797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4" name="Rectangle 1933">
                  <a:extLst>
                    <a:ext uri="{FF2B5EF4-FFF2-40B4-BE49-F238E27FC236}">
                      <a16:creationId xmlns:a16="http://schemas.microsoft.com/office/drawing/2014/main" id="{305C54B0-E198-B7B8-3A45-833D16E87A08}"/>
                    </a:ext>
                  </a:extLst>
                </p:cNvPr>
                <p:cNvSpPr/>
                <p:nvPr/>
              </p:nvSpPr>
              <p:spPr>
                <a:xfrm>
                  <a:off x="2203544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1" name="Group 1880">
                <a:extLst>
                  <a:ext uri="{FF2B5EF4-FFF2-40B4-BE49-F238E27FC236}">
                    <a16:creationId xmlns:a16="http://schemas.microsoft.com/office/drawing/2014/main" id="{FBB1B47D-AE31-A9B7-5146-A25C28A49F4F}"/>
                  </a:ext>
                </a:extLst>
              </p:cNvPr>
              <p:cNvGrpSpPr/>
              <p:nvPr/>
            </p:nvGrpSpPr>
            <p:grpSpPr>
              <a:xfrm>
                <a:off x="2584691" y="612194"/>
                <a:ext cx="877176" cy="223412"/>
                <a:chOff x="2432291" y="459794"/>
                <a:chExt cx="877176" cy="223412"/>
              </a:xfrm>
            </p:grpSpPr>
            <p:sp>
              <p:nvSpPr>
                <p:cNvPr id="1927" name="Rectangle 1926">
                  <a:extLst>
                    <a:ext uri="{FF2B5EF4-FFF2-40B4-BE49-F238E27FC236}">
                      <a16:creationId xmlns:a16="http://schemas.microsoft.com/office/drawing/2014/main" id="{9573599C-5899-EFAC-FB08-EB9AF569A89B}"/>
                    </a:ext>
                  </a:extLst>
                </p:cNvPr>
                <p:cNvSpPr/>
                <p:nvPr/>
              </p:nvSpPr>
              <p:spPr>
                <a:xfrm>
                  <a:off x="2432291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8" name="Rectangle 1927">
                  <a:extLst>
                    <a:ext uri="{FF2B5EF4-FFF2-40B4-BE49-F238E27FC236}">
                      <a16:creationId xmlns:a16="http://schemas.microsoft.com/office/drawing/2014/main" id="{16848D73-E78B-A546-A4E4-8B30CB44598A}"/>
                    </a:ext>
                  </a:extLst>
                </p:cNvPr>
                <p:cNvSpPr/>
                <p:nvPr/>
              </p:nvSpPr>
              <p:spPr>
                <a:xfrm>
                  <a:off x="2661038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9" name="Rectangle 1928">
                  <a:extLst>
                    <a:ext uri="{FF2B5EF4-FFF2-40B4-BE49-F238E27FC236}">
                      <a16:creationId xmlns:a16="http://schemas.microsoft.com/office/drawing/2014/main" id="{6E64C1D1-C25F-84AA-3D23-298D6B3892E3}"/>
                    </a:ext>
                  </a:extLst>
                </p:cNvPr>
                <p:cNvSpPr/>
                <p:nvPr/>
              </p:nvSpPr>
              <p:spPr>
                <a:xfrm>
                  <a:off x="288978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0" name="Rectangle 1929">
                  <a:extLst>
                    <a:ext uri="{FF2B5EF4-FFF2-40B4-BE49-F238E27FC236}">
                      <a16:creationId xmlns:a16="http://schemas.microsoft.com/office/drawing/2014/main" id="{130E0EF6-9EA8-C700-4852-DB69998A6CFB}"/>
                    </a:ext>
                  </a:extLst>
                </p:cNvPr>
                <p:cNvSpPr/>
                <p:nvPr/>
              </p:nvSpPr>
              <p:spPr>
                <a:xfrm>
                  <a:off x="311853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2" name="Group 1881">
                <a:extLst>
                  <a:ext uri="{FF2B5EF4-FFF2-40B4-BE49-F238E27FC236}">
                    <a16:creationId xmlns:a16="http://schemas.microsoft.com/office/drawing/2014/main" id="{EEF0E20A-3404-6978-526D-E5FB1FE2C362}"/>
                  </a:ext>
                </a:extLst>
              </p:cNvPr>
              <p:cNvGrpSpPr/>
              <p:nvPr/>
            </p:nvGrpSpPr>
            <p:grpSpPr>
              <a:xfrm>
                <a:off x="3499679" y="612194"/>
                <a:ext cx="877176" cy="223412"/>
                <a:chOff x="3347279" y="459794"/>
                <a:chExt cx="877176" cy="223412"/>
              </a:xfrm>
            </p:grpSpPr>
            <p:sp>
              <p:nvSpPr>
                <p:cNvPr id="1923" name="Rectangle 1922">
                  <a:extLst>
                    <a:ext uri="{FF2B5EF4-FFF2-40B4-BE49-F238E27FC236}">
                      <a16:creationId xmlns:a16="http://schemas.microsoft.com/office/drawing/2014/main" id="{A84765EC-858A-3003-F797-C5131CAF361F}"/>
                    </a:ext>
                  </a:extLst>
                </p:cNvPr>
                <p:cNvSpPr/>
                <p:nvPr/>
              </p:nvSpPr>
              <p:spPr>
                <a:xfrm>
                  <a:off x="334727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4" name="Rectangle 1923">
                  <a:extLst>
                    <a:ext uri="{FF2B5EF4-FFF2-40B4-BE49-F238E27FC236}">
                      <a16:creationId xmlns:a16="http://schemas.microsoft.com/office/drawing/2014/main" id="{08E59C6A-EFD0-D196-23E7-F546D2EAAE5E}"/>
                    </a:ext>
                  </a:extLst>
                </p:cNvPr>
                <p:cNvSpPr/>
                <p:nvPr/>
              </p:nvSpPr>
              <p:spPr>
                <a:xfrm>
                  <a:off x="357602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5" name="Rectangle 1924">
                  <a:extLst>
                    <a:ext uri="{FF2B5EF4-FFF2-40B4-BE49-F238E27FC236}">
                      <a16:creationId xmlns:a16="http://schemas.microsoft.com/office/drawing/2014/main" id="{65FE767E-243E-9802-3E67-D6A525A1C054}"/>
                    </a:ext>
                  </a:extLst>
                </p:cNvPr>
                <p:cNvSpPr/>
                <p:nvPr/>
              </p:nvSpPr>
              <p:spPr>
                <a:xfrm>
                  <a:off x="380477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6" name="Rectangle 1925">
                  <a:extLst>
                    <a:ext uri="{FF2B5EF4-FFF2-40B4-BE49-F238E27FC236}">
                      <a16:creationId xmlns:a16="http://schemas.microsoft.com/office/drawing/2014/main" id="{8CA0AE33-CB5F-09C3-063B-61716F64F824}"/>
                    </a:ext>
                  </a:extLst>
                </p:cNvPr>
                <p:cNvSpPr/>
                <p:nvPr/>
              </p:nvSpPr>
              <p:spPr>
                <a:xfrm>
                  <a:off x="403352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3" name="Group 1882">
                <a:extLst>
                  <a:ext uri="{FF2B5EF4-FFF2-40B4-BE49-F238E27FC236}">
                    <a16:creationId xmlns:a16="http://schemas.microsoft.com/office/drawing/2014/main" id="{413EDD77-4B6E-4CE9-D521-4F63678A74A1}"/>
                  </a:ext>
                </a:extLst>
              </p:cNvPr>
              <p:cNvGrpSpPr/>
              <p:nvPr/>
            </p:nvGrpSpPr>
            <p:grpSpPr>
              <a:xfrm>
                <a:off x="4414667" y="612194"/>
                <a:ext cx="877176" cy="223412"/>
                <a:chOff x="4262267" y="459794"/>
                <a:chExt cx="877176" cy="223412"/>
              </a:xfrm>
            </p:grpSpPr>
            <p:sp>
              <p:nvSpPr>
                <p:cNvPr id="1919" name="Rectangle 1918">
                  <a:extLst>
                    <a:ext uri="{FF2B5EF4-FFF2-40B4-BE49-F238E27FC236}">
                      <a16:creationId xmlns:a16="http://schemas.microsoft.com/office/drawing/2014/main" id="{8442AE37-714F-B8F5-55F5-96AC77EA942C}"/>
                    </a:ext>
                  </a:extLst>
                </p:cNvPr>
                <p:cNvSpPr/>
                <p:nvPr/>
              </p:nvSpPr>
              <p:spPr>
                <a:xfrm>
                  <a:off x="426226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0" name="Rectangle 1919">
                  <a:extLst>
                    <a:ext uri="{FF2B5EF4-FFF2-40B4-BE49-F238E27FC236}">
                      <a16:creationId xmlns:a16="http://schemas.microsoft.com/office/drawing/2014/main" id="{E6CDDE26-CF90-A46E-8064-EF6162D81B08}"/>
                    </a:ext>
                  </a:extLst>
                </p:cNvPr>
                <p:cNvSpPr/>
                <p:nvPr/>
              </p:nvSpPr>
              <p:spPr>
                <a:xfrm>
                  <a:off x="449101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1" name="Rectangle 1920">
                  <a:extLst>
                    <a:ext uri="{FF2B5EF4-FFF2-40B4-BE49-F238E27FC236}">
                      <a16:creationId xmlns:a16="http://schemas.microsoft.com/office/drawing/2014/main" id="{FE43D9D3-C4D9-9F39-92B6-0007B0D79B46}"/>
                    </a:ext>
                  </a:extLst>
                </p:cNvPr>
                <p:cNvSpPr/>
                <p:nvPr/>
              </p:nvSpPr>
              <p:spPr>
                <a:xfrm>
                  <a:off x="471976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22" name="Rectangle 1921">
                  <a:extLst>
                    <a:ext uri="{FF2B5EF4-FFF2-40B4-BE49-F238E27FC236}">
                      <a16:creationId xmlns:a16="http://schemas.microsoft.com/office/drawing/2014/main" id="{CBC02380-1751-A3DA-32C1-17317AF85249}"/>
                    </a:ext>
                  </a:extLst>
                </p:cNvPr>
                <p:cNvSpPr/>
                <p:nvPr/>
              </p:nvSpPr>
              <p:spPr>
                <a:xfrm>
                  <a:off x="494850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4" name="Group 1883">
                <a:extLst>
                  <a:ext uri="{FF2B5EF4-FFF2-40B4-BE49-F238E27FC236}">
                    <a16:creationId xmlns:a16="http://schemas.microsoft.com/office/drawing/2014/main" id="{80B03F4F-9408-FB38-CD33-F58AD59ED723}"/>
                  </a:ext>
                </a:extLst>
              </p:cNvPr>
              <p:cNvGrpSpPr/>
              <p:nvPr/>
            </p:nvGrpSpPr>
            <p:grpSpPr>
              <a:xfrm>
                <a:off x="5329655" y="612194"/>
                <a:ext cx="877176" cy="223412"/>
                <a:chOff x="5177255" y="459794"/>
                <a:chExt cx="877176" cy="223412"/>
              </a:xfrm>
            </p:grpSpPr>
            <p:sp>
              <p:nvSpPr>
                <p:cNvPr id="1915" name="Rectangle 1914">
                  <a:extLst>
                    <a:ext uri="{FF2B5EF4-FFF2-40B4-BE49-F238E27FC236}">
                      <a16:creationId xmlns:a16="http://schemas.microsoft.com/office/drawing/2014/main" id="{D67BFC2B-FF48-F711-8A2C-DEC193D5371A}"/>
                    </a:ext>
                  </a:extLst>
                </p:cNvPr>
                <p:cNvSpPr/>
                <p:nvPr/>
              </p:nvSpPr>
              <p:spPr>
                <a:xfrm>
                  <a:off x="517725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6" name="Rectangle 1915">
                  <a:extLst>
                    <a:ext uri="{FF2B5EF4-FFF2-40B4-BE49-F238E27FC236}">
                      <a16:creationId xmlns:a16="http://schemas.microsoft.com/office/drawing/2014/main" id="{9EF10FD4-6CB9-F0AB-37FF-DB872F04227D}"/>
                    </a:ext>
                  </a:extLst>
                </p:cNvPr>
                <p:cNvSpPr/>
                <p:nvPr/>
              </p:nvSpPr>
              <p:spPr>
                <a:xfrm>
                  <a:off x="540600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7" name="Rectangle 1916">
                  <a:extLst>
                    <a:ext uri="{FF2B5EF4-FFF2-40B4-BE49-F238E27FC236}">
                      <a16:creationId xmlns:a16="http://schemas.microsoft.com/office/drawing/2014/main" id="{0F8DB02D-F3A7-85D9-E26E-4E218F5A26FD}"/>
                    </a:ext>
                  </a:extLst>
                </p:cNvPr>
                <p:cNvSpPr/>
                <p:nvPr/>
              </p:nvSpPr>
              <p:spPr>
                <a:xfrm>
                  <a:off x="5634749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8" name="Rectangle 1917">
                  <a:extLst>
                    <a:ext uri="{FF2B5EF4-FFF2-40B4-BE49-F238E27FC236}">
                      <a16:creationId xmlns:a16="http://schemas.microsoft.com/office/drawing/2014/main" id="{F2A03EEA-D567-E08A-AA0F-C4E7C50A35BE}"/>
                    </a:ext>
                  </a:extLst>
                </p:cNvPr>
                <p:cNvSpPr/>
                <p:nvPr/>
              </p:nvSpPr>
              <p:spPr>
                <a:xfrm>
                  <a:off x="5863496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5" name="Group 1884">
                <a:extLst>
                  <a:ext uri="{FF2B5EF4-FFF2-40B4-BE49-F238E27FC236}">
                    <a16:creationId xmlns:a16="http://schemas.microsoft.com/office/drawing/2014/main" id="{BDA4938C-51DC-3336-E116-68E049E84CF7}"/>
                  </a:ext>
                </a:extLst>
              </p:cNvPr>
              <p:cNvGrpSpPr/>
              <p:nvPr/>
            </p:nvGrpSpPr>
            <p:grpSpPr>
              <a:xfrm>
                <a:off x="6244643" y="612194"/>
                <a:ext cx="877176" cy="223412"/>
                <a:chOff x="6092243" y="459794"/>
                <a:chExt cx="877176" cy="223412"/>
              </a:xfrm>
            </p:grpSpPr>
            <p:sp>
              <p:nvSpPr>
                <p:cNvPr id="1911" name="Rectangle 1910">
                  <a:extLst>
                    <a:ext uri="{FF2B5EF4-FFF2-40B4-BE49-F238E27FC236}">
                      <a16:creationId xmlns:a16="http://schemas.microsoft.com/office/drawing/2014/main" id="{2CF4F709-0CD0-4860-AF10-A7326D2C953A}"/>
                    </a:ext>
                  </a:extLst>
                </p:cNvPr>
                <p:cNvSpPr/>
                <p:nvPr/>
              </p:nvSpPr>
              <p:spPr>
                <a:xfrm>
                  <a:off x="6092243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2" name="Rectangle 1911">
                  <a:extLst>
                    <a:ext uri="{FF2B5EF4-FFF2-40B4-BE49-F238E27FC236}">
                      <a16:creationId xmlns:a16="http://schemas.microsoft.com/office/drawing/2014/main" id="{978B6919-CE10-193A-1280-4B287CF93A6F}"/>
                    </a:ext>
                  </a:extLst>
                </p:cNvPr>
                <p:cNvSpPr/>
                <p:nvPr/>
              </p:nvSpPr>
              <p:spPr>
                <a:xfrm>
                  <a:off x="6320990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3" name="Rectangle 1912">
                  <a:extLst>
                    <a:ext uri="{FF2B5EF4-FFF2-40B4-BE49-F238E27FC236}">
                      <a16:creationId xmlns:a16="http://schemas.microsoft.com/office/drawing/2014/main" id="{EDEB1C0C-C9A2-19BF-CD6D-B8A8B4B34109}"/>
                    </a:ext>
                  </a:extLst>
                </p:cNvPr>
                <p:cNvSpPr/>
                <p:nvPr/>
              </p:nvSpPr>
              <p:spPr>
                <a:xfrm>
                  <a:off x="654973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4" name="Rectangle 1913">
                  <a:extLst>
                    <a:ext uri="{FF2B5EF4-FFF2-40B4-BE49-F238E27FC236}">
                      <a16:creationId xmlns:a16="http://schemas.microsoft.com/office/drawing/2014/main" id="{A151401A-97BA-9E1E-498E-E0CEBFD9F234}"/>
                    </a:ext>
                  </a:extLst>
                </p:cNvPr>
                <p:cNvSpPr/>
                <p:nvPr/>
              </p:nvSpPr>
              <p:spPr>
                <a:xfrm>
                  <a:off x="677848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6" name="Group 1885">
                <a:extLst>
                  <a:ext uri="{FF2B5EF4-FFF2-40B4-BE49-F238E27FC236}">
                    <a16:creationId xmlns:a16="http://schemas.microsoft.com/office/drawing/2014/main" id="{0AFF6B6E-108E-66FE-A6A6-A8105C270CF0}"/>
                  </a:ext>
                </a:extLst>
              </p:cNvPr>
              <p:cNvGrpSpPr/>
              <p:nvPr/>
            </p:nvGrpSpPr>
            <p:grpSpPr>
              <a:xfrm>
                <a:off x="7159631" y="612194"/>
                <a:ext cx="877176" cy="223412"/>
                <a:chOff x="7007231" y="459794"/>
                <a:chExt cx="877176" cy="223412"/>
              </a:xfrm>
            </p:grpSpPr>
            <p:sp>
              <p:nvSpPr>
                <p:cNvPr id="1907" name="Rectangle 1906">
                  <a:extLst>
                    <a:ext uri="{FF2B5EF4-FFF2-40B4-BE49-F238E27FC236}">
                      <a16:creationId xmlns:a16="http://schemas.microsoft.com/office/drawing/2014/main" id="{18CE0912-D0F7-FD9E-38EF-A995821A010A}"/>
                    </a:ext>
                  </a:extLst>
                </p:cNvPr>
                <p:cNvSpPr/>
                <p:nvPr/>
              </p:nvSpPr>
              <p:spPr>
                <a:xfrm>
                  <a:off x="700723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8" name="Rectangle 1907">
                  <a:extLst>
                    <a:ext uri="{FF2B5EF4-FFF2-40B4-BE49-F238E27FC236}">
                      <a16:creationId xmlns:a16="http://schemas.microsoft.com/office/drawing/2014/main" id="{B4AC7D71-DB95-2885-45CD-6BBFD3D4E034}"/>
                    </a:ext>
                  </a:extLst>
                </p:cNvPr>
                <p:cNvSpPr/>
                <p:nvPr/>
              </p:nvSpPr>
              <p:spPr>
                <a:xfrm>
                  <a:off x="723597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9" name="Rectangle 1908">
                  <a:extLst>
                    <a:ext uri="{FF2B5EF4-FFF2-40B4-BE49-F238E27FC236}">
                      <a16:creationId xmlns:a16="http://schemas.microsoft.com/office/drawing/2014/main" id="{8A341298-766F-D9AD-C29F-9E159127AF38}"/>
                    </a:ext>
                  </a:extLst>
                </p:cNvPr>
                <p:cNvSpPr/>
                <p:nvPr/>
              </p:nvSpPr>
              <p:spPr>
                <a:xfrm>
                  <a:off x="746472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0" name="Rectangle 1909">
                  <a:extLst>
                    <a:ext uri="{FF2B5EF4-FFF2-40B4-BE49-F238E27FC236}">
                      <a16:creationId xmlns:a16="http://schemas.microsoft.com/office/drawing/2014/main" id="{6B3DB936-15D9-1DC6-DB4A-D87F2F943DBD}"/>
                    </a:ext>
                  </a:extLst>
                </p:cNvPr>
                <p:cNvSpPr/>
                <p:nvPr/>
              </p:nvSpPr>
              <p:spPr>
                <a:xfrm>
                  <a:off x="769347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7" name="Group 1886">
                <a:extLst>
                  <a:ext uri="{FF2B5EF4-FFF2-40B4-BE49-F238E27FC236}">
                    <a16:creationId xmlns:a16="http://schemas.microsoft.com/office/drawing/2014/main" id="{17777A98-391B-B84A-E450-0AA3C8D44DC2}"/>
                  </a:ext>
                </a:extLst>
              </p:cNvPr>
              <p:cNvGrpSpPr/>
              <p:nvPr/>
            </p:nvGrpSpPr>
            <p:grpSpPr>
              <a:xfrm>
                <a:off x="8074619" y="612194"/>
                <a:ext cx="877176" cy="223412"/>
                <a:chOff x="7922219" y="459794"/>
                <a:chExt cx="877176" cy="223412"/>
              </a:xfrm>
            </p:grpSpPr>
            <p:sp>
              <p:nvSpPr>
                <p:cNvPr id="1903" name="Rectangle 1902">
                  <a:extLst>
                    <a:ext uri="{FF2B5EF4-FFF2-40B4-BE49-F238E27FC236}">
                      <a16:creationId xmlns:a16="http://schemas.microsoft.com/office/drawing/2014/main" id="{1534AA7B-9772-26E3-28C6-0911036EACCF}"/>
                    </a:ext>
                  </a:extLst>
                </p:cNvPr>
                <p:cNvSpPr/>
                <p:nvPr/>
              </p:nvSpPr>
              <p:spPr>
                <a:xfrm>
                  <a:off x="792221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4" name="Rectangle 1903">
                  <a:extLst>
                    <a:ext uri="{FF2B5EF4-FFF2-40B4-BE49-F238E27FC236}">
                      <a16:creationId xmlns:a16="http://schemas.microsoft.com/office/drawing/2014/main" id="{72A50C3B-605C-151E-DEEA-6CF3FF52E6C0}"/>
                    </a:ext>
                  </a:extLst>
                </p:cNvPr>
                <p:cNvSpPr/>
                <p:nvPr/>
              </p:nvSpPr>
              <p:spPr>
                <a:xfrm>
                  <a:off x="815096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5" name="Rectangle 1904">
                  <a:extLst>
                    <a:ext uri="{FF2B5EF4-FFF2-40B4-BE49-F238E27FC236}">
                      <a16:creationId xmlns:a16="http://schemas.microsoft.com/office/drawing/2014/main" id="{79DE6FBA-4A4C-9157-12DE-9DD2A80F428B}"/>
                    </a:ext>
                  </a:extLst>
                </p:cNvPr>
                <p:cNvSpPr/>
                <p:nvPr/>
              </p:nvSpPr>
              <p:spPr>
                <a:xfrm>
                  <a:off x="837971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6" name="Rectangle 1905">
                  <a:extLst>
                    <a:ext uri="{FF2B5EF4-FFF2-40B4-BE49-F238E27FC236}">
                      <a16:creationId xmlns:a16="http://schemas.microsoft.com/office/drawing/2014/main" id="{B26572A4-0D14-7007-F5A9-7FB74D481556}"/>
                    </a:ext>
                  </a:extLst>
                </p:cNvPr>
                <p:cNvSpPr/>
                <p:nvPr/>
              </p:nvSpPr>
              <p:spPr>
                <a:xfrm>
                  <a:off x="860846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8" name="Group 1887">
                <a:extLst>
                  <a:ext uri="{FF2B5EF4-FFF2-40B4-BE49-F238E27FC236}">
                    <a16:creationId xmlns:a16="http://schemas.microsoft.com/office/drawing/2014/main" id="{A276368C-C877-F9BD-AFCA-9F5BB48EDBC8}"/>
                  </a:ext>
                </a:extLst>
              </p:cNvPr>
              <p:cNvGrpSpPr/>
              <p:nvPr/>
            </p:nvGrpSpPr>
            <p:grpSpPr>
              <a:xfrm>
                <a:off x="8989607" y="612194"/>
                <a:ext cx="877176" cy="223412"/>
                <a:chOff x="8837207" y="459794"/>
                <a:chExt cx="877176" cy="223412"/>
              </a:xfrm>
            </p:grpSpPr>
            <p:sp>
              <p:nvSpPr>
                <p:cNvPr id="1899" name="Rectangle 1898">
                  <a:extLst>
                    <a:ext uri="{FF2B5EF4-FFF2-40B4-BE49-F238E27FC236}">
                      <a16:creationId xmlns:a16="http://schemas.microsoft.com/office/drawing/2014/main" id="{6BBAE473-725C-C89C-C1FE-4DF591E88F46}"/>
                    </a:ext>
                  </a:extLst>
                </p:cNvPr>
                <p:cNvSpPr/>
                <p:nvPr/>
              </p:nvSpPr>
              <p:spPr>
                <a:xfrm>
                  <a:off x="883720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0" name="Rectangle 1899">
                  <a:extLst>
                    <a:ext uri="{FF2B5EF4-FFF2-40B4-BE49-F238E27FC236}">
                      <a16:creationId xmlns:a16="http://schemas.microsoft.com/office/drawing/2014/main" id="{AA68320A-D7D6-0EAF-B9C1-8BC0C84DA60A}"/>
                    </a:ext>
                  </a:extLst>
                </p:cNvPr>
                <p:cNvSpPr/>
                <p:nvPr/>
              </p:nvSpPr>
              <p:spPr>
                <a:xfrm>
                  <a:off x="9065954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1" name="Rectangle 1900">
                  <a:extLst>
                    <a:ext uri="{FF2B5EF4-FFF2-40B4-BE49-F238E27FC236}">
                      <a16:creationId xmlns:a16="http://schemas.microsoft.com/office/drawing/2014/main" id="{743052CD-C3A2-9413-7E57-1D0792657309}"/>
                    </a:ext>
                  </a:extLst>
                </p:cNvPr>
                <p:cNvSpPr/>
                <p:nvPr/>
              </p:nvSpPr>
              <p:spPr>
                <a:xfrm>
                  <a:off x="9294701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02" name="Rectangle 1901">
                  <a:extLst>
                    <a:ext uri="{FF2B5EF4-FFF2-40B4-BE49-F238E27FC236}">
                      <a16:creationId xmlns:a16="http://schemas.microsoft.com/office/drawing/2014/main" id="{5CCC2AF6-A2BF-80FD-73E1-26288972498B}"/>
                    </a:ext>
                  </a:extLst>
                </p:cNvPr>
                <p:cNvSpPr/>
                <p:nvPr/>
              </p:nvSpPr>
              <p:spPr>
                <a:xfrm>
                  <a:off x="9523448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9" name="Group 1888">
                <a:extLst>
                  <a:ext uri="{FF2B5EF4-FFF2-40B4-BE49-F238E27FC236}">
                    <a16:creationId xmlns:a16="http://schemas.microsoft.com/office/drawing/2014/main" id="{43E08B43-1862-3A23-D2A6-AF62D55BEED6}"/>
                  </a:ext>
                </a:extLst>
              </p:cNvPr>
              <p:cNvGrpSpPr/>
              <p:nvPr/>
            </p:nvGrpSpPr>
            <p:grpSpPr>
              <a:xfrm>
                <a:off x="9904595" y="612194"/>
                <a:ext cx="877176" cy="223412"/>
                <a:chOff x="9752195" y="459794"/>
                <a:chExt cx="877176" cy="223412"/>
              </a:xfrm>
            </p:grpSpPr>
            <p:sp>
              <p:nvSpPr>
                <p:cNvPr id="1895" name="Rectangle 1894">
                  <a:extLst>
                    <a:ext uri="{FF2B5EF4-FFF2-40B4-BE49-F238E27FC236}">
                      <a16:creationId xmlns:a16="http://schemas.microsoft.com/office/drawing/2014/main" id="{4B8059EC-746E-0121-FC56-0F6F67085C0A}"/>
                    </a:ext>
                  </a:extLst>
                </p:cNvPr>
                <p:cNvSpPr/>
                <p:nvPr/>
              </p:nvSpPr>
              <p:spPr>
                <a:xfrm>
                  <a:off x="9752195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6" name="Rectangle 1895">
                  <a:extLst>
                    <a:ext uri="{FF2B5EF4-FFF2-40B4-BE49-F238E27FC236}">
                      <a16:creationId xmlns:a16="http://schemas.microsoft.com/office/drawing/2014/main" id="{24AB89EE-5513-C63D-3F2B-E057B713E1EA}"/>
                    </a:ext>
                  </a:extLst>
                </p:cNvPr>
                <p:cNvSpPr/>
                <p:nvPr/>
              </p:nvSpPr>
              <p:spPr>
                <a:xfrm>
                  <a:off x="9980942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7" name="Rectangle 1896">
                  <a:extLst>
                    <a:ext uri="{FF2B5EF4-FFF2-40B4-BE49-F238E27FC236}">
                      <a16:creationId xmlns:a16="http://schemas.microsoft.com/office/drawing/2014/main" id="{8D3EB479-C60B-DDCE-89E2-9039C270A02F}"/>
                    </a:ext>
                  </a:extLst>
                </p:cNvPr>
                <p:cNvSpPr/>
                <p:nvPr/>
              </p:nvSpPr>
              <p:spPr>
                <a:xfrm>
                  <a:off x="1020968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8" name="Rectangle 1897">
                  <a:extLst>
                    <a:ext uri="{FF2B5EF4-FFF2-40B4-BE49-F238E27FC236}">
                      <a16:creationId xmlns:a16="http://schemas.microsoft.com/office/drawing/2014/main" id="{F5199E3B-FBB9-0920-228D-CAC523297FBF}"/>
                    </a:ext>
                  </a:extLst>
                </p:cNvPr>
                <p:cNvSpPr/>
                <p:nvPr/>
              </p:nvSpPr>
              <p:spPr>
                <a:xfrm>
                  <a:off x="1043843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0" name="Group 1889">
                <a:extLst>
                  <a:ext uri="{FF2B5EF4-FFF2-40B4-BE49-F238E27FC236}">
                    <a16:creationId xmlns:a16="http://schemas.microsoft.com/office/drawing/2014/main" id="{B1BB6CF4-47B9-29E8-FCFB-375CC0C09332}"/>
                  </a:ext>
                </a:extLst>
              </p:cNvPr>
              <p:cNvGrpSpPr/>
              <p:nvPr/>
            </p:nvGrpSpPr>
            <p:grpSpPr>
              <a:xfrm>
                <a:off x="10819583" y="612194"/>
                <a:ext cx="877182" cy="223412"/>
                <a:chOff x="10667183" y="459794"/>
                <a:chExt cx="877182" cy="223412"/>
              </a:xfrm>
            </p:grpSpPr>
            <p:sp>
              <p:nvSpPr>
                <p:cNvPr id="1891" name="Rectangle 1890">
                  <a:extLst>
                    <a:ext uri="{FF2B5EF4-FFF2-40B4-BE49-F238E27FC236}">
                      <a16:creationId xmlns:a16="http://schemas.microsoft.com/office/drawing/2014/main" id="{3F7D245F-BD8E-6484-EFE4-EEB4EAEE5D90}"/>
                    </a:ext>
                  </a:extLst>
                </p:cNvPr>
                <p:cNvSpPr/>
                <p:nvPr/>
              </p:nvSpPr>
              <p:spPr>
                <a:xfrm>
                  <a:off x="1066718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2" name="Rectangle 1891">
                  <a:extLst>
                    <a:ext uri="{FF2B5EF4-FFF2-40B4-BE49-F238E27FC236}">
                      <a16:creationId xmlns:a16="http://schemas.microsoft.com/office/drawing/2014/main" id="{E1BCBCDE-188B-5428-240B-D3A584D4A7F0}"/>
                    </a:ext>
                  </a:extLst>
                </p:cNvPr>
                <p:cNvSpPr/>
                <p:nvPr/>
              </p:nvSpPr>
              <p:spPr>
                <a:xfrm>
                  <a:off x="108959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3" name="Rectangle 1892">
                  <a:extLst>
                    <a:ext uri="{FF2B5EF4-FFF2-40B4-BE49-F238E27FC236}">
                      <a16:creationId xmlns:a16="http://schemas.microsoft.com/office/drawing/2014/main" id="{74AF2DA3-EC12-2185-747B-EEC9C678A1E7}"/>
                    </a:ext>
                  </a:extLst>
                </p:cNvPr>
                <p:cNvSpPr/>
                <p:nvPr/>
              </p:nvSpPr>
              <p:spPr>
                <a:xfrm>
                  <a:off x="1112467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94" name="Rectangle 1893">
                  <a:extLst>
                    <a:ext uri="{FF2B5EF4-FFF2-40B4-BE49-F238E27FC236}">
                      <a16:creationId xmlns:a16="http://schemas.microsoft.com/office/drawing/2014/main" id="{DB47BBFC-F309-CAF8-C5A2-EE3515151BBD}"/>
                    </a:ext>
                  </a:extLst>
                </p:cNvPr>
                <p:cNvSpPr/>
                <p:nvPr/>
              </p:nvSpPr>
              <p:spPr>
                <a:xfrm>
                  <a:off x="113534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676" name="TextBox 2675">
              <a:extLst>
                <a:ext uri="{FF2B5EF4-FFF2-40B4-BE49-F238E27FC236}">
                  <a16:creationId xmlns:a16="http://schemas.microsoft.com/office/drawing/2014/main" id="{FD6E1E1B-C689-A2BA-05BA-376543CD5D8E}"/>
                </a:ext>
              </a:extLst>
            </p:cNvPr>
            <p:cNvSpPr txBox="1"/>
            <p:nvPr/>
          </p:nvSpPr>
          <p:spPr>
            <a:xfrm>
              <a:off x="489465" y="1984061"/>
              <a:ext cx="293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693" name="Group 2692">
            <a:extLst>
              <a:ext uri="{FF2B5EF4-FFF2-40B4-BE49-F238E27FC236}">
                <a16:creationId xmlns:a16="http://schemas.microsoft.com/office/drawing/2014/main" id="{6C8EEBBE-59C4-9010-65F7-A36E3ED14841}"/>
              </a:ext>
            </a:extLst>
          </p:cNvPr>
          <p:cNvGrpSpPr/>
          <p:nvPr/>
        </p:nvGrpSpPr>
        <p:grpSpPr>
          <a:xfrm>
            <a:off x="489465" y="3235171"/>
            <a:ext cx="11372715" cy="307777"/>
            <a:chOff x="489465" y="2786541"/>
            <a:chExt cx="11372715" cy="307777"/>
          </a:xfrm>
        </p:grpSpPr>
        <p:grpSp>
          <p:nvGrpSpPr>
            <p:cNvPr id="2062" name="Group 2061">
              <a:extLst>
                <a:ext uri="{FF2B5EF4-FFF2-40B4-BE49-F238E27FC236}">
                  <a16:creationId xmlns:a16="http://schemas.microsoft.com/office/drawing/2014/main" id="{4B330787-2080-C269-75B3-E2DB5F2CBE3E}"/>
                </a:ext>
              </a:extLst>
            </p:cNvPr>
            <p:cNvGrpSpPr/>
            <p:nvPr/>
          </p:nvGrpSpPr>
          <p:grpSpPr>
            <a:xfrm>
              <a:off x="920130" y="2828646"/>
              <a:ext cx="10942050" cy="223412"/>
              <a:chOff x="754715" y="612194"/>
              <a:chExt cx="10942050" cy="223412"/>
            </a:xfrm>
          </p:grpSpPr>
          <p:grpSp>
            <p:nvGrpSpPr>
              <p:cNvPr id="2063" name="Group 2062">
                <a:extLst>
                  <a:ext uri="{FF2B5EF4-FFF2-40B4-BE49-F238E27FC236}">
                    <a16:creationId xmlns:a16="http://schemas.microsoft.com/office/drawing/2014/main" id="{18B4E00F-A270-8447-6B76-924B7B034E21}"/>
                  </a:ext>
                </a:extLst>
              </p:cNvPr>
              <p:cNvGrpSpPr/>
              <p:nvPr/>
            </p:nvGrpSpPr>
            <p:grpSpPr>
              <a:xfrm>
                <a:off x="754715" y="612194"/>
                <a:ext cx="877176" cy="223412"/>
                <a:chOff x="602315" y="459794"/>
                <a:chExt cx="877176" cy="223412"/>
              </a:xfrm>
            </p:grpSpPr>
            <p:sp>
              <p:nvSpPr>
                <p:cNvPr id="2119" name="Rectangle 2118">
                  <a:extLst>
                    <a:ext uri="{FF2B5EF4-FFF2-40B4-BE49-F238E27FC236}">
                      <a16:creationId xmlns:a16="http://schemas.microsoft.com/office/drawing/2014/main" id="{B61A452F-747E-6B07-1BD6-9FEF641D70C1}"/>
                    </a:ext>
                  </a:extLst>
                </p:cNvPr>
                <p:cNvSpPr/>
                <p:nvPr/>
              </p:nvSpPr>
              <p:spPr>
                <a:xfrm>
                  <a:off x="60231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20" name="Rectangle 2119">
                  <a:extLst>
                    <a:ext uri="{FF2B5EF4-FFF2-40B4-BE49-F238E27FC236}">
                      <a16:creationId xmlns:a16="http://schemas.microsoft.com/office/drawing/2014/main" id="{47F6A46B-A0BE-D6AB-AE09-EA00DDAAF950}"/>
                    </a:ext>
                  </a:extLst>
                </p:cNvPr>
                <p:cNvSpPr/>
                <p:nvPr/>
              </p:nvSpPr>
              <p:spPr>
                <a:xfrm>
                  <a:off x="83106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21" name="Rectangle 2120">
                  <a:extLst>
                    <a:ext uri="{FF2B5EF4-FFF2-40B4-BE49-F238E27FC236}">
                      <a16:creationId xmlns:a16="http://schemas.microsoft.com/office/drawing/2014/main" id="{A053BD98-7811-05AB-26FA-1009E239DE09}"/>
                    </a:ext>
                  </a:extLst>
                </p:cNvPr>
                <p:cNvSpPr/>
                <p:nvPr/>
              </p:nvSpPr>
              <p:spPr>
                <a:xfrm>
                  <a:off x="105980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22" name="Rectangle 2121">
                  <a:extLst>
                    <a:ext uri="{FF2B5EF4-FFF2-40B4-BE49-F238E27FC236}">
                      <a16:creationId xmlns:a16="http://schemas.microsoft.com/office/drawing/2014/main" id="{0244645B-DF42-C2EB-4FE5-ED5B316CC033}"/>
                    </a:ext>
                  </a:extLst>
                </p:cNvPr>
                <p:cNvSpPr/>
                <p:nvPr/>
              </p:nvSpPr>
              <p:spPr>
                <a:xfrm>
                  <a:off x="128855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4" name="Group 2063">
                <a:extLst>
                  <a:ext uri="{FF2B5EF4-FFF2-40B4-BE49-F238E27FC236}">
                    <a16:creationId xmlns:a16="http://schemas.microsoft.com/office/drawing/2014/main" id="{344FDC14-D35B-22BF-F7C4-F9E70C773311}"/>
                  </a:ext>
                </a:extLst>
              </p:cNvPr>
              <p:cNvGrpSpPr/>
              <p:nvPr/>
            </p:nvGrpSpPr>
            <p:grpSpPr>
              <a:xfrm>
                <a:off x="1669703" y="612194"/>
                <a:ext cx="877176" cy="223412"/>
                <a:chOff x="1517303" y="459794"/>
                <a:chExt cx="877176" cy="223412"/>
              </a:xfrm>
            </p:grpSpPr>
            <p:sp>
              <p:nvSpPr>
                <p:cNvPr id="2115" name="Rectangle 2114">
                  <a:extLst>
                    <a:ext uri="{FF2B5EF4-FFF2-40B4-BE49-F238E27FC236}">
                      <a16:creationId xmlns:a16="http://schemas.microsoft.com/office/drawing/2014/main" id="{6A953CA8-57B9-B4EF-7A5F-08D3A45D6EAA}"/>
                    </a:ext>
                  </a:extLst>
                </p:cNvPr>
                <p:cNvSpPr/>
                <p:nvPr/>
              </p:nvSpPr>
              <p:spPr>
                <a:xfrm>
                  <a:off x="151730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6" name="Rectangle 2115">
                  <a:extLst>
                    <a:ext uri="{FF2B5EF4-FFF2-40B4-BE49-F238E27FC236}">
                      <a16:creationId xmlns:a16="http://schemas.microsoft.com/office/drawing/2014/main" id="{D2DAC56E-0E3B-14D1-96F5-13549A864226}"/>
                    </a:ext>
                  </a:extLst>
                </p:cNvPr>
                <p:cNvSpPr/>
                <p:nvPr/>
              </p:nvSpPr>
              <p:spPr>
                <a:xfrm>
                  <a:off x="174605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7" name="Rectangle 2116">
                  <a:extLst>
                    <a:ext uri="{FF2B5EF4-FFF2-40B4-BE49-F238E27FC236}">
                      <a16:creationId xmlns:a16="http://schemas.microsoft.com/office/drawing/2014/main" id="{F9DCEDF4-2381-3EFF-D675-58EB75E27679}"/>
                    </a:ext>
                  </a:extLst>
                </p:cNvPr>
                <p:cNvSpPr/>
                <p:nvPr/>
              </p:nvSpPr>
              <p:spPr>
                <a:xfrm>
                  <a:off x="1974797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8" name="Rectangle 2117">
                  <a:extLst>
                    <a:ext uri="{FF2B5EF4-FFF2-40B4-BE49-F238E27FC236}">
                      <a16:creationId xmlns:a16="http://schemas.microsoft.com/office/drawing/2014/main" id="{F9AE4D5C-8EDF-6904-95A2-23A24553FC2B}"/>
                    </a:ext>
                  </a:extLst>
                </p:cNvPr>
                <p:cNvSpPr/>
                <p:nvPr/>
              </p:nvSpPr>
              <p:spPr>
                <a:xfrm>
                  <a:off x="2203544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5" name="Group 2064">
                <a:extLst>
                  <a:ext uri="{FF2B5EF4-FFF2-40B4-BE49-F238E27FC236}">
                    <a16:creationId xmlns:a16="http://schemas.microsoft.com/office/drawing/2014/main" id="{6DA534B2-37E1-13FC-D9F1-78B698009B51}"/>
                  </a:ext>
                </a:extLst>
              </p:cNvPr>
              <p:cNvGrpSpPr/>
              <p:nvPr/>
            </p:nvGrpSpPr>
            <p:grpSpPr>
              <a:xfrm>
                <a:off x="2584691" y="612194"/>
                <a:ext cx="877176" cy="223412"/>
                <a:chOff x="2432291" y="459794"/>
                <a:chExt cx="877176" cy="223412"/>
              </a:xfrm>
            </p:grpSpPr>
            <p:sp>
              <p:nvSpPr>
                <p:cNvPr id="2111" name="Rectangle 2110">
                  <a:extLst>
                    <a:ext uri="{FF2B5EF4-FFF2-40B4-BE49-F238E27FC236}">
                      <a16:creationId xmlns:a16="http://schemas.microsoft.com/office/drawing/2014/main" id="{1022B36C-53CD-D57C-5876-F18A32E65270}"/>
                    </a:ext>
                  </a:extLst>
                </p:cNvPr>
                <p:cNvSpPr/>
                <p:nvPr/>
              </p:nvSpPr>
              <p:spPr>
                <a:xfrm>
                  <a:off x="2432291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2" name="Rectangle 2111">
                  <a:extLst>
                    <a:ext uri="{FF2B5EF4-FFF2-40B4-BE49-F238E27FC236}">
                      <a16:creationId xmlns:a16="http://schemas.microsoft.com/office/drawing/2014/main" id="{E3F7958E-8265-90B2-8E5A-8D51222A08E4}"/>
                    </a:ext>
                  </a:extLst>
                </p:cNvPr>
                <p:cNvSpPr/>
                <p:nvPr/>
              </p:nvSpPr>
              <p:spPr>
                <a:xfrm>
                  <a:off x="2661038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3" name="Rectangle 2112">
                  <a:extLst>
                    <a:ext uri="{FF2B5EF4-FFF2-40B4-BE49-F238E27FC236}">
                      <a16:creationId xmlns:a16="http://schemas.microsoft.com/office/drawing/2014/main" id="{B4242A7A-3A3C-B14C-C2A7-ABEC9F894087}"/>
                    </a:ext>
                  </a:extLst>
                </p:cNvPr>
                <p:cNvSpPr/>
                <p:nvPr/>
              </p:nvSpPr>
              <p:spPr>
                <a:xfrm>
                  <a:off x="2889785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4" name="Rectangle 2113">
                  <a:extLst>
                    <a:ext uri="{FF2B5EF4-FFF2-40B4-BE49-F238E27FC236}">
                      <a16:creationId xmlns:a16="http://schemas.microsoft.com/office/drawing/2014/main" id="{558C2CB8-59BC-42E3-86E6-226B48DB5DBF}"/>
                    </a:ext>
                  </a:extLst>
                </p:cNvPr>
                <p:cNvSpPr/>
                <p:nvPr/>
              </p:nvSpPr>
              <p:spPr>
                <a:xfrm>
                  <a:off x="3118532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6" name="Group 2065">
                <a:extLst>
                  <a:ext uri="{FF2B5EF4-FFF2-40B4-BE49-F238E27FC236}">
                    <a16:creationId xmlns:a16="http://schemas.microsoft.com/office/drawing/2014/main" id="{2E3E59F9-33BE-8C61-BD51-C16897690B70}"/>
                  </a:ext>
                </a:extLst>
              </p:cNvPr>
              <p:cNvGrpSpPr/>
              <p:nvPr/>
            </p:nvGrpSpPr>
            <p:grpSpPr>
              <a:xfrm>
                <a:off x="3499679" y="612194"/>
                <a:ext cx="877176" cy="223412"/>
                <a:chOff x="3347279" y="459794"/>
                <a:chExt cx="877176" cy="223412"/>
              </a:xfrm>
            </p:grpSpPr>
            <p:sp>
              <p:nvSpPr>
                <p:cNvPr id="2107" name="Rectangle 2106">
                  <a:extLst>
                    <a:ext uri="{FF2B5EF4-FFF2-40B4-BE49-F238E27FC236}">
                      <a16:creationId xmlns:a16="http://schemas.microsoft.com/office/drawing/2014/main" id="{C436E9A3-953B-B937-2611-B6619C17572C}"/>
                    </a:ext>
                  </a:extLst>
                </p:cNvPr>
                <p:cNvSpPr/>
                <p:nvPr/>
              </p:nvSpPr>
              <p:spPr>
                <a:xfrm>
                  <a:off x="3347279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8" name="Rectangle 2107">
                  <a:extLst>
                    <a:ext uri="{FF2B5EF4-FFF2-40B4-BE49-F238E27FC236}">
                      <a16:creationId xmlns:a16="http://schemas.microsoft.com/office/drawing/2014/main" id="{723FFDE1-B438-1D1E-C93A-C63B6222BF5D}"/>
                    </a:ext>
                  </a:extLst>
                </p:cNvPr>
                <p:cNvSpPr/>
                <p:nvPr/>
              </p:nvSpPr>
              <p:spPr>
                <a:xfrm>
                  <a:off x="3576026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9" name="Rectangle 2108">
                  <a:extLst>
                    <a:ext uri="{FF2B5EF4-FFF2-40B4-BE49-F238E27FC236}">
                      <a16:creationId xmlns:a16="http://schemas.microsoft.com/office/drawing/2014/main" id="{48648D28-A6AB-D947-5C10-6DB45AD311A0}"/>
                    </a:ext>
                  </a:extLst>
                </p:cNvPr>
                <p:cNvSpPr/>
                <p:nvPr/>
              </p:nvSpPr>
              <p:spPr>
                <a:xfrm>
                  <a:off x="3804773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10" name="Rectangle 2109">
                  <a:extLst>
                    <a:ext uri="{FF2B5EF4-FFF2-40B4-BE49-F238E27FC236}">
                      <a16:creationId xmlns:a16="http://schemas.microsoft.com/office/drawing/2014/main" id="{89B8B894-5C0F-F508-03A8-51AD67C6B62F}"/>
                    </a:ext>
                  </a:extLst>
                </p:cNvPr>
                <p:cNvSpPr/>
                <p:nvPr/>
              </p:nvSpPr>
              <p:spPr>
                <a:xfrm>
                  <a:off x="4033520" y="459794"/>
                  <a:ext cx="190935" cy="223412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7" name="Group 2066">
                <a:extLst>
                  <a:ext uri="{FF2B5EF4-FFF2-40B4-BE49-F238E27FC236}">
                    <a16:creationId xmlns:a16="http://schemas.microsoft.com/office/drawing/2014/main" id="{1C2F0BD8-DF9F-1C6E-66D1-EE3E0D43DAED}"/>
                  </a:ext>
                </a:extLst>
              </p:cNvPr>
              <p:cNvGrpSpPr/>
              <p:nvPr/>
            </p:nvGrpSpPr>
            <p:grpSpPr>
              <a:xfrm>
                <a:off x="4414667" y="612194"/>
                <a:ext cx="877176" cy="223412"/>
                <a:chOff x="4262267" y="459794"/>
                <a:chExt cx="877176" cy="223412"/>
              </a:xfrm>
            </p:grpSpPr>
            <p:sp>
              <p:nvSpPr>
                <p:cNvPr id="2103" name="Rectangle 2102">
                  <a:extLst>
                    <a:ext uri="{FF2B5EF4-FFF2-40B4-BE49-F238E27FC236}">
                      <a16:creationId xmlns:a16="http://schemas.microsoft.com/office/drawing/2014/main" id="{15F8CDD7-4AA0-18DB-14F4-B060AFFFC74E}"/>
                    </a:ext>
                  </a:extLst>
                </p:cNvPr>
                <p:cNvSpPr/>
                <p:nvPr/>
              </p:nvSpPr>
              <p:spPr>
                <a:xfrm>
                  <a:off x="426226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4" name="Rectangle 2103">
                  <a:extLst>
                    <a:ext uri="{FF2B5EF4-FFF2-40B4-BE49-F238E27FC236}">
                      <a16:creationId xmlns:a16="http://schemas.microsoft.com/office/drawing/2014/main" id="{838F03D5-827F-DF20-C1C5-8DF1ABF7C4E8}"/>
                    </a:ext>
                  </a:extLst>
                </p:cNvPr>
                <p:cNvSpPr/>
                <p:nvPr/>
              </p:nvSpPr>
              <p:spPr>
                <a:xfrm>
                  <a:off x="449101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5" name="Rectangle 2104">
                  <a:extLst>
                    <a:ext uri="{FF2B5EF4-FFF2-40B4-BE49-F238E27FC236}">
                      <a16:creationId xmlns:a16="http://schemas.microsoft.com/office/drawing/2014/main" id="{60AC20CC-8BFC-182F-AB05-BEEF8F264A5D}"/>
                    </a:ext>
                  </a:extLst>
                </p:cNvPr>
                <p:cNvSpPr/>
                <p:nvPr/>
              </p:nvSpPr>
              <p:spPr>
                <a:xfrm>
                  <a:off x="471976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6" name="Rectangle 2105">
                  <a:extLst>
                    <a:ext uri="{FF2B5EF4-FFF2-40B4-BE49-F238E27FC236}">
                      <a16:creationId xmlns:a16="http://schemas.microsoft.com/office/drawing/2014/main" id="{873F3549-BC68-CBBF-11C0-70143D10C8AD}"/>
                    </a:ext>
                  </a:extLst>
                </p:cNvPr>
                <p:cNvSpPr/>
                <p:nvPr/>
              </p:nvSpPr>
              <p:spPr>
                <a:xfrm>
                  <a:off x="494850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8" name="Group 2067">
                <a:extLst>
                  <a:ext uri="{FF2B5EF4-FFF2-40B4-BE49-F238E27FC236}">
                    <a16:creationId xmlns:a16="http://schemas.microsoft.com/office/drawing/2014/main" id="{57EA57AA-F9DF-0630-BD0F-9D378B66DEEA}"/>
                  </a:ext>
                </a:extLst>
              </p:cNvPr>
              <p:cNvGrpSpPr/>
              <p:nvPr/>
            </p:nvGrpSpPr>
            <p:grpSpPr>
              <a:xfrm>
                <a:off x="5329655" y="612194"/>
                <a:ext cx="877176" cy="223412"/>
                <a:chOff x="5177255" y="459794"/>
                <a:chExt cx="877176" cy="223412"/>
              </a:xfrm>
            </p:grpSpPr>
            <p:sp>
              <p:nvSpPr>
                <p:cNvPr id="2099" name="Rectangle 2098">
                  <a:extLst>
                    <a:ext uri="{FF2B5EF4-FFF2-40B4-BE49-F238E27FC236}">
                      <a16:creationId xmlns:a16="http://schemas.microsoft.com/office/drawing/2014/main" id="{758D1422-45B1-9630-5F0A-C4F78D66C91A}"/>
                    </a:ext>
                  </a:extLst>
                </p:cNvPr>
                <p:cNvSpPr/>
                <p:nvPr/>
              </p:nvSpPr>
              <p:spPr>
                <a:xfrm>
                  <a:off x="517725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0" name="Rectangle 2099">
                  <a:extLst>
                    <a:ext uri="{FF2B5EF4-FFF2-40B4-BE49-F238E27FC236}">
                      <a16:creationId xmlns:a16="http://schemas.microsoft.com/office/drawing/2014/main" id="{5401764B-A6ED-5C31-1A44-E3588F229069}"/>
                    </a:ext>
                  </a:extLst>
                </p:cNvPr>
                <p:cNvSpPr/>
                <p:nvPr/>
              </p:nvSpPr>
              <p:spPr>
                <a:xfrm>
                  <a:off x="540600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1" name="Rectangle 2100">
                  <a:extLst>
                    <a:ext uri="{FF2B5EF4-FFF2-40B4-BE49-F238E27FC236}">
                      <a16:creationId xmlns:a16="http://schemas.microsoft.com/office/drawing/2014/main" id="{1F364DA8-D917-F6F6-805F-E6EE3FCE70BF}"/>
                    </a:ext>
                  </a:extLst>
                </p:cNvPr>
                <p:cNvSpPr/>
                <p:nvPr/>
              </p:nvSpPr>
              <p:spPr>
                <a:xfrm>
                  <a:off x="5634749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2" name="Rectangle 2101">
                  <a:extLst>
                    <a:ext uri="{FF2B5EF4-FFF2-40B4-BE49-F238E27FC236}">
                      <a16:creationId xmlns:a16="http://schemas.microsoft.com/office/drawing/2014/main" id="{2E2F28C6-A4C4-881F-1880-48D97AAF8880}"/>
                    </a:ext>
                  </a:extLst>
                </p:cNvPr>
                <p:cNvSpPr/>
                <p:nvPr/>
              </p:nvSpPr>
              <p:spPr>
                <a:xfrm>
                  <a:off x="5863496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9" name="Group 2068">
                <a:extLst>
                  <a:ext uri="{FF2B5EF4-FFF2-40B4-BE49-F238E27FC236}">
                    <a16:creationId xmlns:a16="http://schemas.microsoft.com/office/drawing/2014/main" id="{ABFFCB22-E2B5-97B1-7A93-68C98FAE48E2}"/>
                  </a:ext>
                </a:extLst>
              </p:cNvPr>
              <p:cNvGrpSpPr/>
              <p:nvPr/>
            </p:nvGrpSpPr>
            <p:grpSpPr>
              <a:xfrm>
                <a:off x="6244643" y="612194"/>
                <a:ext cx="877176" cy="223412"/>
                <a:chOff x="6092243" y="459794"/>
                <a:chExt cx="877176" cy="223412"/>
              </a:xfrm>
            </p:grpSpPr>
            <p:sp>
              <p:nvSpPr>
                <p:cNvPr id="2095" name="Rectangle 2094">
                  <a:extLst>
                    <a:ext uri="{FF2B5EF4-FFF2-40B4-BE49-F238E27FC236}">
                      <a16:creationId xmlns:a16="http://schemas.microsoft.com/office/drawing/2014/main" id="{501BD04D-4D78-A038-5DEC-4142121FB3A9}"/>
                    </a:ext>
                  </a:extLst>
                </p:cNvPr>
                <p:cNvSpPr/>
                <p:nvPr/>
              </p:nvSpPr>
              <p:spPr>
                <a:xfrm>
                  <a:off x="6092243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6" name="Rectangle 2095">
                  <a:extLst>
                    <a:ext uri="{FF2B5EF4-FFF2-40B4-BE49-F238E27FC236}">
                      <a16:creationId xmlns:a16="http://schemas.microsoft.com/office/drawing/2014/main" id="{91D56A74-F382-D8F3-0475-2DD39A4CB6EF}"/>
                    </a:ext>
                  </a:extLst>
                </p:cNvPr>
                <p:cNvSpPr/>
                <p:nvPr/>
              </p:nvSpPr>
              <p:spPr>
                <a:xfrm>
                  <a:off x="6320990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7" name="Rectangle 2096">
                  <a:extLst>
                    <a:ext uri="{FF2B5EF4-FFF2-40B4-BE49-F238E27FC236}">
                      <a16:creationId xmlns:a16="http://schemas.microsoft.com/office/drawing/2014/main" id="{676DFB30-2F24-6686-C546-250076AAAAF0}"/>
                    </a:ext>
                  </a:extLst>
                </p:cNvPr>
                <p:cNvSpPr/>
                <p:nvPr/>
              </p:nvSpPr>
              <p:spPr>
                <a:xfrm>
                  <a:off x="6549737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8" name="Rectangle 2097">
                  <a:extLst>
                    <a:ext uri="{FF2B5EF4-FFF2-40B4-BE49-F238E27FC236}">
                      <a16:creationId xmlns:a16="http://schemas.microsoft.com/office/drawing/2014/main" id="{0C25BB85-98D4-7A08-08C6-6BA107261AC0}"/>
                    </a:ext>
                  </a:extLst>
                </p:cNvPr>
                <p:cNvSpPr/>
                <p:nvPr/>
              </p:nvSpPr>
              <p:spPr>
                <a:xfrm>
                  <a:off x="6778484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0" name="Group 2069">
                <a:extLst>
                  <a:ext uri="{FF2B5EF4-FFF2-40B4-BE49-F238E27FC236}">
                    <a16:creationId xmlns:a16="http://schemas.microsoft.com/office/drawing/2014/main" id="{0B862A95-7387-B6CE-9393-522F30B8C546}"/>
                  </a:ext>
                </a:extLst>
              </p:cNvPr>
              <p:cNvGrpSpPr/>
              <p:nvPr/>
            </p:nvGrpSpPr>
            <p:grpSpPr>
              <a:xfrm>
                <a:off x="7159631" y="612194"/>
                <a:ext cx="877176" cy="223412"/>
                <a:chOff x="7007231" y="459794"/>
                <a:chExt cx="877176" cy="223412"/>
              </a:xfrm>
            </p:grpSpPr>
            <p:sp>
              <p:nvSpPr>
                <p:cNvPr id="2091" name="Rectangle 2090">
                  <a:extLst>
                    <a:ext uri="{FF2B5EF4-FFF2-40B4-BE49-F238E27FC236}">
                      <a16:creationId xmlns:a16="http://schemas.microsoft.com/office/drawing/2014/main" id="{D01CF742-A329-1153-1A96-DC7AB5B78BA6}"/>
                    </a:ext>
                  </a:extLst>
                </p:cNvPr>
                <p:cNvSpPr/>
                <p:nvPr/>
              </p:nvSpPr>
              <p:spPr>
                <a:xfrm>
                  <a:off x="7007231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2" name="Rectangle 2091">
                  <a:extLst>
                    <a:ext uri="{FF2B5EF4-FFF2-40B4-BE49-F238E27FC236}">
                      <a16:creationId xmlns:a16="http://schemas.microsoft.com/office/drawing/2014/main" id="{6F7D67B6-3A0F-7DEF-6C50-D545AC45ED85}"/>
                    </a:ext>
                  </a:extLst>
                </p:cNvPr>
                <p:cNvSpPr/>
                <p:nvPr/>
              </p:nvSpPr>
              <p:spPr>
                <a:xfrm>
                  <a:off x="7235978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3" name="Rectangle 2092">
                  <a:extLst>
                    <a:ext uri="{FF2B5EF4-FFF2-40B4-BE49-F238E27FC236}">
                      <a16:creationId xmlns:a16="http://schemas.microsoft.com/office/drawing/2014/main" id="{903ED841-0932-6D6D-AC91-FBBEA277FBC7}"/>
                    </a:ext>
                  </a:extLst>
                </p:cNvPr>
                <p:cNvSpPr/>
                <p:nvPr/>
              </p:nvSpPr>
              <p:spPr>
                <a:xfrm>
                  <a:off x="7464725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4" name="Rectangle 2093">
                  <a:extLst>
                    <a:ext uri="{FF2B5EF4-FFF2-40B4-BE49-F238E27FC236}">
                      <a16:creationId xmlns:a16="http://schemas.microsoft.com/office/drawing/2014/main" id="{0E74DF1B-BF2F-790D-BBF7-61A0E323AFD3}"/>
                    </a:ext>
                  </a:extLst>
                </p:cNvPr>
                <p:cNvSpPr/>
                <p:nvPr/>
              </p:nvSpPr>
              <p:spPr>
                <a:xfrm>
                  <a:off x="7693472" y="459794"/>
                  <a:ext cx="190935" cy="223412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1" name="Group 2070">
                <a:extLst>
                  <a:ext uri="{FF2B5EF4-FFF2-40B4-BE49-F238E27FC236}">
                    <a16:creationId xmlns:a16="http://schemas.microsoft.com/office/drawing/2014/main" id="{15CFA7C5-5DF4-2719-2157-AE7E8E85C077}"/>
                  </a:ext>
                </a:extLst>
              </p:cNvPr>
              <p:cNvGrpSpPr/>
              <p:nvPr/>
            </p:nvGrpSpPr>
            <p:grpSpPr>
              <a:xfrm>
                <a:off x="8074619" y="612194"/>
                <a:ext cx="877176" cy="223412"/>
                <a:chOff x="7922219" y="459794"/>
                <a:chExt cx="877176" cy="223412"/>
              </a:xfrm>
            </p:grpSpPr>
            <p:sp>
              <p:nvSpPr>
                <p:cNvPr id="2087" name="Rectangle 2086">
                  <a:extLst>
                    <a:ext uri="{FF2B5EF4-FFF2-40B4-BE49-F238E27FC236}">
                      <a16:creationId xmlns:a16="http://schemas.microsoft.com/office/drawing/2014/main" id="{D3390C35-D2BD-CB98-AD6B-E9650215BE27}"/>
                    </a:ext>
                  </a:extLst>
                </p:cNvPr>
                <p:cNvSpPr/>
                <p:nvPr/>
              </p:nvSpPr>
              <p:spPr>
                <a:xfrm>
                  <a:off x="792221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8" name="Rectangle 2087">
                  <a:extLst>
                    <a:ext uri="{FF2B5EF4-FFF2-40B4-BE49-F238E27FC236}">
                      <a16:creationId xmlns:a16="http://schemas.microsoft.com/office/drawing/2014/main" id="{4A604394-B15A-0C91-1C6F-F1E6731B6BAD}"/>
                    </a:ext>
                  </a:extLst>
                </p:cNvPr>
                <p:cNvSpPr/>
                <p:nvPr/>
              </p:nvSpPr>
              <p:spPr>
                <a:xfrm>
                  <a:off x="815096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9" name="Rectangle 2088">
                  <a:extLst>
                    <a:ext uri="{FF2B5EF4-FFF2-40B4-BE49-F238E27FC236}">
                      <a16:creationId xmlns:a16="http://schemas.microsoft.com/office/drawing/2014/main" id="{4145D524-5D11-785A-A33F-CF12ABE0312B}"/>
                    </a:ext>
                  </a:extLst>
                </p:cNvPr>
                <p:cNvSpPr/>
                <p:nvPr/>
              </p:nvSpPr>
              <p:spPr>
                <a:xfrm>
                  <a:off x="837971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0" name="Rectangle 2089">
                  <a:extLst>
                    <a:ext uri="{FF2B5EF4-FFF2-40B4-BE49-F238E27FC236}">
                      <a16:creationId xmlns:a16="http://schemas.microsoft.com/office/drawing/2014/main" id="{5B8CF521-B7C8-26E9-E917-26B3A7104459}"/>
                    </a:ext>
                  </a:extLst>
                </p:cNvPr>
                <p:cNvSpPr/>
                <p:nvPr/>
              </p:nvSpPr>
              <p:spPr>
                <a:xfrm>
                  <a:off x="860846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2" name="Group 2071">
                <a:extLst>
                  <a:ext uri="{FF2B5EF4-FFF2-40B4-BE49-F238E27FC236}">
                    <a16:creationId xmlns:a16="http://schemas.microsoft.com/office/drawing/2014/main" id="{E9BAC567-30EC-0AB0-C2C4-9F96BDE60774}"/>
                  </a:ext>
                </a:extLst>
              </p:cNvPr>
              <p:cNvGrpSpPr/>
              <p:nvPr/>
            </p:nvGrpSpPr>
            <p:grpSpPr>
              <a:xfrm>
                <a:off x="8989607" y="612194"/>
                <a:ext cx="877176" cy="223412"/>
                <a:chOff x="8837207" y="459794"/>
                <a:chExt cx="877176" cy="223412"/>
              </a:xfrm>
            </p:grpSpPr>
            <p:sp>
              <p:nvSpPr>
                <p:cNvPr id="2083" name="Rectangle 2082">
                  <a:extLst>
                    <a:ext uri="{FF2B5EF4-FFF2-40B4-BE49-F238E27FC236}">
                      <a16:creationId xmlns:a16="http://schemas.microsoft.com/office/drawing/2014/main" id="{0EF32D4A-D5BD-2D39-9FEB-7E5391E65753}"/>
                    </a:ext>
                  </a:extLst>
                </p:cNvPr>
                <p:cNvSpPr/>
                <p:nvPr/>
              </p:nvSpPr>
              <p:spPr>
                <a:xfrm>
                  <a:off x="883720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4" name="Rectangle 2083">
                  <a:extLst>
                    <a:ext uri="{FF2B5EF4-FFF2-40B4-BE49-F238E27FC236}">
                      <a16:creationId xmlns:a16="http://schemas.microsoft.com/office/drawing/2014/main" id="{6E8F5CAA-05DD-BB20-B4F4-8F7B0C2D98C8}"/>
                    </a:ext>
                  </a:extLst>
                </p:cNvPr>
                <p:cNvSpPr/>
                <p:nvPr/>
              </p:nvSpPr>
              <p:spPr>
                <a:xfrm>
                  <a:off x="9065954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5" name="Rectangle 2084">
                  <a:extLst>
                    <a:ext uri="{FF2B5EF4-FFF2-40B4-BE49-F238E27FC236}">
                      <a16:creationId xmlns:a16="http://schemas.microsoft.com/office/drawing/2014/main" id="{94D2D1C8-7B27-048C-1C97-6B27A9B22703}"/>
                    </a:ext>
                  </a:extLst>
                </p:cNvPr>
                <p:cNvSpPr/>
                <p:nvPr/>
              </p:nvSpPr>
              <p:spPr>
                <a:xfrm>
                  <a:off x="9294701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6" name="Rectangle 2085">
                  <a:extLst>
                    <a:ext uri="{FF2B5EF4-FFF2-40B4-BE49-F238E27FC236}">
                      <a16:creationId xmlns:a16="http://schemas.microsoft.com/office/drawing/2014/main" id="{D44B6E58-0E58-BBFE-371F-6158515101FB}"/>
                    </a:ext>
                  </a:extLst>
                </p:cNvPr>
                <p:cNvSpPr/>
                <p:nvPr/>
              </p:nvSpPr>
              <p:spPr>
                <a:xfrm>
                  <a:off x="9523448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3" name="Group 2072">
                <a:extLst>
                  <a:ext uri="{FF2B5EF4-FFF2-40B4-BE49-F238E27FC236}">
                    <a16:creationId xmlns:a16="http://schemas.microsoft.com/office/drawing/2014/main" id="{386CE8BC-D80B-3CA2-BAE5-EB3AF7D071F6}"/>
                  </a:ext>
                </a:extLst>
              </p:cNvPr>
              <p:cNvGrpSpPr/>
              <p:nvPr/>
            </p:nvGrpSpPr>
            <p:grpSpPr>
              <a:xfrm>
                <a:off x="9904595" y="612194"/>
                <a:ext cx="877176" cy="223412"/>
                <a:chOff x="9752195" y="459794"/>
                <a:chExt cx="877176" cy="223412"/>
              </a:xfrm>
            </p:grpSpPr>
            <p:sp>
              <p:nvSpPr>
                <p:cNvPr id="2079" name="Rectangle 2078">
                  <a:extLst>
                    <a:ext uri="{FF2B5EF4-FFF2-40B4-BE49-F238E27FC236}">
                      <a16:creationId xmlns:a16="http://schemas.microsoft.com/office/drawing/2014/main" id="{70A7B659-6C17-D5A9-5B6A-4E98A74B673E}"/>
                    </a:ext>
                  </a:extLst>
                </p:cNvPr>
                <p:cNvSpPr/>
                <p:nvPr/>
              </p:nvSpPr>
              <p:spPr>
                <a:xfrm>
                  <a:off x="9752195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0" name="Rectangle 2079">
                  <a:extLst>
                    <a:ext uri="{FF2B5EF4-FFF2-40B4-BE49-F238E27FC236}">
                      <a16:creationId xmlns:a16="http://schemas.microsoft.com/office/drawing/2014/main" id="{40A83083-0302-604E-0AE5-EA063F9E1C10}"/>
                    </a:ext>
                  </a:extLst>
                </p:cNvPr>
                <p:cNvSpPr/>
                <p:nvPr/>
              </p:nvSpPr>
              <p:spPr>
                <a:xfrm>
                  <a:off x="9980942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1" name="Rectangle 2080">
                  <a:extLst>
                    <a:ext uri="{FF2B5EF4-FFF2-40B4-BE49-F238E27FC236}">
                      <a16:creationId xmlns:a16="http://schemas.microsoft.com/office/drawing/2014/main" id="{9128165E-6B54-179D-4A0E-B90996B8ABF3}"/>
                    </a:ext>
                  </a:extLst>
                </p:cNvPr>
                <p:cNvSpPr/>
                <p:nvPr/>
              </p:nvSpPr>
              <p:spPr>
                <a:xfrm>
                  <a:off x="10209689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2" name="Rectangle 2081">
                  <a:extLst>
                    <a:ext uri="{FF2B5EF4-FFF2-40B4-BE49-F238E27FC236}">
                      <a16:creationId xmlns:a16="http://schemas.microsoft.com/office/drawing/2014/main" id="{52A09F76-6B38-7628-F8C8-E141F1EAEA73}"/>
                    </a:ext>
                  </a:extLst>
                </p:cNvPr>
                <p:cNvSpPr/>
                <p:nvPr/>
              </p:nvSpPr>
              <p:spPr>
                <a:xfrm>
                  <a:off x="10438436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74" name="Group 2073">
                <a:extLst>
                  <a:ext uri="{FF2B5EF4-FFF2-40B4-BE49-F238E27FC236}">
                    <a16:creationId xmlns:a16="http://schemas.microsoft.com/office/drawing/2014/main" id="{2F3A024B-456A-935D-800C-0B4A137D0F4B}"/>
                  </a:ext>
                </a:extLst>
              </p:cNvPr>
              <p:cNvGrpSpPr/>
              <p:nvPr/>
            </p:nvGrpSpPr>
            <p:grpSpPr>
              <a:xfrm>
                <a:off x="10819583" y="612194"/>
                <a:ext cx="877182" cy="223412"/>
                <a:chOff x="10667183" y="459794"/>
                <a:chExt cx="877182" cy="223412"/>
              </a:xfrm>
            </p:grpSpPr>
            <p:sp>
              <p:nvSpPr>
                <p:cNvPr id="2075" name="Rectangle 2074">
                  <a:extLst>
                    <a:ext uri="{FF2B5EF4-FFF2-40B4-BE49-F238E27FC236}">
                      <a16:creationId xmlns:a16="http://schemas.microsoft.com/office/drawing/2014/main" id="{B168A371-C206-9811-F8B0-614C6C214E75}"/>
                    </a:ext>
                  </a:extLst>
                </p:cNvPr>
                <p:cNvSpPr/>
                <p:nvPr/>
              </p:nvSpPr>
              <p:spPr>
                <a:xfrm>
                  <a:off x="10667183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Rectangle 2075">
                  <a:extLst>
                    <a:ext uri="{FF2B5EF4-FFF2-40B4-BE49-F238E27FC236}">
                      <a16:creationId xmlns:a16="http://schemas.microsoft.com/office/drawing/2014/main" id="{BAF3476B-A2CF-178F-D9D3-816E04AD5762}"/>
                    </a:ext>
                  </a:extLst>
                </p:cNvPr>
                <p:cNvSpPr/>
                <p:nvPr/>
              </p:nvSpPr>
              <p:spPr>
                <a:xfrm>
                  <a:off x="108959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7" name="Rectangle 2076">
                  <a:extLst>
                    <a:ext uri="{FF2B5EF4-FFF2-40B4-BE49-F238E27FC236}">
                      <a16:creationId xmlns:a16="http://schemas.microsoft.com/office/drawing/2014/main" id="{86640333-DDBB-2DCA-A9F6-7415DD4B8874}"/>
                    </a:ext>
                  </a:extLst>
                </p:cNvPr>
                <p:cNvSpPr/>
                <p:nvPr/>
              </p:nvSpPr>
              <p:spPr>
                <a:xfrm>
                  <a:off x="11124677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8" name="Rectangle 2077">
                  <a:extLst>
                    <a:ext uri="{FF2B5EF4-FFF2-40B4-BE49-F238E27FC236}">
                      <a16:creationId xmlns:a16="http://schemas.microsoft.com/office/drawing/2014/main" id="{C9876CE7-DE27-169C-7821-6C83F9B3705A}"/>
                    </a:ext>
                  </a:extLst>
                </p:cNvPr>
                <p:cNvSpPr/>
                <p:nvPr/>
              </p:nvSpPr>
              <p:spPr>
                <a:xfrm>
                  <a:off x="11353430" y="459794"/>
                  <a:ext cx="190935" cy="223412"/>
                </a:xfrm>
                <a:prstGeom prst="rect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677" name="TextBox 2676">
              <a:extLst>
                <a:ext uri="{FF2B5EF4-FFF2-40B4-BE49-F238E27FC236}">
                  <a16:creationId xmlns:a16="http://schemas.microsoft.com/office/drawing/2014/main" id="{E45E22FC-F272-FD43-82CA-0DD4856C1406}"/>
                </a:ext>
              </a:extLst>
            </p:cNvPr>
            <p:cNvSpPr txBox="1"/>
            <p:nvPr/>
          </p:nvSpPr>
          <p:spPr>
            <a:xfrm>
              <a:off x="489465" y="2786541"/>
              <a:ext cx="293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2678" name="TextBox 2677">
            <a:extLst>
              <a:ext uri="{FF2B5EF4-FFF2-40B4-BE49-F238E27FC236}">
                <a16:creationId xmlns:a16="http://schemas.microsoft.com/office/drawing/2014/main" id="{386CAA73-F06E-D852-08A4-FDD4686BA879}"/>
              </a:ext>
            </a:extLst>
          </p:cNvPr>
          <p:cNvSpPr txBox="1"/>
          <p:nvPr/>
        </p:nvSpPr>
        <p:spPr>
          <a:xfrm rot="16200000">
            <a:off x="405318" y="2786336"/>
            <a:ext cx="293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grpSp>
        <p:nvGrpSpPr>
          <p:cNvPr id="2698" name="Group 2697">
            <a:extLst>
              <a:ext uri="{FF2B5EF4-FFF2-40B4-BE49-F238E27FC236}">
                <a16:creationId xmlns:a16="http://schemas.microsoft.com/office/drawing/2014/main" id="{2B112300-35C5-5D94-9288-B11403EA828A}"/>
              </a:ext>
            </a:extLst>
          </p:cNvPr>
          <p:cNvGrpSpPr/>
          <p:nvPr/>
        </p:nvGrpSpPr>
        <p:grpSpPr>
          <a:xfrm>
            <a:off x="865642" y="1106393"/>
            <a:ext cx="3905270" cy="461665"/>
            <a:chOff x="865642" y="657763"/>
            <a:chExt cx="3905270" cy="461665"/>
          </a:xfrm>
        </p:grpSpPr>
        <p:sp>
          <p:nvSpPr>
            <p:cNvPr id="2679" name="TextBox 2678">
              <a:extLst>
                <a:ext uri="{FF2B5EF4-FFF2-40B4-BE49-F238E27FC236}">
                  <a16:creationId xmlns:a16="http://schemas.microsoft.com/office/drawing/2014/main" id="{AD724824-4601-F591-0A81-54C02A3D157B}"/>
                </a:ext>
              </a:extLst>
            </p:cNvPr>
            <p:cNvSpPr txBox="1"/>
            <p:nvPr/>
          </p:nvSpPr>
          <p:spPr>
            <a:xfrm>
              <a:off x="865642" y="811651"/>
              <a:ext cx="293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680" name="TextBox 2679">
              <a:extLst>
                <a:ext uri="{FF2B5EF4-FFF2-40B4-BE49-F238E27FC236}">
                  <a16:creationId xmlns:a16="http://schemas.microsoft.com/office/drawing/2014/main" id="{53A015AB-0AF0-9F2A-5142-3275CA08025F}"/>
                </a:ext>
              </a:extLst>
            </p:cNvPr>
            <p:cNvSpPr txBox="1"/>
            <p:nvPr/>
          </p:nvSpPr>
          <p:spPr>
            <a:xfrm>
              <a:off x="4063940" y="811651"/>
              <a:ext cx="7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1024</a:t>
              </a:r>
            </a:p>
          </p:txBody>
        </p:sp>
        <p:sp>
          <p:nvSpPr>
            <p:cNvPr id="2694" name="TextBox 2693">
              <a:extLst>
                <a:ext uri="{FF2B5EF4-FFF2-40B4-BE49-F238E27FC236}">
                  <a16:creationId xmlns:a16="http://schemas.microsoft.com/office/drawing/2014/main" id="{8223F9B0-76BD-03C9-C4E0-4F3675AC933C}"/>
                </a:ext>
              </a:extLst>
            </p:cNvPr>
            <p:cNvSpPr txBox="1"/>
            <p:nvPr/>
          </p:nvSpPr>
          <p:spPr>
            <a:xfrm>
              <a:off x="2387928" y="657763"/>
              <a:ext cx="303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2699" name="Group 2698">
            <a:extLst>
              <a:ext uri="{FF2B5EF4-FFF2-40B4-BE49-F238E27FC236}">
                <a16:creationId xmlns:a16="http://schemas.microsoft.com/office/drawing/2014/main" id="{82F93404-E7EB-F1A8-DDCB-E5BE032B047A}"/>
              </a:ext>
            </a:extLst>
          </p:cNvPr>
          <p:cNvGrpSpPr/>
          <p:nvPr/>
        </p:nvGrpSpPr>
        <p:grpSpPr>
          <a:xfrm>
            <a:off x="5914752" y="1060164"/>
            <a:ext cx="2485008" cy="507894"/>
            <a:chOff x="5914752" y="611534"/>
            <a:chExt cx="2485008" cy="507894"/>
          </a:xfrm>
        </p:grpSpPr>
        <p:sp>
          <p:nvSpPr>
            <p:cNvPr id="2681" name="TextBox 2680">
              <a:extLst>
                <a:ext uri="{FF2B5EF4-FFF2-40B4-BE49-F238E27FC236}">
                  <a16:creationId xmlns:a16="http://schemas.microsoft.com/office/drawing/2014/main" id="{ADB0B799-C8B5-C3A1-F545-BF2DD601F9C1}"/>
                </a:ext>
              </a:extLst>
            </p:cNvPr>
            <p:cNvSpPr txBox="1"/>
            <p:nvPr/>
          </p:nvSpPr>
          <p:spPr>
            <a:xfrm>
              <a:off x="7782540" y="811651"/>
              <a:ext cx="6172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2048</a:t>
              </a:r>
            </a:p>
          </p:txBody>
        </p:sp>
        <p:sp>
          <p:nvSpPr>
            <p:cNvPr id="2696" name="TextBox 2695">
              <a:extLst>
                <a:ext uri="{FF2B5EF4-FFF2-40B4-BE49-F238E27FC236}">
                  <a16:creationId xmlns:a16="http://schemas.microsoft.com/office/drawing/2014/main" id="{51C5FC1E-0D85-2231-EB2B-AA29A51267D3}"/>
                </a:ext>
              </a:extLst>
            </p:cNvPr>
            <p:cNvSpPr txBox="1"/>
            <p:nvPr/>
          </p:nvSpPr>
          <p:spPr>
            <a:xfrm>
              <a:off x="5914752" y="611534"/>
              <a:ext cx="303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2700" name="Group 2699">
            <a:extLst>
              <a:ext uri="{FF2B5EF4-FFF2-40B4-BE49-F238E27FC236}">
                <a16:creationId xmlns:a16="http://schemas.microsoft.com/office/drawing/2014/main" id="{C99D12E2-DEB5-2382-29ED-E8690562769B}"/>
              </a:ext>
            </a:extLst>
          </p:cNvPr>
          <p:cNvGrpSpPr/>
          <p:nvPr/>
        </p:nvGrpSpPr>
        <p:grpSpPr>
          <a:xfrm>
            <a:off x="9537725" y="1106393"/>
            <a:ext cx="2345180" cy="461665"/>
            <a:chOff x="9537725" y="657763"/>
            <a:chExt cx="2345180" cy="461665"/>
          </a:xfrm>
        </p:grpSpPr>
        <p:sp>
          <p:nvSpPr>
            <p:cNvPr id="2682" name="TextBox 2681">
              <a:extLst>
                <a:ext uri="{FF2B5EF4-FFF2-40B4-BE49-F238E27FC236}">
                  <a16:creationId xmlns:a16="http://schemas.microsoft.com/office/drawing/2014/main" id="{A01BC647-DB72-FB8A-490A-A10772DB8422}"/>
                </a:ext>
              </a:extLst>
            </p:cNvPr>
            <p:cNvSpPr txBox="1"/>
            <p:nvPr/>
          </p:nvSpPr>
          <p:spPr>
            <a:xfrm>
              <a:off x="11175933" y="811651"/>
              <a:ext cx="7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3072</a:t>
              </a:r>
            </a:p>
          </p:txBody>
        </p:sp>
        <p:sp>
          <p:nvSpPr>
            <p:cNvPr id="2697" name="TextBox 2696">
              <a:extLst>
                <a:ext uri="{FF2B5EF4-FFF2-40B4-BE49-F238E27FC236}">
                  <a16:creationId xmlns:a16="http://schemas.microsoft.com/office/drawing/2014/main" id="{B99F9DA1-486B-9246-F091-6AB9AFA8F4BC}"/>
                </a:ext>
              </a:extLst>
            </p:cNvPr>
            <p:cNvSpPr txBox="1"/>
            <p:nvPr/>
          </p:nvSpPr>
          <p:spPr>
            <a:xfrm>
              <a:off x="9537725" y="657763"/>
              <a:ext cx="303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2770" name="Group 2769">
            <a:extLst>
              <a:ext uri="{FF2B5EF4-FFF2-40B4-BE49-F238E27FC236}">
                <a16:creationId xmlns:a16="http://schemas.microsoft.com/office/drawing/2014/main" id="{E0EE6CDD-0EAF-A164-B29C-323B3C2D7C5A}"/>
              </a:ext>
            </a:extLst>
          </p:cNvPr>
          <p:cNvGrpSpPr/>
          <p:nvPr/>
        </p:nvGrpSpPr>
        <p:grpSpPr>
          <a:xfrm>
            <a:off x="914036" y="3511200"/>
            <a:ext cx="10954232" cy="648952"/>
            <a:chOff x="914036" y="3062570"/>
            <a:chExt cx="10954232" cy="648952"/>
          </a:xfrm>
        </p:grpSpPr>
        <p:sp>
          <p:nvSpPr>
            <p:cNvPr id="2763" name="Left Brace 2762">
              <a:extLst>
                <a:ext uri="{FF2B5EF4-FFF2-40B4-BE49-F238E27FC236}">
                  <a16:creationId xmlns:a16="http://schemas.microsoft.com/office/drawing/2014/main" id="{E4F0F687-F34A-6E4F-9596-537C572B9CF2}"/>
                </a:ext>
              </a:extLst>
            </p:cNvPr>
            <p:cNvSpPr/>
            <p:nvPr/>
          </p:nvSpPr>
          <p:spPr>
            <a:xfrm rot="16200000">
              <a:off x="2588343" y="1388263"/>
              <a:ext cx="279620" cy="3628234"/>
            </a:xfrm>
            <a:prstGeom prst="leftBrace">
              <a:avLst>
                <a:gd name="adj1" fmla="val 75099"/>
                <a:gd name="adj2" fmla="val 50000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64" name="Left Brace 2763">
              <a:extLst>
                <a:ext uri="{FF2B5EF4-FFF2-40B4-BE49-F238E27FC236}">
                  <a16:creationId xmlns:a16="http://schemas.microsoft.com/office/drawing/2014/main" id="{03C7BBDB-9AE2-A26A-DF79-85FECDE6A42A}"/>
                </a:ext>
              </a:extLst>
            </p:cNvPr>
            <p:cNvSpPr/>
            <p:nvPr/>
          </p:nvSpPr>
          <p:spPr>
            <a:xfrm rot="16200000">
              <a:off x="6240365" y="1380333"/>
              <a:ext cx="279620" cy="3644093"/>
            </a:xfrm>
            <a:prstGeom prst="leftBrace">
              <a:avLst>
                <a:gd name="adj1" fmla="val 86817"/>
                <a:gd name="adj2" fmla="val 50000"/>
              </a:avLst>
            </a:prstGeom>
            <a:ln>
              <a:solidFill>
                <a:srgbClr val="4EA72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65" name="Left Brace 2764">
              <a:extLst>
                <a:ext uri="{FF2B5EF4-FFF2-40B4-BE49-F238E27FC236}">
                  <a16:creationId xmlns:a16="http://schemas.microsoft.com/office/drawing/2014/main" id="{457EC98A-23AB-65F5-6831-B5AD9317B284}"/>
                </a:ext>
              </a:extLst>
            </p:cNvPr>
            <p:cNvSpPr/>
            <p:nvPr/>
          </p:nvSpPr>
          <p:spPr>
            <a:xfrm rot="16200000">
              <a:off x="9906411" y="1380333"/>
              <a:ext cx="279620" cy="3644094"/>
            </a:xfrm>
            <a:prstGeom prst="leftBrace">
              <a:avLst>
                <a:gd name="adj1" fmla="val 87907"/>
                <a:gd name="adj2" fmla="val 50000"/>
              </a:avLst>
            </a:prstGeom>
            <a:ln>
              <a:solidFill>
                <a:srgbClr val="215F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66" name="TextBox 2765">
              <a:extLst>
                <a:ext uri="{FF2B5EF4-FFF2-40B4-BE49-F238E27FC236}">
                  <a16:creationId xmlns:a16="http://schemas.microsoft.com/office/drawing/2014/main" id="{AC5AF0EC-CB50-A71C-28E4-FE5587BEF522}"/>
                </a:ext>
              </a:extLst>
            </p:cNvPr>
            <p:cNvSpPr txBox="1"/>
            <p:nvPr/>
          </p:nvSpPr>
          <p:spPr>
            <a:xfrm>
              <a:off x="1955468" y="3342190"/>
              <a:ext cx="158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RED Channel</a:t>
              </a:r>
            </a:p>
          </p:txBody>
        </p:sp>
        <p:sp>
          <p:nvSpPr>
            <p:cNvPr id="2767" name="TextBox 2766">
              <a:extLst>
                <a:ext uri="{FF2B5EF4-FFF2-40B4-BE49-F238E27FC236}">
                  <a16:creationId xmlns:a16="http://schemas.microsoft.com/office/drawing/2014/main" id="{560803AB-A4EB-CC52-8A11-4F53F448811A}"/>
                </a:ext>
              </a:extLst>
            </p:cNvPr>
            <p:cNvSpPr txBox="1"/>
            <p:nvPr/>
          </p:nvSpPr>
          <p:spPr>
            <a:xfrm>
              <a:off x="5573078" y="3342190"/>
              <a:ext cx="1823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Green Channel</a:t>
              </a:r>
            </a:p>
          </p:txBody>
        </p:sp>
        <p:sp>
          <p:nvSpPr>
            <p:cNvPr id="2768" name="TextBox 2767">
              <a:extLst>
                <a:ext uri="{FF2B5EF4-FFF2-40B4-BE49-F238E27FC236}">
                  <a16:creationId xmlns:a16="http://schemas.microsoft.com/office/drawing/2014/main" id="{D5CFDCEC-E4AB-FA55-C9A6-43C26F3F4BA6}"/>
                </a:ext>
              </a:extLst>
            </p:cNvPr>
            <p:cNvSpPr txBox="1"/>
            <p:nvPr/>
          </p:nvSpPr>
          <p:spPr>
            <a:xfrm>
              <a:off x="9275372" y="3342190"/>
              <a:ext cx="15892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Blue Channel</a:t>
              </a:r>
            </a:p>
          </p:txBody>
        </p:sp>
      </p:grpSp>
      <p:sp>
        <p:nvSpPr>
          <p:cNvPr id="191" name="Rectangle 190">
            <a:extLst>
              <a:ext uri="{FF2B5EF4-FFF2-40B4-BE49-F238E27FC236}">
                <a16:creationId xmlns:a16="http://schemas.microsoft.com/office/drawing/2014/main" id="{8F910CB9-3600-B02B-230F-7D793CAB77AE}"/>
              </a:ext>
            </a:extLst>
          </p:cNvPr>
          <p:cNvSpPr/>
          <p:nvPr/>
        </p:nvSpPr>
        <p:spPr>
          <a:xfrm>
            <a:off x="552003" y="1799638"/>
            <a:ext cx="11639997" cy="5009872"/>
          </a:xfrm>
          <a:prstGeom prst="rect">
            <a:avLst/>
          </a:prstGeom>
          <a:solidFill>
            <a:srgbClr val="6858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1" name="Rectangle 2630">
            <a:extLst>
              <a:ext uri="{FF2B5EF4-FFF2-40B4-BE49-F238E27FC236}">
                <a16:creationId xmlns:a16="http://schemas.microsoft.com/office/drawing/2014/main" id="{9939193D-73DD-553D-ADB3-5DD8723E5148}"/>
              </a:ext>
            </a:extLst>
          </p:cNvPr>
          <p:cNvSpPr/>
          <p:nvPr/>
        </p:nvSpPr>
        <p:spPr>
          <a:xfrm>
            <a:off x="1852689" y="2032806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2" name="Rectangle 2631">
            <a:extLst>
              <a:ext uri="{FF2B5EF4-FFF2-40B4-BE49-F238E27FC236}">
                <a16:creationId xmlns:a16="http://schemas.microsoft.com/office/drawing/2014/main" id="{2F7C0E8E-460A-7D98-0F0F-FC980E36B63E}"/>
              </a:ext>
            </a:extLst>
          </p:cNvPr>
          <p:cNvSpPr/>
          <p:nvPr/>
        </p:nvSpPr>
        <p:spPr>
          <a:xfrm>
            <a:off x="2081436" y="2032806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3" name="Rectangle 2632">
            <a:extLst>
              <a:ext uri="{FF2B5EF4-FFF2-40B4-BE49-F238E27FC236}">
                <a16:creationId xmlns:a16="http://schemas.microsoft.com/office/drawing/2014/main" id="{62486D77-66C6-18AC-B1F2-A2AE85D12AF5}"/>
              </a:ext>
            </a:extLst>
          </p:cNvPr>
          <p:cNvSpPr/>
          <p:nvPr/>
        </p:nvSpPr>
        <p:spPr>
          <a:xfrm>
            <a:off x="2310183" y="2032806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4" name="Rectangle 2633">
            <a:extLst>
              <a:ext uri="{FF2B5EF4-FFF2-40B4-BE49-F238E27FC236}">
                <a16:creationId xmlns:a16="http://schemas.microsoft.com/office/drawing/2014/main" id="{E4874094-88E1-2774-8FFE-BF172FA36EB8}"/>
              </a:ext>
            </a:extLst>
          </p:cNvPr>
          <p:cNvSpPr/>
          <p:nvPr/>
        </p:nvSpPr>
        <p:spPr>
          <a:xfrm>
            <a:off x="2538930" y="2032806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5" name="Rectangle 2634">
            <a:extLst>
              <a:ext uri="{FF2B5EF4-FFF2-40B4-BE49-F238E27FC236}">
                <a16:creationId xmlns:a16="http://schemas.microsoft.com/office/drawing/2014/main" id="{45B169E3-219D-53E7-E7C8-DE1E00E624A0}"/>
              </a:ext>
            </a:extLst>
          </p:cNvPr>
          <p:cNvSpPr/>
          <p:nvPr/>
        </p:nvSpPr>
        <p:spPr>
          <a:xfrm>
            <a:off x="1852689" y="2312032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6" name="Rectangle 2635">
            <a:extLst>
              <a:ext uri="{FF2B5EF4-FFF2-40B4-BE49-F238E27FC236}">
                <a16:creationId xmlns:a16="http://schemas.microsoft.com/office/drawing/2014/main" id="{1BAAB9BF-DF47-621E-24CF-3E852050303B}"/>
              </a:ext>
            </a:extLst>
          </p:cNvPr>
          <p:cNvSpPr/>
          <p:nvPr/>
        </p:nvSpPr>
        <p:spPr>
          <a:xfrm>
            <a:off x="2081436" y="2312032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7" name="Rectangle 2636">
            <a:extLst>
              <a:ext uri="{FF2B5EF4-FFF2-40B4-BE49-F238E27FC236}">
                <a16:creationId xmlns:a16="http://schemas.microsoft.com/office/drawing/2014/main" id="{F8BEE6A7-8F56-994B-6824-D2D58D1DB988}"/>
              </a:ext>
            </a:extLst>
          </p:cNvPr>
          <p:cNvSpPr/>
          <p:nvPr/>
        </p:nvSpPr>
        <p:spPr>
          <a:xfrm>
            <a:off x="2310183" y="2312032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8" name="Rectangle 2637">
            <a:extLst>
              <a:ext uri="{FF2B5EF4-FFF2-40B4-BE49-F238E27FC236}">
                <a16:creationId xmlns:a16="http://schemas.microsoft.com/office/drawing/2014/main" id="{12AD29E3-8D7A-3CAE-24BB-7FC4548E9441}"/>
              </a:ext>
            </a:extLst>
          </p:cNvPr>
          <p:cNvSpPr/>
          <p:nvPr/>
        </p:nvSpPr>
        <p:spPr>
          <a:xfrm>
            <a:off x="2538930" y="2312032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39" name="Rectangle 2638">
            <a:extLst>
              <a:ext uri="{FF2B5EF4-FFF2-40B4-BE49-F238E27FC236}">
                <a16:creationId xmlns:a16="http://schemas.microsoft.com/office/drawing/2014/main" id="{92F15BB2-2A10-B84C-3C1C-4A8848B38CB5}"/>
              </a:ext>
            </a:extLst>
          </p:cNvPr>
          <p:cNvSpPr/>
          <p:nvPr/>
        </p:nvSpPr>
        <p:spPr>
          <a:xfrm>
            <a:off x="1852689" y="2591258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0" name="Rectangle 2639">
            <a:extLst>
              <a:ext uri="{FF2B5EF4-FFF2-40B4-BE49-F238E27FC236}">
                <a16:creationId xmlns:a16="http://schemas.microsoft.com/office/drawing/2014/main" id="{44B0D29B-CAD4-EACA-B87C-60B866D605F9}"/>
              </a:ext>
            </a:extLst>
          </p:cNvPr>
          <p:cNvSpPr/>
          <p:nvPr/>
        </p:nvSpPr>
        <p:spPr>
          <a:xfrm>
            <a:off x="2081436" y="2591258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1" name="Rectangle 2640">
            <a:extLst>
              <a:ext uri="{FF2B5EF4-FFF2-40B4-BE49-F238E27FC236}">
                <a16:creationId xmlns:a16="http://schemas.microsoft.com/office/drawing/2014/main" id="{F71A9D0E-8DC3-B794-9DC7-809DCEF420C1}"/>
              </a:ext>
            </a:extLst>
          </p:cNvPr>
          <p:cNvSpPr/>
          <p:nvPr/>
        </p:nvSpPr>
        <p:spPr>
          <a:xfrm>
            <a:off x="2310183" y="2591258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2" name="Rectangle 2641">
            <a:extLst>
              <a:ext uri="{FF2B5EF4-FFF2-40B4-BE49-F238E27FC236}">
                <a16:creationId xmlns:a16="http://schemas.microsoft.com/office/drawing/2014/main" id="{096B5929-A566-9FB1-1F3A-6C25D7E170C9}"/>
              </a:ext>
            </a:extLst>
          </p:cNvPr>
          <p:cNvSpPr/>
          <p:nvPr/>
        </p:nvSpPr>
        <p:spPr>
          <a:xfrm>
            <a:off x="2538930" y="2591258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3" name="Rectangle 2642">
            <a:extLst>
              <a:ext uri="{FF2B5EF4-FFF2-40B4-BE49-F238E27FC236}">
                <a16:creationId xmlns:a16="http://schemas.microsoft.com/office/drawing/2014/main" id="{B4EBF2E2-CAA6-EC83-AFCD-6E3950CB50E1}"/>
              </a:ext>
            </a:extLst>
          </p:cNvPr>
          <p:cNvSpPr/>
          <p:nvPr/>
        </p:nvSpPr>
        <p:spPr>
          <a:xfrm>
            <a:off x="1852689" y="2870483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4" name="Rectangle 2643">
            <a:extLst>
              <a:ext uri="{FF2B5EF4-FFF2-40B4-BE49-F238E27FC236}">
                <a16:creationId xmlns:a16="http://schemas.microsoft.com/office/drawing/2014/main" id="{CC10EC5F-0EDA-59B9-D2A7-42E5D494DCBE}"/>
              </a:ext>
            </a:extLst>
          </p:cNvPr>
          <p:cNvSpPr/>
          <p:nvPr/>
        </p:nvSpPr>
        <p:spPr>
          <a:xfrm>
            <a:off x="2081436" y="2870483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5" name="Rectangle 2644">
            <a:extLst>
              <a:ext uri="{FF2B5EF4-FFF2-40B4-BE49-F238E27FC236}">
                <a16:creationId xmlns:a16="http://schemas.microsoft.com/office/drawing/2014/main" id="{206AF572-20C3-F456-5402-457A5269689E}"/>
              </a:ext>
            </a:extLst>
          </p:cNvPr>
          <p:cNvSpPr/>
          <p:nvPr/>
        </p:nvSpPr>
        <p:spPr>
          <a:xfrm>
            <a:off x="2310183" y="2870483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6" name="Rectangle 2645">
            <a:extLst>
              <a:ext uri="{FF2B5EF4-FFF2-40B4-BE49-F238E27FC236}">
                <a16:creationId xmlns:a16="http://schemas.microsoft.com/office/drawing/2014/main" id="{CFFAABE9-7F7E-1E53-6380-4F153EBCD550}"/>
              </a:ext>
            </a:extLst>
          </p:cNvPr>
          <p:cNvSpPr/>
          <p:nvPr/>
        </p:nvSpPr>
        <p:spPr>
          <a:xfrm>
            <a:off x="2538930" y="2870483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7" name="Rectangle 2646">
            <a:extLst>
              <a:ext uri="{FF2B5EF4-FFF2-40B4-BE49-F238E27FC236}">
                <a16:creationId xmlns:a16="http://schemas.microsoft.com/office/drawing/2014/main" id="{473E8243-07C4-4F6F-BC4B-5D98E53C34E2}"/>
              </a:ext>
            </a:extLst>
          </p:cNvPr>
          <p:cNvSpPr/>
          <p:nvPr/>
        </p:nvSpPr>
        <p:spPr>
          <a:xfrm>
            <a:off x="5761629" y="2032806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8" name="Rectangle 2647">
            <a:extLst>
              <a:ext uri="{FF2B5EF4-FFF2-40B4-BE49-F238E27FC236}">
                <a16:creationId xmlns:a16="http://schemas.microsoft.com/office/drawing/2014/main" id="{1A80CBE6-17AE-8389-EC8E-B66CE28F10C1}"/>
              </a:ext>
            </a:extLst>
          </p:cNvPr>
          <p:cNvSpPr/>
          <p:nvPr/>
        </p:nvSpPr>
        <p:spPr>
          <a:xfrm>
            <a:off x="5990376" y="2032806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49" name="Rectangle 2648">
            <a:extLst>
              <a:ext uri="{FF2B5EF4-FFF2-40B4-BE49-F238E27FC236}">
                <a16:creationId xmlns:a16="http://schemas.microsoft.com/office/drawing/2014/main" id="{F2872967-34EE-3EB4-A99F-C9CD7A48CAE1}"/>
              </a:ext>
            </a:extLst>
          </p:cNvPr>
          <p:cNvSpPr/>
          <p:nvPr/>
        </p:nvSpPr>
        <p:spPr>
          <a:xfrm>
            <a:off x="6219123" y="2032806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0" name="Rectangle 2649">
            <a:extLst>
              <a:ext uri="{FF2B5EF4-FFF2-40B4-BE49-F238E27FC236}">
                <a16:creationId xmlns:a16="http://schemas.microsoft.com/office/drawing/2014/main" id="{686218E7-6CFC-F695-CC6E-FC04E1F783AE}"/>
              </a:ext>
            </a:extLst>
          </p:cNvPr>
          <p:cNvSpPr/>
          <p:nvPr/>
        </p:nvSpPr>
        <p:spPr>
          <a:xfrm>
            <a:off x="6447870" y="2032806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1" name="Rectangle 2650">
            <a:extLst>
              <a:ext uri="{FF2B5EF4-FFF2-40B4-BE49-F238E27FC236}">
                <a16:creationId xmlns:a16="http://schemas.microsoft.com/office/drawing/2014/main" id="{D272ECB7-B1F5-AC29-D5AB-252C960F4400}"/>
              </a:ext>
            </a:extLst>
          </p:cNvPr>
          <p:cNvSpPr/>
          <p:nvPr/>
        </p:nvSpPr>
        <p:spPr>
          <a:xfrm>
            <a:off x="5761629" y="2312032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2" name="Rectangle 2651">
            <a:extLst>
              <a:ext uri="{FF2B5EF4-FFF2-40B4-BE49-F238E27FC236}">
                <a16:creationId xmlns:a16="http://schemas.microsoft.com/office/drawing/2014/main" id="{B97848C1-13BF-213F-78F7-8DE788B06BEC}"/>
              </a:ext>
            </a:extLst>
          </p:cNvPr>
          <p:cNvSpPr/>
          <p:nvPr/>
        </p:nvSpPr>
        <p:spPr>
          <a:xfrm>
            <a:off x="5990376" y="2312032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3" name="Rectangle 2652">
            <a:extLst>
              <a:ext uri="{FF2B5EF4-FFF2-40B4-BE49-F238E27FC236}">
                <a16:creationId xmlns:a16="http://schemas.microsoft.com/office/drawing/2014/main" id="{85378311-348D-745D-EB7C-3B81E1ED0F86}"/>
              </a:ext>
            </a:extLst>
          </p:cNvPr>
          <p:cNvSpPr/>
          <p:nvPr/>
        </p:nvSpPr>
        <p:spPr>
          <a:xfrm>
            <a:off x="6219123" y="2312032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4" name="Rectangle 2653">
            <a:extLst>
              <a:ext uri="{FF2B5EF4-FFF2-40B4-BE49-F238E27FC236}">
                <a16:creationId xmlns:a16="http://schemas.microsoft.com/office/drawing/2014/main" id="{19571C6F-9EB7-2F2D-6D04-11ED10933F16}"/>
              </a:ext>
            </a:extLst>
          </p:cNvPr>
          <p:cNvSpPr/>
          <p:nvPr/>
        </p:nvSpPr>
        <p:spPr>
          <a:xfrm>
            <a:off x="6447870" y="2312032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5" name="Rectangle 2654">
            <a:extLst>
              <a:ext uri="{FF2B5EF4-FFF2-40B4-BE49-F238E27FC236}">
                <a16:creationId xmlns:a16="http://schemas.microsoft.com/office/drawing/2014/main" id="{6A4CF389-8C0E-DD35-53BE-02665C643204}"/>
              </a:ext>
            </a:extLst>
          </p:cNvPr>
          <p:cNvSpPr/>
          <p:nvPr/>
        </p:nvSpPr>
        <p:spPr>
          <a:xfrm>
            <a:off x="5761629" y="2591258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6" name="Rectangle 2655">
            <a:extLst>
              <a:ext uri="{FF2B5EF4-FFF2-40B4-BE49-F238E27FC236}">
                <a16:creationId xmlns:a16="http://schemas.microsoft.com/office/drawing/2014/main" id="{4C940080-A52F-D550-1AB3-65A9293EDAFA}"/>
              </a:ext>
            </a:extLst>
          </p:cNvPr>
          <p:cNvSpPr/>
          <p:nvPr/>
        </p:nvSpPr>
        <p:spPr>
          <a:xfrm>
            <a:off x="5990376" y="2591258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7" name="Rectangle 2656">
            <a:extLst>
              <a:ext uri="{FF2B5EF4-FFF2-40B4-BE49-F238E27FC236}">
                <a16:creationId xmlns:a16="http://schemas.microsoft.com/office/drawing/2014/main" id="{5B512BB3-5700-00CB-3AB5-60312B5858D0}"/>
              </a:ext>
            </a:extLst>
          </p:cNvPr>
          <p:cNvSpPr/>
          <p:nvPr/>
        </p:nvSpPr>
        <p:spPr>
          <a:xfrm>
            <a:off x="6219123" y="2591258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8" name="Rectangle 2657">
            <a:extLst>
              <a:ext uri="{FF2B5EF4-FFF2-40B4-BE49-F238E27FC236}">
                <a16:creationId xmlns:a16="http://schemas.microsoft.com/office/drawing/2014/main" id="{813ABF88-9B41-E3AA-E1AC-CBD3E507D44D}"/>
              </a:ext>
            </a:extLst>
          </p:cNvPr>
          <p:cNvSpPr/>
          <p:nvPr/>
        </p:nvSpPr>
        <p:spPr>
          <a:xfrm>
            <a:off x="6447870" y="2591258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59" name="Rectangle 2658">
            <a:extLst>
              <a:ext uri="{FF2B5EF4-FFF2-40B4-BE49-F238E27FC236}">
                <a16:creationId xmlns:a16="http://schemas.microsoft.com/office/drawing/2014/main" id="{B2CAB8E1-5B67-AF58-38CB-B31E4232F22A}"/>
              </a:ext>
            </a:extLst>
          </p:cNvPr>
          <p:cNvSpPr/>
          <p:nvPr/>
        </p:nvSpPr>
        <p:spPr>
          <a:xfrm>
            <a:off x="5761629" y="2870483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0" name="Rectangle 2659">
            <a:extLst>
              <a:ext uri="{FF2B5EF4-FFF2-40B4-BE49-F238E27FC236}">
                <a16:creationId xmlns:a16="http://schemas.microsoft.com/office/drawing/2014/main" id="{2471406F-70FD-E1C7-88C7-1DAE101214DC}"/>
              </a:ext>
            </a:extLst>
          </p:cNvPr>
          <p:cNvSpPr/>
          <p:nvPr/>
        </p:nvSpPr>
        <p:spPr>
          <a:xfrm>
            <a:off x="5990376" y="2870483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1" name="Rectangle 2660">
            <a:extLst>
              <a:ext uri="{FF2B5EF4-FFF2-40B4-BE49-F238E27FC236}">
                <a16:creationId xmlns:a16="http://schemas.microsoft.com/office/drawing/2014/main" id="{1304F259-4DB4-AC4D-C2CC-60DE0180CA4C}"/>
              </a:ext>
            </a:extLst>
          </p:cNvPr>
          <p:cNvSpPr/>
          <p:nvPr/>
        </p:nvSpPr>
        <p:spPr>
          <a:xfrm>
            <a:off x="6219123" y="2870483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2" name="Rectangle 2661">
            <a:extLst>
              <a:ext uri="{FF2B5EF4-FFF2-40B4-BE49-F238E27FC236}">
                <a16:creationId xmlns:a16="http://schemas.microsoft.com/office/drawing/2014/main" id="{8568B467-B44C-BB88-AC01-8368DAE1DB11}"/>
              </a:ext>
            </a:extLst>
          </p:cNvPr>
          <p:cNvSpPr/>
          <p:nvPr/>
        </p:nvSpPr>
        <p:spPr>
          <a:xfrm>
            <a:off x="6447870" y="2870483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3" name="Rectangle 2662">
            <a:extLst>
              <a:ext uri="{FF2B5EF4-FFF2-40B4-BE49-F238E27FC236}">
                <a16:creationId xmlns:a16="http://schemas.microsoft.com/office/drawing/2014/main" id="{5EC5A9FA-D794-545D-34D6-D07990919490}"/>
              </a:ext>
            </a:extLst>
          </p:cNvPr>
          <p:cNvSpPr/>
          <p:nvPr/>
        </p:nvSpPr>
        <p:spPr>
          <a:xfrm>
            <a:off x="9707983" y="2032806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4" name="Rectangle 2663">
            <a:extLst>
              <a:ext uri="{FF2B5EF4-FFF2-40B4-BE49-F238E27FC236}">
                <a16:creationId xmlns:a16="http://schemas.microsoft.com/office/drawing/2014/main" id="{35060290-3FD5-822B-E677-3AA7DFB78226}"/>
              </a:ext>
            </a:extLst>
          </p:cNvPr>
          <p:cNvSpPr/>
          <p:nvPr/>
        </p:nvSpPr>
        <p:spPr>
          <a:xfrm>
            <a:off x="9936730" y="2032806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5" name="Rectangle 2664">
            <a:extLst>
              <a:ext uri="{FF2B5EF4-FFF2-40B4-BE49-F238E27FC236}">
                <a16:creationId xmlns:a16="http://schemas.microsoft.com/office/drawing/2014/main" id="{181DA25E-E222-2568-7268-D23C4DB2AE7C}"/>
              </a:ext>
            </a:extLst>
          </p:cNvPr>
          <p:cNvSpPr/>
          <p:nvPr/>
        </p:nvSpPr>
        <p:spPr>
          <a:xfrm>
            <a:off x="10165477" y="2032806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6" name="Rectangle 2665">
            <a:extLst>
              <a:ext uri="{FF2B5EF4-FFF2-40B4-BE49-F238E27FC236}">
                <a16:creationId xmlns:a16="http://schemas.microsoft.com/office/drawing/2014/main" id="{39431F84-FC1B-09E9-15C9-0CE4D7C671A2}"/>
              </a:ext>
            </a:extLst>
          </p:cNvPr>
          <p:cNvSpPr/>
          <p:nvPr/>
        </p:nvSpPr>
        <p:spPr>
          <a:xfrm>
            <a:off x="10394224" y="2032806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7" name="Rectangle 2666">
            <a:extLst>
              <a:ext uri="{FF2B5EF4-FFF2-40B4-BE49-F238E27FC236}">
                <a16:creationId xmlns:a16="http://schemas.microsoft.com/office/drawing/2014/main" id="{884B17CF-95E9-7B3E-8A91-CDF44DA2D2C9}"/>
              </a:ext>
            </a:extLst>
          </p:cNvPr>
          <p:cNvSpPr/>
          <p:nvPr/>
        </p:nvSpPr>
        <p:spPr>
          <a:xfrm>
            <a:off x="9707983" y="2312032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8" name="Rectangle 2667">
            <a:extLst>
              <a:ext uri="{FF2B5EF4-FFF2-40B4-BE49-F238E27FC236}">
                <a16:creationId xmlns:a16="http://schemas.microsoft.com/office/drawing/2014/main" id="{3066CA53-86A7-0712-E1FA-9EB1A9F02C91}"/>
              </a:ext>
            </a:extLst>
          </p:cNvPr>
          <p:cNvSpPr/>
          <p:nvPr/>
        </p:nvSpPr>
        <p:spPr>
          <a:xfrm>
            <a:off x="9936730" y="2312032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69" name="Rectangle 2668">
            <a:extLst>
              <a:ext uri="{FF2B5EF4-FFF2-40B4-BE49-F238E27FC236}">
                <a16:creationId xmlns:a16="http://schemas.microsoft.com/office/drawing/2014/main" id="{CAA2B1C9-308B-6740-3FB6-1F2224304949}"/>
              </a:ext>
            </a:extLst>
          </p:cNvPr>
          <p:cNvSpPr/>
          <p:nvPr/>
        </p:nvSpPr>
        <p:spPr>
          <a:xfrm>
            <a:off x="10165477" y="2312032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70" name="Rectangle 2669">
            <a:extLst>
              <a:ext uri="{FF2B5EF4-FFF2-40B4-BE49-F238E27FC236}">
                <a16:creationId xmlns:a16="http://schemas.microsoft.com/office/drawing/2014/main" id="{92DF2D6C-4AA1-C356-0E76-575A4D8930AC}"/>
              </a:ext>
            </a:extLst>
          </p:cNvPr>
          <p:cNvSpPr/>
          <p:nvPr/>
        </p:nvSpPr>
        <p:spPr>
          <a:xfrm>
            <a:off x="10394224" y="2312032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71" name="Rectangle 2670">
            <a:extLst>
              <a:ext uri="{FF2B5EF4-FFF2-40B4-BE49-F238E27FC236}">
                <a16:creationId xmlns:a16="http://schemas.microsoft.com/office/drawing/2014/main" id="{F6658921-D946-76BF-961D-49633B134360}"/>
              </a:ext>
            </a:extLst>
          </p:cNvPr>
          <p:cNvSpPr/>
          <p:nvPr/>
        </p:nvSpPr>
        <p:spPr>
          <a:xfrm>
            <a:off x="9707983" y="2591258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73" name="Rectangle 2672">
            <a:extLst>
              <a:ext uri="{FF2B5EF4-FFF2-40B4-BE49-F238E27FC236}">
                <a16:creationId xmlns:a16="http://schemas.microsoft.com/office/drawing/2014/main" id="{D5A55854-598D-9353-D4BB-3D4AA82AB0EB}"/>
              </a:ext>
            </a:extLst>
          </p:cNvPr>
          <p:cNvSpPr/>
          <p:nvPr/>
        </p:nvSpPr>
        <p:spPr>
          <a:xfrm>
            <a:off x="9936730" y="2591258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83" name="Rectangle 2682">
            <a:extLst>
              <a:ext uri="{FF2B5EF4-FFF2-40B4-BE49-F238E27FC236}">
                <a16:creationId xmlns:a16="http://schemas.microsoft.com/office/drawing/2014/main" id="{DD20B3FF-AE7A-9CD5-56A9-88A74CC354B1}"/>
              </a:ext>
            </a:extLst>
          </p:cNvPr>
          <p:cNvSpPr/>
          <p:nvPr/>
        </p:nvSpPr>
        <p:spPr>
          <a:xfrm>
            <a:off x="10165477" y="2591258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86" name="Rectangle 2685">
            <a:extLst>
              <a:ext uri="{FF2B5EF4-FFF2-40B4-BE49-F238E27FC236}">
                <a16:creationId xmlns:a16="http://schemas.microsoft.com/office/drawing/2014/main" id="{987D1F2C-0553-3E9B-F22C-459A0945C8A5}"/>
              </a:ext>
            </a:extLst>
          </p:cNvPr>
          <p:cNvSpPr/>
          <p:nvPr/>
        </p:nvSpPr>
        <p:spPr>
          <a:xfrm>
            <a:off x="10394224" y="2591258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87" name="Rectangle 2686">
            <a:extLst>
              <a:ext uri="{FF2B5EF4-FFF2-40B4-BE49-F238E27FC236}">
                <a16:creationId xmlns:a16="http://schemas.microsoft.com/office/drawing/2014/main" id="{0D84B12C-4E59-606D-CEA0-F40D92F668B9}"/>
              </a:ext>
            </a:extLst>
          </p:cNvPr>
          <p:cNvSpPr/>
          <p:nvPr/>
        </p:nvSpPr>
        <p:spPr>
          <a:xfrm>
            <a:off x="9707983" y="2870483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88" name="Rectangle 2687">
            <a:extLst>
              <a:ext uri="{FF2B5EF4-FFF2-40B4-BE49-F238E27FC236}">
                <a16:creationId xmlns:a16="http://schemas.microsoft.com/office/drawing/2014/main" id="{DE8E53F9-3457-86FC-AE60-8D3A6E024A9A}"/>
              </a:ext>
            </a:extLst>
          </p:cNvPr>
          <p:cNvSpPr/>
          <p:nvPr/>
        </p:nvSpPr>
        <p:spPr>
          <a:xfrm>
            <a:off x="9936730" y="2870483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92" name="Rectangle 2691">
            <a:extLst>
              <a:ext uri="{FF2B5EF4-FFF2-40B4-BE49-F238E27FC236}">
                <a16:creationId xmlns:a16="http://schemas.microsoft.com/office/drawing/2014/main" id="{2ED578A3-482B-73AE-3AD2-DCE8CC299FE0}"/>
              </a:ext>
            </a:extLst>
          </p:cNvPr>
          <p:cNvSpPr/>
          <p:nvPr/>
        </p:nvSpPr>
        <p:spPr>
          <a:xfrm>
            <a:off x="10165477" y="2870483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95" name="Rectangle 2694">
            <a:extLst>
              <a:ext uri="{FF2B5EF4-FFF2-40B4-BE49-F238E27FC236}">
                <a16:creationId xmlns:a16="http://schemas.microsoft.com/office/drawing/2014/main" id="{DB74642C-C481-1174-FEC4-AEFC77A24998}"/>
              </a:ext>
            </a:extLst>
          </p:cNvPr>
          <p:cNvSpPr/>
          <p:nvPr/>
        </p:nvSpPr>
        <p:spPr>
          <a:xfrm>
            <a:off x="10394224" y="2870483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750" name="Group 2749">
            <a:extLst>
              <a:ext uri="{FF2B5EF4-FFF2-40B4-BE49-F238E27FC236}">
                <a16:creationId xmlns:a16="http://schemas.microsoft.com/office/drawing/2014/main" id="{89DFDC55-6A7C-E916-C5E5-D92E0C01A923}"/>
              </a:ext>
            </a:extLst>
          </p:cNvPr>
          <p:cNvGrpSpPr/>
          <p:nvPr/>
        </p:nvGrpSpPr>
        <p:grpSpPr>
          <a:xfrm>
            <a:off x="920130" y="1615101"/>
            <a:ext cx="877176" cy="223412"/>
            <a:chOff x="927748" y="3251798"/>
            <a:chExt cx="877176" cy="223412"/>
          </a:xfrm>
        </p:grpSpPr>
        <p:sp>
          <p:nvSpPr>
            <p:cNvPr id="2702" name="Rectangle 2701">
              <a:extLst>
                <a:ext uri="{FF2B5EF4-FFF2-40B4-BE49-F238E27FC236}">
                  <a16:creationId xmlns:a16="http://schemas.microsoft.com/office/drawing/2014/main" id="{A5DBC20F-1918-D799-AF61-7C6597E5B995}"/>
                </a:ext>
              </a:extLst>
            </p:cNvPr>
            <p:cNvSpPr/>
            <p:nvPr/>
          </p:nvSpPr>
          <p:spPr>
            <a:xfrm>
              <a:off x="927748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3" name="Rectangle 2702">
              <a:extLst>
                <a:ext uri="{FF2B5EF4-FFF2-40B4-BE49-F238E27FC236}">
                  <a16:creationId xmlns:a16="http://schemas.microsoft.com/office/drawing/2014/main" id="{FF4903F5-AE03-31AD-35A3-4E6ED6AE3352}"/>
                </a:ext>
              </a:extLst>
            </p:cNvPr>
            <p:cNvSpPr/>
            <p:nvPr/>
          </p:nvSpPr>
          <p:spPr>
            <a:xfrm>
              <a:off x="1156495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4" name="Rectangle 2703">
              <a:extLst>
                <a:ext uri="{FF2B5EF4-FFF2-40B4-BE49-F238E27FC236}">
                  <a16:creationId xmlns:a16="http://schemas.microsoft.com/office/drawing/2014/main" id="{9C4C8142-BC80-E4B7-8274-C34E334F5D5E}"/>
                </a:ext>
              </a:extLst>
            </p:cNvPr>
            <p:cNvSpPr/>
            <p:nvPr/>
          </p:nvSpPr>
          <p:spPr>
            <a:xfrm>
              <a:off x="1385242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5" name="Rectangle 2704">
              <a:extLst>
                <a:ext uri="{FF2B5EF4-FFF2-40B4-BE49-F238E27FC236}">
                  <a16:creationId xmlns:a16="http://schemas.microsoft.com/office/drawing/2014/main" id="{E8D5DD84-70E8-8477-5EFB-EDD903BA1895}"/>
                </a:ext>
              </a:extLst>
            </p:cNvPr>
            <p:cNvSpPr/>
            <p:nvPr/>
          </p:nvSpPr>
          <p:spPr>
            <a:xfrm>
              <a:off x="1613989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1" name="Group 2750">
            <a:extLst>
              <a:ext uri="{FF2B5EF4-FFF2-40B4-BE49-F238E27FC236}">
                <a16:creationId xmlns:a16="http://schemas.microsoft.com/office/drawing/2014/main" id="{D43B1F97-EC70-97F2-7104-FCD91592CE2F}"/>
              </a:ext>
            </a:extLst>
          </p:cNvPr>
          <p:cNvGrpSpPr/>
          <p:nvPr/>
        </p:nvGrpSpPr>
        <p:grpSpPr>
          <a:xfrm>
            <a:off x="1835118" y="1615101"/>
            <a:ext cx="877176" cy="223412"/>
            <a:chOff x="1842736" y="3251798"/>
            <a:chExt cx="877176" cy="223412"/>
          </a:xfrm>
        </p:grpSpPr>
        <p:sp>
          <p:nvSpPr>
            <p:cNvPr id="2706" name="Rectangle 2705">
              <a:extLst>
                <a:ext uri="{FF2B5EF4-FFF2-40B4-BE49-F238E27FC236}">
                  <a16:creationId xmlns:a16="http://schemas.microsoft.com/office/drawing/2014/main" id="{99FDDE88-CB23-B31F-3639-B70896E4B858}"/>
                </a:ext>
              </a:extLst>
            </p:cNvPr>
            <p:cNvSpPr/>
            <p:nvPr/>
          </p:nvSpPr>
          <p:spPr>
            <a:xfrm>
              <a:off x="1842736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7" name="Rectangle 2706">
              <a:extLst>
                <a:ext uri="{FF2B5EF4-FFF2-40B4-BE49-F238E27FC236}">
                  <a16:creationId xmlns:a16="http://schemas.microsoft.com/office/drawing/2014/main" id="{68443A96-9463-5910-7D69-74BB35290646}"/>
                </a:ext>
              </a:extLst>
            </p:cNvPr>
            <p:cNvSpPr/>
            <p:nvPr/>
          </p:nvSpPr>
          <p:spPr>
            <a:xfrm>
              <a:off x="2071483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8" name="Rectangle 2707">
              <a:extLst>
                <a:ext uri="{FF2B5EF4-FFF2-40B4-BE49-F238E27FC236}">
                  <a16:creationId xmlns:a16="http://schemas.microsoft.com/office/drawing/2014/main" id="{3F6FC52D-FA75-60E3-1328-44A3D93930EC}"/>
                </a:ext>
              </a:extLst>
            </p:cNvPr>
            <p:cNvSpPr/>
            <p:nvPr/>
          </p:nvSpPr>
          <p:spPr>
            <a:xfrm>
              <a:off x="2300230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9" name="Rectangle 2708">
              <a:extLst>
                <a:ext uri="{FF2B5EF4-FFF2-40B4-BE49-F238E27FC236}">
                  <a16:creationId xmlns:a16="http://schemas.microsoft.com/office/drawing/2014/main" id="{7AFF0C9B-FADA-E09D-D5D5-922850B40CE5}"/>
                </a:ext>
              </a:extLst>
            </p:cNvPr>
            <p:cNvSpPr/>
            <p:nvPr/>
          </p:nvSpPr>
          <p:spPr>
            <a:xfrm>
              <a:off x="2528977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2" name="Group 2751">
            <a:extLst>
              <a:ext uri="{FF2B5EF4-FFF2-40B4-BE49-F238E27FC236}">
                <a16:creationId xmlns:a16="http://schemas.microsoft.com/office/drawing/2014/main" id="{A1550ECE-8046-C9A0-C8D8-88F0D7BA768C}"/>
              </a:ext>
            </a:extLst>
          </p:cNvPr>
          <p:cNvGrpSpPr/>
          <p:nvPr/>
        </p:nvGrpSpPr>
        <p:grpSpPr>
          <a:xfrm>
            <a:off x="2750106" y="1615101"/>
            <a:ext cx="877176" cy="223412"/>
            <a:chOff x="2757724" y="3251798"/>
            <a:chExt cx="877176" cy="223412"/>
          </a:xfrm>
        </p:grpSpPr>
        <p:sp>
          <p:nvSpPr>
            <p:cNvPr id="2710" name="Rectangle 2709">
              <a:extLst>
                <a:ext uri="{FF2B5EF4-FFF2-40B4-BE49-F238E27FC236}">
                  <a16:creationId xmlns:a16="http://schemas.microsoft.com/office/drawing/2014/main" id="{0294C773-A84D-D463-04EB-E636B4F131A6}"/>
                </a:ext>
              </a:extLst>
            </p:cNvPr>
            <p:cNvSpPr/>
            <p:nvPr/>
          </p:nvSpPr>
          <p:spPr>
            <a:xfrm>
              <a:off x="2757724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1" name="Rectangle 2710">
              <a:extLst>
                <a:ext uri="{FF2B5EF4-FFF2-40B4-BE49-F238E27FC236}">
                  <a16:creationId xmlns:a16="http://schemas.microsoft.com/office/drawing/2014/main" id="{5F8C1CE7-3693-337F-EC06-14E8F4AAC804}"/>
                </a:ext>
              </a:extLst>
            </p:cNvPr>
            <p:cNvSpPr/>
            <p:nvPr/>
          </p:nvSpPr>
          <p:spPr>
            <a:xfrm>
              <a:off x="2986471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2" name="Rectangle 2711">
              <a:extLst>
                <a:ext uri="{FF2B5EF4-FFF2-40B4-BE49-F238E27FC236}">
                  <a16:creationId xmlns:a16="http://schemas.microsoft.com/office/drawing/2014/main" id="{F4564315-B09F-4454-9E44-EC42AB3236AB}"/>
                </a:ext>
              </a:extLst>
            </p:cNvPr>
            <p:cNvSpPr/>
            <p:nvPr/>
          </p:nvSpPr>
          <p:spPr>
            <a:xfrm>
              <a:off x="3215218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3" name="Rectangle 2712">
              <a:extLst>
                <a:ext uri="{FF2B5EF4-FFF2-40B4-BE49-F238E27FC236}">
                  <a16:creationId xmlns:a16="http://schemas.microsoft.com/office/drawing/2014/main" id="{FF5D0B33-964F-C65A-626D-E57D03664DD4}"/>
                </a:ext>
              </a:extLst>
            </p:cNvPr>
            <p:cNvSpPr/>
            <p:nvPr/>
          </p:nvSpPr>
          <p:spPr>
            <a:xfrm>
              <a:off x="3443965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3" name="Group 2752">
            <a:extLst>
              <a:ext uri="{FF2B5EF4-FFF2-40B4-BE49-F238E27FC236}">
                <a16:creationId xmlns:a16="http://schemas.microsoft.com/office/drawing/2014/main" id="{B097A35E-4148-DE72-5410-5E2C187251E5}"/>
              </a:ext>
            </a:extLst>
          </p:cNvPr>
          <p:cNvGrpSpPr/>
          <p:nvPr/>
        </p:nvGrpSpPr>
        <p:grpSpPr>
          <a:xfrm>
            <a:off x="3665094" y="1615101"/>
            <a:ext cx="877176" cy="223412"/>
            <a:chOff x="3672712" y="3251798"/>
            <a:chExt cx="877176" cy="223412"/>
          </a:xfrm>
        </p:grpSpPr>
        <p:sp>
          <p:nvSpPr>
            <p:cNvPr id="2714" name="Rectangle 2713">
              <a:extLst>
                <a:ext uri="{FF2B5EF4-FFF2-40B4-BE49-F238E27FC236}">
                  <a16:creationId xmlns:a16="http://schemas.microsoft.com/office/drawing/2014/main" id="{24D06BF5-6920-83DB-35B3-63A2E579BB67}"/>
                </a:ext>
              </a:extLst>
            </p:cNvPr>
            <p:cNvSpPr/>
            <p:nvPr/>
          </p:nvSpPr>
          <p:spPr>
            <a:xfrm>
              <a:off x="3672712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5" name="Rectangle 2714">
              <a:extLst>
                <a:ext uri="{FF2B5EF4-FFF2-40B4-BE49-F238E27FC236}">
                  <a16:creationId xmlns:a16="http://schemas.microsoft.com/office/drawing/2014/main" id="{091C419F-C7A9-2EC5-BE4E-9695E80334D9}"/>
                </a:ext>
              </a:extLst>
            </p:cNvPr>
            <p:cNvSpPr/>
            <p:nvPr/>
          </p:nvSpPr>
          <p:spPr>
            <a:xfrm>
              <a:off x="3901459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6" name="Rectangle 2715">
              <a:extLst>
                <a:ext uri="{FF2B5EF4-FFF2-40B4-BE49-F238E27FC236}">
                  <a16:creationId xmlns:a16="http://schemas.microsoft.com/office/drawing/2014/main" id="{23B29FAE-EBFD-6A84-EB4A-175F118C5621}"/>
                </a:ext>
              </a:extLst>
            </p:cNvPr>
            <p:cNvSpPr/>
            <p:nvPr/>
          </p:nvSpPr>
          <p:spPr>
            <a:xfrm>
              <a:off x="4130206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7" name="Rectangle 2716">
              <a:extLst>
                <a:ext uri="{FF2B5EF4-FFF2-40B4-BE49-F238E27FC236}">
                  <a16:creationId xmlns:a16="http://schemas.microsoft.com/office/drawing/2014/main" id="{1C034D19-2C10-22A7-C039-8A3F0CCF0611}"/>
                </a:ext>
              </a:extLst>
            </p:cNvPr>
            <p:cNvSpPr/>
            <p:nvPr/>
          </p:nvSpPr>
          <p:spPr>
            <a:xfrm>
              <a:off x="4358953" y="3251798"/>
              <a:ext cx="190935" cy="223412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4" name="Group 2753">
            <a:extLst>
              <a:ext uri="{FF2B5EF4-FFF2-40B4-BE49-F238E27FC236}">
                <a16:creationId xmlns:a16="http://schemas.microsoft.com/office/drawing/2014/main" id="{2FBE8440-A337-FAC7-B92D-B3334FE2AAC8}"/>
              </a:ext>
            </a:extLst>
          </p:cNvPr>
          <p:cNvGrpSpPr/>
          <p:nvPr/>
        </p:nvGrpSpPr>
        <p:grpSpPr>
          <a:xfrm>
            <a:off x="4580082" y="1615101"/>
            <a:ext cx="877176" cy="223412"/>
            <a:chOff x="4587700" y="3251798"/>
            <a:chExt cx="877176" cy="223412"/>
          </a:xfrm>
        </p:grpSpPr>
        <p:sp>
          <p:nvSpPr>
            <p:cNvPr id="2718" name="Rectangle 2717">
              <a:extLst>
                <a:ext uri="{FF2B5EF4-FFF2-40B4-BE49-F238E27FC236}">
                  <a16:creationId xmlns:a16="http://schemas.microsoft.com/office/drawing/2014/main" id="{64A8F277-65F6-D3D5-36F7-D264771B9FA9}"/>
                </a:ext>
              </a:extLst>
            </p:cNvPr>
            <p:cNvSpPr/>
            <p:nvPr/>
          </p:nvSpPr>
          <p:spPr>
            <a:xfrm>
              <a:off x="4587700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9" name="Rectangle 2718">
              <a:extLst>
                <a:ext uri="{FF2B5EF4-FFF2-40B4-BE49-F238E27FC236}">
                  <a16:creationId xmlns:a16="http://schemas.microsoft.com/office/drawing/2014/main" id="{48CE934B-A7D1-9AB5-CEAA-601B20AA69B5}"/>
                </a:ext>
              </a:extLst>
            </p:cNvPr>
            <p:cNvSpPr/>
            <p:nvPr/>
          </p:nvSpPr>
          <p:spPr>
            <a:xfrm>
              <a:off x="4816447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0" name="Rectangle 2719">
              <a:extLst>
                <a:ext uri="{FF2B5EF4-FFF2-40B4-BE49-F238E27FC236}">
                  <a16:creationId xmlns:a16="http://schemas.microsoft.com/office/drawing/2014/main" id="{40531E44-4ED3-2C17-F48E-26BF04740C14}"/>
                </a:ext>
              </a:extLst>
            </p:cNvPr>
            <p:cNvSpPr/>
            <p:nvPr/>
          </p:nvSpPr>
          <p:spPr>
            <a:xfrm>
              <a:off x="5045194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1" name="Rectangle 2720">
              <a:extLst>
                <a:ext uri="{FF2B5EF4-FFF2-40B4-BE49-F238E27FC236}">
                  <a16:creationId xmlns:a16="http://schemas.microsoft.com/office/drawing/2014/main" id="{CBF0412E-EF72-A5CD-809A-5918AF00B12D}"/>
                </a:ext>
              </a:extLst>
            </p:cNvPr>
            <p:cNvSpPr/>
            <p:nvPr/>
          </p:nvSpPr>
          <p:spPr>
            <a:xfrm>
              <a:off x="5273941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5" name="Group 2754">
            <a:extLst>
              <a:ext uri="{FF2B5EF4-FFF2-40B4-BE49-F238E27FC236}">
                <a16:creationId xmlns:a16="http://schemas.microsoft.com/office/drawing/2014/main" id="{2DC83E36-9221-C288-8A49-0456153664E1}"/>
              </a:ext>
            </a:extLst>
          </p:cNvPr>
          <p:cNvGrpSpPr/>
          <p:nvPr/>
        </p:nvGrpSpPr>
        <p:grpSpPr>
          <a:xfrm>
            <a:off x="5495070" y="1615101"/>
            <a:ext cx="877176" cy="223412"/>
            <a:chOff x="5502688" y="3251798"/>
            <a:chExt cx="877176" cy="223412"/>
          </a:xfrm>
        </p:grpSpPr>
        <p:sp>
          <p:nvSpPr>
            <p:cNvPr id="2722" name="Rectangle 2721">
              <a:extLst>
                <a:ext uri="{FF2B5EF4-FFF2-40B4-BE49-F238E27FC236}">
                  <a16:creationId xmlns:a16="http://schemas.microsoft.com/office/drawing/2014/main" id="{8451C59F-3FD5-B882-D5A8-44C859A015BF}"/>
                </a:ext>
              </a:extLst>
            </p:cNvPr>
            <p:cNvSpPr/>
            <p:nvPr/>
          </p:nvSpPr>
          <p:spPr>
            <a:xfrm>
              <a:off x="5502688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3" name="Rectangle 2722">
              <a:extLst>
                <a:ext uri="{FF2B5EF4-FFF2-40B4-BE49-F238E27FC236}">
                  <a16:creationId xmlns:a16="http://schemas.microsoft.com/office/drawing/2014/main" id="{E7AEDA3A-8D02-5FB0-6137-F896CEBD6C07}"/>
                </a:ext>
              </a:extLst>
            </p:cNvPr>
            <p:cNvSpPr/>
            <p:nvPr/>
          </p:nvSpPr>
          <p:spPr>
            <a:xfrm>
              <a:off x="5731435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4" name="Rectangle 2723">
              <a:extLst>
                <a:ext uri="{FF2B5EF4-FFF2-40B4-BE49-F238E27FC236}">
                  <a16:creationId xmlns:a16="http://schemas.microsoft.com/office/drawing/2014/main" id="{EA2EC75C-0637-6D21-CE9E-3E380EEE821B}"/>
                </a:ext>
              </a:extLst>
            </p:cNvPr>
            <p:cNvSpPr/>
            <p:nvPr/>
          </p:nvSpPr>
          <p:spPr>
            <a:xfrm>
              <a:off x="5960182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5" name="Rectangle 2724">
              <a:extLst>
                <a:ext uri="{FF2B5EF4-FFF2-40B4-BE49-F238E27FC236}">
                  <a16:creationId xmlns:a16="http://schemas.microsoft.com/office/drawing/2014/main" id="{B5A3303B-D51C-B0FD-9590-A766B5D2D227}"/>
                </a:ext>
              </a:extLst>
            </p:cNvPr>
            <p:cNvSpPr/>
            <p:nvPr/>
          </p:nvSpPr>
          <p:spPr>
            <a:xfrm>
              <a:off x="6188929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6" name="Group 2755">
            <a:extLst>
              <a:ext uri="{FF2B5EF4-FFF2-40B4-BE49-F238E27FC236}">
                <a16:creationId xmlns:a16="http://schemas.microsoft.com/office/drawing/2014/main" id="{2AD43A61-D23E-8A89-C58E-F77EB315A871}"/>
              </a:ext>
            </a:extLst>
          </p:cNvPr>
          <p:cNvGrpSpPr/>
          <p:nvPr/>
        </p:nvGrpSpPr>
        <p:grpSpPr>
          <a:xfrm>
            <a:off x="6410058" y="1615101"/>
            <a:ext cx="877176" cy="223412"/>
            <a:chOff x="6417676" y="3251798"/>
            <a:chExt cx="877176" cy="223412"/>
          </a:xfrm>
        </p:grpSpPr>
        <p:sp>
          <p:nvSpPr>
            <p:cNvPr id="2726" name="Rectangle 2725">
              <a:extLst>
                <a:ext uri="{FF2B5EF4-FFF2-40B4-BE49-F238E27FC236}">
                  <a16:creationId xmlns:a16="http://schemas.microsoft.com/office/drawing/2014/main" id="{BEA66F02-1EFC-08CF-BD2C-3EF5415836EE}"/>
                </a:ext>
              </a:extLst>
            </p:cNvPr>
            <p:cNvSpPr/>
            <p:nvPr/>
          </p:nvSpPr>
          <p:spPr>
            <a:xfrm>
              <a:off x="6417676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7" name="Rectangle 2726">
              <a:extLst>
                <a:ext uri="{FF2B5EF4-FFF2-40B4-BE49-F238E27FC236}">
                  <a16:creationId xmlns:a16="http://schemas.microsoft.com/office/drawing/2014/main" id="{E10D45D5-B00B-4679-9248-E85622338647}"/>
                </a:ext>
              </a:extLst>
            </p:cNvPr>
            <p:cNvSpPr/>
            <p:nvPr/>
          </p:nvSpPr>
          <p:spPr>
            <a:xfrm>
              <a:off x="6646423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8" name="Rectangle 2727">
              <a:extLst>
                <a:ext uri="{FF2B5EF4-FFF2-40B4-BE49-F238E27FC236}">
                  <a16:creationId xmlns:a16="http://schemas.microsoft.com/office/drawing/2014/main" id="{327FAEEB-04A9-D37E-AE4B-C631E8E5F589}"/>
                </a:ext>
              </a:extLst>
            </p:cNvPr>
            <p:cNvSpPr/>
            <p:nvPr/>
          </p:nvSpPr>
          <p:spPr>
            <a:xfrm>
              <a:off x="6875170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9" name="Rectangle 2728">
              <a:extLst>
                <a:ext uri="{FF2B5EF4-FFF2-40B4-BE49-F238E27FC236}">
                  <a16:creationId xmlns:a16="http://schemas.microsoft.com/office/drawing/2014/main" id="{F1F2E1B8-6D14-03C9-F531-9F9F2D3E2838}"/>
                </a:ext>
              </a:extLst>
            </p:cNvPr>
            <p:cNvSpPr/>
            <p:nvPr/>
          </p:nvSpPr>
          <p:spPr>
            <a:xfrm>
              <a:off x="7103917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8" name="Group 2757">
            <a:extLst>
              <a:ext uri="{FF2B5EF4-FFF2-40B4-BE49-F238E27FC236}">
                <a16:creationId xmlns:a16="http://schemas.microsoft.com/office/drawing/2014/main" id="{CF4CD696-B423-40C5-5157-4B0C8CD39502}"/>
              </a:ext>
            </a:extLst>
          </p:cNvPr>
          <p:cNvGrpSpPr/>
          <p:nvPr/>
        </p:nvGrpSpPr>
        <p:grpSpPr>
          <a:xfrm>
            <a:off x="7325046" y="1615101"/>
            <a:ext cx="877176" cy="223412"/>
            <a:chOff x="7332664" y="3251798"/>
            <a:chExt cx="877176" cy="223412"/>
          </a:xfrm>
        </p:grpSpPr>
        <p:sp>
          <p:nvSpPr>
            <p:cNvPr id="2730" name="Rectangle 2729">
              <a:extLst>
                <a:ext uri="{FF2B5EF4-FFF2-40B4-BE49-F238E27FC236}">
                  <a16:creationId xmlns:a16="http://schemas.microsoft.com/office/drawing/2014/main" id="{E99E899D-7F22-0C18-4AA7-5F8CB9DCBA64}"/>
                </a:ext>
              </a:extLst>
            </p:cNvPr>
            <p:cNvSpPr/>
            <p:nvPr/>
          </p:nvSpPr>
          <p:spPr>
            <a:xfrm>
              <a:off x="7332664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1" name="Rectangle 2730">
              <a:extLst>
                <a:ext uri="{FF2B5EF4-FFF2-40B4-BE49-F238E27FC236}">
                  <a16:creationId xmlns:a16="http://schemas.microsoft.com/office/drawing/2014/main" id="{D8FE4EE5-6A3A-FF03-CBC5-7707DC83790C}"/>
                </a:ext>
              </a:extLst>
            </p:cNvPr>
            <p:cNvSpPr/>
            <p:nvPr/>
          </p:nvSpPr>
          <p:spPr>
            <a:xfrm>
              <a:off x="7561411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2" name="Rectangle 2731">
              <a:extLst>
                <a:ext uri="{FF2B5EF4-FFF2-40B4-BE49-F238E27FC236}">
                  <a16:creationId xmlns:a16="http://schemas.microsoft.com/office/drawing/2014/main" id="{B44A5822-E91E-1B15-C0A5-E3449DA5B8E5}"/>
                </a:ext>
              </a:extLst>
            </p:cNvPr>
            <p:cNvSpPr/>
            <p:nvPr/>
          </p:nvSpPr>
          <p:spPr>
            <a:xfrm>
              <a:off x="7790158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3" name="Rectangle 2732">
              <a:extLst>
                <a:ext uri="{FF2B5EF4-FFF2-40B4-BE49-F238E27FC236}">
                  <a16:creationId xmlns:a16="http://schemas.microsoft.com/office/drawing/2014/main" id="{0AB87D84-B949-5C02-3EF2-032C1D40ABE1}"/>
                </a:ext>
              </a:extLst>
            </p:cNvPr>
            <p:cNvSpPr/>
            <p:nvPr/>
          </p:nvSpPr>
          <p:spPr>
            <a:xfrm>
              <a:off x="8018905" y="3251798"/>
              <a:ext cx="190935" cy="223412"/>
            </a:xfrm>
            <a:prstGeom prst="rect">
              <a:avLst/>
            </a:prstGeom>
            <a:solidFill>
              <a:srgbClr val="4EA72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59" name="Group 2758">
            <a:extLst>
              <a:ext uri="{FF2B5EF4-FFF2-40B4-BE49-F238E27FC236}">
                <a16:creationId xmlns:a16="http://schemas.microsoft.com/office/drawing/2014/main" id="{6EAFE139-8EE0-3A0E-E788-BA74BFA959CC}"/>
              </a:ext>
            </a:extLst>
          </p:cNvPr>
          <p:cNvGrpSpPr/>
          <p:nvPr/>
        </p:nvGrpSpPr>
        <p:grpSpPr>
          <a:xfrm>
            <a:off x="8240034" y="1615101"/>
            <a:ext cx="877176" cy="223412"/>
            <a:chOff x="8247652" y="3251798"/>
            <a:chExt cx="877176" cy="223412"/>
          </a:xfrm>
        </p:grpSpPr>
        <p:sp>
          <p:nvSpPr>
            <p:cNvPr id="2734" name="Rectangle 2733">
              <a:extLst>
                <a:ext uri="{FF2B5EF4-FFF2-40B4-BE49-F238E27FC236}">
                  <a16:creationId xmlns:a16="http://schemas.microsoft.com/office/drawing/2014/main" id="{F4F2CC4F-6F3E-AA8D-DC8D-E6BE72E6E7AC}"/>
                </a:ext>
              </a:extLst>
            </p:cNvPr>
            <p:cNvSpPr/>
            <p:nvPr/>
          </p:nvSpPr>
          <p:spPr>
            <a:xfrm>
              <a:off x="8247652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5" name="Rectangle 2734">
              <a:extLst>
                <a:ext uri="{FF2B5EF4-FFF2-40B4-BE49-F238E27FC236}">
                  <a16:creationId xmlns:a16="http://schemas.microsoft.com/office/drawing/2014/main" id="{54811C72-6AA1-DD3B-A722-2287BCE8EAEE}"/>
                </a:ext>
              </a:extLst>
            </p:cNvPr>
            <p:cNvSpPr/>
            <p:nvPr/>
          </p:nvSpPr>
          <p:spPr>
            <a:xfrm>
              <a:off x="8476399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6" name="Rectangle 2735">
              <a:extLst>
                <a:ext uri="{FF2B5EF4-FFF2-40B4-BE49-F238E27FC236}">
                  <a16:creationId xmlns:a16="http://schemas.microsoft.com/office/drawing/2014/main" id="{016B5EF7-F0D5-F9AA-87B7-4072ABD6D4AC}"/>
                </a:ext>
              </a:extLst>
            </p:cNvPr>
            <p:cNvSpPr/>
            <p:nvPr/>
          </p:nvSpPr>
          <p:spPr>
            <a:xfrm>
              <a:off x="8705146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7" name="Rectangle 2736">
              <a:extLst>
                <a:ext uri="{FF2B5EF4-FFF2-40B4-BE49-F238E27FC236}">
                  <a16:creationId xmlns:a16="http://schemas.microsoft.com/office/drawing/2014/main" id="{79B24BBF-52CF-00F5-5545-DA779512C57A}"/>
                </a:ext>
              </a:extLst>
            </p:cNvPr>
            <p:cNvSpPr/>
            <p:nvPr/>
          </p:nvSpPr>
          <p:spPr>
            <a:xfrm>
              <a:off x="8933893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60" name="Group 2759">
            <a:extLst>
              <a:ext uri="{FF2B5EF4-FFF2-40B4-BE49-F238E27FC236}">
                <a16:creationId xmlns:a16="http://schemas.microsoft.com/office/drawing/2014/main" id="{BBF3BA02-10C2-1F4C-CB92-E69D786C0B01}"/>
              </a:ext>
            </a:extLst>
          </p:cNvPr>
          <p:cNvGrpSpPr/>
          <p:nvPr/>
        </p:nvGrpSpPr>
        <p:grpSpPr>
          <a:xfrm>
            <a:off x="9155022" y="1615101"/>
            <a:ext cx="877176" cy="223412"/>
            <a:chOff x="9162640" y="3251798"/>
            <a:chExt cx="877176" cy="223412"/>
          </a:xfrm>
        </p:grpSpPr>
        <p:sp>
          <p:nvSpPr>
            <p:cNvPr id="2738" name="Rectangle 2737">
              <a:extLst>
                <a:ext uri="{FF2B5EF4-FFF2-40B4-BE49-F238E27FC236}">
                  <a16:creationId xmlns:a16="http://schemas.microsoft.com/office/drawing/2014/main" id="{B7BF1ED3-F533-F504-1A98-3BB4C5C3766C}"/>
                </a:ext>
              </a:extLst>
            </p:cNvPr>
            <p:cNvSpPr/>
            <p:nvPr/>
          </p:nvSpPr>
          <p:spPr>
            <a:xfrm>
              <a:off x="9162640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9" name="Rectangle 2738">
              <a:extLst>
                <a:ext uri="{FF2B5EF4-FFF2-40B4-BE49-F238E27FC236}">
                  <a16:creationId xmlns:a16="http://schemas.microsoft.com/office/drawing/2014/main" id="{F7CF4650-CE8F-98F4-9BCF-A88DD77107C7}"/>
                </a:ext>
              </a:extLst>
            </p:cNvPr>
            <p:cNvSpPr/>
            <p:nvPr/>
          </p:nvSpPr>
          <p:spPr>
            <a:xfrm>
              <a:off x="9391387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0" name="Rectangle 2739">
              <a:extLst>
                <a:ext uri="{FF2B5EF4-FFF2-40B4-BE49-F238E27FC236}">
                  <a16:creationId xmlns:a16="http://schemas.microsoft.com/office/drawing/2014/main" id="{23D0E71A-9A0C-6A63-054D-79086E4C8F2B}"/>
                </a:ext>
              </a:extLst>
            </p:cNvPr>
            <p:cNvSpPr/>
            <p:nvPr/>
          </p:nvSpPr>
          <p:spPr>
            <a:xfrm>
              <a:off x="9620134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1" name="Rectangle 2740">
              <a:extLst>
                <a:ext uri="{FF2B5EF4-FFF2-40B4-BE49-F238E27FC236}">
                  <a16:creationId xmlns:a16="http://schemas.microsoft.com/office/drawing/2014/main" id="{A16C1E42-1EB3-0923-26EF-D3838E3C94A9}"/>
                </a:ext>
              </a:extLst>
            </p:cNvPr>
            <p:cNvSpPr/>
            <p:nvPr/>
          </p:nvSpPr>
          <p:spPr>
            <a:xfrm>
              <a:off x="9848881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61" name="Group 2760">
            <a:extLst>
              <a:ext uri="{FF2B5EF4-FFF2-40B4-BE49-F238E27FC236}">
                <a16:creationId xmlns:a16="http://schemas.microsoft.com/office/drawing/2014/main" id="{2BCD2B11-EDF4-EB01-3496-6919B635B88D}"/>
              </a:ext>
            </a:extLst>
          </p:cNvPr>
          <p:cNvGrpSpPr/>
          <p:nvPr/>
        </p:nvGrpSpPr>
        <p:grpSpPr>
          <a:xfrm>
            <a:off x="10070010" y="1615101"/>
            <a:ext cx="877176" cy="223412"/>
            <a:chOff x="10077628" y="3251798"/>
            <a:chExt cx="877176" cy="223412"/>
          </a:xfrm>
        </p:grpSpPr>
        <p:sp>
          <p:nvSpPr>
            <p:cNvPr id="2742" name="Rectangle 2741">
              <a:extLst>
                <a:ext uri="{FF2B5EF4-FFF2-40B4-BE49-F238E27FC236}">
                  <a16:creationId xmlns:a16="http://schemas.microsoft.com/office/drawing/2014/main" id="{EE079F7D-D78A-9D67-91D7-8B23A369F1C7}"/>
                </a:ext>
              </a:extLst>
            </p:cNvPr>
            <p:cNvSpPr/>
            <p:nvPr/>
          </p:nvSpPr>
          <p:spPr>
            <a:xfrm>
              <a:off x="10077628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3" name="Rectangle 2742">
              <a:extLst>
                <a:ext uri="{FF2B5EF4-FFF2-40B4-BE49-F238E27FC236}">
                  <a16:creationId xmlns:a16="http://schemas.microsoft.com/office/drawing/2014/main" id="{C4A85175-1DA5-68F4-7A80-E68413084461}"/>
                </a:ext>
              </a:extLst>
            </p:cNvPr>
            <p:cNvSpPr/>
            <p:nvPr/>
          </p:nvSpPr>
          <p:spPr>
            <a:xfrm>
              <a:off x="10306375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4" name="Rectangle 2743">
              <a:extLst>
                <a:ext uri="{FF2B5EF4-FFF2-40B4-BE49-F238E27FC236}">
                  <a16:creationId xmlns:a16="http://schemas.microsoft.com/office/drawing/2014/main" id="{10E398E6-D0CA-8DC1-D750-06869F093A5C}"/>
                </a:ext>
              </a:extLst>
            </p:cNvPr>
            <p:cNvSpPr/>
            <p:nvPr/>
          </p:nvSpPr>
          <p:spPr>
            <a:xfrm>
              <a:off x="10535122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5" name="Rectangle 2744">
              <a:extLst>
                <a:ext uri="{FF2B5EF4-FFF2-40B4-BE49-F238E27FC236}">
                  <a16:creationId xmlns:a16="http://schemas.microsoft.com/office/drawing/2014/main" id="{557F45B9-D3F2-30F0-C71C-880EECB1E76D}"/>
                </a:ext>
              </a:extLst>
            </p:cNvPr>
            <p:cNvSpPr/>
            <p:nvPr/>
          </p:nvSpPr>
          <p:spPr>
            <a:xfrm>
              <a:off x="10763869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62" name="Group 2761">
            <a:extLst>
              <a:ext uri="{FF2B5EF4-FFF2-40B4-BE49-F238E27FC236}">
                <a16:creationId xmlns:a16="http://schemas.microsoft.com/office/drawing/2014/main" id="{FF7B6349-C46C-4146-D443-6221EDE0ACCF}"/>
              </a:ext>
            </a:extLst>
          </p:cNvPr>
          <p:cNvGrpSpPr/>
          <p:nvPr/>
        </p:nvGrpSpPr>
        <p:grpSpPr>
          <a:xfrm>
            <a:off x="10984998" y="1615101"/>
            <a:ext cx="877182" cy="223412"/>
            <a:chOff x="10992616" y="3251798"/>
            <a:chExt cx="877182" cy="223412"/>
          </a:xfrm>
        </p:grpSpPr>
        <p:sp>
          <p:nvSpPr>
            <p:cNvPr id="2746" name="Rectangle 2745">
              <a:extLst>
                <a:ext uri="{FF2B5EF4-FFF2-40B4-BE49-F238E27FC236}">
                  <a16:creationId xmlns:a16="http://schemas.microsoft.com/office/drawing/2014/main" id="{293F3DE3-0AE2-24E8-3789-6C49CB2F6D93}"/>
                </a:ext>
              </a:extLst>
            </p:cNvPr>
            <p:cNvSpPr/>
            <p:nvPr/>
          </p:nvSpPr>
          <p:spPr>
            <a:xfrm>
              <a:off x="10992616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7" name="Rectangle 2746">
              <a:extLst>
                <a:ext uri="{FF2B5EF4-FFF2-40B4-BE49-F238E27FC236}">
                  <a16:creationId xmlns:a16="http://schemas.microsoft.com/office/drawing/2014/main" id="{6C1E88F3-5C37-C3C6-A7A4-C6C12E9546A2}"/>
                </a:ext>
              </a:extLst>
            </p:cNvPr>
            <p:cNvSpPr/>
            <p:nvPr/>
          </p:nvSpPr>
          <p:spPr>
            <a:xfrm>
              <a:off x="11221363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8" name="Rectangle 2747">
              <a:extLst>
                <a:ext uri="{FF2B5EF4-FFF2-40B4-BE49-F238E27FC236}">
                  <a16:creationId xmlns:a16="http://schemas.microsoft.com/office/drawing/2014/main" id="{7D7EC9C2-CBC3-E2D3-A276-DF41EDCF1D30}"/>
                </a:ext>
              </a:extLst>
            </p:cNvPr>
            <p:cNvSpPr/>
            <p:nvPr/>
          </p:nvSpPr>
          <p:spPr>
            <a:xfrm>
              <a:off x="11450110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9" name="Rectangle 2748">
              <a:extLst>
                <a:ext uri="{FF2B5EF4-FFF2-40B4-BE49-F238E27FC236}">
                  <a16:creationId xmlns:a16="http://schemas.microsoft.com/office/drawing/2014/main" id="{FCCE989B-DD95-CFE6-1C31-27D1BA92A8FA}"/>
                </a:ext>
              </a:extLst>
            </p:cNvPr>
            <p:cNvSpPr/>
            <p:nvPr/>
          </p:nvSpPr>
          <p:spPr>
            <a:xfrm>
              <a:off x="11678863" y="3251798"/>
              <a:ext cx="190935" cy="223412"/>
            </a:xfrm>
            <a:prstGeom prst="rect">
              <a:avLst/>
            </a:prstGeom>
            <a:solidFill>
              <a:srgbClr val="215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12885FB-F36F-0904-7D51-CFAE6926F885}"/>
              </a:ext>
            </a:extLst>
          </p:cNvPr>
          <p:cNvSpPr/>
          <p:nvPr/>
        </p:nvSpPr>
        <p:spPr>
          <a:xfrm>
            <a:off x="8240034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A375DE40-D183-63FA-12B9-86CF2A2E6761}"/>
              </a:ext>
            </a:extLst>
          </p:cNvPr>
          <p:cNvSpPr/>
          <p:nvPr/>
        </p:nvSpPr>
        <p:spPr>
          <a:xfrm>
            <a:off x="8468781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EFF39A1-F708-8016-6CF6-CB180A6C7049}"/>
              </a:ext>
            </a:extLst>
          </p:cNvPr>
          <p:cNvSpPr/>
          <p:nvPr/>
        </p:nvSpPr>
        <p:spPr>
          <a:xfrm>
            <a:off x="8697528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35C7E1D4-1510-9F96-B190-3B8D2ACB4560}"/>
              </a:ext>
            </a:extLst>
          </p:cNvPr>
          <p:cNvSpPr/>
          <p:nvPr/>
        </p:nvSpPr>
        <p:spPr>
          <a:xfrm>
            <a:off x="8926275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BF7323ED-442A-1B4E-38AB-489D7F317FC5}"/>
              </a:ext>
            </a:extLst>
          </p:cNvPr>
          <p:cNvSpPr/>
          <p:nvPr/>
        </p:nvSpPr>
        <p:spPr>
          <a:xfrm>
            <a:off x="9155022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3A54D87-B688-A790-2F91-21A1E898443F}"/>
              </a:ext>
            </a:extLst>
          </p:cNvPr>
          <p:cNvSpPr/>
          <p:nvPr/>
        </p:nvSpPr>
        <p:spPr>
          <a:xfrm>
            <a:off x="9383769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BAF8812-88B6-1EF9-2B60-0378443FF052}"/>
              </a:ext>
            </a:extLst>
          </p:cNvPr>
          <p:cNvSpPr/>
          <p:nvPr/>
        </p:nvSpPr>
        <p:spPr>
          <a:xfrm>
            <a:off x="9612516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EC117FD-2EA9-B02C-DD84-A237A46AEF3C}"/>
              </a:ext>
            </a:extLst>
          </p:cNvPr>
          <p:cNvSpPr/>
          <p:nvPr/>
        </p:nvSpPr>
        <p:spPr>
          <a:xfrm>
            <a:off x="9841263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0D46CD5-B80B-4CC0-3E21-23DC6E6FE887}"/>
              </a:ext>
            </a:extLst>
          </p:cNvPr>
          <p:cNvSpPr/>
          <p:nvPr/>
        </p:nvSpPr>
        <p:spPr>
          <a:xfrm>
            <a:off x="10070010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BD2608D-3396-61D0-C4F0-3C6988195639}"/>
              </a:ext>
            </a:extLst>
          </p:cNvPr>
          <p:cNvSpPr/>
          <p:nvPr/>
        </p:nvSpPr>
        <p:spPr>
          <a:xfrm>
            <a:off x="10298757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F1E322F-E231-106D-8610-971D7EF98556}"/>
              </a:ext>
            </a:extLst>
          </p:cNvPr>
          <p:cNvSpPr/>
          <p:nvPr/>
        </p:nvSpPr>
        <p:spPr>
          <a:xfrm>
            <a:off x="10527504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6548B66-0163-C8D7-73EB-0C43B9AD9B62}"/>
              </a:ext>
            </a:extLst>
          </p:cNvPr>
          <p:cNvSpPr/>
          <p:nvPr/>
        </p:nvSpPr>
        <p:spPr>
          <a:xfrm>
            <a:off x="10756251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F95BA8F-E84F-97B9-FEE6-9993137D16E4}"/>
              </a:ext>
            </a:extLst>
          </p:cNvPr>
          <p:cNvSpPr/>
          <p:nvPr/>
        </p:nvSpPr>
        <p:spPr>
          <a:xfrm>
            <a:off x="10984998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D57B00EC-DAA9-CCF0-B43D-7EB1904ABF17}"/>
              </a:ext>
            </a:extLst>
          </p:cNvPr>
          <p:cNvSpPr/>
          <p:nvPr/>
        </p:nvSpPr>
        <p:spPr>
          <a:xfrm>
            <a:off x="11213745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78F0DAF-182C-6A57-BA72-4B879F914D52}"/>
              </a:ext>
            </a:extLst>
          </p:cNvPr>
          <p:cNvSpPr/>
          <p:nvPr/>
        </p:nvSpPr>
        <p:spPr>
          <a:xfrm>
            <a:off x="11442492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E1F7B1A-51B1-DFB0-49F3-7591BCF68DEF}"/>
              </a:ext>
            </a:extLst>
          </p:cNvPr>
          <p:cNvSpPr/>
          <p:nvPr/>
        </p:nvSpPr>
        <p:spPr>
          <a:xfrm>
            <a:off x="11671245" y="1615194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6650D9-B075-4612-13FB-8649755CC15D}"/>
              </a:ext>
            </a:extLst>
          </p:cNvPr>
          <p:cNvSpPr/>
          <p:nvPr/>
        </p:nvSpPr>
        <p:spPr>
          <a:xfrm>
            <a:off x="920130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9D4C99-DE83-1758-6C43-A5395596B497}"/>
              </a:ext>
            </a:extLst>
          </p:cNvPr>
          <p:cNvSpPr/>
          <p:nvPr/>
        </p:nvSpPr>
        <p:spPr>
          <a:xfrm>
            <a:off x="1148877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95A45D-1E48-853C-63D0-950A90FF3322}"/>
              </a:ext>
            </a:extLst>
          </p:cNvPr>
          <p:cNvSpPr/>
          <p:nvPr/>
        </p:nvSpPr>
        <p:spPr>
          <a:xfrm>
            <a:off x="1377624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D828F9-372C-AA14-8632-202B804810FF}"/>
              </a:ext>
            </a:extLst>
          </p:cNvPr>
          <p:cNvSpPr/>
          <p:nvPr/>
        </p:nvSpPr>
        <p:spPr>
          <a:xfrm>
            <a:off x="1606371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37FA7A4-9313-09A1-1582-4E71358DA8A3}"/>
              </a:ext>
            </a:extLst>
          </p:cNvPr>
          <p:cNvSpPr/>
          <p:nvPr/>
        </p:nvSpPr>
        <p:spPr>
          <a:xfrm>
            <a:off x="1835118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26A9A-9C6A-1584-D519-E86BCB229365}"/>
              </a:ext>
            </a:extLst>
          </p:cNvPr>
          <p:cNvSpPr/>
          <p:nvPr/>
        </p:nvSpPr>
        <p:spPr>
          <a:xfrm>
            <a:off x="2063865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9C11D31-BE2D-000F-18BE-BA4E4C61286C}"/>
              </a:ext>
            </a:extLst>
          </p:cNvPr>
          <p:cNvSpPr/>
          <p:nvPr/>
        </p:nvSpPr>
        <p:spPr>
          <a:xfrm>
            <a:off x="2292612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533FE05-D9FA-1361-F144-19188459D54E}"/>
              </a:ext>
            </a:extLst>
          </p:cNvPr>
          <p:cNvSpPr/>
          <p:nvPr/>
        </p:nvSpPr>
        <p:spPr>
          <a:xfrm>
            <a:off x="2521359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263B8DF-6E2F-0EBF-378C-33FB2C5DCAF2}"/>
              </a:ext>
            </a:extLst>
          </p:cNvPr>
          <p:cNvSpPr/>
          <p:nvPr/>
        </p:nvSpPr>
        <p:spPr>
          <a:xfrm>
            <a:off x="2750106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3D103B-67BD-65D7-6DDB-C40F0BBF0AC2}"/>
              </a:ext>
            </a:extLst>
          </p:cNvPr>
          <p:cNvSpPr/>
          <p:nvPr/>
        </p:nvSpPr>
        <p:spPr>
          <a:xfrm>
            <a:off x="2978853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0B6BD8B-6E0C-CCDF-C4B6-3B60A0A85776}"/>
              </a:ext>
            </a:extLst>
          </p:cNvPr>
          <p:cNvSpPr/>
          <p:nvPr/>
        </p:nvSpPr>
        <p:spPr>
          <a:xfrm>
            <a:off x="3207600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A666EA7-0203-13CD-9B41-37D64D6F57CF}"/>
              </a:ext>
            </a:extLst>
          </p:cNvPr>
          <p:cNvSpPr/>
          <p:nvPr/>
        </p:nvSpPr>
        <p:spPr>
          <a:xfrm>
            <a:off x="3436347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E1A44F3-7920-A287-65BE-58C999BF2E76}"/>
              </a:ext>
            </a:extLst>
          </p:cNvPr>
          <p:cNvSpPr/>
          <p:nvPr/>
        </p:nvSpPr>
        <p:spPr>
          <a:xfrm>
            <a:off x="3665094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D16F72F-EFB2-84FE-2785-00CEE3A412B5}"/>
              </a:ext>
            </a:extLst>
          </p:cNvPr>
          <p:cNvSpPr/>
          <p:nvPr/>
        </p:nvSpPr>
        <p:spPr>
          <a:xfrm>
            <a:off x="3893841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7381F17-7A66-18A2-9B61-2444053654A2}"/>
              </a:ext>
            </a:extLst>
          </p:cNvPr>
          <p:cNvSpPr/>
          <p:nvPr/>
        </p:nvSpPr>
        <p:spPr>
          <a:xfrm>
            <a:off x="4122588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D36D6F4-34AA-A154-782D-1ECC46778F29}"/>
              </a:ext>
            </a:extLst>
          </p:cNvPr>
          <p:cNvSpPr/>
          <p:nvPr/>
        </p:nvSpPr>
        <p:spPr>
          <a:xfrm>
            <a:off x="4351335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A963305-8469-F1D6-6B27-1766796484F2}"/>
              </a:ext>
            </a:extLst>
          </p:cNvPr>
          <p:cNvSpPr/>
          <p:nvPr/>
        </p:nvSpPr>
        <p:spPr>
          <a:xfrm>
            <a:off x="4580082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9228D6-C8DF-D14A-3F10-0C05DE04A1BF}"/>
              </a:ext>
            </a:extLst>
          </p:cNvPr>
          <p:cNvSpPr/>
          <p:nvPr/>
        </p:nvSpPr>
        <p:spPr>
          <a:xfrm>
            <a:off x="4808829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D1AF76F-0670-3ABE-8200-79FD17BB134F}"/>
              </a:ext>
            </a:extLst>
          </p:cNvPr>
          <p:cNvSpPr/>
          <p:nvPr/>
        </p:nvSpPr>
        <p:spPr>
          <a:xfrm>
            <a:off x="5037576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7251D57-1B8D-C502-7441-8B1C117D5E78}"/>
              </a:ext>
            </a:extLst>
          </p:cNvPr>
          <p:cNvSpPr/>
          <p:nvPr/>
        </p:nvSpPr>
        <p:spPr>
          <a:xfrm>
            <a:off x="5266323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049D86D-B4EC-3452-D775-C8176109769B}"/>
              </a:ext>
            </a:extLst>
          </p:cNvPr>
          <p:cNvSpPr/>
          <p:nvPr/>
        </p:nvSpPr>
        <p:spPr>
          <a:xfrm>
            <a:off x="5495070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186F4BC-50A1-F031-82C1-2C4A3A4765A0}"/>
              </a:ext>
            </a:extLst>
          </p:cNvPr>
          <p:cNvSpPr/>
          <p:nvPr/>
        </p:nvSpPr>
        <p:spPr>
          <a:xfrm>
            <a:off x="5723817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21E18D7-93EC-29F9-8C6A-E6A8F83617E7}"/>
              </a:ext>
            </a:extLst>
          </p:cNvPr>
          <p:cNvSpPr/>
          <p:nvPr/>
        </p:nvSpPr>
        <p:spPr>
          <a:xfrm>
            <a:off x="5952564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006F1EF-A340-1FE3-4D03-7A2A39624E51}"/>
              </a:ext>
            </a:extLst>
          </p:cNvPr>
          <p:cNvSpPr/>
          <p:nvPr/>
        </p:nvSpPr>
        <p:spPr>
          <a:xfrm>
            <a:off x="6181311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4CA0AD9-2348-08AF-FA0D-4DCB1CAEC589}"/>
              </a:ext>
            </a:extLst>
          </p:cNvPr>
          <p:cNvSpPr/>
          <p:nvPr/>
        </p:nvSpPr>
        <p:spPr>
          <a:xfrm>
            <a:off x="6410058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0B18831-FA48-78A1-0FCC-CC1D610B6B83}"/>
              </a:ext>
            </a:extLst>
          </p:cNvPr>
          <p:cNvSpPr/>
          <p:nvPr/>
        </p:nvSpPr>
        <p:spPr>
          <a:xfrm>
            <a:off x="6638805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02A8297-2F9F-1A15-8216-6E9FFADF3E5F}"/>
              </a:ext>
            </a:extLst>
          </p:cNvPr>
          <p:cNvSpPr/>
          <p:nvPr/>
        </p:nvSpPr>
        <p:spPr>
          <a:xfrm>
            <a:off x="6867552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3877B49-1B5F-FD6C-35CB-935F969A8586}"/>
              </a:ext>
            </a:extLst>
          </p:cNvPr>
          <p:cNvSpPr/>
          <p:nvPr/>
        </p:nvSpPr>
        <p:spPr>
          <a:xfrm>
            <a:off x="7096299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4A4240F-A5D6-B7D8-9A76-5C3192FB862B}"/>
              </a:ext>
            </a:extLst>
          </p:cNvPr>
          <p:cNvSpPr/>
          <p:nvPr/>
        </p:nvSpPr>
        <p:spPr>
          <a:xfrm>
            <a:off x="7325046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E77162C-E48A-2BDE-80A0-4C3CDA50A337}"/>
              </a:ext>
            </a:extLst>
          </p:cNvPr>
          <p:cNvSpPr/>
          <p:nvPr/>
        </p:nvSpPr>
        <p:spPr>
          <a:xfrm>
            <a:off x="7553793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D66E0DF-7575-0433-4060-15891AC11ADE}"/>
              </a:ext>
            </a:extLst>
          </p:cNvPr>
          <p:cNvSpPr/>
          <p:nvPr/>
        </p:nvSpPr>
        <p:spPr>
          <a:xfrm>
            <a:off x="7782540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7B561D2-11DA-75CF-07F3-A737321F8B68}"/>
              </a:ext>
            </a:extLst>
          </p:cNvPr>
          <p:cNvSpPr/>
          <p:nvPr/>
        </p:nvSpPr>
        <p:spPr>
          <a:xfrm>
            <a:off x="8011287" y="1618046"/>
            <a:ext cx="190935" cy="2234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40" name="TextBox 2839">
            <a:extLst>
              <a:ext uri="{FF2B5EF4-FFF2-40B4-BE49-F238E27FC236}">
                <a16:creationId xmlns:a16="http://schemas.microsoft.com/office/drawing/2014/main" id="{D9A80845-F36A-7F0C-1BB3-7C63D09FCB51}"/>
              </a:ext>
            </a:extLst>
          </p:cNvPr>
          <p:cNvSpPr txBox="1"/>
          <p:nvPr/>
        </p:nvSpPr>
        <p:spPr>
          <a:xfrm>
            <a:off x="1821288" y="1755284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41" name="TextBox 2840">
            <a:extLst>
              <a:ext uri="{FF2B5EF4-FFF2-40B4-BE49-F238E27FC236}">
                <a16:creationId xmlns:a16="http://schemas.microsoft.com/office/drawing/2014/main" id="{C43A1D93-0733-D5E0-E7F6-B2D8619B50E5}"/>
              </a:ext>
            </a:extLst>
          </p:cNvPr>
          <p:cNvSpPr txBox="1"/>
          <p:nvPr/>
        </p:nvSpPr>
        <p:spPr>
          <a:xfrm>
            <a:off x="2483548" y="1755284"/>
            <a:ext cx="273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42" name="TextBox 2841">
            <a:extLst>
              <a:ext uri="{FF2B5EF4-FFF2-40B4-BE49-F238E27FC236}">
                <a16:creationId xmlns:a16="http://schemas.microsoft.com/office/drawing/2014/main" id="{58806227-1C0F-CBE4-5DAE-3CCBE3AB83A7}"/>
              </a:ext>
            </a:extLst>
          </p:cNvPr>
          <p:cNvSpPr txBox="1"/>
          <p:nvPr/>
        </p:nvSpPr>
        <p:spPr>
          <a:xfrm>
            <a:off x="1568559" y="2814670"/>
            <a:ext cx="229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43" name="TextBox 2842">
            <a:extLst>
              <a:ext uri="{FF2B5EF4-FFF2-40B4-BE49-F238E27FC236}">
                <a16:creationId xmlns:a16="http://schemas.microsoft.com/office/drawing/2014/main" id="{3F6F3C14-66C8-897C-383D-4DD2981291A9}"/>
              </a:ext>
            </a:extLst>
          </p:cNvPr>
          <p:cNvSpPr txBox="1"/>
          <p:nvPr/>
        </p:nvSpPr>
        <p:spPr>
          <a:xfrm>
            <a:off x="1562955" y="197634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44" name="TextBox 2843">
            <a:extLst>
              <a:ext uri="{FF2B5EF4-FFF2-40B4-BE49-F238E27FC236}">
                <a16:creationId xmlns:a16="http://schemas.microsoft.com/office/drawing/2014/main" id="{A15DDB0E-737B-CE03-0C6A-C27FEAF27870}"/>
              </a:ext>
            </a:extLst>
          </p:cNvPr>
          <p:cNvSpPr txBox="1"/>
          <p:nvPr/>
        </p:nvSpPr>
        <p:spPr>
          <a:xfrm rot="16200000">
            <a:off x="1496733" y="2402390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845" name="TextBox 2844">
            <a:extLst>
              <a:ext uri="{FF2B5EF4-FFF2-40B4-BE49-F238E27FC236}">
                <a16:creationId xmlns:a16="http://schemas.microsoft.com/office/drawing/2014/main" id="{FA749552-9130-D0DC-BEEE-B2DAB9F13DC2}"/>
              </a:ext>
            </a:extLst>
          </p:cNvPr>
          <p:cNvSpPr txBox="1"/>
          <p:nvPr/>
        </p:nvSpPr>
        <p:spPr>
          <a:xfrm>
            <a:off x="2130279" y="170641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846" name="TextBox 2845">
            <a:extLst>
              <a:ext uri="{FF2B5EF4-FFF2-40B4-BE49-F238E27FC236}">
                <a16:creationId xmlns:a16="http://schemas.microsoft.com/office/drawing/2014/main" id="{EE9FB5D6-4BD3-EB1A-BB38-8999B3AA2B2B}"/>
              </a:ext>
            </a:extLst>
          </p:cNvPr>
          <p:cNvSpPr txBox="1"/>
          <p:nvPr/>
        </p:nvSpPr>
        <p:spPr>
          <a:xfrm>
            <a:off x="5729907" y="1755284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47" name="TextBox 2846">
            <a:extLst>
              <a:ext uri="{FF2B5EF4-FFF2-40B4-BE49-F238E27FC236}">
                <a16:creationId xmlns:a16="http://schemas.microsoft.com/office/drawing/2014/main" id="{9C018264-7DE5-68B6-D65A-BAE6FAD5BD66}"/>
              </a:ext>
            </a:extLst>
          </p:cNvPr>
          <p:cNvSpPr txBox="1"/>
          <p:nvPr/>
        </p:nvSpPr>
        <p:spPr>
          <a:xfrm>
            <a:off x="6392167" y="1755284"/>
            <a:ext cx="273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48" name="TextBox 2847">
            <a:extLst>
              <a:ext uri="{FF2B5EF4-FFF2-40B4-BE49-F238E27FC236}">
                <a16:creationId xmlns:a16="http://schemas.microsoft.com/office/drawing/2014/main" id="{47995A76-037A-91F3-CF2A-8012E63A1694}"/>
              </a:ext>
            </a:extLst>
          </p:cNvPr>
          <p:cNvSpPr txBox="1"/>
          <p:nvPr/>
        </p:nvSpPr>
        <p:spPr>
          <a:xfrm>
            <a:off x="5477178" y="2814670"/>
            <a:ext cx="229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49" name="TextBox 2848">
            <a:extLst>
              <a:ext uri="{FF2B5EF4-FFF2-40B4-BE49-F238E27FC236}">
                <a16:creationId xmlns:a16="http://schemas.microsoft.com/office/drawing/2014/main" id="{307FD902-3DC7-92F1-6A32-75139D9FA42B}"/>
              </a:ext>
            </a:extLst>
          </p:cNvPr>
          <p:cNvSpPr txBox="1"/>
          <p:nvPr/>
        </p:nvSpPr>
        <p:spPr>
          <a:xfrm>
            <a:off x="5471574" y="197634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50" name="TextBox 2849">
            <a:extLst>
              <a:ext uri="{FF2B5EF4-FFF2-40B4-BE49-F238E27FC236}">
                <a16:creationId xmlns:a16="http://schemas.microsoft.com/office/drawing/2014/main" id="{9157D72B-27F8-A777-9522-60E1063BF503}"/>
              </a:ext>
            </a:extLst>
          </p:cNvPr>
          <p:cNvSpPr txBox="1"/>
          <p:nvPr/>
        </p:nvSpPr>
        <p:spPr>
          <a:xfrm rot="16200000">
            <a:off x="5405352" y="2402390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851" name="TextBox 2850">
            <a:extLst>
              <a:ext uri="{FF2B5EF4-FFF2-40B4-BE49-F238E27FC236}">
                <a16:creationId xmlns:a16="http://schemas.microsoft.com/office/drawing/2014/main" id="{2F381ADC-F4F6-E1F6-BFFA-8B4AE61088F8}"/>
              </a:ext>
            </a:extLst>
          </p:cNvPr>
          <p:cNvSpPr txBox="1"/>
          <p:nvPr/>
        </p:nvSpPr>
        <p:spPr>
          <a:xfrm>
            <a:off x="6038898" y="170641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852" name="TextBox 2851">
            <a:extLst>
              <a:ext uri="{FF2B5EF4-FFF2-40B4-BE49-F238E27FC236}">
                <a16:creationId xmlns:a16="http://schemas.microsoft.com/office/drawing/2014/main" id="{6212C84F-FED2-D722-0808-46C3B0F59D02}"/>
              </a:ext>
            </a:extLst>
          </p:cNvPr>
          <p:cNvSpPr txBox="1"/>
          <p:nvPr/>
        </p:nvSpPr>
        <p:spPr>
          <a:xfrm>
            <a:off x="9678693" y="1755284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53" name="TextBox 2852">
            <a:extLst>
              <a:ext uri="{FF2B5EF4-FFF2-40B4-BE49-F238E27FC236}">
                <a16:creationId xmlns:a16="http://schemas.microsoft.com/office/drawing/2014/main" id="{890EFFBF-7FB2-DFC4-08B0-377461AF67B9}"/>
              </a:ext>
            </a:extLst>
          </p:cNvPr>
          <p:cNvSpPr txBox="1"/>
          <p:nvPr/>
        </p:nvSpPr>
        <p:spPr>
          <a:xfrm>
            <a:off x="10340953" y="1755284"/>
            <a:ext cx="273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54" name="TextBox 2853">
            <a:extLst>
              <a:ext uri="{FF2B5EF4-FFF2-40B4-BE49-F238E27FC236}">
                <a16:creationId xmlns:a16="http://schemas.microsoft.com/office/drawing/2014/main" id="{EFEC9AF8-D49A-B856-1863-3ADC8DE7E7A6}"/>
              </a:ext>
            </a:extLst>
          </p:cNvPr>
          <p:cNvSpPr txBox="1"/>
          <p:nvPr/>
        </p:nvSpPr>
        <p:spPr>
          <a:xfrm>
            <a:off x="9425964" y="2814670"/>
            <a:ext cx="229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55" name="TextBox 2854">
            <a:extLst>
              <a:ext uri="{FF2B5EF4-FFF2-40B4-BE49-F238E27FC236}">
                <a16:creationId xmlns:a16="http://schemas.microsoft.com/office/drawing/2014/main" id="{3A294CAC-715A-37DF-32A2-064B0F92521F}"/>
              </a:ext>
            </a:extLst>
          </p:cNvPr>
          <p:cNvSpPr txBox="1"/>
          <p:nvPr/>
        </p:nvSpPr>
        <p:spPr>
          <a:xfrm>
            <a:off x="9420360" y="197634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56" name="TextBox 2855">
            <a:extLst>
              <a:ext uri="{FF2B5EF4-FFF2-40B4-BE49-F238E27FC236}">
                <a16:creationId xmlns:a16="http://schemas.microsoft.com/office/drawing/2014/main" id="{B3F57D10-9B89-517C-BE44-881280CC18B9}"/>
              </a:ext>
            </a:extLst>
          </p:cNvPr>
          <p:cNvSpPr txBox="1"/>
          <p:nvPr/>
        </p:nvSpPr>
        <p:spPr>
          <a:xfrm rot="16200000">
            <a:off x="9354138" y="2402390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857" name="TextBox 2856">
            <a:extLst>
              <a:ext uri="{FF2B5EF4-FFF2-40B4-BE49-F238E27FC236}">
                <a16:creationId xmlns:a16="http://schemas.microsoft.com/office/drawing/2014/main" id="{1419E658-74CF-7A1D-8A95-919586D898FB}"/>
              </a:ext>
            </a:extLst>
          </p:cNvPr>
          <p:cNvSpPr txBox="1"/>
          <p:nvPr/>
        </p:nvSpPr>
        <p:spPr>
          <a:xfrm>
            <a:off x="9987684" y="170641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052D2F29-5BE9-B799-709F-796F0ACC5BA7}"/>
              </a:ext>
            </a:extLst>
          </p:cNvPr>
          <p:cNvSpPr txBox="1"/>
          <p:nvPr/>
        </p:nvSpPr>
        <p:spPr>
          <a:xfrm>
            <a:off x="0" y="4546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Visualized DCT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9E8B4-CDEE-EA75-E056-996F59AAC576}"/>
              </a:ext>
            </a:extLst>
          </p:cNvPr>
          <p:cNvSpPr txBox="1"/>
          <p:nvPr/>
        </p:nvSpPr>
        <p:spPr>
          <a:xfrm>
            <a:off x="4788098" y="966911"/>
            <a:ext cx="2536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DCT Coefficients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02A27-B8B1-AB11-BF1D-C1505BB648E3}"/>
              </a:ext>
            </a:extLst>
          </p:cNvPr>
          <p:cNvSpPr txBox="1"/>
          <p:nvPr/>
        </p:nvSpPr>
        <p:spPr>
          <a:xfrm rot="16200000">
            <a:off x="-998279" y="2381555"/>
            <a:ext cx="2536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5270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400"/>
                                        <p:tgtEl>
                                          <p:spTgt spid="2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3815 -2.59259E-6 C 0.05521 -2.59259E-6 0.07656 0.01621 0.07656 0.03056 L 0.07656 0.06135 " pathEditMode="relative" rAng="0" ptsTypes="AAAA">
                                      <p:cBhvr>
                                        <p:cTn id="203" dur="2000" fill="hold"/>
                                        <p:tgtEl>
                                          <p:spTgt spid="2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3056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0156 0.1020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27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5093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3672 -2.59259E-6 C -0.05326 -2.59259E-6 -0.07344 0.03912 -0.07344 0.07084 L -0.07344 0.1419 " pathEditMode="relative" rAng="0" ptsTypes="AAAA">
                                      <p:cBhvr>
                                        <p:cTn id="207" dur="2000" fill="hold"/>
                                        <p:tgtEl>
                                          <p:spTgt spid="2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7083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07435 -2.59259E-6 C -0.10768 -2.59259E-6 -0.14857 0.0507 -0.14857 0.09213 L -0.14857 0.18426 " pathEditMode="relative" rAng="0" ptsTypes="AAAA">
                                      <p:cBhvr>
                                        <p:cTn id="209" dur="20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5" y="9213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04831 -2.59259E-6 C 0.06992 -2.59259E-6 0.09687 0.01667 0.09687 0.03056 L 0.09687 0.06111 " pathEditMode="relative" rAng="0" ptsTypes="AAAA">
                                      <p:cBhvr>
                                        <p:cTn id="211" dur="2000" fill="hold"/>
                                        <p:tgtEl>
                                          <p:spTgt spid="2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3056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022 0.1018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5093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02682 -2.59259E-6 C -0.03867 -2.59259E-6 -0.05326 0.03889 -0.05326 0.07084 L -0.05326 0.1426 " pathEditMode="relative" rAng="0" ptsTypes="AAAA">
                                      <p:cBhvr>
                                        <p:cTn id="215" dur="2000" fill="hold"/>
                                        <p:tgtEl>
                                          <p:spTgt spid="2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7130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06406 -2.59259E-6 C -0.09297 -2.59259E-6 -0.12813 0.05047 -0.12813 0.0919 L -0.12813 0.18426 " pathEditMode="relative" rAng="0" ptsTypes="AAAA">
                                      <p:cBhvr>
                                        <p:cTn id="217" dur="2000" fill="hold"/>
                                        <p:tgtEl>
                                          <p:spTgt spid="2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921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05989 -2.59259E-6 C 0.08672 -2.59259E-6 0.11979 0.01667 0.11979 0.03056 L 0.11979 0.06135 " pathEditMode="relative" rAng="0" ptsTypes="AAAA">
                                      <p:cBhvr>
                                        <p:cTn id="219" dur="2000" fill="hold"/>
                                        <p:tgtEl>
                                          <p:spTgt spid="27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3056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02226 -2.59259E-6 C 0.03216 -2.59259E-6 0.04453 0.02824 0.04453 0.05139 L 0.04453 0.10301 " pathEditMode="relative" rAng="0" ptsTypes="AAAA">
                                      <p:cBhvr>
                                        <p:cTn id="221" dur="2000" fill="hold"/>
                                        <p:tgtEl>
                                          <p:spTgt spid="2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5139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3047 0.1426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27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7130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05287 -2.59259E-6 C -0.07656 -2.59259E-6 -0.10547 0.0507 -0.10547 0.09213 L -0.10547 0.18449 " pathEditMode="relative" rAng="0" ptsTypes="AAAA">
                                      <p:cBhvr>
                                        <p:cTn id="225" dur="2000" fill="hold"/>
                                        <p:tgtEl>
                                          <p:spTgt spid="2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2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2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2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2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2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2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2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2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2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2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2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2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2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8" grpId="0"/>
      <p:bldP spid="191" grpId="0" animBg="1"/>
      <p:bldP spid="2631" grpId="0" animBg="1"/>
      <p:bldP spid="2632" grpId="0" animBg="1"/>
      <p:bldP spid="2633" grpId="0" animBg="1"/>
      <p:bldP spid="2634" grpId="0" animBg="1"/>
      <p:bldP spid="2635" grpId="0" animBg="1"/>
      <p:bldP spid="2636" grpId="0" animBg="1"/>
      <p:bldP spid="2637" grpId="0" animBg="1"/>
      <p:bldP spid="2638" grpId="0" animBg="1"/>
      <p:bldP spid="2639" grpId="0" animBg="1"/>
      <p:bldP spid="2640" grpId="0" animBg="1"/>
      <p:bldP spid="2641" grpId="0" animBg="1"/>
      <p:bldP spid="2642" grpId="0" animBg="1"/>
      <p:bldP spid="2643" grpId="0" animBg="1"/>
      <p:bldP spid="2644" grpId="0" animBg="1"/>
      <p:bldP spid="2645" grpId="0" animBg="1"/>
      <p:bldP spid="2646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 animBg="1"/>
      <p:bldP spid="2657" grpId="0" animBg="1"/>
      <p:bldP spid="2658" grpId="0" animBg="1"/>
      <p:bldP spid="2659" grpId="0" animBg="1"/>
      <p:bldP spid="2660" grpId="0" animBg="1"/>
      <p:bldP spid="2661" grpId="0" animBg="1"/>
      <p:bldP spid="2662" grpId="0" animBg="1"/>
      <p:bldP spid="2663" grpId="0" animBg="1"/>
      <p:bldP spid="2664" grpId="0" animBg="1"/>
      <p:bldP spid="2665" grpId="0" animBg="1"/>
      <p:bldP spid="2666" grpId="0" animBg="1"/>
      <p:bldP spid="2667" grpId="0" animBg="1"/>
      <p:bldP spid="2668" grpId="0" animBg="1"/>
      <p:bldP spid="2669" grpId="0" animBg="1"/>
      <p:bldP spid="2670" grpId="0" animBg="1"/>
      <p:bldP spid="2671" grpId="0" animBg="1"/>
      <p:bldP spid="2673" grpId="0" animBg="1"/>
      <p:bldP spid="2683" grpId="0" animBg="1"/>
      <p:bldP spid="2686" grpId="0" animBg="1"/>
      <p:bldP spid="2687" grpId="0" animBg="1"/>
      <p:bldP spid="2688" grpId="0" animBg="1"/>
      <p:bldP spid="2692" grpId="0" animBg="1"/>
      <p:bldP spid="2695" grpId="0" animBg="1"/>
      <p:bldP spid="4" grpId="0" animBg="1"/>
      <p:bldP spid="5" grpId="0" animBg="1"/>
      <p:bldP spid="6" grpId="0" animBg="1"/>
      <p:bldP spid="7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2840" grpId="0"/>
      <p:bldP spid="2841" grpId="0"/>
      <p:bldP spid="2842" grpId="0"/>
      <p:bldP spid="2843" grpId="0"/>
      <p:bldP spid="2844" grpId="0"/>
      <p:bldP spid="2845" grpId="0"/>
      <p:bldP spid="2846" grpId="0"/>
      <p:bldP spid="2847" grpId="0"/>
      <p:bldP spid="2848" grpId="0"/>
      <p:bldP spid="2849" grpId="0"/>
      <p:bldP spid="2850" grpId="0"/>
      <p:bldP spid="2851" grpId="0"/>
      <p:bldP spid="2852" grpId="0"/>
      <p:bldP spid="2853" grpId="0"/>
      <p:bldP spid="2854" grpId="0"/>
      <p:bldP spid="2855" grpId="0"/>
      <p:bldP spid="2856" grpId="0"/>
      <p:bldP spid="285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937C3-C986-C8C7-C24A-391416BD5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299">
            <a:extLst>
              <a:ext uri="{FF2B5EF4-FFF2-40B4-BE49-F238E27FC236}">
                <a16:creationId xmlns:a16="http://schemas.microsoft.com/office/drawing/2014/main" id="{6EC648A8-593F-0899-DF36-1876203CE48C}"/>
              </a:ext>
            </a:extLst>
          </p:cNvPr>
          <p:cNvSpPr/>
          <p:nvPr/>
        </p:nvSpPr>
        <p:spPr>
          <a:xfrm>
            <a:off x="4798204" y="1663379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5378310F-1BC8-57B6-5124-A7F8EEE9B61B}"/>
              </a:ext>
            </a:extLst>
          </p:cNvPr>
          <p:cNvSpPr/>
          <p:nvPr/>
        </p:nvSpPr>
        <p:spPr>
          <a:xfrm>
            <a:off x="5026951" y="1663379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156EE36D-67F0-EDB7-157B-200E1ECC0AEC}"/>
              </a:ext>
            </a:extLst>
          </p:cNvPr>
          <p:cNvSpPr/>
          <p:nvPr/>
        </p:nvSpPr>
        <p:spPr>
          <a:xfrm>
            <a:off x="5255698" y="1663379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167B9101-E5FF-851F-B41D-338A1ED42346}"/>
              </a:ext>
            </a:extLst>
          </p:cNvPr>
          <p:cNvSpPr/>
          <p:nvPr/>
        </p:nvSpPr>
        <p:spPr>
          <a:xfrm>
            <a:off x="5707054" y="1663379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5F4B166F-07B3-65A3-0264-E539080C2ACB}"/>
              </a:ext>
            </a:extLst>
          </p:cNvPr>
          <p:cNvSpPr/>
          <p:nvPr/>
        </p:nvSpPr>
        <p:spPr>
          <a:xfrm>
            <a:off x="4798204" y="1942605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6341A70C-AFBA-2387-BEF1-CC84F6D3E6D6}"/>
              </a:ext>
            </a:extLst>
          </p:cNvPr>
          <p:cNvSpPr/>
          <p:nvPr/>
        </p:nvSpPr>
        <p:spPr>
          <a:xfrm>
            <a:off x="5026951" y="1942605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4BE4D59F-9CE7-F453-A1FB-9CD825EDD095}"/>
              </a:ext>
            </a:extLst>
          </p:cNvPr>
          <p:cNvSpPr/>
          <p:nvPr/>
        </p:nvSpPr>
        <p:spPr>
          <a:xfrm>
            <a:off x="5255698" y="1942605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C596811E-5826-A2B2-0834-5FB55E0621F3}"/>
              </a:ext>
            </a:extLst>
          </p:cNvPr>
          <p:cNvSpPr/>
          <p:nvPr/>
        </p:nvSpPr>
        <p:spPr>
          <a:xfrm>
            <a:off x="5707054" y="1942605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82642D8A-D955-7B5F-54F5-C553E451E5CF}"/>
              </a:ext>
            </a:extLst>
          </p:cNvPr>
          <p:cNvSpPr/>
          <p:nvPr/>
        </p:nvSpPr>
        <p:spPr>
          <a:xfrm>
            <a:off x="4798204" y="2221831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8CA8EDBA-F7E0-1611-1BF1-F83CAF74AEEC}"/>
              </a:ext>
            </a:extLst>
          </p:cNvPr>
          <p:cNvSpPr/>
          <p:nvPr/>
        </p:nvSpPr>
        <p:spPr>
          <a:xfrm>
            <a:off x="5026951" y="2221831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543A0C5B-8A38-BF55-5FD2-670CBD7527B8}"/>
              </a:ext>
            </a:extLst>
          </p:cNvPr>
          <p:cNvSpPr/>
          <p:nvPr/>
        </p:nvSpPr>
        <p:spPr>
          <a:xfrm>
            <a:off x="5255698" y="2221831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C258669D-BD44-168E-A4DD-546797FCBEF0}"/>
              </a:ext>
            </a:extLst>
          </p:cNvPr>
          <p:cNvSpPr/>
          <p:nvPr/>
        </p:nvSpPr>
        <p:spPr>
          <a:xfrm>
            <a:off x="5707054" y="2221831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8060F5B-9033-F8D6-6A1D-D616A39427D7}"/>
              </a:ext>
            </a:extLst>
          </p:cNvPr>
          <p:cNvSpPr/>
          <p:nvPr/>
        </p:nvSpPr>
        <p:spPr>
          <a:xfrm>
            <a:off x="4798204" y="2689364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A4749035-AC4B-3D5F-6F6A-42551366B32A}"/>
              </a:ext>
            </a:extLst>
          </p:cNvPr>
          <p:cNvSpPr/>
          <p:nvPr/>
        </p:nvSpPr>
        <p:spPr>
          <a:xfrm>
            <a:off x="5026951" y="2689364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FAC8BBBB-9D54-02F0-9694-86D7F2B277CF}"/>
              </a:ext>
            </a:extLst>
          </p:cNvPr>
          <p:cNvSpPr/>
          <p:nvPr/>
        </p:nvSpPr>
        <p:spPr>
          <a:xfrm>
            <a:off x="5255698" y="2689364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F90CDE6F-14DD-91B0-6A15-8CDB2973A5B2}"/>
              </a:ext>
            </a:extLst>
          </p:cNvPr>
          <p:cNvSpPr/>
          <p:nvPr/>
        </p:nvSpPr>
        <p:spPr>
          <a:xfrm>
            <a:off x="5707054" y="2689364"/>
            <a:ext cx="190935" cy="223412"/>
          </a:xfrm>
          <a:prstGeom prst="rect">
            <a:avLst/>
          </a:prstGeom>
          <a:solidFill>
            <a:srgbClr val="4EA72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6" name="TextBox 315">
            <a:extLst>
              <a:ext uri="{FF2B5EF4-FFF2-40B4-BE49-F238E27FC236}">
                <a16:creationId xmlns:a16="http://schemas.microsoft.com/office/drawing/2014/main" id="{1FCC6F51-41BE-4CD3-6723-048E80DA4422}"/>
              </a:ext>
            </a:extLst>
          </p:cNvPr>
          <p:cNvSpPr txBox="1"/>
          <p:nvPr/>
        </p:nvSpPr>
        <p:spPr>
          <a:xfrm>
            <a:off x="4773886" y="1348022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97EB1617-4DB5-6D1A-595D-08BCB0156480}"/>
              </a:ext>
            </a:extLst>
          </p:cNvPr>
          <p:cNvSpPr txBox="1"/>
          <p:nvPr/>
        </p:nvSpPr>
        <p:spPr>
          <a:xfrm>
            <a:off x="4504834" y="16211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887AAF22-C12E-88EC-B720-963915A4D49F}"/>
              </a:ext>
            </a:extLst>
          </p:cNvPr>
          <p:cNvSpPr txBox="1"/>
          <p:nvPr/>
        </p:nvSpPr>
        <p:spPr>
          <a:xfrm>
            <a:off x="4406865" y="2647181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1BE96AE1-7DDF-B185-C9B1-9B2A31FD9AAA}"/>
              </a:ext>
            </a:extLst>
          </p:cNvPr>
          <p:cNvSpPr txBox="1"/>
          <p:nvPr/>
        </p:nvSpPr>
        <p:spPr>
          <a:xfrm rot="16200000">
            <a:off x="4691672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F3437DFE-84A0-09D4-85B6-3DE56A168927}"/>
              </a:ext>
            </a:extLst>
          </p:cNvPr>
          <p:cNvSpPr txBox="1"/>
          <p:nvPr/>
        </p:nvSpPr>
        <p:spPr>
          <a:xfrm rot="16200000">
            <a:off x="4920571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4334B8D3-B179-57A3-2572-42DB2EE1C5A7}"/>
              </a:ext>
            </a:extLst>
          </p:cNvPr>
          <p:cNvSpPr txBox="1"/>
          <p:nvPr/>
        </p:nvSpPr>
        <p:spPr>
          <a:xfrm rot="16200000">
            <a:off x="5163526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B24F9519-EDFD-6B26-CD85-E53FD84B9575}"/>
              </a:ext>
            </a:extLst>
          </p:cNvPr>
          <p:cNvSpPr txBox="1"/>
          <p:nvPr/>
        </p:nvSpPr>
        <p:spPr>
          <a:xfrm rot="13500000">
            <a:off x="5402160" y="244807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D77C4FF6-12B4-54C9-2079-497EA2B7CE40}"/>
              </a:ext>
            </a:extLst>
          </p:cNvPr>
          <p:cNvSpPr txBox="1"/>
          <p:nvPr/>
        </p:nvSpPr>
        <p:spPr>
          <a:xfrm rot="16200000">
            <a:off x="5600675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44837887-9AB9-6422-DC88-D2216788FB0D}"/>
              </a:ext>
            </a:extLst>
          </p:cNvPr>
          <p:cNvSpPr txBox="1"/>
          <p:nvPr/>
        </p:nvSpPr>
        <p:spPr>
          <a:xfrm>
            <a:off x="5429319" y="259751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CE087801-57B7-5870-16E6-F8C433CBC5BB}"/>
              </a:ext>
            </a:extLst>
          </p:cNvPr>
          <p:cNvSpPr txBox="1"/>
          <p:nvPr/>
        </p:nvSpPr>
        <p:spPr>
          <a:xfrm>
            <a:off x="5429319" y="2123559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6" name="TextBox 325">
            <a:extLst>
              <a:ext uri="{FF2B5EF4-FFF2-40B4-BE49-F238E27FC236}">
                <a16:creationId xmlns:a16="http://schemas.microsoft.com/office/drawing/2014/main" id="{9E3BC424-82B7-A4C4-9FB3-974BE7F495CE}"/>
              </a:ext>
            </a:extLst>
          </p:cNvPr>
          <p:cNvSpPr txBox="1"/>
          <p:nvPr/>
        </p:nvSpPr>
        <p:spPr>
          <a:xfrm>
            <a:off x="5429319" y="18499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7ACA4C56-8396-3E45-AF58-D036BB01048A}"/>
              </a:ext>
            </a:extLst>
          </p:cNvPr>
          <p:cNvSpPr txBox="1"/>
          <p:nvPr/>
        </p:nvSpPr>
        <p:spPr>
          <a:xfrm>
            <a:off x="5429319" y="156858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E566DD78-5037-4F5C-3875-11A0250F1A7E}"/>
              </a:ext>
            </a:extLst>
          </p:cNvPr>
          <p:cNvSpPr txBox="1"/>
          <p:nvPr/>
        </p:nvSpPr>
        <p:spPr>
          <a:xfrm>
            <a:off x="5605657" y="1354969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2B8325E1-2230-E667-2C94-0B32D5D267AA}"/>
              </a:ext>
            </a:extLst>
          </p:cNvPr>
          <p:cNvSpPr/>
          <p:nvPr/>
        </p:nvSpPr>
        <p:spPr>
          <a:xfrm>
            <a:off x="8975473" y="1663379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82CE8560-E902-106F-4001-443616BFF1C6}"/>
              </a:ext>
            </a:extLst>
          </p:cNvPr>
          <p:cNvSpPr/>
          <p:nvPr/>
        </p:nvSpPr>
        <p:spPr>
          <a:xfrm>
            <a:off x="9204220" y="1663379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A0EE9DE3-20FC-9493-7602-9DF0228F58C7}"/>
              </a:ext>
            </a:extLst>
          </p:cNvPr>
          <p:cNvSpPr/>
          <p:nvPr/>
        </p:nvSpPr>
        <p:spPr>
          <a:xfrm>
            <a:off x="9655576" y="1663379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A1621AE3-AFC3-5A88-81FD-CB440A0AA7ED}"/>
              </a:ext>
            </a:extLst>
          </p:cNvPr>
          <p:cNvSpPr/>
          <p:nvPr/>
        </p:nvSpPr>
        <p:spPr>
          <a:xfrm>
            <a:off x="8746726" y="1942605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28111AFC-20DD-2439-D02A-739874CA3926}"/>
              </a:ext>
            </a:extLst>
          </p:cNvPr>
          <p:cNvSpPr/>
          <p:nvPr/>
        </p:nvSpPr>
        <p:spPr>
          <a:xfrm>
            <a:off x="8975473" y="1942605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CC56CF2A-FE52-5F67-9CA5-E35F31B96CD4}"/>
              </a:ext>
            </a:extLst>
          </p:cNvPr>
          <p:cNvSpPr/>
          <p:nvPr/>
        </p:nvSpPr>
        <p:spPr>
          <a:xfrm>
            <a:off x="9204220" y="1942605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F7BD23EE-9281-78FC-57A8-D2BC1E081851}"/>
              </a:ext>
            </a:extLst>
          </p:cNvPr>
          <p:cNvSpPr/>
          <p:nvPr/>
        </p:nvSpPr>
        <p:spPr>
          <a:xfrm>
            <a:off x="9655576" y="1942605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C7DDE8DD-366F-3B39-98D0-BB003B7A59BA}"/>
              </a:ext>
            </a:extLst>
          </p:cNvPr>
          <p:cNvSpPr/>
          <p:nvPr/>
        </p:nvSpPr>
        <p:spPr>
          <a:xfrm>
            <a:off x="8746726" y="2221831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1051BC74-6490-9E0E-1985-804B16105612}"/>
              </a:ext>
            </a:extLst>
          </p:cNvPr>
          <p:cNvSpPr/>
          <p:nvPr/>
        </p:nvSpPr>
        <p:spPr>
          <a:xfrm>
            <a:off x="8975473" y="2221831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8B3C00A-76DB-0AEC-8B61-101BA1B7CCB5}"/>
              </a:ext>
            </a:extLst>
          </p:cNvPr>
          <p:cNvSpPr/>
          <p:nvPr/>
        </p:nvSpPr>
        <p:spPr>
          <a:xfrm>
            <a:off x="9204220" y="2221831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984A4785-9BE1-D25E-9D47-A86F4CF6F224}"/>
              </a:ext>
            </a:extLst>
          </p:cNvPr>
          <p:cNvSpPr/>
          <p:nvPr/>
        </p:nvSpPr>
        <p:spPr>
          <a:xfrm>
            <a:off x="9655576" y="2221831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81AB0B3-0AD2-932A-3D45-B14BB4551391}"/>
              </a:ext>
            </a:extLst>
          </p:cNvPr>
          <p:cNvSpPr/>
          <p:nvPr/>
        </p:nvSpPr>
        <p:spPr>
          <a:xfrm>
            <a:off x="8746726" y="2689364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FF943D44-DA35-BEA9-AC29-CBEC17F2AEF5}"/>
              </a:ext>
            </a:extLst>
          </p:cNvPr>
          <p:cNvSpPr/>
          <p:nvPr/>
        </p:nvSpPr>
        <p:spPr>
          <a:xfrm>
            <a:off x="8975473" y="2689364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69A48A55-E976-DE86-7AB9-36E559A0C982}"/>
              </a:ext>
            </a:extLst>
          </p:cNvPr>
          <p:cNvSpPr/>
          <p:nvPr/>
        </p:nvSpPr>
        <p:spPr>
          <a:xfrm>
            <a:off x="9204220" y="2689364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4C80927F-AA00-59AD-4482-F7AB58FC1C58}"/>
              </a:ext>
            </a:extLst>
          </p:cNvPr>
          <p:cNvSpPr/>
          <p:nvPr/>
        </p:nvSpPr>
        <p:spPr>
          <a:xfrm>
            <a:off x="9655576" y="2689364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3BF0E894-4B2D-A6C3-64CD-8755B0581496}"/>
              </a:ext>
            </a:extLst>
          </p:cNvPr>
          <p:cNvSpPr txBox="1"/>
          <p:nvPr/>
        </p:nvSpPr>
        <p:spPr>
          <a:xfrm>
            <a:off x="8722408" y="1348022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E817DF89-918B-E03D-4AD9-818016E7C040}"/>
              </a:ext>
            </a:extLst>
          </p:cNvPr>
          <p:cNvSpPr txBox="1"/>
          <p:nvPr/>
        </p:nvSpPr>
        <p:spPr>
          <a:xfrm>
            <a:off x="8453356" y="16211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61F49A28-26D2-2FA7-A8A2-6B56F0884581}"/>
              </a:ext>
            </a:extLst>
          </p:cNvPr>
          <p:cNvSpPr txBox="1"/>
          <p:nvPr/>
        </p:nvSpPr>
        <p:spPr>
          <a:xfrm>
            <a:off x="8355387" y="2647181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1737823C-DE76-90D9-E1A9-258D12BF7CC4}"/>
              </a:ext>
            </a:extLst>
          </p:cNvPr>
          <p:cNvSpPr txBox="1"/>
          <p:nvPr/>
        </p:nvSpPr>
        <p:spPr>
          <a:xfrm rot="16200000">
            <a:off x="8640194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AC0E678C-0750-0737-92DC-34423CD9CE98}"/>
              </a:ext>
            </a:extLst>
          </p:cNvPr>
          <p:cNvSpPr txBox="1"/>
          <p:nvPr/>
        </p:nvSpPr>
        <p:spPr>
          <a:xfrm rot="16200000">
            <a:off x="8869093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E1E0BAB4-1FD6-8AFD-EC45-89CF015A282F}"/>
              </a:ext>
            </a:extLst>
          </p:cNvPr>
          <p:cNvSpPr txBox="1"/>
          <p:nvPr/>
        </p:nvSpPr>
        <p:spPr>
          <a:xfrm rot="16200000">
            <a:off x="9112048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1CAA7662-D3CD-513A-5042-A85962519EB9}"/>
              </a:ext>
            </a:extLst>
          </p:cNvPr>
          <p:cNvSpPr txBox="1"/>
          <p:nvPr/>
        </p:nvSpPr>
        <p:spPr>
          <a:xfrm rot="13500000">
            <a:off x="9350682" y="244807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29EA97EB-276F-80E6-2B30-9FE9EF8B622E}"/>
              </a:ext>
            </a:extLst>
          </p:cNvPr>
          <p:cNvSpPr txBox="1"/>
          <p:nvPr/>
        </p:nvSpPr>
        <p:spPr>
          <a:xfrm rot="16200000">
            <a:off x="9549197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A2133A4E-8B8C-D331-46C4-BB64A264F429}"/>
              </a:ext>
            </a:extLst>
          </p:cNvPr>
          <p:cNvSpPr txBox="1"/>
          <p:nvPr/>
        </p:nvSpPr>
        <p:spPr>
          <a:xfrm>
            <a:off x="9377841" y="259751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81CDDB30-0B32-75B1-834E-76169628D429}"/>
              </a:ext>
            </a:extLst>
          </p:cNvPr>
          <p:cNvSpPr txBox="1"/>
          <p:nvPr/>
        </p:nvSpPr>
        <p:spPr>
          <a:xfrm>
            <a:off x="9377841" y="2123559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A554C870-1B61-9710-F760-ABCF4D7CC68D}"/>
              </a:ext>
            </a:extLst>
          </p:cNvPr>
          <p:cNvSpPr txBox="1"/>
          <p:nvPr/>
        </p:nvSpPr>
        <p:spPr>
          <a:xfrm>
            <a:off x="9377841" y="18499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EAC0406E-FE03-244A-AACC-7B1B20F5D413}"/>
              </a:ext>
            </a:extLst>
          </p:cNvPr>
          <p:cNvSpPr txBox="1"/>
          <p:nvPr/>
        </p:nvSpPr>
        <p:spPr>
          <a:xfrm>
            <a:off x="9377841" y="156858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73BA15D0-0EA7-3F82-700D-9EF221793366}"/>
              </a:ext>
            </a:extLst>
          </p:cNvPr>
          <p:cNvSpPr txBox="1"/>
          <p:nvPr/>
        </p:nvSpPr>
        <p:spPr>
          <a:xfrm>
            <a:off x="9554179" y="1354969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FB132AEE-A2FD-7785-FFF4-824B0F8793FB}"/>
              </a:ext>
            </a:extLst>
          </p:cNvPr>
          <p:cNvSpPr/>
          <p:nvPr/>
        </p:nvSpPr>
        <p:spPr>
          <a:xfrm>
            <a:off x="8746726" y="1663379"/>
            <a:ext cx="190935" cy="223412"/>
          </a:xfrm>
          <a:prstGeom prst="rect">
            <a:avLst/>
          </a:prstGeom>
          <a:solidFill>
            <a:srgbClr val="215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99CDA18F-E50B-C2F2-E63E-A622852F3535}"/>
              </a:ext>
            </a:extLst>
          </p:cNvPr>
          <p:cNvSpPr/>
          <p:nvPr/>
        </p:nvSpPr>
        <p:spPr>
          <a:xfrm>
            <a:off x="1176000" y="1663379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E97A027A-43B9-C121-CE1A-CE2F008D4BED}"/>
              </a:ext>
            </a:extLst>
          </p:cNvPr>
          <p:cNvSpPr/>
          <p:nvPr/>
        </p:nvSpPr>
        <p:spPr>
          <a:xfrm>
            <a:off x="1404747" y="1663379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4790F74D-B940-8EFF-C1A0-89EB81794C14}"/>
              </a:ext>
            </a:extLst>
          </p:cNvPr>
          <p:cNvSpPr/>
          <p:nvPr/>
        </p:nvSpPr>
        <p:spPr>
          <a:xfrm>
            <a:off x="1633494" y="1663379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E436BCB8-E2DF-9CE3-D232-5373FBE0A516}"/>
              </a:ext>
            </a:extLst>
          </p:cNvPr>
          <p:cNvSpPr/>
          <p:nvPr/>
        </p:nvSpPr>
        <p:spPr>
          <a:xfrm>
            <a:off x="2084850" y="1663379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223BF7E9-C6F3-446C-00D9-369AE8E07505}"/>
              </a:ext>
            </a:extLst>
          </p:cNvPr>
          <p:cNvSpPr/>
          <p:nvPr/>
        </p:nvSpPr>
        <p:spPr>
          <a:xfrm>
            <a:off x="1176000" y="1942605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B63DF481-8ABB-50AB-FC1D-AD95C64D5E5C}"/>
              </a:ext>
            </a:extLst>
          </p:cNvPr>
          <p:cNvSpPr/>
          <p:nvPr/>
        </p:nvSpPr>
        <p:spPr>
          <a:xfrm>
            <a:off x="1404747" y="1942605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EA24765C-F051-1872-C19B-B81D32C3C618}"/>
              </a:ext>
            </a:extLst>
          </p:cNvPr>
          <p:cNvSpPr/>
          <p:nvPr/>
        </p:nvSpPr>
        <p:spPr>
          <a:xfrm>
            <a:off x="1633494" y="1942605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A7DF60CB-877A-D67F-E08F-6B97F7B5E566}"/>
              </a:ext>
            </a:extLst>
          </p:cNvPr>
          <p:cNvSpPr/>
          <p:nvPr/>
        </p:nvSpPr>
        <p:spPr>
          <a:xfrm>
            <a:off x="2084850" y="1942605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4B57E5CB-49D9-D31E-A64E-E5687652DE11}"/>
              </a:ext>
            </a:extLst>
          </p:cNvPr>
          <p:cNvSpPr/>
          <p:nvPr/>
        </p:nvSpPr>
        <p:spPr>
          <a:xfrm>
            <a:off x="1176000" y="2221831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89650D01-0742-45AB-6070-BA16B120796F}"/>
              </a:ext>
            </a:extLst>
          </p:cNvPr>
          <p:cNvSpPr/>
          <p:nvPr/>
        </p:nvSpPr>
        <p:spPr>
          <a:xfrm>
            <a:off x="1404747" y="2221831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2F0D05EC-898D-9EA8-5013-A40A10786C6E}"/>
              </a:ext>
            </a:extLst>
          </p:cNvPr>
          <p:cNvSpPr/>
          <p:nvPr/>
        </p:nvSpPr>
        <p:spPr>
          <a:xfrm>
            <a:off x="1633494" y="2221831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B8E97F64-1155-F661-A515-23919EEB1026}"/>
              </a:ext>
            </a:extLst>
          </p:cNvPr>
          <p:cNvSpPr/>
          <p:nvPr/>
        </p:nvSpPr>
        <p:spPr>
          <a:xfrm>
            <a:off x="2084850" y="2221831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47B6AD4A-3C9C-EEB1-3489-2DF567C041C4}"/>
              </a:ext>
            </a:extLst>
          </p:cNvPr>
          <p:cNvSpPr/>
          <p:nvPr/>
        </p:nvSpPr>
        <p:spPr>
          <a:xfrm>
            <a:off x="1176000" y="2689364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F9601F5D-F3E6-3582-A736-37A58467A459}"/>
              </a:ext>
            </a:extLst>
          </p:cNvPr>
          <p:cNvSpPr/>
          <p:nvPr/>
        </p:nvSpPr>
        <p:spPr>
          <a:xfrm>
            <a:off x="1404747" y="2689364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F27C05E6-4203-354E-0151-62DB92F51F70}"/>
              </a:ext>
            </a:extLst>
          </p:cNvPr>
          <p:cNvSpPr/>
          <p:nvPr/>
        </p:nvSpPr>
        <p:spPr>
          <a:xfrm>
            <a:off x="1633494" y="2689364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7068268B-B848-65CE-E45A-6497414B1569}"/>
              </a:ext>
            </a:extLst>
          </p:cNvPr>
          <p:cNvSpPr/>
          <p:nvPr/>
        </p:nvSpPr>
        <p:spPr>
          <a:xfrm>
            <a:off x="2084850" y="2689364"/>
            <a:ext cx="190935" cy="2234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3F0CF74A-5C0E-3CA4-7CF1-2C0CF344B12B}"/>
              </a:ext>
            </a:extLst>
          </p:cNvPr>
          <p:cNvSpPr txBox="1"/>
          <p:nvPr/>
        </p:nvSpPr>
        <p:spPr>
          <a:xfrm>
            <a:off x="1151682" y="1348022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50187C5A-651C-79E7-6E71-865FB11A753E}"/>
              </a:ext>
            </a:extLst>
          </p:cNvPr>
          <p:cNvSpPr txBox="1"/>
          <p:nvPr/>
        </p:nvSpPr>
        <p:spPr>
          <a:xfrm>
            <a:off x="882630" y="16211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C5233F31-332F-DE46-7638-D5AA01273DE2}"/>
              </a:ext>
            </a:extLst>
          </p:cNvPr>
          <p:cNvSpPr txBox="1"/>
          <p:nvPr/>
        </p:nvSpPr>
        <p:spPr>
          <a:xfrm>
            <a:off x="784661" y="2647181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97A0A11F-FC11-57D0-DF03-57A83709BDE8}"/>
              </a:ext>
            </a:extLst>
          </p:cNvPr>
          <p:cNvSpPr txBox="1"/>
          <p:nvPr/>
        </p:nvSpPr>
        <p:spPr>
          <a:xfrm rot="16200000">
            <a:off x="1069468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FBD6E718-6756-0E6B-03E6-13E6BC6B7556}"/>
              </a:ext>
            </a:extLst>
          </p:cNvPr>
          <p:cNvSpPr txBox="1"/>
          <p:nvPr/>
        </p:nvSpPr>
        <p:spPr>
          <a:xfrm rot="16200000">
            <a:off x="1298367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4935B417-F6E6-2936-C9FE-D8713AAA6125}"/>
              </a:ext>
            </a:extLst>
          </p:cNvPr>
          <p:cNvSpPr txBox="1"/>
          <p:nvPr/>
        </p:nvSpPr>
        <p:spPr>
          <a:xfrm rot="16200000">
            <a:off x="1541322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24F76B4E-C685-E228-774C-63CDD62DD3DB}"/>
              </a:ext>
            </a:extLst>
          </p:cNvPr>
          <p:cNvSpPr txBox="1"/>
          <p:nvPr/>
        </p:nvSpPr>
        <p:spPr>
          <a:xfrm rot="13500000">
            <a:off x="1779956" y="244807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402454AF-DEAE-C411-985C-AA05D1D6BE00}"/>
              </a:ext>
            </a:extLst>
          </p:cNvPr>
          <p:cNvSpPr txBox="1"/>
          <p:nvPr/>
        </p:nvSpPr>
        <p:spPr>
          <a:xfrm rot="16200000">
            <a:off x="1978471" y="2433337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AE45D4AC-D0E5-8EB2-5D81-469A2FD6E8B8}"/>
              </a:ext>
            </a:extLst>
          </p:cNvPr>
          <p:cNvSpPr txBox="1"/>
          <p:nvPr/>
        </p:nvSpPr>
        <p:spPr>
          <a:xfrm>
            <a:off x="1807115" y="2597518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90C5A0E1-B441-D300-A54C-D19E1BC14CD3}"/>
              </a:ext>
            </a:extLst>
          </p:cNvPr>
          <p:cNvSpPr txBox="1"/>
          <p:nvPr/>
        </p:nvSpPr>
        <p:spPr>
          <a:xfrm>
            <a:off x="1807115" y="2123559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78CE70C8-CF95-F753-FC5F-AE3E2400378A}"/>
              </a:ext>
            </a:extLst>
          </p:cNvPr>
          <p:cNvSpPr txBox="1"/>
          <p:nvPr/>
        </p:nvSpPr>
        <p:spPr>
          <a:xfrm>
            <a:off x="1807115" y="1849996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06E7552F-1FDA-9CB5-F2C9-C742D34927EF}"/>
              </a:ext>
            </a:extLst>
          </p:cNvPr>
          <p:cNvSpPr txBox="1"/>
          <p:nvPr/>
        </p:nvSpPr>
        <p:spPr>
          <a:xfrm>
            <a:off x="1807115" y="1568585"/>
            <a:ext cx="293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…</a:t>
            </a: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D2ECB011-79FC-32BA-F1F5-312FFFC7F1A4}"/>
              </a:ext>
            </a:extLst>
          </p:cNvPr>
          <p:cNvSpPr txBox="1"/>
          <p:nvPr/>
        </p:nvSpPr>
        <p:spPr>
          <a:xfrm>
            <a:off x="1983453" y="1354969"/>
            <a:ext cx="39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B4F7D05-5834-0278-5DA5-DEC34D9B49A7}"/>
              </a:ext>
            </a:extLst>
          </p:cNvPr>
          <p:cNvSpPr txBox="1"/>
          <p:nvPr/>
        </p:nvSpPr>
        <p:spPr>
          <a:xfrm>
            <a:off x="0" y="4546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Discrete Cosine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A00ACF-606C-A13E-DC43-AD07D1766995}"/>
              </a:ext>
            </a:extLst>
          </p:cNvPr>
          <p:cNvSpPr txBox="1"/>
          <p:nvPr/>
        </p:nvSpPr>
        <p:spPr>
          <a:xfrm>
            <a:off x="2356410" y="1627408"/>
            <a:ext cx="1594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 X 32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Matrix of DCT Values for the RED channel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B5C1BA-D7B1-4A9C-5120-E8C2A4F652A7}"/>
              </a:ext>
            </a:extLst>
          </p:cNvPr>
          <p:cNvSpPr txBox="1"/>
          <p:nvPr/>
        </p:nvSpPr>
        <p:spPr>
          <a:xfrm>
            <a:off x="6060379" y="1627408"/>
            <a:ext cx="188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 X 32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Matrix of DCT Values for the GREEN channel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FE5F4-E3ED-8990-20D1-95F0BD33E2D3}"/>
              </a:ext>
            </a:extLst>
          </p:cNvPr>
          <p:cNvSpPr txBox="1"/>
          <p:nvPr/>
        </p:nvSpPr>
        <p:spPr>
          <a:xfrm>
            <a:off x="9952758" y="1627408"/>
            <a:ext cx="188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32 X 32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Matrix of DCT Values for the BLUE channel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26BFCB-050D-1FE6-470C-7561CEB6F3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3" b="1636"/>
          <a:stretch/>
        </p:blipFill>
        <p:spPr>
          <a:xfrm>
            <a:off x="3141975" y="3268355"/>
            <a:ext cx="3084986" cy="29268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7A0449E-334F-66E0-716C-D1B626505BAC}"/>
              </a:ext>
            </a:extLst>
          </p:cNvPr>
          <p:cNvGrpSpPr/>
          <p:nvPr/>
        </p:nvGrpSpPr>
        <p:grpSpPr>
          <a:xfrm>
            <a:off x="3493110" y="3608328"/>
            <a:ext cx="2685137" cy="2532704"/>
            <a:chOff x="1958402" y="2523943"/>
            <a:chExt cx="3559582" cy="33575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FBC076-82D2-274E-D04C-9F1ABAA19A43}"/>
                </a:ext>
              </a:extLst>
            </p:cNvPr>
            <p:cNvSpPr/>
            <p:nvPr/>
          </p:nvSpPr>
          <p:spPr>
            <a:xfrm>
              <a:off x="1958402" y="2523943"/>
              <a:ext cx="3559582" cy="3357507"/>
            </a:xfrm>
            <a:prstGeom prst="rect">
              <a:avLst/>
            </a:prstGeom>
            <a:solidFill>
              <a:srgbClr val="F5DDE2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2CE802-AC8A-0A57-133C-C6D77A23C922}"/>
                </a:ext>
              </a:extLst>
            </p:cNvPr>
            <p:cNvSpPr txBox="1"/>
            <p:nvPr/>
          </p:nvSpPr>
          <p:spPr>
            <a:xfrm>
              <a:off x="2511270" y="4006813"/>
              <a:ext cx="2355931" cy="61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711200" sx="102000" sy="102000" algn="ctr" rotWithShape="0">
                      <a:prstClr val="black">
                        <a:alpha val="83000"/>
                      </a:prstClr>
                    </a:outerShdw>
                  </a:effectLst>
                  <a:uLnTx/>
                  <a:uFillTx/>
                  <a:latin typeface="Outfit" pitchFamily="2" charset="0"/>
                  <a:ea typeface="+mn-ea"/>
                  <a:cs typeface="+mn-cs"/>
                </a:rPr>
                <a:t>Combined Frequencies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6E31FA-AB01-2DCA-1141-08BD2A92FB5F}"/>
              </a:ext>
            </a:extLst>
          </p:cNvPr>
          <p:cNvGrpSpPr/>
          <p:nvPr/>
        </p:nvGrpSpPr>
        <p:grpSpPr>
          <a:xfrm>
            <a:off x="3511356" y="3631447"/>
            <a:ext cx="2453002" cy="2428669"/>
            <a:chOff x="1905880" y="2493285"/>
            <a:chExt cx="3251849" cy="3219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BAF3C7-4348-D1B7-48FF-7421C0842138}"/>
                </a:ext>
              </a:extLst>
            </p:cNvPr>
            <p:cNvSpPr/>
            <p:nvPr/>
          </p:nvSpPr>
          <p:spPr>
            <a:xfrm rot="5400000">
              <a:off x="1928871" y="2484018"/>
              <a:ext cx="3219592" cy="3238125"/>
            </a:xfrm>
            <a:prstGeom prst="rect">
              <a:avLst/>
            </a:prstGeom>
            <a:gradFill>
              <a:gsLst>
                <a:gs pos="0">
                  <a:srgbClr val="C5558D">
                    <a:lumMod val="83000"/>
                  </a:srgbClr>
                </a:gs>
                <a:gs pos="42000">
                  <a:srgbClr val="FFFFFF">
                    <a:alpha val="0"/>
                  </a:srgbClr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13000">
                      <a:srgbClr val="C5558D"/>
                    </a:gs>
                    <a:gs pos="77000">
                      <a:srgbClr val="FFFFFF"/>
                    </a:gs>
                  </a:gsLst>
                  <a:lin ang="18900000" scaled="1"/>
                </a:gra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250714-1550-41A8-07EF-3BB5FEE148D9}"/>
                </a:ext>
              </a:extLst>
            </p:cNvPr>
            <p:cNvSpPr txBox="1"/>
            <p:nvPr/>
          </p:nvSpPr>
          <p:spPr>
            <a:xfrm>
              <a:off x="1905880" y="2564876"/>
              <a:ext cx="1173205" cy="367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CF2F5"/>
                  </a:solidFill>
                  <a:effectLst>
                    <a:outerShdw blurRad="711200" sx="102000" sy="102000" algn="ctr" rotWithShape="0">
                      <a:prstClr val="black">
                        <a:alpha val="83000"/>
                      </a:prstClr>
                    </a:outerShdw>
                  </a:effectLst>
                  <a:uLnTx/>
                  <a:uFillTx/>
                  <a:latin typeface="Outfit" pitchFamily="2" charset="0"/>
                  <a:ea typeface="+mn-ea"/>
                  <a:cs typeface="+mn-cs"/>
                </a:rPr>
                <a:t>Low Freq.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4BBE33-422A-3FE1-75BC-F555D7CAB346}"/>
              </a:ext>
            </a:extLst>
          </p:cNvPr>
          <p:cNvGrpSpPr/>
          <p:nvPr/>
        </p:nvGrpSpPr>
        <p:grpSpPr>
          <a:xfrm>
            <a:off x="3806480" y="3746242"/>
            <a:ext cx="2444580" cy="2428669"/>
            <a:chOff x="2271772" y="2661858"/>
            <a:chExt cx="3240685" cy="321959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C18CA0-1AA3-8442-469A-C8906B90A864}"/>
                </a:ext>
              </a:extLst>
            </p:cNvPr>
            <p:cNvSpPr/>
            <p:nvPr/>
          </p:nvSpPr>
          <p:spPr>
            <a:xfrm rot="16200000">
              <a:off x="2281039" y="2652591"/>
              <a:ext cx="3219592" cy="3238125"/>
            </a:xfrm>
            <a:prstGeom prst="rect">
              <a:avLst/>
            </a:prstGeom>
            <a:gradFill>
              <a:gsLst>
                <a:gs pos="0">
                  <a:srgbClr val="2E9274">
                    <a:lumMod val="60000"/>
                    <a:lumOff val="40000"/>
                  </a:srgbClr>
                </a:gs>
                <a:gs pos="55000">
                  <a:srgbClr val="FFFFFF">
                    <a:alpha val="0"/>
                  </a:srgbClr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3000">
                      <a:srgbClr val="C5558D"/>
                    </a:gs>
                    <a:gs pos="77000">
                      <a:srgbClr val="FFFFFF"/>
                    </a:gs>
                  </a:gsLst>
                  <a:lin ang="18900000" scaled="1"/>
                </a:gra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00DD0E-81F8-1F2B-CB97-D40AA513E1AE}"/>
                </a:ext>
              </a:extLst>
            </p:cNvPr>
            <p:cNvSpPr txBox="1"/>
            <p:nvPr/>
          </p:nvSpPr>
          <p:spPr>
            <a:xfrm>
              <a:off x="4339254" y="5184328"/>
              <a:ext cx="1173203" cy="61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5FFF6"/>
                  </a:solidFill>
                  <a:effectLst>
                    <a:outerShdw blurRad="711200" sx="102000" sy="102000" algn="ctr" rotWithShape="0">
                      <a:prstClr val="black">
                        <a:alpha val="83000"/>
                      </a:prstClr>
                    </a:outerShdw>
                  </a:effectLst>
                  <a:uLnTx/>
                  <a:uFillTx/>
                  <a:latin typeface="Outfit" pitchFamily="2" charset="0"/>
                  <a:ea typeface="+mn-ea"/>
                  <a:cs typeface="+mn-cs"/>
                </a:rPr>
                <a:t>High Freq.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DCBE32-5D99-6C1B-21D8-012A00FF735E}"/>
              </a:ext>
            </a:extLst>
          </p:cNvPr>
          <p:cNvGrpSpPr/>
          <p:nvPr/>
        </p:nvGrpSpPr>
        <p:grpSpPr>
          <a:xfrm>
            <a:off x="7068549" y="5023167"/>
            <a:ext cx="913721" cy="913721"/>
            <a:chOff x="1460664" y="3280044"/>
            <a:chExt cx="1211284" cy="1211284"/>
          </a:xfrm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6E66285D-F07D-3AC5-EF9B-4A9AF0F48EC4}"/>
                </a:ext>
              </a:extLst>
            </p:cNvPr>
            <p:cNvSpPr/>
            <p:nvPr/>
          </p:nvSpPr>
          <p:spPr>
            <a:xfrm rot="10800000">
              <a:off x="1460664" y="3280044"/>
              <a:ext cx="1211284" cy="1211284"/>
            </a:xfrm>
            <a:prstGeom prst="rtTriangl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09C94FF4-D347-D860-514A-7B6504D6672A}"/>
                </a:ext>
              </a:extLst>
            </p:cNvPr>
            <p:cNvSpPr/>
            <p:nvPr/>
          </p:nvSpPr>
          <p:spPr>
            <a:xfrm>
              <a:off x="1460664" y="3280044"/>
              <a:ext cx="1211284" cy="1211284"/>
            </a:xfrm>
            <a:prstGeom prst="rtTriangle">
              <a:avLst/>
            </a:prstGeom>
            <a:solidFill>
              <a:srgbClr val="C8F7E9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91926CE-19A0-06BC-E0EA-A407F5DA257B}"/>
              </a:ext>
            </a:extLst>
          </p:cNvPr>
          <p:cNvSpPr/>
          <p:nvPr/>
        </p:nvSpPr>
        <p:spPr>
          <a:xfrm>
            <a:off x="7053309" y="3727171"/>
            <a:ext cx="913721" cy="913721"/>
          </a:xfrm>
          <a:prstGeom prst="rect">
            <a:avLst/>
          </a:prstGeom>
          <a:gradFill flip="none" rotWithShape="1">
            <a:gsLst>
              <a:gs pos="13000">
                <a:srgbClr val="C5558D"/>
              </a:gs>
              <a:gs pos="77000">
                <a:srgbClr val="FFFFFF"/>
              </a:gs>
            </a:gsLst>
            <a:lin ang="18900000" scaled="1"/>
            <a:tileRect/>
          </a:gra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2C04E3-7D3B-BD79-DC8C-E9A09034C10C}"/>
              </a:ext>
            </a:extLst>
          </p:cNvPr>
          <p:cNvSpPr txBox="1"/>
          <p:nvPr/>
        </p:nvSpPr>
        <p:spPr>
          <a:xfrm>
            <a:off x="7979350" y="4990190"/>
            <a:ext cx="1653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High Frequency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8E97DF-A90A-EA9C-0400-D6A180AF1091}"/>
              </a:ext>
            </a:extLst>
          </p:cNvPr>
          <p:cNvSpPr txBox="1"/>
          <p:nvPr/>
        </p:nvSpPr>
        <p:spPr>
          <a:xfrm>
            <a:off x="7900930" y="3698605"/>
            <a:ext cx="1687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Low Frequency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453E18-E53A-FF49-B2B3-4B6EAAE68DBC}"/>
              </a:ext>
            </a:extLst>
          </p:cNvPr>
          <p:cNvSpPr txBox="1"/>
          <p:nvPr/>
        </p:nvSpPr>
        <p:spPr>
          <a:xfrm>
            <a:off x="8052243" y="3919250"/>
            <a:ext cx="1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Quantifies subtle changes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08ABF0-6442-C13A-2316-157847C09C15}"/>
              </a:ext>
            </a:extLst>
          </p:cNvPr>
          <p:cNvSpPr txBox="1"/>
          <p:nvPr/>
        </p:nvSpPr>
        <p:spPr>
          <a:xfrm>
            <a:off x="8085810" y="5273692"/>
            <a:ext cx="1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Sudden changes in pixel values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1F101C-0956-E037-D1A1-B7517E9CF766}"/>
              </a:ext>
            </a:extLst>
          </p:cNvPr>
          <p:cNvSpPr txBox="1"/>
          <p:nvPr/>
        </p:nvSpPr>
        <p:spPr>
          <a:xfrm>
            <a:off x="8085810" y="5654043"/>
            <a:ext cx="1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Edges, borders, fine textures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309929-296C-564F-F1F4-C6106F53AB41}"/>
              </a:ext>
            </a:extLst>
          </p:cNvPr>
          <p:cNvSpPr txBox="1"/>
          <p:nvPr/>
        </p:nvSpPr>
        <p:spPr>
          <a:xfrm>
            <a:off x="8085812" y="4332691"/>
            <a:ext cx="1389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Smooth gradients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0E4C01-2E24-3A49-782F-3D28CD662CE9}"/>
              </a:ext>
            </a:extLst>
          </p:cNvPr>
          <p:cNvSpPr txBox="1"/>
          <p:nvPr/>
        </p:nvSpPr>
        <p:spPr>
          <a:xfrm>
            <a:off x="3259938" y="6322560"/>
            <a:ext cx="2796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Example 8x8 DCT Matrix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EEA9F8-AA62-298C-8638-103FE90A234F}"/>
              </a:ext>
            </a:extLst>
          </p:cNvPr>
          <p:cNvGrpSpPr/>
          <p:nvPr/>
        </p:nvGrpSpPr>
        <p:grpSpPr>
          <a:xfrm>
            <a:off x="3493111" y="3257378"/>
            <a:ext cx="2685136" cy="382111"/>
            <a:chOff x="1710483" y="1987802"/>
            <a:chExt cx="3559582" cy="50655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722068-5854-8EF2-0FFE-E1FDEEF9A990}"/>
                </a:ext>
              </a:extLst>
            </p:cNvPr>
            <p:cNvSpPr/>
            <p:nvPr/>
          </p:nvSpPr>
          <p:spPr>
            <a:xfrm>
              <a:off x="1710483" y="1987802"/>
              <a:ext cx="3559582" cy="506550"/>
            </a:xfrm>
            <a:prstGeom prst="rect">
              <a:avLst/>
            </a:prstGeom>
            <a:solidFill>
              <a:srgbClr val="F5DDE2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55E1A0-2331-986A-D094-469032920D16}"/>
                </a:ext>
              </a:extLst>
            </p:cNvPr>
            <p:cNvSpPr txBox="1"/>
            <p:nvPr/>
          </p:nvSpPr>
          <p:spPr>
            <a:xfrm>
              <a:off x="2121962" y="2071800"/>
              <a:ext cx="2638712" cy="367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711200" sx="102000" sy="102000" algn="ctr" rotWithShape="0">
                      <a:prstClr val="black">
                        <a:alpha val="83000"/>
                      </a:prstClr>
                    </a:outerShdw>
                  </a:effectLst>
                  <a:uLnTx/>
                  <a:uFillTx/>
                  <a:latin typeface="Outfit" pitchFamily="2" charset="0"/>
                  <a:ea typeface="+mn-ea"/>
                  <a:cs typeface="+mn-cs"/>
                </a:rPr>
                <a:t>Horizontal  Frequencies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660F0D2-8A01-85E2-08B7-BDAB1ABEFA38}"/>
              </a:ext>
            </a:extLst>
          </p:cNvPr>
          <p:cNvGrpSpPr/>
          <p:nvPr/>
        </p:nvGrpSpPr>
        <p:grpSpPr>
          <a:xfrm>
            <a:off x="3167533" y="3608327"/>
            <a:ext cx="331248" cy="2555830"/>
            <a:chOff x="1456765" y="2295957"/>
            <a:chExt cx="548781" cy="33881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586B683-F608-A5CD-6DB2-8DEC8E480D93}"/>
                </a:ext>
              </a:extLst>
            </p:cNvPr>
            <p:cNvSpPr/>
            <p:nvPr/>
          </p:nvSpPr>
          <p:spPr>
            <a:xfrm rot="16200000">
              <a:off x="38344" y="3716919"/>
              <a:ext cx="3388164" cy="546240"/>
            </a:xfrm>
            <a:prstGeom prst="rect">
              <a:avLst/>
            </a:prstGeom>
            <a:solidFill>
              <a:srgbClr val="F5DDE2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17F596E-524D-D385-8BC4-C578FFD91445}"/>
                </a:ext>
              </a:extLst>
            </p:cNvPr>
            <p:cNvSpPr txBox="1"/>
            <p:nvPr/>
          </p:nvSpPr>
          <p:spPr>
            <a:xfrm rot="16200000">
              <a:off x="449184" y="3831880"/>
              <a:ext cx="2382370" cy="367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711200" sx="102000" sy="102000" algn="ctr" rotWithShape="0">
                      <a:prstClr val="black">
                        <a:alpha val="83000"/>
                      </a:prstClr>
                    </a:outerShdw>
                  </a:effectLst>
                  <a:uLnTx/>
                  <a:uFillTx/>
                  <a:latin typeface="Outfit" pitchFamily="2" charset="0"/>
                  <a:ea typeface="+mn-ea"/>
                  <a:cs typeface="+mn-cs"/>
                </a:rPr>
                <a:t>Vertical  Frequencies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E6C853-1EAB-04EA-7D0C-D029E2FD2917}"/>
              </a:ext>
            </a:extLst>
          </p:cNvPr>
          <p:cNvGrpSpPr/>
          <p:nvPr/>
        </p:nvGrpSpPr>
        <p:grpSpPr>
          <a:xfrm>
            <a:off x="1823465" y="3209130"/>
            <a:ext cx="1376611" cy="338554"/>
            <a:chOff x="981525" y="3029802"/>
            <a:chExt cx="1376611" cy="33855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16E76D-29E2-5F23-A86C-3E9B72E537FC}"/>
                </a:ext>
              </a:extLst>
            </p:cNvPr>
            <p:cNvSpPr txBox="1"/>
            <p:nvPr/>
          </p:nvSpPr>
          <p:spPr>
            <a:xfrm>
              <a:off x="981525" y="3029802"/>
              <a:ext cx="11955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Brightness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4AE01B2C-72F4-7762-D6E1-B8FCEAC4D3CD}"/>
                </a:ext>
              </a:extLst>
            </p:cNvPr>
            <p:cNvSpPr/>
            <p:nvPr/>
          </p:nvSpPr>
          <p:spPr>
            <a:xfrm>
              <a:off x="2152904" y="3156896"/>
              <a:ext cx="205232" cy="17964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000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F1E4A-2AAD-98AD-8F44-5A0B1F492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080AD1CB-1402-D591-C8F7-0219F747107F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Machine Learning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EA8E6-F425-15C3-906A-3E2BCFBBC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692" y="1119128"/>
            <a:ext cx="5153126" cy="3266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325697-DD95-D91D-9EAC-C9EB4E30E117}"/>
              </a:ext>
            </a:extLst>
          </p:cNvPr>
          <p:cNvSpPr txBox="1"/>
          <p:nvPr/>
        </p:nvSpPr>
        <p:spPr>
          <a:xfrm>
            <a:off x="3384310" y="5608524"/>
            <a:ext cx="58276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 Best Results (from heatmaps):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Train Accuracy: 98.90% (Patch 1, Estimators 50)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Eval Accuracy:  54.70% (Patch 22, Estimators 50)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88C3A-790C-310B-B390-1C3641238D0C}"/>
              </a:ext>
            </a:extLst>
          </p:cNvPr>
          <p:cNvSpPr txBox="1"/>
          <p:nvPr/>
        </p:nvSpPr>
        <p:spPr>
          <a:xfrm>
            <a:off x="770107" y="4426759"/>
            <a:ext cx="4911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# of tree estimators vs </a:t>
            </a:r>
            <a:r>
              <a:rPr lang="en-US" dirty="0" err="1">
                <a:solidFill>
                  <a:schemeClr val="bg1"/>
                </a:solidFill>
                <a:latin typeface="Outfit" pitchFamily="2" charset="0"/>
              </a:rPr>
              <a:t>NxN</a:t>
            </a: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 patch size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98DFAC-C6B7-2793-5F88-B194550D30E6}"/>
              </a:ext>
            </a:extLst>
          </p:cNvPr>
          <p:cNvSpPr txBox="1"/>
          <p:nvPr/>
        </p:nvSpPr>
        <p:spPr>
          <a:xfrm>
            <a:off x="6002507" y="4426759"/>
            <a:ext cx="4911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# of tree estimators vs </a:t>
            </a:r>
            <a:r>
              <a:rPr lang="en-US" dirty="0" err="1">
                <a:solidFill>
                  <a:schemeClr val="bg1"/>
                </a:solidFill>
                <a:latin typeface="Outfit" pitchFamily="2" charset="0"/>
              </a:rPr>
              <a:t>NxN</a:t>
            </a: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 patch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677A7-3D87-C8E6-1846-F06B206F9AE9}"/>
              </a:ext>
            </a:extLst>
          </p:cNvPr>
          <p:cNvSpPr txBox="1"/>
          <p:nvPr/>
        </p:nvSpPr>
        <p:spPr>
          <a:xfrm>
            <a:off x="770107" y="4943791"/>
            <a:ext cx="49116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The model is evaluated on the train to assess overfitting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DC809-6647-C9D0-0FDF-6EE0C7D9B11E}"/>
              </a:ext>
            </a:extLst>
          </p:cNvPr>
          <p:cNvSpPr txBox="1"/>
          <p:nvPr/>
        </p:nvSpPr>
        <p:spPr>
          <a:xfrm>
            <a:off x="6002507" y="4943791"/>
            <a:ext cx="49116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The model is evaluated on the evaluation performance on unseen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759EF3-1BB8-905D-0BE7-37868C061AB9}"/>
              </a:ext>
            </a:extLst>
          </p:cNvPr>
          <p:cNvSpPr/>
          <p:nvPr/>
        </p:nvSpPr>
        <p:spPr>
          <a:xfrm>
            <a:off x="1053296" y="1261641"/>
            <a:ext cx="3900669" cy="2882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855366-634B-E210-E4CC-FEED00E945E5}"/>
              </a:ext>
            </a:extLst>
          </p:cNvPr>
          <p:cNvSpPr txBox="1"/>
          <p:nvPr/>
        </p:nvSpPr>
        <p:spPr>
          <a:xfrm rot="16200000">
            <a:off x="409477" y="2492929"/>
            <a:ext cx="1748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Outfit" pitchFamily="2" charset="0"/>
              </a:rPr>
              <a:t>NxN</a:t>
            </a:r>
            <a:r>
              <a:rPr lang="en-US" sz="1800" dirty="0">
                <a:latin typeface="Outfit" pitchFamily="2" charset="0"/>
              </a:rPr>
              <a:t> patch size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B80752-DBBE-3244-4246-759D1ABA9C70}"/>
              </a:ext>
            </a:extLst>
          </p:cNvPr>
          <p:cNvSpPr txBox="1"/>
          <p:nvPr/>
        </p:nvSpPr>
        <p:spPr>
          <a:xfrm>
            <a:off x="2129259" y="3745469"/>
            <a:ext cx="1748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Outfit" pitchFamily="2" charset="0"/>
              </a:rPr>
              <a:t># of estimators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71A822-E9A4-E52B-1556-ECB44B833C0D}"/>
              </a:ext>
            </a:extLst>
          </p:cNvPr>
          <p:cNvSpPr txBox="1"/>
          <p:nvPr/>
        </p:nvSpPr>
        <p:spPr>
          <a:xfrm>
            <a:off x="2129259" y="2518023"/>
            <a:ext cx="17487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Outfit" pitchFamily="2" charset="0"/>
              </a:rPr>
              <a:t>HEATMAP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9224E7-8F7F-8EFC-B7F0-8215DA4A7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09" y="1119128"/>
            <a:ext cx="4865276" cy="32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58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D58F8-CD09-08C5-9A6A-86362CE22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FD827BD-28DD-DF74-EC8F-516694D4ABB2}"/>
              </a:ext>
            </a:extLst>
          </p:cNvPr>
          <p:cNvSpPr txBox="1"/>
          <p:nvPr/>
        </p:nvSpPr>
        <p:spPr>
          <a:xfrm>
            <a:off x="0" y="0"/>
            <a:ext cx="678976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AE2F00-7341-6625-7459-315FFA636E7D}"/>
              </a:ext>
            </a:extLst>
          </p:cNvPr>
          <p:cNvGrpSpPr/>
          <p:nvPr/>
        </p:nvGrpSpPr>
        <p:grpSpPr>
          <a:xfrm>
            <a:off x="756654" y="1673464"/>
            <a:ext cx="4645586" cy="1107996"/>
            <a:chOff x="5216550" y="4137928"/>
            <a:chExt cx="4645586" cy="11079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F2621D-7C22-3ED1-579F-A0A5D22C3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16550" y="4195709"/>
              <a:ext cx="938708" cy="9387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364AB6-9154-1AB2-AE38-7E770D9C7744}"/>
                </a:ext>
              </a:extLst>
            </p:cNvPr>
            <p:cNvSpPr txBox="1"/>
            <p:nvPr/>
          </p:nvSpPr>
          <p:spPr>
            <a:xfrm>
              <a:off x="6423875" y="4137928"/>
              <a:ext cx="3438261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dirty="0">
                  <a:solidFill>
                    <a:srgbClr val="FFFFFF"/>
                  </a:solidFill>
                  <a:latin typeface="Outfit" pitchFamily="2" charset="0"/>
                  <a:ea typeface="Neue Machina Ultra-Bold"/>
                  <a:cs typeface="Neue Machina Ultra-Bold"/>
                  <a:sym typeface="Neue Machina Ultra-Bold"/>
                </a:rPr>
                <a:t>Research signal processing methods to process DCT</a:t>
              </a:r>
              <a:endParaRPr lang="en-US" sz="1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endParaRPr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4BE47509-1C3A-ECE6-44BD-9A260AF91CF9}"/>
              </a:ext>
            </a:extLst>
          </p:cNvPr>
          <p:cNvSpPr txBox="1"/>
          <p:nvPr/>
        </p:nvSpPr>
        <p:spPr>
          <a:xfrm>
            <a:off x="5431816" y="0"/>
            <a:ext cx="6760184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Standards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59194F-0031-92BE-032A-1D5E8BC1DFF1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AFC5E4-0B7D-C262-801B-49522A7388A9}"/>
              </a:ext>
            </a:extLst>
          </p:cNvPr>
          <p:cNvCxnSpPr>
            <a:cxnSpLocks/>
          </p:cNvCxnSpPr>
          <p:nvPr/>
        </p:nvCxnSpPr>
        <p:spPr>
          <a:xfrm>
            <a:off x="6096000" y="1426915"/>
            <a:ext cx="0" cy="48442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385A88-421B-D918-CCEF-768054E36ACB}"/>
              </a:ext>
            </a:extLst>
          </p:cNvPr>
          <p:cNvCxnSpPr/>
          <p:nvPr/>
        </p:nvCxnSpPr>
        <p:spPr>
          <a:xfrm>
            <a:off x="12191999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07BC8B4-F2F1-FD50-40D2-1730A7B534C7}"/>
              </a:ext>
            </a:extLst>
          </p:cNvPr>
          <p:cNvSpPr txBox="1"/>
          <p:nvPr/>
        </p:nvSpPr>
        <p:spPr>
          <a:xfrm>
            <a:off x="6283321" y="6059442"/>
            <a:ext cx="5705480" cy="863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  <a:latin typeface="Outfit" pitchFamily="2" charset="0"/>
                <a:ea typeface="Cambria Math" panose="02040503050406030204" pitchFamily="18" charset="0"/>
              </a:rPr>
              <a:t>Source: https://developers.google.com/machine-learning/guides/rules-of-ml</a:t>
            </a:r>
          </a:p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i="0" dirty="0">
              <a:solidFill>
                <a:schemeClr val="bg1"/>
              </a:solidFill>
              <a:effectLst/>
              <a:latin typeface="Outfit" pitchFamily="2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DFA7C6E-4FC2-674A-405C-0F7ADB3C3E61}"/>
              </a:ext>
            </a:extLst>
          </p:cNvPr>
          <p:cNvSpPr>
            <a:spLocks noGrp="1"/>
          </p:cNvSpPr>
          <p:nvPr/>
        </p:nvSpPr>
        <p:spPr>
          <a:xfrm>
            <a:off x="6430312" y="1351987"/>
            <a:ext cx="5509695" cy="851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Common Practice in ML</a:t>
            </a: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070EF-005C-F377-1E44-A9C4640063FA}"/>
              </a:ext>
            </a:extLst>
          </p:cNvPr>
          <p:cNvSpPr txBox="1"/>
          <p:nvPr/>
        </p:nvSpPr>
        <p:spPr>
          <a:xfrm>
            <a:off x="7255224" y="2309169"/>
            <a:ext cx="4406201" cy="129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Fairness Indicators: Ensure transparency in classification, and mitigate bias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ACD3C0-4E7B-F732-BF87-EB4F9F30EF28}"/>
              </a:ext>
            </a:extLst>
          </p:cNvPr>
          <p:cNvSpPr txBox="1"/>
          <p:nvPr/>
        </p:nvSpPr>
        <p:spPr>
          <a:xfrm>
            <a:off x="7255224" y="3780548"/>
            <a:ext cx="4625250" cy="129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Outfit" pitchFamily="2" charset="0"/>
              </a:rPr>
              <a:t>Reproducible results: Use fixed seeds, consistent Python library versions and documentation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B98FA2-7A6E-1B06-C9C3-67F4F111991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7025" y="2462124"/>
            <a:ext cx="1139130" cy="113913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E6B5CEF-77A2-305F-CBFB-8A435F8768B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9623" y="3854497"/>
            <a:ext cx="1272251" cy="1272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81FC6A-997C-590C-7ACE-8D2255C22E47}"/>
              </a:ext>
            </a:extLst>
          </p:cNvPr>
          <p:cNvSpPr txBox="1"/>
          <p:nvPr/>
        </p:nvSpPr>
        <p:spPr>
          <a:xfrm>
            <a:off x="1963979" y="3194701"/>
            <a:ext cx="34382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Tune parameters of Random Forest</a:t>
            </a:r>
            <a:endParaRPr lang="en-US" sz="1400" dirty="0">
              <a:solidFill>
                <a:srgbClr val="FFFFFF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76BE5-E911-59C3-9443-60D61C3AE6BE}"/>
              </a:ext>
            </a:extLst>
          </p:cNvPr>
          <p:cNvSpPr txBox="1"/>
          <p:nvPr/>
        </p:nvSpPr>
        <p:spPr>
          <a:xfrm>
            <a:off x="1963979" y="4645775"/>
            <a:ext cx="343826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rgbClr val="FFFFFF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Implement Neural Network method</a:t>
            </a:r>
            <a:endParaRPr lang="en-US" sz="1400" dirty="0">
              <a:solidFill>
                <a:srgbClr val="FFFFFF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E65632-09C4-4D8B-B39D-358D6E803F49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97" y="2817119"/>
            <a:ext cx="1370929" cy="13709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7E4AB5-E678-CCAA-4E09-3307C7520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761" y="4466957"/>
            <a:ext cx="1206499" cy="1206499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7EE2E7-A845-A56C-F35E-891B080CBD5A}"/>
              </a:ext>
            </a:extLst>
          </p:cNvPr>
          <p:cNvSpPr/>
          <p:nvPr/>
        </p:nvSpPr>
        <p:spPr>
          <a:xfrm>
            <a:off x="561372" y="10228298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7E7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F75146-C6C5-0414-8162-7977065D2C57}"/>
              </a:ext>
            </a:extLst>
          </p:cNvPr>
          <p:cNvSpPr/>
          <p:nvPr/>
        </p:nvSpPr>
        <p:spPr>
          <a:xfrm>
            <a:off x="3326422" y="10228298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97A7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E3D0F93-101E-931A-03E0-AD9524E8CF88}"/>
              </a:ext>
            </a:extLst>
          </p:cNvPr>
          <p:cNvSpPr/>
          <p:nvPr/>
        </p:nvSpPr>
        <p:spPr>
          <a:xfrm>
            <a:off x="6112595" y="10228298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B9B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93626C-31A9-66F1-2BA0-A27F723BA9C1}"/>
              </a:ext>
            </a:extLst>
          </p:cNvPr>
          <p:cNvSpPr/>
          <p:nvPr/>
        </p:nvSpPr>
        <p:spPr>
          <a:xfrm>
            <a:off x="8903899" y="10228298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7A2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03497B-CE00-3EAD-A045-697E4A7B95D2}"/>
              </a:ext>
            </a:extLst>
          </p:cNvPr>
          <p:cNvSpPr txBox="1"/>
          <p:nvPr/>
        </p:nvSpPr>
        <p:spPr>
          <a:xfrm>
            <a:off x="9290307" y="10437301"/>
            <a:ext cx="188639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Website tool development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ABA776F-E112-02B6-DC9C-E123219A5F6B}"/>
              </a:ext>
            </a:extLst>
          </p:cNvPr>
          <p:cNvGrpSpPr/>
          <p:nvPr/>
        </p:nvGrpSpPr>
        <p:grpSpPr>
          <a:xfrm>
            <a:off x="9684909" y="8789708"/>
            <a:ext cx="1097188" cy="969662"/>
            <a:chOff x="6924158" y="3860084"/>
            <a:chExt cx="641288" cy="566751"/>
          </a:xfrm>
        </p:grpSpPr>
        <p:sp>
          <p:nvSpPr>
            <p:cNvPr id="32" name="Google Shape;12445;p89">
              <a:extLst>
                <a:ext uri="{FF2B5EF4-FFF2-40B4-BE49-F238E27FC236}">
                  <a16:creationId xmlns:a16="http://schemas.microsoft.com/office/drawing/2014/main" id="{11135E3C-A4EC-B0BC-A6F2-FEA25E124944}"/>
                </a:ext>
              </a:extLst>
            </p:cNvPr>
            <p:cNvSpPr/>
            <p:nvPr/>
          </p:nvSpPr>
          <p:spPr>
            <a:xfrm>
              <a:off x="6924158" y="3860084"/>
              <a:ext cx="641288" cy="566751"/>
            </a:xfrm>
            <a:custGeom>
              <a:avLst/>
              <a:gdLst/>
              <a:ahLst/>
              <a:cxnLst/>
              <a:rect l="l" t="t" r="r" b="b"/>
              <a:pathLst>
                <a:path w="11658" h="10303" extrusionOk="0">
                  <a:moveTo>
                    <a:pt x="10618" y="693"/>
                  </a:moveTo>
                  <a:cubicBezTo>
                    <a:pt x="10807" y="693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93"/>
                    <a:pt x="1009" y="693"/>
                  </a:cubicBezTo>
                  <a:close/>
                  <a:moveTo>
                    <a:pt x="10996" y="3403"/>
                  </a:moveTo>
                  <a:lnTo>
                    <a:pt x="10996" y="9231"/>
                  </a:lnTo>
                  <a:cubicBezTo>
                    <a:pt x="10964" y="9420"/>
                    <a:pt x="10838" y="9578"/>
                    <a:pt x="10618" y="9578"/>
                  </a:cubicBezTo>
                  <a:lnTo>
                    <a:pt x="1009" y="9578"/>
                  </a:lnTo>
                  <a:cubicBezTo>
                    <a:pt x="820" y="9578"/>
                    <a:pt x="662" y="9420"/>
                    <a:pt x="662" y="9231"/>
                  </a:cubicBezTo>
                  <a:lnTo>
                    <a:pt x="662" y="340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9263"/>
                  </a:lnTo>
                  <a:cubicBezTo>
                    <a:pt x="1" y="9830"/>
                    <a:pt x="473" y="10302"/>
                    <a:pt x="1009" y="10302"/>
                  </a:cubicBezTo>
                  <a:lnTo>
                    <a:pt x="10618" y="10302"/>
                  </a:lnTo>
                  <a:cubicBezTo>
                    <a:pt x="11185" y="10302"/>
                    <a:pt x="11658" y="9830"/>
                    <a:pt x="11658" y="9263"/>
                  </a:cubicBezTo>
                  <a:lnTo>
                    <a:pt x="11658" y="1040"/>
                  </a:lnTo>
                  <a:cubicBezTo>
                    <a:pt x="11658" y="441"/>
                    <a:pt x="11217" y="0"/>
                    <a:pt x="106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34" name="Google Shape;12446;p89">
              <a:extLst>
                <a:ext uri="{FF2B5EF4-FFF2-40B4-BE49-F238E27FC236}">
                  <a16:creationId xmlns:a16="http://schemas.microsoft.com/office/drawing/2014/main" id="{2C899366-1076-768C-5873-9527B1E906BB}"/>
                </a:ext>
              </a:extLst>
            </p:cNvPr>
            <p:cNvSpPr/>
            <p:nvPr/>
          </p:nvSpPr>
          <p:spPr>
            <a:xfrm>
              <a:off x="6996934" y="3934620"/>
              <a:ext cx="39936" cy="38176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8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35" name="Google Shape;12447;p89">
              <a:extLst>
                <a:ext uri="{FF2B5EF4-FFF2-40B4-BE49-F238E27FC236}">
                  <a16:creationId xmlns:a16="http://schemas.microsoft.com/office/drawing/2014/main" id="{5402E0C3-9977-1C5B-17F6-3D36E16104DA}"/>
                </a:ext>
              </a:extLst>
            </p:cNvPr>
            <p:cNvSpPr/>
            <p:nvPr/>
          </p:nvSpPr>
          <p:spPr>
            <a:xfrm>
              <a:off x="7073231" y="3934620"/>
              <a:ext cx="38176" cy="38176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37" name="Google Shape;12448;p89">
              <a:extLst>
                <a:ext uri="{FF2B5EF4-FFF2-40B4-BE49-F238E27FC236}">
                  <a16:creationId xmlns:a16="http://schemas.microsoft.com/office/drawing/2014/main" id="{62FFAD68-77A5-A8E5-1755-EA4C3C32FC79}"/>
                </a:ext>
              </a:extLst>
            </p:cNvPr>
            <p:cNvSpPr/>
            <p:nvPr/>
          </p:nvSpPr>
          <p:spPr>
            <a:xfrm>
              <a:off x="7149472" y="3934620"/>
              <a:ext cx="38176" cy="38176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39" name="Google Shape;12449;p89">
              <a:extLst>
                <a:ext uri="{FF2B5EF4-FFF2-40B4-BE49-F238E27FC236}">
                  <a16:creationId xmlns:a16="http://schemas.microsoft.com/office/drawing/2014/main" id="{44F31E69-16C3-344A-8C83-D33DCD577F92}"/>
                </a:ext>
              </a:extLst>
            </p:cNvPr>
            <p:cNvSpPr/>
            <p:nvPr/>
          </p:nvSpPr>
          <p:spPr>
            <a:xfrm>
              <a:off x="7222249" y="3934620"/>
              <a:ext cx="266956" cy="38176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90" y="693"/>
                    <a:pt x="347" y="693"/>
                  </a:cubicBezTo>
                  <a:lnTo>
                    <a:pt x="4506" y="693"/>
                  </a:lnTo>
                  <a:cubicBezTo>
                    <a:pt x="4695" y="693"/>
                    <a:pt x="4852" y="536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40" name="Google Shape;12450;p89">
              <a:extLst>
                <a:ext uri="{FF2B5EF4-FFF2-40B4-BE49-F238E27FC236}">
                  <a16:creationId xmlns:a16="http://schemas.microsoft.com/office/drawing/2014/main" id="{3D053DCF-E386-EC42-5CD8-C7CCBEC64C8C}"/>
                </a:ext>
              </a:extLst>
            </p:cNvPr>
            <p:cNvSpPr/>
            <p:nvPr/>
          </p:nvSpPr>
          <p:spPr>
            <a:xfrm>
              <a:off x="7340077" y="4124784"/>
              <a:ext cx="114472" cy="187688"/>
            </a:xfrm>
            <a:custGeom>
              <a:avLst/>
              <a:gdLst/>
              <a:ahLst/>
              <a:cxnLst/>
              <a:rect l="l" t="t" r="r" b="b"/>
              <a:pathLst>
                <a:path w="2081" h="3412" extrusionOk="0">
                  <a:moveTo>
                    <a:pt x="347" y="1"/>
                  </a:moveTo>
                  <a:cubicBezTo>
                    <a:pt x="261" y="1"/>
                    <a:pt x="174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1261" y="1710"/>
                  </a:lnTo>
                  <a:lnTo>
                    <a:pt x="127" y="2844"/>
                  </a:lnTo>
                  <a:cubicBezTo>
                    <a:pt x="1" y="2970"/>
                    <a:pt x="1" y="3191"/>
                    <a:pt x="127" y="3317"/>
                  </a:cubicBezTo>
                  <a:cubicBezTo>
                    <a:pt x="174" y="3380"/>
                    <a:pt x="261" y="3411"/>
                    <a:pt x="347" y="3411"/>
                  </a:cubicBezTo>
                  <a:cubicBezTo>
                    <a:pt x="434" y="3411"/>
                    <a:pt x="521" y="3380"/>
                    <a:pt x="568" y="3317"/>
                  </a:cubicBezTo>
                  <a:lnTo>
                    <a:pt x="1954" y="1930"/>
                  </a:lnTo>
                  <a:cubicBezTo>
                    <a:pt x="2080" y="1804"/>
                    <a:pt x="2080" y="1584"/>
                    <a:pt x="1954" y="1458"/>
                  </a:cubicBezTo>
                  <a:lnTo>
                    <a:pt x="568" y="72"/>
                  </a:lnTo>
                  <a:cubicBezTo>
                    <a:pt x="521" y="24"/>
                    <a:pt x="434" y="1"/>
                    <a:pt x="3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42" name="Google Shape;12451;p89">
              <a:extLst>
                <a:ext uri="{FF2B5EF4-FFF2-40B4-BE49-F238E27FC236}">
                  <a16:creationId xmlns:a16="http://schemas.microsoft.com/office/drawing/2014/main" id="{94741FBB-E2E0-33E0-489C-41B2EA595F68}"/>
                </a:ext>
              </a:extLst>
            </p:cNvPr>
            <p:cNvSpPr/>
            <p:nvPr/>
          </p:nvSpPr>
          <p:spPr>
            <a:xfrm>
              <a:off x="7033350" y="4124784"/>
              <a:ext cx="117883" cy="187688"/>
            </a:xfrm>
            <a:custGeom>
              <a:avLst/>
              <a:gdLst/>
              <a:ahLst/>
              <a:cxnLst/>
              <a:rect l="l" t="t" r="r" b="b"/>
              <a:pathLst>
                <a:path w="2143" h="3412" extrusionOk="0">
                  <a:moveTo>
                    <a:pt x="1749" y="1"/>
                  </a:moveTo>
                  <a:cubicBezTo>
                    <a:pt x="1662" y="1"/>
                    <a:pt x="1576" y="24"/>
                    <a:pt x="1513" y="72"/>
                  </a:cubicBezTo>
                  <a:lnTo>
                    <a:pt x="127" y="1458"/>
                  </a:lnTo>
                  <a:cubicBezTo>
                    <a:pt x="1" y="1584"/>
                    <a:pt x="1" y="1804"/>
                    <a:pt x="127" y="1930"/>
                  </a:cubicBezTo>
                  <a:lnTo>
                    <a:pt x="1513" y="3317"/>
                  </a:lnTo>
                  <a:cubicBezTo>
                    <a:pt x="1576" y="3380"/>
                    <a:pt x="1662" y="3411"/>
                    <a:pt x="1749" y="3411"/>
                  </a:cubicBezTo>
                  <a:cubicBezTo>
                    <a:pt x="1836" y="3411"/>
                    <a:pt x="1922" y="3380"/>
                    <a:pt x="1985" y="3317"/>
                  </a:cubicBezTo>
                  <a:cubicBezTo>
                    <a:pt x="2111" y="3191"/>
                    <a:pt x="2111" y="2970"/>
                    <a:pt x="1985" y="2844"/>
                  </a:cubicBezTo>
                  <a:lnTo>
                    <a:pt x="851" y="1710"/>
                  </a:lnTo>
                  <a:lnTo>
                    <a:pt x="1985" y="544"/>
                  </a:lnTo>
                  <a:cubicBezTo>
                    <a:pt x="2143" y="450"/>
                    <a:pt x="2143" y="198"/>
                    <a:pt x="1985" y="72"/>
                  </a:cubicBezTo>
                  <a:cubicBezTo>
                    <a:pt x="1922" y="24"/>
                    <a:pt x="1836" y="1"/>
                    <a:pt x="174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43" name="Google Shape;12452;p89">
              <a:extLst>
                <a:ext uri="{FF2B5EF4-FFF2-40B4-BE49-F238E27FC236}">
                  <a16:creationId xmlns:a16="http://schemas.microsoft.com/office/drawing/2014/main" id="{F170BEF5-B9E4-61AB-1A54-D5DEFAE57A30}"/>
                </a:ext>
              </a:extLst>
            </p:cNvPr>
            <p:cNvSpPr/>
            <p:nvPr/>
          </p:nvSpPr>
          <p:spPr>
            <a:xfrm>
              <a:off x="7184128" y="4084463"/>
              <a:ext cx="119643" cy="262720"/>
            </a:xfrm>
            <a:custGeom>
              <a:avLst/>
              <a:gdLst/>
              <a:ahLst/>
              <a:cxnLst/>
              <a:rect l="l" t="t" r="r" b="b"/>
              <a:pathLst>
                <a:path w="2175" h="4776" extrusionOk="0">
                  <a:moveTo>
                    <a:pt x="1778" y="0"/>
                  </a:moveTo>
                  <a:cubicBezTo>
                    <a:pt x="1617" y="0"/>
                    <a:pt x="1501" y="108"/>
                    <a:pt x="1450" y="237"/>
                  </a:cubicBezTo>
                  <a:lnTo>
                    <a:pt x="63" y="4333"/>
                  </a:lnTo>
                  <a:cubicBezTo>
                    <a:pt x="0" y="4522"/>
                    <a:pt x="95" y="4680"/>
                    <a:pt x="253" y="4743"/>
                  </a:cubicBezTo>
                  <a:cubicBezTo>
                    <a:pt x="305" y="4765"/>
                    <a:pt x="354" y="4775"/>
                    <a:pt x="399" y="4775"/>
                  </a:cubicBezTo>
                  <a:cubicBezTo>
                    <a:pt x="543" y="4775"/>
                    <a:pt x="646" y="4674"/>
                    <a:pt x="694" y="4554"/>
                  </a:cubicBezTo>
                  <a:lnTo>
                    <a:pt x="2080" y="458"/>
                  </a:lnTo>
                  <a:cubicBezTo>
                    <a:pt x="2174" y="300"/>
                    <a:pt x="2048" y="111"/>
                    <a:pt x="1891" y="17"/>
                  </a:cubicBezTo>
                  <a:cubicBezTo>
                    <a:pt x="1851" y="6"/>
                    <a:pt x="1813" y="0"/>
                    <a:pt x="17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E4AE42B-F0BB-ACD9-B06C-8304D6AC3FDF}"/>
              </a:ext>
            </a:extLst>
          </p:cNvPr>
          <p:cNvSpPr txBox="1"/>
          <p:nvPr/>
        </p:nvSpPr>
        <p:spPr>
          <a:xfrm>
            <a:off x="1049921" y="10437301"/>
            <a:ext cx="168211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Dataset Annotation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325AD12-6B92-7873-5150-2FB5C35E89BF}"/>
              </a:ext>
            </a:extLst>
          </p:cNvPr>
          <p:cNvGrpSpPr/>
          <p:nvPr/>
        </p:nvGrpSpPr>
        <p:grpSpPr>
          <a:xfrm>
            <a:off x="1372781" y="8757706"/>
            <a:ext cx="1036391" cy="1033667"/>
            <a:chOff x="4510093" y="1583929"/>
            <a:chExt cx="648218" cy="646514"/>
          </a:xfrm>
        </p:grpSpPr>
        <p:sp>
          <p:nvSpPr>
            <p:cNvPr id="46" name="Google Shape;12465;p89">
              <a:extLst>
                <a:ext uri="{FF2B5EF4-FFF2-40B4-BE49-F238E27FC236}">
                  <a16:creationId xmlns:a16="http://schemas.microsoft.com/office/drawing/2014/main" id="{2F3CC9A7-E807-C962-84F2-429875F5B803}"/>
                </a:ext>
              </a:extLst>
            </p:cNvPr>
            <p:cNvSpPr/>
            <p:nvPr/>
          </p:nvSpPr>
          <p:spPr>
            <a:xfrm>
              <a:off x="4510093" y="1583929"/>
              <a:ext cx="648218" cy="646514"/>
            </a:xfrm>
            <a:custGeom>
              <a:avLst/>
              <a:gdLst/>
              <a:ahLst/>
              <a:cxnLst/>
              <a:rect l="l" t="t" r="r" b="b"/>
              <a:pathLst>
                <a:path w="11784" h="11753" extrusionOk="0">
                  <a:moveTo>
                    <a:pt x="5734" y="694"/>
                  </a:moveTo>
                  <a:cubicBezTo>
                    <a:pt x="7624" y="694"/>
                    <a:pt x="9168" y="2238"/>
                    <a:pt x="9168" y="4128"/>
                  </a:cubicBezTo>
                  <a:cubicBezTo>
                    <a:pt x="9168" y="6050"/>
                    <a:pt x="7624" y="7594"/>
                    <a:pt x="5734" y="7594"/>
                  </a:cubicBezTo>
                  <a:cubicBezTo>
                    <a:pt x="3844" y="7594"/>
                    <a:pt x="2332" y="6018"/>
                    <a:pt x="2332" y="4128"/>
                  </a:cubicBezTo>
                  <a:cubicBezTo>
                    <a:pt x="2332" y="2238"/>
                    <a:pt x="3844" y="694"/>
                    <a:pt x="5734" y="694"/>
                  </a:cubicBezTo>
                  <a:close/>
                  <a:moveTo>
                    <a:pt x="977" y="7531"/>
                  </a:moveTo>
                  <a:cubicBezTo>
                    <a:pt x="1166" y="7531"/>
                    <a:pt x="1323" y="7688"/>
                    <a:pt x="1323" y="7909"/>
                  </a:cubicBezTo>
                  <a:cubicBezTo>
                    <a:pt x="1292" y="8129"/>
                    <a:pt x="1134" y="8255"/>
                    <a:pt x="977" y="8255"/>
                  </a:cubicBezTo>
                  <a:cubicBezTo>
                    <a:pt x="788" y="8255"/>
                    <a:pt x="630" y="8098"/>
                    <a:pt x="630" y="7909"/>
                  </a:cubicBezTo>
                  <a:cubicBezTo>
                    <a:pt x="630" y="7688"/>
                    <a:pt x="788" y="7531"/>
                    <a:pt x="977" y="7531"/>
                  </a:cubicBezTo>
                  <a:close/>
                  <a:moveTo>
                    <a:pt x="10586" y="7531"/>
                  </a:moveTo>
                  <a:cubicBezTo>
                    <a:pt x="10775" y="7531"/>
                    <a:pt x="10932" y="7688"/>
                    <a:pt x="10932" y="7909"/>
                  </a:cubicBezTo>
                  <a:cubicBezTo>
                    <a:pt x="10932" y="8129"/>
                    <a:pt x="10775" y="8255"/>
                    <a:pt x="10586" y="8255"/>
                  </a:cubicBezTo>
                  <a:cubicBezTo>
                    <a:pt x="10397" y="8255"/>
                    <a:pt x="10239" y="8098"/>
                    <a:pt x="10239" y="7909"/>
                  </a:cubicBezTo>
                  <a:cubicBezTo>
                    <a:pt x="10239" y="7688"/>
                    <a:pt x="10397" y="7531"/>
                    <a:pt x="10586" y="7531"/>
                  </a:cubicBezTo>
                  <a:close/>
                  <a:moveTo>
                    <a:pt x="3025" y="9641"/>
                  </a:moveTo>
                  <a:cubicBezTo>
                    <a:pt x="3214" y="9641"/>
                    <a:pt x="3371" y="9799"/>
                    <a:pt x="3371" y="9988"/>
                  </a:cubicBezTo>
                  <a:cubicBezTo>
                    <a:pt x="3340" y="10177"/>
                    <a:pt x="3214" y="10335"/>
                    <a:pt x="3025" y="10335"/>
                  </a:cubicBezTo>
                  <a:cubicBezTo>
                    <a:pt x="2836" y="10335"/>
                    <a:pt x="2678" y="10177"/>
                    <a:pt x="2678" y="9988"/>
                  </a:cubicBezTo>
                  <a:cubicBezTo>
                    <a:pt x="2678" y="9799"/>
                    <a:pt x="2836" y="9641"/>
                    <a:pt x="3025" y="9641"/>
                  </a:cubicBezTo>
                  <a:close/>
                  <a:moveTo>
                    <a:pt x="8475" y="9641"/>
                  </a:moveTo>
                  <a:cubicBezTo>
                    <a:pt x="8696" y="9641"/>
                    <a:pt x="8822" y="9799"/>
                    <a:pt x="8822" y="9988"/>
                  </a:cubicBezTo>
                  <a:cubicBezTo>
                    <a:pt x="8822" y="10177"/>
                    <a:pt x="8664" y="10335"/>
                    <a:pt x="8475" y="10335"/>
                  </a:cubicBezTo>
                  <a:cubicBezTo>
                    <a:pt x="8255" y="10335"/>
                    <a:pt x="8128" y="10177"/>
                    <a:pt x="8128" y="9988"/>
                  </a:cubicBezTo>
                  <a:cubicBezTo>
                    <a:pt x="8128" y="9799"/>
                    <a:pt x="8255" y="9641"/>
                    <a:pt x="8475" y="9641"/>
                  </a:cubicBezTo>
                  <a:close/>
                  <a:moveTo>
                    <a:pt x="5734" y="10303"/>
                  </a:moveTo>
                  <a:cubicBezTo>
                    <a:pt x="5955" y="10303"/>
                    <a:pt x="6112" y="10461"/>
                    <a:pt x="6112" y="10650"/>
                  </a:cubicBezTo>
                  <a:cubicBezTo>
                    <a:pt x="6112" y="10839"/>
                    <a:pt x="5955" y="10996"/>
                    <a:pt x="5734" y="10996"/>
                  </a:cubicBezTo>
                  <a:cubicBezTo>
                    <a:pt x="5545" y="10996"/>
                    <a:pt x="5388" y="10839"/>
                    <a:pt x="5388" y="10650"/>
                  </a:cubicBezTo>
                  <a:cubicBezTo>
                    <a:pt x="5388" y="10461"/>
                    <a:pt x="5545" y="10303"/>
                    <a:pt x="5734" y="10303"/>
                  </a:cubicBezTo>
                  <a:close/>
                  <a:moveTo>
                    <a:pt x="5797" y="1"/>
                  </a:moveTo>
                  <a:cubicBezTo>
                    <a:pt x="3497" y="1"/>
                    <a:pt x="1701" y="1860"/>
                    <a:pt x="1701" y="4097"/>
                  </a:cubicBezTo>
                  <a:cubicBezTo>
                    <a:pt x="1701" y="5010"/>
                    <a:pt x="2017" y="5924"/>
                    <a:pt x="2552" y="6617"/>
                  </a:cubicBezTo>
                  <a:lnTo>
                    <a:pt x="1701" y="7153"/>
                  </a:lnTo>
                  <a:cubicBezTo>
                    <a:pt x="1481" y="6995"/>
                    <a:pt x="1260" y="6901"/>
                    <a:pt x="1040" y="6901"/>
                  </a:cubicBezTo>
                  <a:cubicBezTo>
                    <a:pt x="473" y="6901"/>
                    <a:pt x="0" y="7373"/>
                    <a:pt x="0" y="7940"/>
                  </a:cubicBezTo>
                  <a:cubicBezTo>
                    <a:pt x="0" y="8476"/>
                    <a:pt x="473" y="8948"/>
                    <a:pt x="1040" y="8948"/>
                  </a:cubicBezTo>
                  <a:cubicBezTo>
                    <a:pt x="1575" y="8948"/>
                    <a:pt x="2048" y="8476"/>
                    <a:pt x="2048" y="7940"/>
                  </a:cubicBezTo>
                  <a:lnTo>
                    <a:pt x="2048" y="7751"/>
                  </a:lnTo>
                  <a:lnTo>
                    <a:pt x="3088" y="7153"/>
                  </a:lnTo>
                  <a:cubicBezTo>
                    <a:pt x="3340" y="7373"/>
                    <a:pt x="3623" y="7625"/>
                    <a:pt x="3970" y="7783"/>
                  </a:cubicBezTo>
                  <a:lnTo>
                    <a:pt x="3308" y="8948"/>
                  </a:lnTo>
                  <a:lnTo>
                    <a:pt x="3119" y="8948"/>
                  </a:lnTo>
                  <a:cubicBezTo>
                    <a:pt x="2552" y="8948"/>
                    <a:pt x="2080" y="9421"/>
                    <a:pt x="2080" y="9988"/>
                  </a:cubicBezTo>
                  <a:cubicBezTo>
                    <a:pt x="2080" y="10524"/>
                    <a:pt x="2552" y="10996"/>
                    <a:pt x="3119" y="10996"/>
                  </a:cubicBezTo>
                  <a:cubicBezTo>
                    <a:pt x="3655" y="10996"/>
                    <a:pt x="4127" y="10524"/>
                    <a:pt x="4127" y="9988"/>
                  </a:cubicBezTo>
                  <a:cubicBezTo>
                    <a:pt x="4127" y="9736"/>
                    <a:pt x="4064" y="9515"/>
                    <a:pt x="3907" y="9326"/>
                  </a:cubicBezTo>
                  <a:lnTo>
                    <a:pt x="4600" y="8098"/>
                  </a:lnTo>
                  <a:cubicBezTo>
                    <a:pt x="4883" y="8161"/>
                    <a:pt x="5199" y="8255"/>
                    <a:pt x="5514" y="8287"/>
                  </a:cubicBezTo>
                  <a:lnTo>
                    <a:pt x="5514" y="9736"/>
                  </a:lnTo>
                  <a:cubicBezTo>
                    <a:pt x="5136" y="9894"/>
                    <a:pt x="4852" y="10272"/>
                    <a:pt x="4852" y="10713"/>
                  </a:cubicBezTo>
                  <a:cubicBezTo>
                    <a:pt x="4852" y="11280"/>
                    <a:pt x="5325" y="11752"/>
                    <a:pt x="5860" y="11752"/>
                  </a:cubicBezTo>
                  <a:cubicBezTo>
                    <a:pt x="6427" y="11752"/>
                    <a:pt x="6900" y="11280"/>
                    <a:pt x="6900" y="10713"/>
                  </a:cubicBezTo>
                  <a:cubicBezTo>
                    <a:pt x="6900" y="10303"/>
                    <a:pt x="6616" y="9894"/>
                    <a:pt x="6238" y="9736"/>
                  </a:cubicBezTo>
                  <a:lnTo>
                    <a:pt x="6238" y="8287"/>
                  </a:lnTo>
                  <a:cubicBezTo>
                    <a:pt x="6553" y="8255"/>
                    <a:pt x="6868" y="8224"/>
                    <a:pt x="7120" y="8098"/>
                  </a:cubicBezTo>
                  <a:lnTo>
                    <a:pt x="7845" y="9326"/>
                  </a:lnTo>
                  <a:cubicBezTo>
                    <a:pt x="7687" y="9515"/>
                    <a:pt x="7593" y="9736"/>
                    <a:pt x="7593" y="9988"/>
                  </a:cubicBezTo>
                  <a:cubicBezTo>
                    <a:pt x="7593" y="10524"/>
                    <a:pt x="8065" y="10996"/>
                    <a:pt x="8633" y="10996"/>
                  </a:cubicBezTo>
                  <a:cubicBezTo>
                    <a:pt x="9168" y="10996"/>
                    <a:pt x="9641" y="10524"/>
                    <a:pt x="9641" y="9988"/>
                  </a:cubicBezTo>
                  <a:cubicBezTo>
                    <a:pt x="9641" y="9421"/>
                    <a:pt x="9168" y="8948"/>
                    <a:pt x="8633" y="8948"/>
                  </a:cubicBezTo>
                  <a:lnTo>
                    <a:pt x="8444" y="8948"/>
                  </a:lnTo>
                  <a:lnTo>
                    <a:pt x="7750" y="7783"/>
                  </a:lnTo>
                  <a:cubicBezTo>
                    <a:pt x="8065" y="7625"/>
                    <a:pt x="8381" y="7373"/>
                    <a:pt x="8664" y="7153"/>
                  </a:cubicBezTo>
                  <a:lnTo>
                    <a:pt x="9735" y="7751"/>
                  </a:lnTo>
                  <a:lnTo>
                    <a:pt x="9735" y="7940"/>
                  </a:lnTo>
                  <a:cubicBezTo>
                    <a:pt x="9735" y="8476"/>
                    <a:pt x="10208" y="8948"/>
                    <a:pt x="10743" y="8948"/>
                  </a:cubicBezTo>
                  <a:cubicBezTo>
                    <a:pt x="11310" y="8948"/>
                    <a:pt x="11783" y="8476"/>
                    <a:pt x="11783" y="7940"/>
                  </a:cubicBezTo>
                  <a:cubicBezTo>
                    <a:pt x="11626" y="7342"/>
                    <a:pt x="11153" y="6901"/>
                    <a:pt x="10586" y="6901"/>
                  </a:cubicBezTo>
                  <a:cubicBezTo>
                    <a:pt x="10302" y="6901"/>
                    <a:pt x="10082" y="6995"/>
                    <a:pt x="9924" y="7153"/>
                  </a:cubicBezTo>
                  <a:lnTo>
                    <a:pt x="9011" y="6617"/>
                  </a:lnTo>
                  <a:cubicBezTo>
                    <a:pt x="9578" y="5924"/>
                    <a:pt x="9893" y="5010"/>
                    <a:pt x="9893" y="4097"/>
                  </a:cubicBezTo>
                  <a:cubicBezTo>
                    <a:pt x="9893" y="1828"/>
                    <a:pt x="8034" y="1"/>
                    <a:pt x="579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47" name="Google Shape;12466;p89">
              <a:extLst>
                <a:ext uri="{FF2B5EF4-FFF2-40B4-BE49-F238E27FC236}">
                  <a16:creationId xmlns:a16="http://schemas.microsoft.com/office/drawing/2014/main" id="{BF503437-A473-6549-17AF-C3CBE411686A}"/>
                </a:ext>
              </a:extLst>
            </p:cNvPr>
            <p:cNvSpPr/>
            <p:nvPr/>
          </p:nvSpPr>
          <p:spPr>
            <a:xfrm>
              <a:off x="4712854" y="1658465"/>
              <a:ext cx="228780" cy="265196"/>
            </a:xfrm>
            <a:custGeom>
              <a:avLst/>
              <a:gdLst/>
              <a:ahLst/>
              <a:cxnLst/>
              <a:rect l="l" t="t" r="r" b="b"/>
              <a:pathLst>
                <a:path w="4159" h="4821" extrusionOk="0">
                  <a:moveTo>
                    <a:pt x="2048" y="725"/>
                  </a:moveTo>
                  <a:cubicBezTo>
                    <a:pt x="2458" y="725"/>
                    <a:pt x="2741" y="1040"/>
                    <a:pt x="2741" y="1387"/>
                  </a:cubicBezTo>
                  <a:cubicBezTo>
                    <a:pt x="2741" y="1765"/>
                    <a:pt x="2426" y="2049"/>
                    <a:pt x="2048" y="2049"/>
                  </a:cubicBezTo>
                  <a:cubicBezTo>
                    <a:pt x="1702" y="2049"/>
                    <a:pt x="1387" y="1733"/>
                    <a:pt x="1387" y="1387"/>
                  </a:cubicBezTo>
                  <a:cubicBezTo>
                    <a:pt x="1387" y="1040"/>
                    <a:pt x="1702" y="725"/>
                    <a:pt x="2048" y="725"/>
                  </a:cubicBezTo>
                  <a:close/>
                  <a:moveTo>
                    <a:pt x="2363" y="2773"/>
                  </a:moveTo>
                  <a:cubicBezTo>
                    <a:pt x="2930" y="2773"/>
                    <a:pt x="3403" y="3246"/>
                    <a:pt x="3403" y="3781"/>
                  </a:cubicBezTo>
                  <a:lnTo>
                    <a:pt x="3403" y="4128"/>
                  </a:lnTo>
                  <a:lnTo>
                    <a:pt x="630" y="4128"/>
                  </a:lnTo>
                  <a:lnTo>
                    <a:pt x="630" y="3781"/>
                  </a:lnTo>
                  <a:lnTo>
                    <a:pt x="693" y="3781"/>
                  </a:lnTo>
                  <a:cubicBezTo>
                    <a:pt x="693" y="3246"/>
                    <a:pt x="1166" y="2773"/>
                    <a:pt x="1702" y="2773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02"/>
                    <a:pt x="851" y="2017"/>
                    <a:pt x="1040" y="2238"/>
                  </a:cubicBezTo>
                  <a:cubicBezTo>
                    <a:pt x="441" y="2521"/>
                    <a:pt x="63" y="3120"/>
                    <a:pt x="63" y="3781"/>
                  </a:cubicBezTo>
                  <a:lnTo>
                    <a:pt x="63" y="4443"/>
                  </a:lnTo>
                  <a:cubicBezTo>
                    <a:pt x="0" y="4663"/>
                    <a:pt x="158" y="4821"/>
                    <a:pt x="378" y="4821"/>
                  </a:cubicBezTo>
                  <a:lnTo>
                    <a:pt x="3781" y="4821"/>
                  </a:lnTo>
                  <a:cubicBezTo>
                    <a:pt x="4001" y="4821"/>
                    <a:pt x="4159" y="4663"/>
                    <a:pt x="4159" y="4443"/>
                  </a:cubicBezTo>
                  <a:lnTo>
                    <a:pt x="4159" y="3781"/>
                  </a:lnTo>
                  <a:cubicBezTo>
                    <a:pt x="4159" y="3120"/>
                    <a:pt x="3749" y="2521"/>
                    <a:pt x="3151" y="2238"/>
                  </a:cubicBezTo>
                  <a:cubicBezTo>
                    <a:pt x="3371" y="2017"/>
                    <a:pt x="3466" y="1733"/>
                    <a:pt x="3466" y="1387"/>
                  </a:cubicBezTo>
                  <a:cubicBezTo>
                    <a:pt x="3466" y="631"/>
                    <a:pt x="2836" y="1"/>
                    <a:pt x="21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7EF170-DE62-3958-F24B-5E9102A865CD}"/>
              </a:ext>
            </a:extLst>
          </p:cNvPr>
          <p:cNvSpPr txBox="1"/>
          <p:nvPr/>
        </p:nvSpPr>
        <p:spPr>
          <a:xfrm>
            <a:off x="6283320" y="10437301"/>
            <a:ext cx="23177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Machine Learning Training</a:t>
            </a:r>
          </a:p>
        </p:txBody>
      </p:sp>
      <p:pic>
        <p:nvPicPr>
          <p:cNvPr id="49" name="Picture 48" descr="A black background with a smiling face&#10;&#10;AI-generated content may be incorrect.">
            <a:extLst>
              <a:ext uri="{FF2B5EF4-FFF2-40B4-BE49-F238E27FC236}">
                <a16:creationId xmlns:a16="http://schemas.microsoft.com/office/drawing/2014/main" id="{4ED8CC91-58BF-B2FD-694E-EBE2067D72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13" y="8584653"/>
            <a:ext cx="1379772" cy="1379772"/>
          </a:xfrm>
          <a:prstGeom prst="rect">
            <a:avLst/>
          </a:prstGeom>
        </p:spPr>
      </p:pic>
      <p:sp>
        <p:nvSpPr>
          <p:cNvPr id="50" name="TextBox 7">
            <a:extLst>
              <a:ext uri="{FF2B5EF4-FFF2-40B4-BE49-F238E27FC236}">
                <a16:creationId xmlns:a16="http://schemas.microsoft.com/office/drawing/2014/main" id="{E82B4465-1C42-89E6-9477-C0B2245332AE}"/>
              </a:ext>
            </a:extLst>
          </p:cNvPr>
          <p:cNvSpPr txBox="1"/>
          <p:nvPr/>
        </p:nvSpPr>
        <p:spPr>
          <a:xfrm>
            <a:off x="779747" y="7056114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BEEEA8-4D20-F53E-743C-53EAA88540FF}"/>
              </a:ext>
            </a:extLst>
          </p:cNvPr>
          <p:cNvSpPr txBox="1"/>
          <p:nvPr/>
        </p:nvSpPr>
        <p:spPr>
          <a:xfrm>
            <a:off x="3771158" y="10437301"/>
            <a:ext cx="176973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Feature Extraction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5727EF6-834E-E1BF-0BFD-D419755E6250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9000" y="8517513"/>
            <a:ext cx="1514053" cy="151405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E5B44AB-111A-1675-0AF9-8D3EDDD78804}"/>
              </a:ext>
            </a:extLst>
          </p:cNvPr>
          <p:cNvSpPr txBox="1"/>
          <p:nvPr/>
        </p:nvSpPr>
        <p:spPr>
          <a:xfrm>
            <a:off x="592758" y="11247714"/>
            <a:ext cx="259643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The process of labeling data to train AI models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67109C-11D6-F3CA-35C4-D43CC10E5680}"/>
              </a:ext>
            </a:extLst>
          </p:cNvPr>
          <p:cNvSpPr txBox="1"/>
          <p:nvPr/>
        </p:nvSpPr>
        <p:spPr>
          <a:xfrm>
            <a:off x="3357807" y="11247714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Selecting key patterns or attributes of the image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9B5B08-F42C-CE6F-C3D4-ACEBA7F3399E}"/>
              </a:ext>
            </a:extLst>
          </p:cNvPr>
          <p:cNvSpPr txBox="1"/>
          <p:nvPr/>
        </p:nvSpPr>
        <p:spPr>
          <a:xfrm>
            <a:off x="6143980" y="11247714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Training a detector to classify by feeding it processed data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616BCC-A186-7BDF-7CCB-17524D0EF418}"/>
              </a:ext>
            </a:extLst>
          </p:cNvPr>
          <p:cNvSpPr txBox="1"/>
          <p:nvPr/>
        </p:nvSpPr>
        <p:spPr>
          <a:xfrm>
            <a:off x="8903899" y="11247714"/>
            <a:ext cx="265920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A platform for users to upload images and detect </a:t>
            </a:r>
            <a:r>
              <a:rPr lang="en-US" sz="2000" dirty="0" err="1">
                <a:solidFill>
                  <a:schemeClr val="bg1"/>
                </a:solidFill>
                <a:latin typeface="Outfit" pitchFamily="2" charset="0"/>
              </a:rPr>
              <a:t>DeepFakes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814192E-118D-1BC5-0BD4-3DF24DDC97C7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7547" y="8517513"/>
            <a:ext cx="8272989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2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29" grpId="0"/>
      <p:bldP spid="30" grpId="0"/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6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5D79DA-42AA-0938-AE6D-C9CAB5ABA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6B432A-6BDD-070E-0744-A6BD54A91AD0}"/>
              </a:ext>
            </a:extLst>
          </p:cNvPr>
          <p:cNvSpPr/>
          <p:nvPr/>
        </p:nvSpPr>
        <p:spPr>
          <a:xfrm>
            <a:off x="561372" y="3229977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7E7F9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E18999-E9E4-26D1-2670-198364A7F0C3}"/>
              </a:ext>
            </a:extLst>
          </p:cNvPr>
          <p:cNvSpPr/>
          <p:nvPr/>
        </p:nvSpPr>
        <p:spPr>
          <a:xfrm>
            <a:off x="3326422" y="3229977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97A7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65F7B4-FAC5-5B30-0480-8088D9073F5E}"/>
              </a:ext>
            </a:extLst>
          </p:cNvPr>
          <p:cNvSpPr/>
          <p:nvPr/>
        </p:nvSpPr>
        <p:spPr>
          <a:xfrm>
            <a:off x="6112595" y="3229977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B9B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57832E-9DC7-46BB-1A57-DDB46B55F972}"/>
              </a:ext>
            </a:extLst>
          </p:cNvPr>
          <p:cNvSpPr/>
          <p:nvPr/>
        </p:nvSpPr>
        <p:spPr>
          <a:xfrm>
            <a:off x="8903899" y="3229977"/>
            <a:ext cx="2659209" cy="2454239"/>
          </a:xfrm>
          <a:prstGeom prst="roundRect">
            <a:avLst>
              <a:gd name="adj" fmla="val 5933"/>
            </a:avLst>
          </a:prstGeom>
          <a:solidFill>
            <a:srgbClr val="A7A2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DC7508F-E867-0142-1830-C0DE6B867034}"/>
              </a:ext>
            </a:extLst>
          </p:cNvPr>
          <p:cNvSpPr txBox="1"/>
          <p:nvPr/>
        </p:nvSpPr>
        <p:spPr>
          <a:xfrm>
            <a:off x="9290307" y="3438980"/>
            <a:ext cx="188639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Website tool development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04770F-76C9-A87B-92CA-F6FEF97312AE}"/>
              </a:ext>
            </a:extLst>
          </p:cNvPr>
          <p:cNvGrpSpPr/>
          <p:nvPr/>
        </p:nvGrpSpPr>
        <p:grpSpPr>
          <a:xfrm>
            <a:off x="9684909" y="1791387"/>
            <a:ext cx="1097188" cy="969662"/>
            <a:chOff x="6924158" y="3860084"/>
            <a:chExt cx="641288" cy="566751"/>
          </a:xfrm>
        </p:grpSpPr>
        <p:sp>
          <p:nvSpPr>
            <p:cNvPr id="97" name="Google Shape;12445;p89">
              <a:extLst>
                <a:ext uri="{FF2B5EF4-FFF2-40B4-BE49-F238E27FC236}">
                  <a16:creationId xmlns:a16="http://schemas.microsoft.com/office/drawing/2014/main" id="{D94C333A-738A-8DD5-5762-C9A4A1409A3F}"/>
                </a:ext>
              </a:extLst>
            </p:cNvPr>
            <p:cNvSpPr/>
            <p:nvPr/>
          </p:nvSpPr>
          <p:spPr>
            <a:xfrm>
              <a:off x="6924158" y="3860084"/>
              <a:ext cx="641288" cy="566751"/>
            </a:xfrm>
            <a:custGeom>
              <a:avLst/>
              <a:gdLst/>
              <a:ahLst/>
              <a:cxnLst/>
              <a:rect l="l" t="t" r="r" b="b"/>
              <a:pathLst>
                <a:path w="11658" h="10303" extrusionOk="0">
                  <a:moveTo>
                    <a:pt x="10618" y="693"/>
                  </a:moveTo>
                  <a:cubicBezTo>
                    <a:pt x="10807" y="693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93"/>
                    <a:pt x="1009" y="693"/>
                  </a:cubicBezTo>
                  <a:close/>
                  <a:moveTo>
                    <a:pt x="10996" y="3403"/>
                  </a:moveTo>
                  <a:lnTo>
                    <a:pt x="10996" y="9231"/>
                  </a:lnTo>
                  <a:cubicBezTo>
                    <a:pt x="10964" y="9420"/>
                    <a:pt x="10838" y="9578"/>
                    <a:pt x="10618" y="9578"/>
                  </a:cubicBezTo>
                  <a:lnTo>
                    <a:pt x="1009" y="9578"/>
                  </a:lnTo>
                  <a:cubicBezTo>
                    <a:pt x="820" y="9578"/>
                    <a:pt x="662" y="9420"/>
                    <a:pt x="662" y="9231"/>
                  </a:cubicBezTo>
                  <a:lnTo>
                    <a:pt x="662" y="340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9263"/>
                  </a:lnTo>
                  <a:cubicBezTo>
                    <a:pt x="1" y="9830"/>
                    <a:pt x="473" y="10302"/>
                    <a:pt x="1009" y="10302"/>
                  </a:cubicBezTo>
                  <a:lnTo>
                    <a:pt x="10618" y="10302"/>
                  </a:lnTo>
                  <a:cubicBezTo>
                    <a:pt x="11185" y="10302"/>
                    <a:pt x="11658" y="9830"/>
                    <a:pt x="11658" y="9263"/>
                  </a:cubicBezTo>
                  <a:lnTo>
                    <a:pt x="11658" y="1040"/>
                  </a:lnTo>
                  <a:cubicBezTo>
                    <a:pt x="11658" y="441"/>
                    <a:pt x="11217" y="0"/>
                    <a:pt x="1061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98" name="Google Shape;12446;p89">
              <a:extLst>
                <a:ext uri="{FF2B5EF4-FFF2-40B4-BE49-F238E27FC236}">
                  <a16:creationId xmlns:a16="http://schemas.microsoft.com/office/drawing/2014/main" id="{E4FD4129-D6CC-768A-5E21-93AAF6EFC959}"/>
                </a:ext>
              </a:extLst>
            </p:cNvPr>
            <p:cNvSpPr/>
            <p:nvPr/>
          </p:nvSpPr>
          <p:spPr>
            <a:xfrm>
              <a:off x="6996934" y="3934620"/>
              <a:ext cx="39936" cy="38176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8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99" name="Google Shape;12447;p89">
              <a:extLst>
                <a:ext uri="{FF2B5EF4-FFF2-40B4-BE49-F238E27FC236}">
                  <a16:creationId xmlns:a16="http://schemas.microsoft.com/office/drawing/2014/main" id="{32327FBE-E6E4-8014-3138-6F2DAE41301E}"/>
                </a:ext>
              </a:extLst>
            </p:cNvPr>
            <p:cNvSpPr/>
            <p:nvPr/>
          </p:nvSpPr>
          <p:spPr>
            <a:xfrm>
              <a:off x="7073231" y="3934620"/>
              <a:ext cx="38176" cy="38176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0" name="Google Shape;12448;p89">
              <a:extLst>
                <a:ext uri="{FF2B5EF4-FFF2-40B4-BE49-F238E27FC236}">
                  <a16:creationId xmlns:a16="http://schemas.microsoft.com/office/drawing/2014/main" id="{01290466-F5D7-C135-422E-9067F721AA71}"/>
                </a:ext>
              </a:extLst>
            </p:cNvPr>
            <p:cNvSpPr/>
            <p:nvPr/>
          </p:nvSpPr>
          <p:spPr>
            <a:xfrm>
              <a:off x="7149472" y="3934620"/>
              <a:ext cx="38176" cy="38176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1" name="Google Shape;12449;p89">
              <a:extLst>
                <a:ext uri="{FF2B5EF4-FFF2-40B4-BE49-F238E27FC236}">
                  <a16:creationId xmlns:a16="http://schemas.microsoft.com/office/drawing/2014/main" id="{5C33B748-4F92-E733-7A4C-FC665A0B02B3}"/>
                </a:ext>
              </a:extLst>
            </p:cNvPr>
            <p:cNvSpPr/>
            <p:nvPr/>
          </p:nvSpPr>
          <p:spPr>
            <a:xfrm>
              <a:off x="7222249" y="3934620"/>
              <a:ext cx="266956" cy="38176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90" y="693"/>
                    <a:pt x="347" y="693"/>
                  </a:cubicBezTo>
                  <a:lnTo>
                    <a:pt x="4506" y="693"/>
                  </a:lnTo>
                  <a:cubicBezTo>
                    <a:pt x="4695" y="693"/>
                    <a:pt x="4852" y="536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2" name="Google Shape;12450;p89">
              <a:extLst>
                <a:ext uri="{FF2B5EF4-FFF2-40B4-BE49-F238E27FC236}">
                  <a16:creationId xmlns:a16="http://schemas.microsoft.com/office/drawing/2014/main" id="{20BC535F-7A87-7022-72DD-6A0633C88159}"/>
                </a:ext>
              </a:extLst>
            </p:cNvPr>
            <p:cNvSpPr/>
            <p:nvPr/>
          </p:nvSpPr>
          <p:spPr>
            <a:xfrm>
              <a:off x="7340077" y="4124784"/>
              <a:ext cx="114472" cy="187688"/>
            </a:xfrm>
            <a:custGeom>
              <a:avLst/>
              <a:gdLst/>
              <a:ahLst/>
              <a:cxnLst/>
              <a:rect l="l" t="t" r="r" b="b"/>
              <a:pathLst>
                <a:path w="2081" h="3412" extrusionOk="0">
                  <a:moveTo>
                    <a:pt x="347" y="1"/>
                  </a:moveTo>
                  <a:cubicBezTo>
                    <a:pt x="261" y="1"/>
                    <a:pt x="174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1261" y="1710"/>
                  </a:lnTo>
                  <a:lnTo>
                    <a:pt x="127" y="2844"/>
                  </a:lnTo>
                  <a:cubicBezTo>
                    <a:pt x="1" y="2970"/>
                    <a:pt x="1" y="3191"/>
                    <a:pt x="127" y="3317"/>
                  </a:cubicBezTo>
                  <a:cubicBezTo>
                    <a:pt x="174" y="3380"/>
                    <a:pt x="261" y="3411"/>
                    <a:pt x="347" y="3411"/>
                  </a:cubicBezTo>
                  <a:cubicBezTo>
                    <a:pt x="434" y="3411"/>
                    <a:pt x="521" y="3380"/>
                    <a:pt x="568" y="3317"/>
                  </a:cubicBezTo>
                  <a:lnTo>
                    <a:pt x="1954" y="1930"/>
                  </a:lnTo>
                  <a:cubicBezTo>
                    <a:pt x="2080" y="1804"/>
                    <a:pt x="2080" y="1584"/>
                    <a:pt x="1954" y="1458"/>
                  </a:cubicBezTo>
                  <a:lnTo>
                    <a:pt x="568" y="72"/>
                  </a:lnTo>
                  <a:cubicBezTo>
                    <a:pt x="521" y="24"/>
                    <a:pt x="434" y="1"/>
                    <a:pt x="3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3" name="Google Shape;12451;p89">
              <a:extLst>
                <a:ext uri="{FF2B5EF4-FFF2-40B4-BE49-F238E27FC236}">
                  <a16:creationId xmlns:a16="http://schemas.microsoft.com/office/drawing/2014/main" id="{3487E17A-1B0C-27E2-9E39-B41ACFDE8359}"/>
                </a:ext>
              </a:extLst>
            </p:cNvPr>
            <p:cNvSpPr/>
            <p:nvPr/>
          </p:nvSpPr>
          <p:spPr>
            <a:xfrm>
              <a:off x="7033350" y="4124784"/>
              <a:ext cx="117883" cy="187688"/>
            </a:xfrm>
            <a:custGeom>
              <a:avLst/>
              <a:gdLst/>
              <a:ahLst/>
              <a:cxnLst/>
              <a:rect l="l" t="t" r="r" b="b"/>
              <a:pathLst>
                <a:path w="2143" h="3412" extrusionOk="0">
                  <a:moveTo>
                    <a:pt x="1749" y="1"/>
                  </a:moveTo>
                  <a:cubicBezTo>
                    <a:pt x="1662" y="1"/>
                    <a:pt x="1576" y="24"/>
                    <a:pt x="1513" y="72"/>
                  </a:cubicBezTo>
                  <a:lnTo>
                    <a:pt x="127" y="1458"/>
                  </a:lnTo>
                  <a:cubicBezTo>
                    <a:pt x="1" y="1584"/>
                    <a:pt x="1" y="1804"/>
                    <a:pt x="127" y="1930"/>
                  </a:cubicBezTo>
                  <a:lnTo>
                    <a:pt x="1513" y="3317"/>
                  </a:lnTo>
                  <a:cubicBezTo>
                    <a:pt x="1576" y="3380"/>
                    <a:pt x="1662" y="3411"/>
                    <a:pt x="1749" y="3411"/>
                  </a:cubicBezTo>
                  <a:cubicBezTo>
                    <a:pt x="1836" y="3411"/>
                    <a:pt x="1922" y="3380"/>
                    <a:pt x="1985" y="3317"/>
                  </a:cubicBezTo>
                  <a:cubicBezTo>
                    <a:pt x="2111" y="3191"/>
                    <a:pt x="2111" y="2970"/>
                    <a:pt x="1985" y="2844"/>
                  </a:cubicBezTo>
                  <a:lnTo>
                    <a:pt x="851" y="1710"/>
                  </a:lnTo>
                  <a:lnTo>
                    <a:pt x="1985" y="544"/>
                  </a:lnTo>
                  <a:cubicBezTo>
                    <a:pt x="2143" y="450"/>
                    <a:pt x="2143" y="198"/>
                    <a:pt x="1985" y="72"/>
                  </a:cubicBezTo>
                  <a:cubicBezTo>
                    <a:pt x="1922" y="24"/>
                    <a:pt x="1836" y="1"/>
                    <a:pt x="174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4" name="Google Shape;12452;p89">
              <a:extLst>
                <a:ext uri="{FF2B5EF4-FFF2-40B4-BE49-F238E27FC236}">
                  <a16:creationId xmlns:a16="http://schemas.microsoft.com/office/drawing/2014/main" id="{430C03FB-B09D-BAD3-E88E-AD3D59B56B6D}"/>
                </a:ext>
              </a:extLst>
            </p:cNvPr>
            <p:cNvSpPr/>
            <p:nvPr/>
          </p:nvSpPr>
          <p:spPr>
            <a:xfrm>
              <a:off x="7184128" y="4084463"/>
              <a:ext cx="119643" cy="262720"/>
            </a:xfrm>
            <a:custGeom>
              <a:avLst/>
              <a:gdLst/>
              <a:ahLst/>
              <a:cxnLst/>
              <a:rect l="l" t="t" r="r" b="b"/>
              <a:pathLst>
                <a:path w="2175" h="4776" extrusionOk="0">
                  <a:moveTo>
                    <a:pt x="1778" y="0"/>
                  </a:moveTo>
                  <a:cubicBezTo>
                    <a:pt x="1617" y="0"/>
                    <a:pt x="1501" y="108"/>
                    <a:pt x="1450" y="237"/>
                  </a:cubicBezTo>
                  <a:lnTo>
                    <a:pt x="63" y="4333"/>
                  </a:lnTo>
                  <a:cubicBezTo>
                    <a:pt x="0" y="4522"/>
                    <a:pt x="95" y="4680"/>
                    <a:pt x="253" y="4743"/>
                  </a:cubicBezTo>
                  <a:cubicBezTo>
                    <a:pt x="305" y="4765"/>
                    <a:pt x="354" y="4775"/>
                    <a:pt x="399" y="4775"/>
                  </a:cubicBezTo>
                  <a:cubicBezTo>
                    <a:pt x="543" y="4775"/>
                    <a:pt x="646" y="4674"/>
                    <a:pt x="694" y="4554"/>
                  </a:cubicBezTo>
                  <a:lnTo>
                    <a:pt x="2080" y="458"/>
                  </a:lnTo>
                  <a:cubicBezTo>
                    <a:pt x="2174" y="300"/>
                    <a:pt x="2048" y="111"/>
                    <a:pt x="1891" y="17"/>
                  </a:cubicBezTo>
                  <a:cubicBezTo>
                    <a:pt x="1851" y="6"/>
                    <a:pt x="1813" y="0"/>
                    <a:pt x="17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D66514D2-6FF8-0C6E-02D3-04C7EE06D236}"/>
              </a:ext>
            </a:extLst>
          </p:cNvPr>
          <p:cNvSpPr txBox="1"/>
          <p:nvPr/>
        </p:nvSpPr>
        <p:spPr>
          <a:xfrm>
            <a:off x="1049921" y="3438980"/>
            <a:ext cx="168211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Dataset Annotation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2030F3F1-ABDA-696D-13A1-1577402F576C}"/>
              </a:ext>
            </a:extLst>
          </p:cNvPr>
          <p:cNvGrpSpPr/>
          <p:nvPr/>
        </p:nvGrpSpPr>
        <p:grpSpPr>
          <a:xfrm>
            <a:off x="1372781" y="1759385"/>
            <a:ext cx="1036391" cy="1033667"/>
            <a:chOff x="4510093" y="1583929"/>
            <a:chExt cx="648218" cy="646514"/>
          </a:xfrm>
        </p:grpSpPr>
        <p:sp>
          <p:nvSpPr>
            <p:cNvPr id="105" name="Google Shape;12465;p89">
              <a:extLst>
                <a:ext uri="{FF2B5EF4-FFF2-40B4-BE49-F238E27FC236}">
                  <a16:creationId xmlns:a16="http://schemas.microsoft.com/office/drawing/2014/main" id="{33B92A81-C13C-A5BB-D3CE-00CC45FD8108}"/>
                </a:ext>
              </a:extLst>
            </p:cNvPr>
            <p:cNvSpPr/>
            <p:nvPr/>
          </p:nvSpPr>
          <p:spPr>
            <a:xfrm>
              <a:off x="4510093" y="1583929"/>
              <a:ext cx="648218" cy="646514"/>
            </a:xfrm>
            <a:custGeom>
              <a:avLst/>
              <a:gdLst/>
              <a:ahLst/>
              <a:cxnLst/>
              <a:rect l="l" t="t" r="r" b="b"/>
              <a:pathLst>
                <a:path w="11784" h="11753" extrusionOk="0">
                  <a:moveTo>
                    <a:pt x="5734" y="694"/>
                  </a:moveTo>
                  <a:cubicBezTo>
                    <a:pt x="7624" y="694"/>
                    <a:pt x="9168" y="2238"/>
                    <a:pt x="9168" y="4128"/>
                  </a:cubicBezTo>
                  <a:cubicBezTo>
                    <a:pt x="9168" y="6050"/>
                    <a:pt x="7624" y="7594"/>
                    <a:pt x="5734" y="7594"/>
                  </a:cubicBezTo>
                  <a:cubicBezTo>
                    <a:pt x="3844" y="7594"/>
                    <a:pt x="2332" y="6018"/>
                    <a:pt x="2332" y="4128"/>
                  </a:cubicBezTo>
                  <a:cubicBezTo>
                    <a:pt x="2332" y="2238"/>
                    <a:pt x="3844" y="694"/>
                    <a:pt x="5734" y="694"/>
                  </a:cubicBezTo>
                  <a:close/>
                  <a:moveTo>
                    <a:pt x="977" y="7531"/>
                  </a:moveTo>
                  <a:cubicBezTo>
                    <a:pt x="1166" y="7531"/>
                    <a:pt x="1323" y="7688"/>
                    <a:pt x="1323" y="7909"/>
                  </a:cubicBezTo>
                  <a:cubicBezTo>
                    <a:pt x="1292" y="8129"/>
                    <a:pt x="1134" y="8255"/>
                    <a:pt x="977" y="8255"/>
                  </a:cubicBezTo>
                  <a:cubicBezTo>
                    <a:pt x="788" y="8255"/>
                    <a:pt x="630" y="8098"/>
                    <a:pt x="630" y="7909"/>
                  </a:cubicBezTo>
                  <a:cubicBezTo>
                    <a:pt x="630" y="7688"/>
                    <a:pt x="788" y="7531"/>
                    <a:pt x="977" y="7531"/>
                  </a:cubicBezTo>
                  <a:close/>
                  <a:moveTo>
                    <a:pt x="10586" y="7531"/>
                  </a:moveTo>
                  <a:cubicBezTo>
                    <a:pt x="10775" y="7531"/>
                    <a:pt x="10932" y="7688"/>
                    <a:pt x="10932" y="7909"/>
                  </a:cubicBezTo>
                  <a:cubicBezTo>
                    <a:pt x="10932" y="8129"/>
                    <a:pt x="10775" y="8255"/>
                    <a:pt x="10586" y="8255"/>
                  </a:cubicBezTo>
                  <a:cubicBezTo>
                    <a:pt x="10397" y="8255"/>
                    <a:pt x="10239" y="8098"/>
                    <a:pt x="10239" y="7909"/>
                  </a:cubicBezTo>
                  <a:cubicBezTo>
                    <a:pt x="10239" y="7688"/>
                    <a:pt x="10397" y="7531"/>
                    <a:pt x="10586" y="7531"/>
                  </a:cubicBezTo>
                  <a:close/>
                  <a:moveTo>
                    <a:pt x="3025" y="9641"/>
                  </a:moveTo>
                  <a:cubicBezTo>
                    <a:pt x="3214" y="9641"/>
                    <a:pt x="3371" y="9799"/>
                    <a:pt x="3371" y="9988"/>
                  </a:cubicBezTo>
                  <a:cubicBezTo>
                    <a:pt x="3340" y="10177"/>
                    <a:pt x="3214" y="10335"/>
                    <a:pt x="3025" y="10335"/>
                  </a:cubicBezTo>
                  <a:cubicBezTo>
                    <a:pt x="2836" y="10335"/>
                    <a:pt x="2678" y="10177"/>
                    <a:pt x="2678" y="9988"/>
                  </a:cubicBezTo>
                  <a:cubicBezTo>
                    <a:pt x="2678" y="9799"/>
                    <a:pt x="2836" y="9641"/>
                    <a:pt x="3025" y="9641"/>
                  </a:cubicBezTo>
                  <a:close/>
                  <a:moveTo>
                    <a:pt x="8475" y="9641"/>
                  </a:moveTo>
                  <a:cubicBezTo>
                    <a:pt x="8696" y="9641"/>
                    <a:pt x="8822" y="9799"/>
                    <a:pt x="8822" y="9988"/>
                  </a:cubicBezTo>
                  <a:cubicBezTo>
                    <a:pt x="8822" y="10177"/>
                    <a:pt x="8664" y="10335"/>
                    <a:pt x="8475" y="10335"/>
                  </a:cubicBezTo>
                  <a:cubicBezTo>
                    <a:pt x="8255" y="10335"/>
                    <a:pt x="8128" y="10177"/>
                    <a:pt x="8128" y="9988"/>
                  </a:cubicBezTo>
                  <a:cubicBezTo>
                    <a:pt x="8128" y="9799"/>
                    <a:pt x="8255" y="9641"/>
                    <a:pt x="8475" y="9641"/>
                  </a:cubicBezTo>
                  <a:close/>
                  <a:moveTo>
                    <a:pt x="5734" y="10303"/>
                  </a:moveTo>
                  <a:cubicBezTo>
                    <a:pt x="5955" y="10303"/>
                    <a:pt x="6112" y="10461"/>
                    <a:pt x="6112" y="10650"/>
                  </a:cubicBezTo>
                  <a:cubicBezTo>
                    <a:pt x="6112" y="10839"/>
                    <a:pt x="5955" y="10996"/>
                    <a:pt x="5734" y="10996"/>
                  </a:cubicBezTo>
                  <a:cubicBezTo>
                    <a:pt x="5545" y="10996"/>
                    <a:pt x="5388" y="10839"/>
                    <a:pt x="5388" y="10650"/>
                  </a:cubicBezTo>
                  <a:cubicBezTo>
                    <a:pt x="5388" y="10461"/>
                    <a:pt x="5545" y="10303"/>
                    <a:pt x="5734" y="10303"/>
                  </a:cubicBezTo>
                  <a:close/>
                  <a:moveTo>
                    <a:pt x="5797" y="1"/>
                  </a:moveTo>
                  <a:cubicBezTo>
                    <a:pt x="3497" y="1"/>
                    <a:pt x="1701" y="1860"/>
                    <a:pt x="1701" y="4097"/>
                  </a:cubicBezTo>
                  <a:cubicBezTo>
                    <a:pt x="1701" y="5010"/>
                    <a:pt x="2017" y="5924"/>
                    <a:pt x="2552" y="6617"/>
                  </a:cubicBezTo>
                  <a:lnTo>
                    <a:pt x="1701" y="7153"/>
                  </a:lnTo>
                  <a:cubicBezTo>
                    <a:pt x="1481" y="6995"/>
                    <a:pt x="1260" y="6901"/>
                    <a:pt x="1040" y="6901"/>
                  </a:cubicBezTo>
                  <a:cubicBezTo>
                    <a:pt x="473" y="6901"/>
                    <a:pt x="0" y="7373"/>
                    <a:pt x="0" y="7940"/>
                  </a:cubicBezTo>
                  <a:cubicBezTo>
                    <a:pt x="0" y="8476"/>
                    <a:pt x="473" y="8948"/>
                    <a:pt x="1040" y="8948"/>
                  </a:cubicBezTo>
                  <a:cubicBezTo>
                    <a:pt x="1575" y="8948"/>
                    <a:pt x="2048" y="8476"/>
                    <a:pt x="2048" y="7940"/>
                  </a:cubicBezTo>
                  <a:lnTo>
                    <a:pt x="2048" y="7751"/>
                  </a:lnTo>
                  <a:lnTo>
                    <a:pt x="3088" y="7153"/>
                  </a:lnTo>
                  <a:cubicBezTo>
                    <a:pt x="3340" y="7373"/>
                    <a:pt x="3623" y="7625"/>
                    <a:pt x="3970" y="7783"/>
                  </a:cubicBezTo>
                  <a:lnTo>
                    <a:pt x="3308" y="8948"/>
                  </a:lnTo>
                  <a:lnTo>
                    <a:pt x="3119" y="8948"/>
                  </a:lnTo>
                  <a:cubicBezTo>
                    <a:pt x="2552" y="8948"/>
                    <a:pt x="2080" y="9421"/>
                    <a:pt x="2080" y="9988"/>
                  </a:cubicBezTo>
                  <a:cubicBezTo>
                    <a:pt x="2080" y="10524"/>
                    <a:pt x="2552" y="10996"/>
                    <a:pt x="3119" y="10996"/>
                  </a:cubicBezTo>
                  <a:cubicBezTo>
                    <a:pt x="3655" y="10996"/>
                    <a:pt x="4127" y="10524"/>
                    <a:pt x="4127" y="9988"/>
                  </a:cubicBezTo>
                  <a:cubicBezTo>
                    <a:pt x="4127" y="9736"/>
                    <a:pt x="4064" y="9515"/>
                    <a:pt x="3907" y="9326"/>
                  </a:cubicBezTo>
                  <a:lnTo>
                    <a:pt x="4600" y="8098"/>
                  </a:lnTo>
                  <a:cubicBezTo>
                    <a:pt x="4883" y="8161"/>
                    <a:pt x="5199" y="8255"/>
                    <a:pt x="5514" y="8287"/>
                  </a:cubicBezTo>
                  <a:lnTo>
                    <a:pt x="5514" y="9736"/>
                  </a:lnTo>
                  <a:cubicBezTo>
                    <a:pt x="5136" y="9894"/>
                    <a:pt x="4852" y="10272"/>
                    <a:pt x="4852" y="10713"/>
                  </a:cubicBezTo>
                  <a:cubicBezTo>
                    <a:pt x="4852" y="11280"/>
                    <a:pt x="5325" y="11752"/>
                    <a:pt x="5860" y="11752"/>
                  </a:cubicBezTo>
                  <a:cubicBezTo>
                    <a:pt x="6427" y="11752"/>
                    <a:pt x="6900" y="11280"/>
                    <a:pt x="6900" y="10713"/>
                  </a:cubicBezTo>
                  <a:cubicBezTo>
                    <a:pt x="6900" y="10303"/>
                    <a:pt x="6616" y="9894"/>
                    <a:pt x="6238" y="9736"/>
                  </a:cubicBezTo>
                  <a:lnTo>
                    <a:pt x="6238" y="8287"/>
                  </a:lnTo>
                  <a:cubicBezTo>
                    <a:pt x="6553" y="8255"/>
                    <a:pt x="6868" y="8224"/>
                    <a:pt x="7120" y="8098"/>
                  </a:cubicBezTo>
                  <a:lnTo>
                    <a:pt x="7845" y="9326"/>
                  </a:lnTo>
                  <a:cubicBezTo>
                    <a:pt x="7687" y="9515"/>
                    <a:pt x="7593" y="9736"/>
                    <a:pt x="7593" y="9988"/>
                  </a:cubicBezTo>
                  <a:cubicBezTo>
                    <a:pt x="7593" y="10524"/>
                    <a:pt x="8065" y="10996"/>
                    <a:pt x="8633" y="10996"/>
                  </a:cubicBezTo>
                  <a:cubicBezTo>
                    <a:pt x="9168" y="10996"/>
                    <a:pt x="9641" y="10524"/>
                    <a:pt x="9641" y="9988"/>
                  </a:cubicBezTo>
                  <a:cubicBezTo>
                    <a:pt x="9641" y="9421"/>
                    <a:pt x="9168" y="8948"/>
                    <a:pt x="8633" y="8948"/>
                  </a:cubicBezTo>
                  <a:lnTo>
                    <a:pt x="8444" y="8948"/>
                  </a:lnTo>
                  <a:lnTo>
                    <a:pt x="7750" y="7783"/>
                  </a:lnTo>
                  <a:cubicBezTo>
                    <a:pt x="8065" y="7625"/>
                    <a:pt x="8381" y="7373"/>
                    <a:pt x="8664" y="7153"/>
                  </a:cubicBezTo>
                  <a:lnTo>
                    <a:pt x="9735" y="7751"/>
                  </a:lnTo>
                  <a:lnTo>
                    <a:pt x="9735" y="7940"/>
                  </a:lnTo>
                  <a:cubicBezTo>
                    <a:pt x="9735" y="8476"/>
                    <a:pt x="10208" y="8948"/>
                    <a:pt x="10743" y="8948"/>
                  </a:cubicBezTo>
                  <a:cubicBezTo>
                    <a:pt x="11310" y="8948"/>
                    <a:pt x="11783" y="8476"/>
                    <a:pt x="11783" y="7940"/>
                  </a:cubicBezTo>
                  <a:cubicBezTo>
                    <a:pt x="11626" y="7342"/>
                    <a:pt x="11153" y="6901"/>
                    <a:pt x="10586" y="6901"/>
                  </a:cubicBezTo>
                  <a:cubicBezTo>
                    <a:pt x="10302" y="6901"/>
                    <a:pt x="10082" y="6995"/>
                    <a:pt x="9924" y="7153"/>
                  </a:cubicBezTo>
                  <a:lnTo>
                    <a:pt x="9011" y="6617"/>
                  </a:lnTo>
                  <a:cubicBezTo>
                    <a:pt x="9578" y="5924"/>
                    <a:pt x="9893" y="5010"/>
                    <a:pt x="9893" y="4097"/>
                  </a:cubicBezTo>
                  <a:cubicBezTo>
                    <a:pt x="9893" y="1828"/>
                    <a:pt x="8034" y="1"/>
                    <a:pt x="579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  <p:sp>
          <p:nvSpPr>
            <p:cNvPr id="106" name="Google Shape;12466;p89">
              <a:extLst>
                <a:ext uri="{FF2B5EF4-FFF2-40B4-BE49-F238E27FC236}">
                  <a16:creationId xmlns:a16="http://schemas.microsoft.com/office/drawing/2014/main" id="{3D151AF8-6D11-4D5E-08C2-C28B563CCCD1}"/>
                </a:ext>
              </a:extLst>
            </p:cNvPr>
            <p:cNvSpPr/>
            <p:nvPr/>
          </p:nvSpPr>
          <p:spPr>
            <a:xfrm>
              <a:off x="4712854" y="1658465"/>
              <a:ext cx="228780" cy="265196"/>
            </a:xfrm>
            <a:custGeom>
              <a:avLst/>
              <a:gdLst/>
              <a:ahLst/>
              <a:cxnLst/>
              <a:rect l="l" t="t" r="r" b="b"/>
              <a:pathLst>
                <a:path w="4159" h="4821" extrusionOk="0">
                  <a:moveTo>
                    <a:pt x="2048" y="725"/>
                  </a:moveTo>
                  <a:cubicBezTo>
                    <a:pt x="2458" y="725"/>
                    <a:pt x="2741" y="1040"/>
                    <a:pt x="2741" y="1387"/>
                  </a:cubicBezTo>
                  <a:cubicBezTo>
                    <a:pt x="2741" y="1765"/>
                    <a:pt x="2426" y="2049"/>
                    <a:pt x="2048" y="2049"/>
                  </a:cubicBezTo>
                  <a:cubicBezTo>
                    <a:pt x="1702" y="2049"/>
                    <a:pt x="1387" y="1733"/>
                    <a:pt x="1387" y="1387"/>
                  </a:cubicBezTo>
                  <a:cubicBezTo>
                    <a:pt x="1387" y="1040"/>
                    <a:pt x="1702" y="725"/>
                    <a:pt x="2048" y="725"/>
                  </a:cubicBezTo>
                  <a:close/>
                  <a:moveTo>
                    <a:pt x="2363" y="2773"/>
                  </a:moveTo>
                  <a:cubicBezTo>
                    <a:pt x="2930" y="2773"/>
                    <a:pt x="3403" y="3246"/>
                    <a:pt x="3403" y="3781"/>
                  </a:cubicBezTo>
                  <a:lnTo>
                    <a:pt x="3403" y="4128"/>
                  </a:lnTo>
                  <a:lnTo>
                    <a:pt x="630" y="4128"/>
                  </a:lnTo>
                  <a:lnTo>
                    <a:pt x="630" y="3781"/>
                  </a:lnTo>
                  <a:lnTo>
                    <a:pt x="693" y="3781"/>
                  </a:lnTo>
                  <a:cubicBezTo>
                    <a:pt x="693" y="3246"/>
                    <a:pt x="1166" y="2773"/>
                    <a:pt x="1702" y="2773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02"/>
                    <a:pt x="851" y="2017"/>
                    <a:pt x="1040" y="2238"/>
                  </a:cubicBezTo>
                  <a:cubicBezTo>
                    <a:pt x="441" y="2521"/>
                    <a:pt x="63" y="3120"/>
                    <a:pt x="63" y="3781"/>
                  </a:cubicBezTo>
                  <a:lnTo>
                    <a:pt x="63" y="4443"/>
                  </a:lnTo>
                  <a:cubicBezTo>
                    <a:pt x="0" y="4663"/>
                    <a:pt x="158" y="4821"/>
                    <a:pt x="378" y="4821"/>
                  </a:cubicBezTo>
                  <a:lnTo>
                    <a:pt x="3781" y="4821"/>
                  </a:lnTo>
                  <a:cubicBezTo>
                    <a:pt x="4001" y="4821"/>
                    <a:pt x="4159" y="4663"/>
                    <a:pt x="4159" y="4443"/>
                  </a:cubicBezTo>
                  <a:lnTo>
                    <a:pt x="4159" y="3781"/>
                  </a:lnTo>
                  <a:cubicBezTo>
                    <a:pt x="4159" y="3120"/>
                    <a:pt x="3749" y="2521"/>
                    <a:pt x="3151" y="2238"/>
                  </a:cubicBezTo>
                  <a:cubicBezTo>
                    <a:pt x="3371" y="2017"/>
                    <a:pt x="3466" y="1733"/>
                    <a:pt x="3466" y="1387"/>
                  </a:cubicBezTo>
                  <a:cubicBezTo>
                    <a:pt x="3466" y="631"/>
                    <a:pt x="2836" y="1"/>
                    <a:pt x="21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E5989A26-6B2D-D0B2-2F56-F60C152A04DC}"/>
              </a:ext>
            </a:extLst>
          </p:cNvPr>
          <p:cNvSpPr txBox="1"/>
          <p:nvPr/>
        </p:nvSpPr>
        <p:spPr>
          <a:xfrm>
            <a:off x="6283320" y="3438980"/>
            <a:ext cx="231775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Machine Learning Training</a:t>
            </a:r>
          </a:p>
        </p:txBody>
      </p:sp>
      <p:pic>
        <p:nvPicPr>
          <p:cNvPr id="110" name="Picture 109" descr="A black background with a smiling face&#10;&#10;AI-generated content may be incorrect.">
            <a:extLst>
              <a:ext uri="{FF2B5EF4-FFF2-40B4-BE49-F238E27FC236}">
                <a16:creationId xmlns:a16="http://schemas.microsoft.com/office/drawing/2014/main" id="{1DD4E0B5-CC6C-9066-E1FB-7D585D9D2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313" y="1586332"/>
            <a:ext cx="1379772" cy="1379772"/>
          </a:xfrm>
          <a:prstGeom prst="rect">
            <a:avLst/>
          </a:prstGeom>
        </p:spPr>
      </p:pic>
      <p:sp>
        <p:nvSpPr>
          <p:cNvPr id="111" name="TextBox 7">
            <a:extLst>
              <a:ext uri="{FF2B5EF4-FFF2-40B4-BE49-F238E27FC236}">
                <a16:creationId xmlns:a16="http://schemas.microsoft.com/office/drawing/2014/main" id="{59928F68-4904-FF3D-8C0F-FE04545B20F7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2ABA1DA-784C-0888-AE07-5E891C979433}"/>
              </a:ext>
            </a:extLst>
          </p:cNvPr>
          <p:cNvSpPr txBox="1"/>
          <p:nvPr/>
        </p:nvSpPr>
        <p:spPr>
          <a:xfrm>
            <a:off x="3771158" y="3438980"/>
            <a:ext cx="176973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</a:rPr>
              <a:t>Feature Extraction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E9B10-D5ED-050E-FE73-369D0CFFEB4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9000" y="1519192"/>
            <a:ext cx="1514053" cy="15140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84CE6C-1BBD-9038-F686-8253FDD6048A}"/>
              </a:ext>
            </a:extLst>
          </p:cNvPr>
          <p:cNvSpPr txBox="1"/>
          <p:nvPr/>
        </p:nvSpPr>
        <p:spPr>
          <a:xfrm>
            <a:off x="592758" y="4249393"/>
            <a:ext cx="259643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The process of labeling data to train AI models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B08FF1-76A2-0438-1E7E-3DC73535CCEB}"/>
              </a:ext>
            </a:extLst>
          </p:cNvPr>
          <p:cNvSpPr txBox="1"/>
          <p:nvPr/>
        </p:nvSpPr>
        <p:spPr>
          <a:xfrm>
            <a:off x="3357807" y="4249393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Selecting key patterns or attributes of the image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6FB5BB-8FD5-400A-BFA5-42B970C78A4F}"/>
              </a:ext>
            </a:extLst>
          </p:cNvPr>
          <p:cNvSpPr txBox="1"/>
          <p:nvPr/>
        </p:nvSpPr>
        <p:spPr>
          <a:xfrm>
            <a:off x="6143980" y="4249393"/>
            <a:ext cx="259643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Training a detector to classify by feeding it processed data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7AC01E-749A-EAC8-5CBD-21CE22909BFB}"/>
              </a:ext>
            </a:extLst>
          </p:cNvPr>
          <p:cNvSpPr txBox="1"/>
          <p:nvPr/>
        </p:nvSpPr>
        <p:spPr>
          <a:xfrm>
            <a:off x="8903899" y="4249393"/>
            <a:ext cx="2659209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A platform for users to upload images and detect </a:t>
            </a:r>
            <a:r>
              <a:rPr lang="en-US" sz="2000" dirty="0" err="1">
                <a:solidFill>
                  <a:schemeClr val="bg1"/>
                </a:solidFill>
                <a:latin typeface="Outfit" pitchFamily="2" charset="0"/>
              </a:rPr>
              <a:t>DeepFakes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utfi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37DD7-0F82-08B2-3A3D-27BADD9D8F5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7547" y="1519192"/>
            <a:ext cx="8272989" cy="4176122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51AC0FE1-969A-AA25-4505-7179AE04F715}"/>
              </a:ext>
            </a:extLst>
          </p:cNvPr>
          <p:cNvSpPr txBox="1"/>
          <p:nvPr/>
        </p:nvSpPr>
        <p:spPr>
          <a:xfrm>
            <a:off x="0" y="-6095312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E00EDB-2E00-4984-0FCB-5C1D014995E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1161" y="-4262167"/>
            <a:ext cx="2949678" cy="29496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C0D1B7-65DC-CE46-EBF8-9C184356072F}"/>
              </a:ext>
            </a:extLst>
          </p:cNvPr>
          <p:cNvSpPr txBox="1"/>
          <p:nvPr/>
        </p:nvSpPr>
        <p:spPr>
          <a:xfrm>
            <a:off x="3934691" y="-1329141"/>
            <a:ext cx="4322618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ML Experiment tool</a:t>
            </a:r>
          </a:p>
          <a:p>
            <a:pPr algn="ctr" defTabSz="609630"/>
            <a:r>
              <a:rPr lang="en-US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Nedc_ml_vector_classify.py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11D6E69-332E-64DB-57C7-07A6B2F5E51B}"/>
              </a:ext>
            </a:extLst>
          </p:cNvPr>
          <p:cNvSpPr txBox="1"/>
          <p:nvPr/>
        </p:nvSpPr>
        <p:spPr>
          <a:xfrm>
            <a:off x="9488202" y="-3524644"/>
            <a:ext cx="18771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Output</a:t>
            </a:r>
            <a:endParaRPr lang="en-US" b="1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20AFD94-2940-1620-56AE-DCABD22DA286}"/>
              </a:ext>
            </a:extLst>
          </p:cNvPr>
          <p:cNvSpPr txBox="1"/>
          <p:nvPr/>
        </p:nvSpPr>
        <p:spPr>
          <a:xfrm>
            <a:off x="904512" y="-4159584"/>
            <a:ext cx="187717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Input</a:t>
            </a:r>
            <a:endParaRPr lang="en-US" b="1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E699F616-8CD4-3BB3-650B-438AAF115C5D}"/>
              </a:ext>
            </a:extLst>
          </p:cNvPr>
          <p:cNvSpPr txBox="1"/>
          <p:nvPr/>
        </p:nvSpPr>
        <p:spPr>
          <a:xfrm>
            <a:off x="749137" y="-3623849"/>
            <a:ext cx="2265817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Image List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File.dat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Features</a:t>
            </a:r>
          </a:p>
          <a:p>
            <a:pPr algn="ctr" defTabSz="609630"/>
            <a:endParaRPr lang="en-US" sz="2400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Options: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algorithm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classify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B2634DB-8317-BCC9-D75B-563C683F6738}"/>
              </a:ext>
            </a:extLst>
          </p:cNvPr>
          <p:cNvSpPr txBox="1"/>
          <p:nvPr/>
        </p:nvSpPr>
        <p:spPr>
          <a:xfrm>
            <a:off x="8973852" y="-2960988"/>
            <a:ext cx="290587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Trained model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Classified data</a:t>
            </a:r>
          </a:p>
          <a:p>
            <a:pPr algn="ctr" defTabSz="609630"/>
            <a:r>
              <a:rPr lang="en-US" sz="2400" dirty="0">
                <a:solidFill>
                  <a:schemeClr val="bg1"/>
                </a:solidFill>
                <a:latin typeface="Outfit" pitchFamily="2" charset="0"/>
                <a:ea typeface="Neue Machina Ultra-Bold"/>
                <a:cs typeface="Neue Machina Ultra-Bold"/>
                <a:sym typeface="Neue Machina Ultra-Bold"/>
              </a:rPr>
              <a:t>Score</a:t>
            </a:r>
            <a:endParaRPr lang="en-US" sz="1400" dirty="0">
              <a:solidFill>
                <a:schemeClr val="bg1"/>
              </a:solidFill>
              <a:latin typeface="Outfit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A277EF5-9A4F-703A-6C87-E0289BFF67F6}"/>
              </a:ext>
            </a:extLst>
          </p:cNvPr>
          <p:cNvSpPr/>
          <p:nvPr/>
        </p:nvSpPr>
        <p:spPr>
          <a:xfrm>
            <a:off x="3220977" y="-2869362"/>
            <a:ext cx="1319161" cy="533400"/>
          </a:xfrm>
          <a:prstGeom prst="rightArrow">
            <a:avLst>
              <a:gd name="adj1" fmla="val 32640"/>
              <a:gd name="adj2" fmla="val 1465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618E81B-1705-F12B-03C7-C8665F44247C}"/>
              </a:ext>
            </a:extLst>
          </p:cNvPr>
          <p:cNvSpPr/>
          <p:nvPr/>
        </p:nvSpPr>
        <p:spPr>
          <a:xfrm>
            <a:off x="7523346" y="-2869362"/>
            <a:ext cx="1319161" cy="533400"/>
          </a:xfrm>
          <a:prstGeom prst="rightArrow">
            <a:avLst>
              <a:gd name="adj1" fmla="val 32640"/>
              <a:gd name="adj2" fmla="val 1465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ED7B82B-0DC4-5CB6-A024-EC37DD24FAE2}"/>
              </a:ext>
            </a:extLst>
          </p:cNvPr>
          <p:cNvSpPr txBox="1">
            <a:spLocks/>
          </p:cNvSpPr>
          <p:nvPr/>
        </p:nvSpPr>
        <p:spPr>
          <a:xfrm>
            <a:off x="2130364" y="-5035340"/>
            <a:ext cx="7931271" cy="40153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Develop Machine Learning model</a:t>
            </a:r>
          </a:p>
        </p:txBody>
      </p:sp>
    </p:spTree>
    <p:extLst>
      <p:ext uri="{BB962C8B-B14F-4D97-AF65-F5344CB8AC3E}">
        <p14:creationId xmlns:p14="http://schemas.microsoft.com/office/powerpoint/2010/main" val="224070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6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DCBED-189E-0D1A-FFF2-507F6F449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96E27BA1-5601-4A92-4FBB-A9D001ACCE1C}"/>
              </a:ext>
            </a:extLst>
          </p:cNvPr>
          <p:cNvSpPr txBox="1">
            <a:spLocks/>
          </p:cNvSpPr>
          <p:nvPr/>
        </p:nvSpPr>
        <p:spPr>
          <a:xfrm>
            <a:off x="2130364" y="953082"/>
            <a:ext cx="7931271" cy="401532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Building a fast, secure, and user-Friendly way to detect deepfakes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982062F-8125-B019-D5F0-B2D8E33ADF44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Website Tool Development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D5EC6E7-20C6-DBF8-8D3E-CB002CB7BC3B}"/>
              </a:ext>
            </a:extLst>
          </p:cNvPr>
          <p:cNvGrpSpPr/>
          <p:nvPr/>
        </p:nvGrpSpPr>
        <p:grpSpPr>
          <a:xfrm>
            <a:off x="712035" y="1921848"/>
            <a:ext cx="4179959" cy="1098175"/>
            <a:chOff x="712035" y="1585786"/>
            <a:chExt cx="4179959" cy="10981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F07231-7CC6-3D0A-AEAA-48B26B503297}"/>
                </a:ext>
              </a:extLst>
            </p:cNvPr>
            <p:cNvGrpSpPr/>
            <p:nvPr/>
          </p:nvGrpSpPr>
          <p:grpSpPr>
            <a:xfrm>
              <a:off x="1970010" y="1585786"/>
              <a:ext cx="2921984" cy="1069115"/>
              <a:chOff x="2533890" y="1828398"/>
              <a:chExt cx="2921984" cy="106911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3E2A3CC-FCBC-0839-D5BB-0275E6F859ED}"/>
                  </a:ext>
                </a:extLst>
              </p:cNvPr>
              <p:cNvSpPr txBox="1"/>
              <p:nvPr/>
            </p:nvSpPr>
            <p:spPr>
              <a:xfrm>
                <a:off x="2533890" y="1828398"/>
                <a:ext cx="2921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Upload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8BC195-ABA6-240E-4126-7249EE870F5E}"/>
                  </a:ext>
                </a:extLst>
              </p:cNvPr>
              <p:cNvSpPr txBox="1"/>
              <p:nvPr/>
            </p:nvSpPr>
            <p:spPr>
              <a:xfrm>
                <a:off x="2533890" y="2189627"/>
                <a:ext cx="292198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Outfit" pitchFamily="2" charset="0"/>
                  </a:rPr>
                  <a:t>A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llows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 users to submit images for detection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D82609-717F-1898-14D8-7DFBAD33C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5" y="1654393"/>
              <a:ext cx="1029568" cy="102956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165F328-58B7-DB4D-6B56-B75923365E96}"/>
              </a:ext>
            </a:extLst>
          </p:cNvPr>
          <p:cNvGrpSpPr/>
          <p:nvPr/>
        </p:nvGrpSpPr>
        <p:grpSpPr>
          <a:xfrm>
            <a:off x="712035" y="4335464"/>
            <a:ext cx="4179959" cy="1069115"/>
            <a:chOff x="712035" y="4148948"/>
            <a:chExt cx="4179959" cy="10691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3191FF-26B8-124F-BC80-2FA871B68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5" y="4169115"/>
              <a:ext cx="1029568" cy="1029568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DCA624-DE05-F09D-14DD-E52EFCCDFED0}"/>
                </a:ext>
              </a:extLst>
            </p:cNvPr>
            <p:cNvGrpSpPr/>
            <p:nvPr/>
          </p:nvGrpSpPr>
          <p:grpSpPr>
            <a:xfrm>
              <a:off x="1970010" y="4148948"/>
              <a:ext cx="2921984" cy="1069115"/>
              <a:chOff x="2533890" y="1828398"/>
              <a:chExt cx="2921984" cy="106911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C611D5-9AFA-6387-B5E3-EE2D9A23855C}"/>
                  </a:ext>
                </a:extLst>
              </p:cNvPr>
              <p:cNvSpPr txBox="1"/>
              <p:nvPr/>
            </p:nvSpPr>
            <p:spPr>
              <a:xfrm>
                <a:off x="2533890" y="1828398"/>
                <a:ext cx="2921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Real-time Analysis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773F6BB-606F-4B51-6018-D3B1EB230434}"/>
                  </a:ext>
                </a:extLst>
              </p:cNvPr>
              <p:cNvSpPr txBox="1"/>
              <p:nvPr/>
            </p:nvSpPr>
            <p:spPr>
              <a:xfrm>
                <a:off x="2533890" y="2189627"/>
                <a:ext cx="292198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Outfit" pitchFamily="2" charset="0"/>
                  </a:rPr>
                  <a:t>Users receive instant feedback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F9B8717-C80A-0078-5124-45E71903D7C4}"/>
              </a:ext>
            </a:extLst>
          </p:cNvPr>
          <p:cNvGrpSpPr/>
          <p:nvPr/>
        </p:nvGrpSpPr>
        <p:grpSpPr>
          <a:xfrm>
            <a:off x="676648" y="3125163"/>
            <a:ext cx="4215346" cy="1105161"/>
            <a:chOff x="676648" y="2871548"/>
            <a:chExt cx="4215346" cy="110516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7C99DFA-65F1-0306-053E-A8DA5645017B}"/>
                </a:ext>
              </a:extLst>
            </p:cNvPr>
            <p:cNvGrpSpPr/>
            <p:nvPr/>
          </p:nvGrpSpPr>
          <p:grpSpPr>
            <a:xfrm>
              <a:off x="1970010" y="2871548"/>
              <a:ext cx="2921984" cy="1069115"/>
              <a:chOff x="2533890" y="1828398"/>
              <a:chExt cx="2921984" cy="106911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AE8D5B-F513-33AB-467B-C5E522C315BA}"/>
                  </a:ext>
                </a:extLst>
              </p:cNvPr>
              <p:cNvSpPr txBox="1"/>
              <p:nvPr/>
            </p:nvSpPr>
            <p:spPr>
              <a:xfrm>
                <a:off x="2533890" y="1828398"/>
                <a:ext cx="2921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Data Protection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7931D9-0111-23C1-99CA-6C7DECE112B6}"/>
                  </a:ext>
                </a:extLst>
              </p:cNvPr>
              <p:cNvSpPr txBox="1"/>
              <p:nvPr/>
            </p:nvSpPr>
            <p:spPr>
              <a:xfrm>
                <a:off x="2533890" y="2189627"/>
                <a:ext cx="292198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Outfit" pitchFamily="2" charset="0"/>
                  </a:rPr>
                  <a:t>Protecting user privacy preventing data leaks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087E289-1D8A-E935-D3E0-51036BAF0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6648" y="2876367"/>
              <a:ext cx="1100342" cy="11003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3B2A9E3-ABD8-DBA7-03AA-1192BA3D9567}"/>
              </a:ext>
            </a:extLst>
          </p:cNvPr>
          <p:cNvGrpSpPr/>
          <p:nvPr/>
        </p:nvGrpSpPr>
        <p:grpSpPr>
          <a:xfrm>
            <a:off x="697446" y="5509718"/>
            <a:ext cx="4194548" cy="1135404"/>
            <a:chOff x="697446" y="5391089"/>
            <a:chExt cx="4194548" cy="113540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9A0D019-FCAF-AA20-D1E2-06789A138D8C}"/>
                </a:ext>
              </a:extLst>
            </p:cNvPr>
            <p:cNvGrpSpPr/>
            <p:nvPr/>
          </p:nvGrpSpPr>
          <p:grpSpPr>
            <a:xfrm>
              <a:off x="1970010" y="5457378"/>
              <a:ext cx="2921984" cy="1069115"/>
              <a:chOff x="2533890" y="1828398"/>
              <a:chExt cx="2921984" cy="1069115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A0F49A-4BD0-0B25-9F08-6F580F640BF6}"/>
                  </a:ext>
                </a:extLst>
              </p:cNvPr>
              <p:cNvSpPr txBox="1"/>
              <p:nvPr/>
            </p:nvSpPr>
            <p:spPr>
              <a:xfrm>
                <a:off x="2533890" y="1828398"/>
                <a:ext cx="2921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View Results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8334B84-2AEB-1012-13D9-4A1D2250C9CF}"/>
                  </a:ext>
                </a:extLst>
              </p:cNvPr>
              <p:cNvSpPr txBox="1"/>
              <p:nvPr/>
            </p:nvSpPr>
            <p:spPr>
              <a:xfrm>
                <a:off x="2533890" y="2189627"/>
                <a:ext cx="292198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Outfit" pitchFamily="2" charset="0"/>
                  </a:rPr>
                  <a:t>Users can understand the outcome detection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FCBC84-4160-3AE3-BC09-F60FE0AE2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7446" y="5391089"/>
              <a:ext cx="1135404" cy="1135404"/>
            </a:xfrm>
            <a:prstGeom prst="rect">
              <a:avLst/>
            </a:prstGeom>
          </p:spPr>
        </p:pic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BE830EC-7092-55F7-CD35-F59729699DF2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96777D1-0AF9-DDB7-9F80-E328DD9F173B}"/>
              </a:ext>
            </a:extLst>
          </p:cNvPr>
          <p:cNvCxnSpPr>
            <a:cxnSpLocks/>
          </p:cNvCxnSpPr>
          <p:nvPr/>
        </p:nvCxnSpPr>
        <p:spPr>
          <a:xfrm>
            <a:off x="6096000" y="1762977"/>
            <a:ext cx="0" cy="48442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0778856-80E0-12C7-E577-C0967AD23372}"/>
              </a:ext>
            </a:extLst>
          </p:cNvPr>
          <p:cNvCxnSpPr/>
          <p:nvPr/>
        </p:nvCxnSpPr>
        <p:spPr>
          <a:xfrm>
            <a:off x="12191999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148B970-1372-1486-DB48-94698C3A0680}"/>
              </a:ext>
            </a:extLst>
          </p:cNvPr>
          <p:cNvGrpSpPr/>
          <p:nvPr/>
        </p:nvGrpSpPr>
        <p:grpSpPr>
          <a:xfrm>
            <a:off x="6441685" y="1837097"/>
            <a:ext cx="4960368" cy="1448182"/>
            <a:chOff x="6441685" y="1501035"/>
            <a:chExt cx="4960368" cy="1448182"/>
          </a:xfrm>
        </p:grpSpPr>
        <p:pic>
          <p:nvPicPr>
            <p:cNvPr id="68" name="Picture 6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CA078AC-4024-DEE1-8E0D-22E3201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685" y="1585786"/>
              <a:ext cx="967954" cy="127239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0F95B39-69D3-7734-BAB5-ACEA5505FC4A}"/>
                </a:ext>
              </a:extLst>
            </p:cNvPr>
            <p:cNvSpPr txBox="1"/>
            <p:nvPr/>
          </p:nvSpPr>
          <p:spPr>
            <a:xfrm>
              <a:off x="7592335" y="1501035"/>
              <a:ext cx="36371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Flask, Web Framework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ACDF72A-D88D-A362-3244-399A3AB4E62F}"/>
                </a:ext>
              </a:extLst>
            </p:cNvPr>
            <p:cNvSpPr txBox="1"/>
            <p:nvPr/>
          </p:nvSpPr>
          <p:spPr>
            <a:xfrm>
              <a:off x="7764852" y="1933554"/>
              <a:ext cx="363720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Receives user input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Processes data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Maps URL to functions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2A89568-B828-711A-FCA3-259CF885F1F8}"/>
              </a:ext>
            </a:extLst>
          </p:cNvPr>
          <p:cNvGrpSpPr/>
          <p:nvPr/>
        </p:nvGrpSpPr>
        <p:grpSpPr>
          <a:xfrm>
            <a:off x="6184060" y="3364096"/>
            <a:ext cx="5217993" cy="1483204"/>
            <a:chOff x="6184060" y="3028034"/>
            <a:chExt cx="5217993" cy="1483204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D2D9049-8B08-AF26-7122-51308251DA12}"/>
                </a:ext>
              </a:extLst>
            </p:cNvPr>
            <p:cNvSpPr txBox="1"/>
            <p:nvPr/>
          </p:nvSpPr>
          <p:spPr>
            <a:xfrm>
              <a:off x="7592336" y="3159771"/>
              <a:ext cx="33081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HTML, Structure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FDA4C2D-E654-E5AA-B37D-1E75E8EEBF27}"/>
                </a:ext>
              </a:extLst>
            </p:cNvPr>
            <p:cNvSpPr txBox="1"/>
            <p:nvPr/>
          </p:nvSpPr>
          <p:spPr>
            <a:xfrm>
              <a:off x="7764852" y="3592290"/>
              <a:ext cx="363720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Structure of website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Organizes content</a:t>
              </a: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BD784933-2ECE-0F01-C15E-DB9CA2689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84060" y="3028034"/>
              <a:ext cx="1483204" cy="1483204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C43E7AA-42D8-A02F-9D9F-242448BD1D80}"/>
              </a:ext>
            </a:extLst>
          </p:cNvPr>
          <p:cNvGrpSpPr/>
          <p:nvPr/>
        </p:nvGrpSpPr>
        <p:grpSpPr>
          <a:xfrm>
            <a:off x="6249547" y="5175756"/>
            <a:ext cx="5533478" cy="1289697"/>
            <a:chOff x="6249547" y="4839694"/>
            <a:chExt cx="5533478" cy="1289697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280079B-3A24-51D6-E79A-968AE48DD974}"/>
                </a:ext>
              </a:extLst>
            </p:cNvPr>
            <p:cNvSpPr txBox="1"/>
            <p:nvPr/>
          </p:nvSpPr>
          <p:spPr>
            <a:xfrm>
              <a:off x="7592336" y="4839695"/>
              <a:ext cx="33081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CSS, Styling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DFA1210-3900-F162-0326-8FAD9E0E6C78}"/>
                </a:ext>
              </a:extLst>
            </p:cNvPr>
            <p:cNvSpPr txBox="1"/>
            <p:nvPr/>
          </p:nvSpPr>
          <p:spPr>
            <a:xfrm>
              <a:off x="7764852" y="5272214"/>
              <a:ext cx="40181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Styling webpage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dirty="0">
                  <a:solidFill>
                    <a:prstClr val="white"/>
                  </a:solidFill>
                  <a:latin typeface="Outfit" pitchFamily="2" charset="0"/>
                </a:rPr>
                <a:t>Manages colors, font, positioning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46304D8-67B0-80C4-7393-35098C4BA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49547" y="4839694"/>
              <a:ext cx="1289697" cy="1289697"/>
            </a:xfrm>
            <a:prstGeom prst="rect">
              <a:avLst/>
            </a:prstGeom>
          </p:spPr>
        </p:pic>
      </p:grpSp>
      <p:sp>
        <p:nvSpPr>
          <p:cNvPr id="93" name="TextBox 7">
            <a:extLst>
              <a:ext uri="{FF2B5EF4-FFF2-40B4-BE49-F238E27FC236}">
                <a16:creationId xmlns:a16="http://schemas.microsoft.com/office/drawing/2014/main" id="{D55CEFCA-1285-6D8B-8273-2078ACB1DD42}"/>
              </a:ext>
            </a:extLst>
          </p:cNvPr>
          <p:cNvSpPr txBox="1"/>
          <p:nvPr/>
        </p:nvSpPr>
        <p:spPr>
          <a:xfrm>
            <a:off x="0" y="882389"/>
            <a:ext cx="6095998" cy="963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28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Goals</a:t>
            </a:r>
          </a:p>
        </p:txBody>
      </p:sp>
      <p:sp>
        <p:nvSpPr>
          <p:cNvPr id="94" name="TextBox 7">
            <a:extLst>
              <a:ext uri="{FF2B5EF4-FFF2-40B4-BE49-F238E27FC236}">
                <a16:creationId xmlns:a16="http://schemas.microsoft.com/office/drawing/2014/main" id="{0B9B735F-B3A0-E7BA-6740-5AE6E59A1C30}"/>
              </a:ext>
            </a:extLst>
          </p:cNvPr>
          <p:cNvSpPr txBox="1"/>
          <p:nvPr/>
        </p:nvSpPr>
        <p:spPr>
          <a:xfrm>
            <a:off x="6095998" y="882389"/>
            <a:ext cx="6096002" cy="963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28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Tools Used</a:t>
            </a:r>
          </a:p>
        </p:txBody>
      </p:sp>
    </p:spTree>
    <p:extLst>
      <p:ext uri="{BB962C8B-B14F-4D97-AF65-F5344CB8AC3E}">
        <p14:creationId xmlns:p14="http://schemas.microsoft.com/office/powerpoint/2010/main" val="350460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93" grpId="0"/>
      <p:bldP spid="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BA9C5-8E90-8675-0920-66075036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351DCB26-D68B-CBD2-2453-CB9E96DBA745}"/>
              </a:ext>
            </a:extLst>
          </p:cNvPr>
          <p:cNvSpPr/>
          <p:nvPr/>
        </p:nvSpPr>
        <p:spPr>
          <a:xfrm>
            <a:off x="620800" y="1674956"/>
            <a:ext cx="2463853" cy="421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DC23C2C-7962-53E8-01B9-C132FE777CA8}"/>
              </a:ext>
            </a:extLst>
          </p:cNvPr>
          <p:cNvSpPr/>
          <p:nvPr/>
        </p:nvSpPr>
        <p:spPr>
          <a:xfrm>
            <a:off x="3058069" y="2438394"/>
            <a:ext cx="2876653" cy="4214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944CC2F-A723-BC8E-ABE2-22EC1AF85E53}"/>
              </a:ext>
            </a:extLst>
          </p:cNvPr>
          <p:cNvSpPr/>
          <p:nvPr/>
        </p:nvSpPr>
        <p:spPr>
          <a:xfrm>
            <a:off x="620800" y="2427646"/>
            <a:ext cx="2151337" cy="4214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3AB44CE-BD35-7A4D-7064-61C21507EF72}"/>
              </a:ext>
            </a:extLst>
          </p:cNvPr>
          <p:cNvGrpSpPr/>
          <p:nvPr/>
        </p:nvGrpSpPr>
        <p:grpSpPr>
          <a:xfrm>
            <a:off x="8305244" y="5984461"/>
            <a:ext cx="3117623" cy="590402"/>
            <a:chOff x="8305244" y="5984461"/>
            <a:chExt cx="3117623" cy="59040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ED6A1C-79CB-C0D9-C5B2-62F62284F7B9}"/>
                </a:ext>
              </a:extLst>
            </p:cNvPr>
            <p:cNvSpPr/>
            <p:nvPr/>
          </p:nvSpPr>
          <p:spPr>
            <a:xfrm>
              <a:off x="8348420" y="5984461"/>
              <a:ext cx="2893017" cy="5225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958A90-5529-E831-4C29-A03079941D63}"/>
                </a:ext>
              </a:extLst>
            </p:cNvPr>
            <p:cNvSpPr txBox="1"/>
            <p:nvPr/>
          </p:nvSpPr>
          <p:spPr>
            <a:xfrm>
              <a:off x="8305244" y="5990088"/>
              <a:ext cx="31176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  <a:sym typeface="Neue Machina Ultra-Bold"/>
                </a:rPr>
                <a:t>News Source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2AF6D0-43A1-2A5D-D31C-2700BDA3F280}"/>
              </a:ext>
            </a:extLst>
          </p:cNvPr>
          <p:cNvGrpSpPr/>
          <p:nvPr/>
        </p:nvGrpSpPr>
        <p:grpSpPr>
          <a:xfrm>
            <a:off x="6096000" y="5963849"/>
            <a:ext cx="1208087" cy="584776"/>
            <a:chOff x="6096000" y="5963849"/>
            <a:chExt cx="1208087" cy="58477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2ACD58-EAEE-530A-40EF-104635BC4E60}"/>
                </a:ext>
              </a:extLst>
            </p:cNvPr>
            <p:cNvSpPr/>
            <p:nvPr/>
          </p:nvSpPr>
          <p:spPr>
            <a:xfrm>
              <a:off x="6096000" y="5963849"/>
              <a:ext cx="1208087" cy="5431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37C90C-2D15-A1AF-D1B3-EDCCE5194830}"/>
                </a:ext>
              </a:extLst>
            </p:cNvPr>
            <p:cNvSpPr txBox="1"/>
            <p:nvPr/>
          </p:nvSpPr>
          <p:spPr>
            <a:xfrm>
              <a:off x="6096000" y="5963850"/>
              <a:ext cx="12080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  <a:sym typeface="Neue Machina Ultra-Bold"/>
                </a:rPr>
                <a:t>Date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1691533-7BE9-474D-0401-949FEA67C6AE}"/>
              </a:ext>
            </a:extLst>
          </p:cNvPr>
          <p:cNvSpPr/>
          <p:nvPr/>
        </p:nvSpPr>
        <p:spPr>
          <a:xfrm>
            <a:off x="3388757" y="5963850"/>
            <a:ext cx="1762961" cy="543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44A3E8E-D373-F078-1E8E-9E27C213314A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DeepFake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 News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721B720-5527-8D65-AA9D-564552C2B23D}"/>
              </a:ext>
            </a:extLst>
          </p:cNvPr>
          <p:cNvGrpSpPr/>
          <p:nvPr/>
        </p:nvGrpSpPr>
        <p:grpSpPr>
          <a:xfrm>
            <a:off x="620800" y="1261885"/>
            <a:ext cx="5313922" cy="1587643"/>
            <a:chOff x="620800" y="1261885"/>
            <a:chExt cx="5313922" cy="15876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04DD30-4376-4B38-C78C-1EE5DF0ACCA1}"/>
                </a:ext>
              </a:extLst>
            </p:cNvPr>
            <p:cNvSpPr txBox="1"/>
            <p:nvPr/>
          </p:nvSpPr>
          <p:spPr>
            <a:xfrm>
              <a:off x="620800" y="2387863"/>
              <a:ext cx="5313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The Des Moines Register           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dhabi" panose="020F0502020204030204" pitchFamily="2" charset="-78"/>
                  <a:ea typeface="+mn-ea"/>
                  <a:cs typeface="Aldhabi" panose="020F0502020204030204" pitchFamily="2" charset="-78"/>
                </a:rPr>
                <a:t>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Aldhabi" panose="020F0502020204030204" pitchFamily="2" charset="-78"/>
                </a:rPr>
                <a:t>T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hurs 1 May 2025 2.04 CT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448171-67AD-C95E-3257-649B7BF50591}"/>
                </a:ext>
              </a:extLst>
            </p:cNvPr>
            <p:cNvSpPr txBox="1"/>
            <p:nvPr/>
          </p:nvSpPr>
          <p:spPr>
            <a:xfrm>
              <a:off x="620800" y="1261885"/>
              <a:ext cx="52063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Iowa school district confronted by female students over nude AI-generated deepfake photos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24A7ABD-B85A-4467-0B82-0C040AFD2E15}"/>
              </a:ext>
            </a:extLst>
          </p:cNvPr>
          <p:cNvSpPr txBox="1"/>
          <p:nvPr/>
        </p:nvSpPr>
        <p:spPr>
          <a:xfrm>
            <a:off x="3388757" y="5963849"/>
            <a:ext cx="1843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Victims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4BDBEC-B293-F40D-7D64-2D9CB0246718}"/>
              </a:ext>
            </a:extLst>
          </p:cNvPr>
          <p:cNvSpPr txBox="1"/>
          <p:nvPr/>
        </p:nvSpPr>
        <p:spPr>
          <a:xfrm>
            <a:off x="620800" y="5963849"/>
            <a:ext cx="240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Notice the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9EEF80D-546E-937D-28BD-FD292C70FF73}"/>
              </a:ext>
            </a:extLst>
          </p:cNvPr>
          <p:cNvGrpSpPr/>
          <p:nvPr/>
        </p:nvGrpSpPr>
        <p:grpSpPr>
          <a:xfrm>
            <a:off x="620800" y="2934237"/>
            <a:ext cx="5313923" cy="1587643"/>
            <a:chOff x="620800" y="2934237"/>
            <a:chExt cx="5313923" cy="158764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7C9EF69-D574-298F-E255-E5CF64FDD375}"/>
                </a:ext>
              </a:extLst>
            </p:cNvPr>
            <p:cNvSpPr/>
            <p:nvPr/>
          </p:nvSpPr>
          <p:spPr>
            <a:xfrm>
              <a:off x="3084652" y="3707726"/>
              <a:ext cx="1290577" cy="421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325406E-7E14-87E9-7425-4BC768BDE0DC}"/>
                </a:ext>
              </a:extLst>
            </p:cNvPr>
            <p:cNvSpPr/>
            <p:nvPr/>
          </p:nvSpPr>
          <p:spPr>
            <a:xfrm>
              <a:off x="2916821" y="4078011"/>
              <a:ext cx="3017902" cy="42146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56E0BA6-A896-D5F3-76C1-F7D6F00B7346}"/>
                </a:ext>
              </a:extLst>
            </p:cNvPr>
            <p:cNvSpPr/>
            <p:nvPr/>
          </p:nvSpPr>
          <p:spPr>
            <a:xfrm>
              <a:off x="620800" y="4132343"/>
              <a:ext cx="1078599" cy="3814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AEB3D59-BECD-5D07-284B-073F7B4ECCE6}"/>
                </a:ext>
              </a:extLst>
            </p:cNvPr>
            <p:cNvGrpSpPr/>
            <p:nvPr/>
          </p:nvGrpSpPr>
          <p:grpSpPr>
            <a:xfrm>
              <a:off x="620800" y="2934237"/>
              <a:ext cx="5313922" cy="1587643"/>
              <a:chOff x="620800" y="2934237"/>
              <a:chExt cx="5313922" cy="158764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FAE6B3-1A7F-4F3A-4A28-51278E6ECA5F}"/>
                  </a:ext>
                </a:extLst>
              </p:cNvPr>
              <p:cNvSpPr txBox="1"/>
              <p:nvPr/>
            </p:nvSpPr>
            <p:spPr>
              <a:xfrm>
                <a:off x="620800" y="2934237"/>
                <a:ext cx="52063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Teen boy suspended from prestigious private school after discovery of deepfake image of a teacher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AFCAAB-5780-5ED0-E6BC-957654EC7C52}"/>
                  </a:ext>
                </a:extLst>
              </p:cNvPr>
              <p:cNvSpPr txBox="1"/>
              <p:nvPr/>
            </p:nvSpPr>
            <p:spPr>
              <a:xfrm>
                <a:off x="620800" y="4060215"/>
                <a:ext cx="53139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ldhabi" panose="020F0502020204030204" pitchFamily="2" charset="-78"/>
                    <a:ea typeface="+mn-ea"/>
                    <a:cs typeface="Aldhabi" panose="020F0502020204030204" pitchFamily="2" charset="-78"/>
                  </a:rPr>
                  <a:t>Daily Mail                                 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Aldhabi" panose="020F0502020204030204" pitchFamily="2" charset="-78"/>
                  </a:rPr>
                  <a:t>Th</a:t>
                </a:r>
                <a:r>
                  <a:rPr kumimoji="0" lang="en-US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+mn-cs"/>
                  </a:rPr>
                  <a:t>urs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+mn-cs"/>
                  </a:rPr>
                  <a:t> 1 May 2025 21:15 EDT</a:t>
                </a: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24E4D61-7540-A3B1-78C9-0B970293E57A}"/>
              </a:ext>
            </a:extLst>
          </p:cNvPr>
          <p:cNvGrpSpPr/>
          <p:nvPr/>
        </p:nvGrpSpPr>
        <p:grpSpPr>
          <a:xfrm>
            <a:off x="577186" y="4545269"/>
            <a:ext cx="5313922" cy="1196794"/>
            <a:chOff x="577186" y="4545269"/>
            <a:chExt cx="5313922" cy="1196794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5E50D4E7-9FD3-6F56-2863-D8B2D738D76B}"/>
                </a:ext>
              </a:extLst>
            </p:cNvPr>
            <p:cNvGrpSpPr/>
            <p:nvPr/>
          </p:nvGrpSpPr>
          <p:grpSpPr>
            <a:xfrm>
              <a:off x="620800" y="4559386"/>
              <a:ext cx="5114456" cy="1156590"/>
              <a:chOff x="620800" y="4559386"/>
              <a:chExt cx="5114456" cy="115659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1B6180D-DA7C-FF59-E382-7E4AB5711AF7}"/>
                  </a:ext>
                </a:extLst>
              </p:cNvPr>
              <p:cNvSpPr/>
              <p:nvPr/>
            </p:nvSpPr>
            <p:spPr>
              <a:xfrm>
                <a:off x="2098181" y="4559386"/>
                <a:ext cx="1084858" cy="42146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D4FF41B-B9B0-C79B-BA7D-6EFB25C9F7A7}"/>
                  </a:ext>
                </a:extLst>
              </p:cNvPr>
              <p:cNvSpPr/>
              <p:nvPr/>
            </p:nvSpPr>
            <p:spPr>
              <a:xfrm>
                <a:off x="3183039" y="5294515"/>
                <a:ext cx="2552217" cy="42146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CB3F364-8466-99E3-5B0A-9C6E355F174E}"/>
                  </a:ext>
                </a:extLst>
              </p:cNvPr>
              <p:cNvSpPr/>
              <p:nvPr/>
            </p:nvSpPr>
            <p:spPr>
              <a:xfrm>
                <a:off x="620800" y="5411339"/>
                <a:ext cx="565605" cy="30463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C2F10D8-DD14-6967-9ED4-7EB14593C33C}"/>
                </a:ext>
              </a:extLst>
            </p:cNvPr>
            <p:cNvGrpSpPr/>
            <p:nvPr/>
          </p:nvGrpSpPr>
          <p:grpSpPr>
            <a:xfrm>
              <a:off x="577186" y="4545269"/>
              <a:ext cx="5313922" cy="1196794"/>
              <a:chOff x="577186" y="4545269"/>
              <a:chExt cx="5313922" cy="1196794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E08F51D-98A5-05EE-807E-B6AD16F5539A}"/>
                  </a:ext>
                </a:extLst>
              </p:cNvPr>
              <p:cNvSpPr txBox="1"/>
              <p:nvPr/>
            </p:nvSpPr>
            <p:spPr>
              <a:xfrm>
                <a:off x="577186" y="4545269"/>
                <a:ext cx="52063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Video Of Trump Supporting India Against Pakistan Is A Deepfake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2C300B-1E12-03FD-BEB7-93E5922E9E78}"/>
                  </a:ext>
                </a:extLst>
              </p:cNvPr>
              <p:cNvSpPr txBox="1"/>
              <p:nvPr/>
            </p:nvSpPr>
            <p:spPr>
              <a:xfrm>
                <a:off x="577186" y="5280398"/>
                <a:ext cx="53139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ldhabi" panose="020F0502020204030204" pitchFamily="2" charset="-78"/>
                    <a:ea typeface="+mn-ea"/>
                    <a:cs typeface="Aldhabi" panose="020F0502020204030204" pitchFamily="2" charset="-78"/>
                  </a:rPr>
                  <a:t>MSN  		                  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+mn-cs"/>
                  </a:rPr>
                  <a:t>Fri 2 May 2025 6:33 EST</a:t>
                </a: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A8964E4-8B23-E212-4204-C300920987A7}"/>
              </a:ext>
            </a:extLst>
          </p:cNvPr>
          <p:cNvGrpSpPr/>
          <p:nvPr/>
        </p:nvGrpSpPr>
        <p:grpSpPr>
          <a:xfrm>
            <a:off x="6462307" y="2481081"/>
            <a:ext cx="5313922" cy="1538116"/>
            <a:chOff x="6462307" y="2481081"/>
            <a:chExt cx="5313922" cy="153811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D01C0FA-8778-9FC3-ECEA-DF0559ECB8BC}"/>
                </a:ext>
              </a:extLst>
            </p:cNvPr>
            <p:cNvSpPr/>
            <p:nvPr/>
          </p:nvSpPr>
          <p:spPr>
            <a:xfrm>
              <a:off x="7811913" y="2882204"/>
              <a:ext cx="3429524" cy="421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0DF2D0F-B0FF-8441-9188-7C03B10F2336}"/>
                </a:ext>
              </a:extLst>
            </p:cNvPr>
            <p:cNvSpPr/>
            <p:nvPr/>
          </p:nvSpPr>
          <p:spPr>
            <a:xfrm>
              <a:off x="8689220" y="3605260"/>
              <a:ext cx="2893017" cy="3814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4F052BA-89DB-4886-CFA7-95ECC33AD334}"/>
                </a:ext>
              </a:extLst>
            </p:cNvPr>
            <p:cNvSpPr/>
            <p:nvPr/>
          </p:nvSpPr>
          <p:spPr>
            <a:xfrm>
              <a:off x="6462307" y="3631501"/>
              <a:ext cx="1078599" cy="3814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ACAB62E-C198-DCDE-AF28-6592C55E31F9}"/>
                </a:ext>
              </a:extLst>
            </p:cNvPr>
            <p:cNvGrpSpPr/>
            <p:nvPr/>
          </p:nvGrpSpPr>
          <p:grpSpPr>
            <a:xfrm>
              <a:off x="6462307" y="2481081"/>
              <a:ext cx="5313922" cy="1538116"/>
              <a:chOff x="6462307" y="2481081"/>
              <a:chExt cx="5313922" cy="1538116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180D48A-6F27-1E6B-EEAC-2F50ABC43B20}"/>
                  </a:ext>
                </a:extLst>
              </p:cNvPr>
              <p:cNvSpPr txBox="1"/>
              <p:nvPr/>
            </p:nvSpPr>
            <p:spPr>
              <a:xfrm>
                <a:off x="6462307" y="3557532"/>
                <a:ext cx="53139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ldhabi" panose="020F0502020204030204" pitchFamily="2" charset="-78"/>
                    <a:ea typeface="+mn-ea"/>
                    <a:cs typeface="Aldhabi" panose="020F0502020204030204" pitchFamily="2" charset="-78"/>
                  </a:rPr>
                  <a:t>Daily News 	           </a:t>
                </a: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Aldhabi" panose="020F0502020204030204" pitchFamily="2" charset="-78"/>
                  </a:rPr>
                  <a:t>Tues 29 April 2025 5:0 EDT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9E79895-9D1F-3864-846F-684F0C453F88}"/>
                  </a:ext>
                </a:extLst>
              </p:cNvPr>
              <p:cNvSpPr txBox="1"/>
              <p:nvPr/>
            </p:nvSpPr>
            <p:spPr>
              <a:xfrm>
                <a:off x="6462307" y="2481081"/>
                <a:ext cx="52063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Ex-educator sentenced for AI deepfake framing school principal as racist</a:t>
                </a: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F43CEBD-AFC9-307B-83A3-414A473243D8}"/>
              </a:ext>
            </a:extLst>
          </p:cNvPr>
          <p:cNvGrpSpPr/>
          <p:nvPr/>
        </p:nvGrpSpPr>
        <p:grpSpPr>
          <a:xfrm>
            <a:off x="6408470" y="3937848"/>
            <a:ext cx="5313922" cy="1600678"/>
            <a:chOff x="6408470" y="3937848"/>
            <a:chExt cx="5313922" cy="1600678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087440EC-FBB8-DA7E-B624-5018B99EEDD6}"/>
                </a:ext>
              </a:extLst>
            </p:cNvPr>
            <p:cNvGrpSpPr/>
            <p:nvPr/>
          </p:nvGrpSpPr>
          <p:grpSpPr>
            <a:xfrm>
              <a:off x="6462307" y="4716716"/>
              <a:ext cx="5119930" cy="821810"/>
              <a:chOff x="6462307" y="4716716"/>
              <a:chExt cx="5119930" cy="821810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913CF73-E361-FC09-DBA4-2A106DD78BFA}"/>
                  </a:ext>
                </a:extLst>
              </p:cNvPr>
              <p:cNvSpPr/>
              <p:nvPr/>
            </p:nvSpPr>
            <p:spPr>
              <a:xfrm>
                <a:off x="6761657" y="4716716"/>
                <a:ext cx="1983015" cy="42146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093EBF0-0BF9-32AE-E244-E171E945CAF9}"/>
                  </a:ext>
                </a:extLst>
              </p:cNvPr>
              <p:cNvSpPr/>
              <p:nvPr/>
            </p:nvSpPr>
            <p:spPr>
              <a:xfrm>
                <a:off x="8689220" y="5144010"/>
                <a:ext cx="2893017" cy="3814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E299D184-F191-0884-3E4E-81FDEDB776C6}"/>
                  </a:ext>
                </a:extLst>
              </p:cNvPr>
              <p:cNvSpPr/>
              <p:nvPr/>
            </p:nvSpPr>
            <p:spPr>
              <a:xfrm>
                <a:off x="6462307" y="5157044"/>
                <a:ext cx="1078599" cy="3814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1106C11-4536-1D35-8368-59BC38C740C4}"/>
                </a:ext>
              </a:extLst>
            </p:cNvPr>
            <p:cNvGrpSpPr/>
            <p:nvPr/>
          </p:nvGrpSpPr>
          <p:grpSpPr>
            <a:xfrm>
              <a:off x="6408470" y="3937848"/>
              <a:ext cx="5313922" cy="1587643"/>
              <a:chOff x="6408470" y="3937848"/>
              <a:chExt cx="5313922" cy="1587643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A343E96-57FF-01CF-8CC7-7EF481CAB258}"/>
                  </a:ext>
                </a:extLst>
              </p:cNvPr>
              <p:cNvSpPr txBox="1"/>
              <p:nvPr/>
            </p:nvSpPr>
            <p:spPr>
              <a:xfrm>
                <a:off x="6408470" y="5063826"/>
                <a:ext cx="53139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ldhabi" panose="020F0502020204030204" pitchFamily="2" charset="-78"/>
                    <a:ea typeface="+mn-ea"/>
                    <a:cs typeface="Aldhabi" panose="020F0502020204030204" pitchFamily="2" charset="-78"/>
                  </a:rPr>
                  <a:t>Daily Mail                                 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Aldhabi" panose="020F0502020204030204" pitchFamily="2" charset="-78"/>
                  </a:rPr>
                  <a:t>Th</a:t>
                </a:r>
                <a:r>
                  <a:rPr kumimoji="0" lang="en-US" sz="18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+mn-cs"/>
                  </a:rPr>
                  <a:t>urs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+mn-cs"/>
                  </a:rPr>
                  <a:t> 1 May 2025 21:15 EDT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5A71EAC-D93F-A6E1-06A4-9DB0463FB921}"/>
                  </a:ext>
                </a:extLst>
              </p:cNvPr>
              <p:cNvSpPr txBox="1"/>
              <p:nvPr/>
            </p:nvSpPr>
            <p:spPr>
              <a:xfrm>
                <a:off x="6408470" y="3937848"/>
                <a:ext cx="53116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Scammers in North Korea use deepfake tech and artificial intelligence to falsify identity and gain intel</a:t>
                </a: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144B76-AF6B-4ECD-DE6C-8F0F156AB34A}"/>
              </a:ext>
            </a:extLst>
          </p:cNvPr>
          <p:cNvGrpSpPr/>
          <p:nvPr/>
        </p:nvGrpSpPr>
        <p:grpSpPr>
          <a:xfrm>
            <a:off x="6462307" y="1265420"/>
            <a:ext cx="5313922" cy="1196794"/>
            <a:chOff x="6462307" y="1265420"/>
            <a:chExt cx="5313922" cy="119679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B8665DA-6F76-1FE4-FE77-664D86796F96}"/>
                </a:ext>
              </a:extLst>
            </p:cNvPr>
            <p:cNvSpPr/>
            <p:nvPr/>
          </p:nvSpPr>
          <p:spPr>
            <a:xfrm>
              <a:off x="8292917" y="1293217"/>
              <a:ext cx="2876653" cy="42146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8E6A080-9BA9-62DE-BB4B-AD565B476690}"/>
                </a:ext>
              </a:extLst>
            </p:cNvPr>
            <p:cNvSpPr/>
            <p:nvPr/>
          </p:nvSpPr>
          <p:spPr>
            <a:xfrm>
              <a:off x="8689220" y="2066058"/>
              <a:ext cx="2893017" cy="3814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42A4188-0E18-E8AC-B3F0-60A0FDE495C5}"/>
                </a:ext>
              </a:extLst>
            </p:cNvPr>
            <p:cNvSpPr/>
            <p:nvPr/>
          </p:nvSpPr>
          <p:spPr>
            <a:xfrm>
              <a:off x="6462307" y="2066058"/>
              <a:ext cx="1078599" cy="3814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1B3BCE7-16F2-5BFC-B4F7-ECBBCC6205B1}"/>
                </a:ext>
              </a:extLst>
            </p:cNvPr>
            <p:cNvGrpSpPr/>
            <p:nvPr/>
          </p:nvGrpSpPr>
          <p:grpSpPr>
            <a:xfrm>
              <a:off x="6462307" y="1265420"/>
              <a:ext cx="5313922" cy="1196794"/>
              <a:chOff x="6462307" y="1265420"/>
              <a:chExt cx="5313922" cy="119679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323EB1B-DC80-AED3-8678-82FA5CEC370F}"/>
                  </a:ext>
                </a:extLst>
              </p:cNvPr>
              <p:cNvSpPr txBox="1"/>
              <p:nvPr/>
            </p:nvSpPr>
            <p:spPr>
              <a:xfrm>
                <a:off x="6462307" y="1265420"/>
                <a:ext cx="52063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Deepfake is destroying real lives in South Korea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CD5B2EE-7DFE-44ED-887E-0524CFE9DC2E}"/>
                  </a:ext>
                </a:extLst>
              </p:cNvPr>
              <p:cNvSpPr txBox="1"/>
              <p:nvPr/>
            </p:nvSpPr>
            <p:spPr>
              <a:xfrm>
                <a:off x="6462307" y="2000549"/>
                <a:ext cx="53139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ldhabi" panose="020F0502020204030204" pitchFamily="2" charset="-78"/>
                    <a:ea typeface="+mn-ea"/>
                    <a:cs typeface="Aldhabi" panose="020F0502020204030204" pitchFamily="2" charset="-78"/>
                  </a:rPr>
                  <a:t>CNN  		        </a:t>
                </a:r>
                <a:r>
                  <a:rPr kumimoji="0" lang="en-US" sz="1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 pitchFamily="34" charset="0"/>
                    <a:ea typeface="+mn-ea"/>
                    <a:cs typeface="+mn-cs"/>
                  </a:rPr>
                  <a:t>Tues 29 April 2025 6:33 EDT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1774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9" grpId="0" animBg="1"/>
      <p:bldP spid="75" grpId="0" animBg="1"/>
      <p:bldP spid="30" grpId="0" animBg="1"/>
      <p:bldP spid="21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564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627B29-3816-D6F0-088D-908C63F80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7">
            <a:extLst>
              <a:ext uri="{FF2B5EF4-FFF2-40B4-BE49-F238E27FC236}">
                <a16:creationId xmlns:a16="http://schemas.microsoft.com/office/drawing/2014/main" id="{CE8402E8-BDE5-7517-438F-9ACCA046B704}"/>
              </a:ext>
            </a:extLst>
          </p:cNvPr>
          <p:cNvSpPr txBox="1"/>
          <p:nvPr/>
        </p:nvSpPr>
        <p:spPr>
          <a:xfrm>
            <a:off x="779747" y="6629104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1729E0-01CC-A888-5B72-FC53CC0E14BC}"/>
              </a:ext>
            </a:extLst>
          </p:cNvPr>
          <p:cNvGrpSpPr/>
          <p:nvPr/>
        </p:nvGrpSpPr>
        <p:grpSpPr>
          <a:xfrm>
            <a:off x="561372" y="8330696"/>
            <a:ext cx="2659209" cy="3924831"/>
            <a:chOff x="561372" y="1759385"/>
            <a:chExt cx="2659209" cy="3924831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A4C8904-7D33-F752-9936-85B7CED2B0A1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20FE5A-2029-582A-A2E0-749D895F829C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3B33A49-BEBA-D434-9AC4-D9BEE1FE21DF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42" name="Google Shape;12465;p89">
                <a:extLst>
                  <a:ext uri="{FF2B5EF4-FFF2-40B4-BE49-F238E27FC236}">
                    <a16:creationId xmlns:a16="http://schemas.microsoft.com/office/drawing/2014/main" id="{B0C9C7CF-8C14-2042-8A42-7F54B0C4D2A6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43" name="Google Shape;12466;p89">
                <a:extLst>
                  <a:ext uri="{FF2B5EF4-FFF2-40B4-BE49-F238E27FC236}">
                    <a16:creationId xmlns:a16="http://schemas.microsoft.com/office/drawing/2014/main" id="{B06FFC3E-7E5F-2BE0-694A-97EE540554DB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95DE45-CD4B-B0C8-6EA5-FFE669A07873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0AB84E9-CA31-1D1F-1BE0-52A07845E844}"/>
              </a:ext>
            </a:extLst>
          </p:cNvPr>
          <p:cNvGrpSpPr/>
          <p:nvPr/>
        </p:nvGrpSpPr>
        <p:grpSpPr>
          <a:xfrm>
            <a:off x="3326422" y="8090503"/>
            <a:ext cx="2659209" cy="4165024"/>
            <a:chOff x="3326422" y="1519192"/>
            <a:chExt cx="2659209" cy="416502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570EB246-0E3C-5308-94F8-7D839173D0D4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0589897-16A7-9E26-84BD-0CBBAFDF1324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8959C6E-F598-96B2-A66B-734D762F3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FAC9105-4DFD-11A1-417E-0AC3029664E6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573B720-3D23-2247-A428-E6ADFD5B3227}"/>
              </a:ext>
            </a:extLst>
          </p:cNvPr>
          <p:cNvGrpSpPr/>
          <p:nvPr/>
        </p:nvGrpSpPr>
        <p:grpSpPr>
          <a:xfrm>
            <a:off x="6112595" y="8157643"/>
            <a:ext cx="2659209" cy="4097884"/>
            <a:chOff x="6112595" y="1586332"/>
            <a:chExt cx="2659209" cy="409788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DBE3334-7F82-7715-5179-39055B582039}"/>
                </a:ext>
              </a:extLst>
            </p:cNvPr>
            <p:cNvSpPr/>
            <p:nvPr/>
          </p:nvSpPr>
          <p:spPr>
            <a:xfrm>
              <a:off x="6112595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7DF8BE0-B6A4-BB33-8B4C-F7025EF87B7C}"/>
                </a:ext>
              </a:extLst>
            </p:cNvPr>
            <p:cNvSpPr txBox="1"/>
            <p:nvPr/>
          </p:nvSpPr>
          <p:spPr>
            <a:xfrm>
              <a:off x="6283320" y="3438980"/>
              <a:ext cx="23177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Machine Learning Training</a:t>
              </a:r>
            </a:p>
          </p:txBody>
        </p:sp>
        <p:pic>
          <p:nvPicPr>
            <p:cNvPr id="52" name="Picture 51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1043063E-F529-B9C4-A283-671F79248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313" y="1586332"/>
              <a:ext cx="1379772" cy="137977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D3601F0-5331-459A-4DDA-CF8F40563DBD}"/>
                </a:ext>
              </a:extLst>
            </p:cNvPr>
            <p:cNvSpPr txBox="1"/>
            <p:nvPr/>
          </p:nvSpPr>
          <p:spPr>
            <a:xfrm>
              <a:off x="6143980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Training a detector to classify by feeding it processed data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C32836C-1073-C960-EB1E-FCC9672E2875}"/>
              </a:ext>
            </a:extLst>
          </p:cNvPr>
          <p:cNvGrpSpPr/>
          <p:nvPr/>
        </p:nvGrpSpPr>
        <p:grpSpPr>
          <a:xfrm>
            <a:off x="8903899" y="8362698"/>
            <a:ext cx="2659209" cy="3892829"/>
            <a:chOff x="8903899" y="1791387"/>
            <a:chExt cx="2659209" cy="3892829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7F59193-1A9E-33C0-C117-01D193AA133A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09DBB12-9FD2-650A-CA46-D1759725FB59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7109C15-F70A-E79B-50D8-901EA2CC4B16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59" name="Google Shape;12445;p89">
                <a:extLst>
                  <a:ext uri="{FF2B5EF4-FFF2-40B4-BE49-F238E27FC236}">
                    <a16:creationId xmlns:a16="http://schemas.microsoft.com/office/drawing/2014/main" id="{C36DF1C7-71B6-D466-82DD-5479D558D41D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0" name="Google Shape;12446;p89">
                <a:extLst>
                  <a:ext uri="{FF2B5EF4-FFF2-40B4-BE49-F238E27FC236}">
                    <a16:creationId xmlns:a16="http://schemas.microsoft.com/office/drawing/2014/main" id="{406C6F15-F119-4245-6976-111A8E3646ED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1" name="Google Shape;12447;p89">
                <a:extLst>
                  <a:ext uri="{FF2B5EF4-FFF2-40B4-BE49-F238E27FC236}">
                    <a16:creationId xmlns:a16="http://schemas.microsoft.com/office/drawing/2014/main" id="{718441A7-5286-AD4A-ED6B-E30327EEAB4D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2" name="Google Shape;12448;p89">
                <a:extLst>
                  <a:ext uri="{FF2B5EF4-FFF2-40B4-BE49-F238E27FC236}">
                    <a16:creationId xmlns:a16="http://schemas.microsoft.com/office/drawing/2014/main" id="{02737CA5-12E6-C8A8-2933-2B03C2C6DC2F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3" name="Google Shape;12449;p89">
                <a:extLst>
                  <a:ext uri="{FF2B5EF4-FFF2-40B4-BE49-F238E27FC236}">
                    <a16:creationId xmlns:a16="http://schemas.microsoft.com/office/drawing/2014/main" id="{51519777-0D1A-C4C6-E962-A65BDA57B5C2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4" name="Google Shape;12450;p89">
                <a:extLst>
                  <a:ext uri="{FF2B5EF4-FFF2-40B4-BE49-F238E27FC236}">
                    <a16:creationId xmlns:a16="http://schemas.microsoft.com/office/drawing/2014/main" id="{9721FC61-4C61-D52D-2F0A-9C7654B032AE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5" name="Google Shape;12451;p89">
                <a:extLst>
                  <a:ext uri="{FF2B5EF4-FFF2-40B4-BE49-F238E27FC236}">
                    <a16:creationId xmlns:a16="http://schemas.microsoft.com/office/drawing/2014/main" id="{1602A6DA-6DBB-8320-4E55-7E028DBBAF60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66" name="Google Shape;12452;p89">
                <a:extLst>
                  <a:ext uri="{FF2B5EF4-FFF2-40B4-BE49-F238E27FC236}">
                    <a16:creationId xmlns:a16="http://schemas.microsoft.com/office/drawing/2014/main" id="{9811750C-1952-CA64-2DDF-84041690C477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720EECB-64C7-1FCD-DB9E-F593CB774A31}"/>
                </a:ext>
              </a:extLst>
            </p:cNvPr>
            <p:cNvSpPr txBox="1"/>
            <p:nvPr/>
          </p:nvSpPr>
          <p:spPr>
            <a:xfrm>
              <a:off x="8903899" y="4249393"/>
              <a:ext cx="26592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A platform for users to upload images and detect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3FEFD803-969E-7F95-B768-F612F6ABFC31}"/>
              </a:ext>
            </a:extLst>
          </p:cNvPr>
          <p:cNvSpPr txBox="1"/>
          <p:nvPr/>
        </p:nvSpPr>
        <p:spPr>
          <a:xfrm>
            <a:off x="0" y="0"/>
            <a:ext cx="678976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8009A5-6119-CAA0-CD7F-50B430759345}"/>
              </a:ext>
            </a:extLst>
          </p:cNvPr>
          <p:cNvSpPr txBox="1"/>
          <p:nvPr/>
        </p:nvSpPr>
        <p:spPr>
          <a:xfrm>
            <a:off x="2141220" y="1928222"/>
            <a:ext cx="3339497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launch our tool on a public domain server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AA516AF-8E23-ABFA-8EB7-A70720BD98AC}"/>
              </a:ext>
            </a:extLst>
          </p:cNvPr>
          <p:cNvSpPr txBox="1"/>
          <p:nvPr/>
        </p:nvSpPr>
        <p:spPr>
          <a:xfrm>
            <a:off x="5431816" y="0"/>
            <a:ext cx="6760184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Standards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C0E155-8776-3119-804B-3CD2D68DDA7F}"/>
              </a:ext>
            </a:extLst>
          </p:cNvPr>
          <p:cNvCxnSpPr/>
          <p:nvPr/>
        </p:nvCxnSpPr>
        <p:spPr>
          <a:xfrm>
            <a:off x="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49D63F-6040-4F8A-D6B7-DCAA0309247C}"/>
              </a:ext>
            </a:extLst>
          </p:cNvPr>
          <p:cNvCxnSpPr>
            <a:cxnSpLocks/>
          </p:cNvCxnSpPr>
          <p:nvPr/>
        </p:nvCxnSpPr>
        <p:spPr>
          <a:xfrm>
            <a:off x="6096000" y="1928222"/>
            <a:ext cx="0" cy="48442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37735D-DA4E-90F1-D6A5-FAD4EB90F41E}"/>
              </a:ext>
            </a:extLst>
          </p:cNvPr>
          <p:cNvCxnSpPr/>
          <p:nvPr/>
        </p:nvCxnSpPr>
        <p:spPr>
          <a:xfrm>
            <a:off x="12191999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1CE647F-CE4D-E07F-3F49-57ECCA0B3DB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86" y="1759346"/>
            <a:ext cx="1340366" cy="13403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5CA6F1-56CF-D091-FA9D-A9FFDCABF6B5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553" y="3343050"/>
            <a:ext cx="1458231" cy="14582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AEDC6-D9D8-1DAC-2250-CF5695A908D8}"/>
              </a:ext>
            </a:extLst>
          </p:cNvPr>
          <p:cNvSpPr txBox="1"/>
          <p:nvPr/>
        </p:nvSpPr>
        <p:spPr>
          <a:xfrm>
            <a:off x="2141220" y="3677480"/>
            <a:ext cx="3538328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develop website functionality and usability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0FE08C-3FC0-D2A4-7606-90CB12C0E4F2}"/>
              </a:ext>
            </a:extLst>
          </p:cNvPr>
          <p:cNvSpPr txBox="1"/>
          <p:nvPr/>
        </p:nvSpPr>
        <p:spPr>
          <a:xfrm>
            <a:off x="6283320" y="6059442"/>
            <a:ext cx="5782399" cy="305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Outfit" pitchFamily="2" charset="0"/>
                <a:ea typeface="Cambria Math" panose="02040503050406030204" pitchFamily="18" charset="0"/>
              </a:rPr>
              <a:t>Source: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Outfit" pitchFamily="2" charset="0"/>
              </a:rPr>
              <a:t>https://www.w3.org/TR/WCAG22/#use-of-color</a:t>
            </a:r>
            <a:r>
              <a:rPr lang="en-US" b="0" i="0" dirty="0">
                <a:solidFill>
                  <a:schemeClr val="bg1"/>
                </a:solidFill>
                <a:effectLst/>
                <a:latin typeface="Outfit" pitchFamily="2" charset="0"/>
              </a:rPr>
              <a:t>​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2A6F2B5-88DE-D9F3-3A80-DB691624A1F5}"/>
              </a:ext>
            </a:extLst>
          </p:cNvPr>
          <p:cNvSpPr>
            <a:spLocks noGrp="1"/>
          </p:cNvSpPr>
          <p:nvPr/>
        </p:nvSpPr>
        <p:spPr>
          <a:xfrm>
            <a:off x="6431281" y="1253331"/>
            <a:ext cx="4745417" cy="851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ADA Compliance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96DB60-5F53-1478-3BB9-B38E69C6B0B3}"/>
              </a:ext>
            </a:extLst>
          </p:cNvPr>
          <p:cNvSpPr txBox="1"/>
          <p:nvPr/>
        </p:nvSpPr>
        <p:spPr>
          <a:xfrm>
            <a:off x="6143980" y="1928222"/>
            <a:ext cx="5354260" cy="502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Web Content Accessibility Guidelines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7361EC-4497-B4E5-A1E9-E2AE65CA625D}"/>
              </a:ext>
            </a:extLst>
          </p:cNvPr>
          <p:cNvGrpSpPr/>
          <p:nvPr/>
        </p:nvGrpSpPr>
        <p:grpSpPr>
          <a:xfrm>
            <a:off x="6629235" y="2475130"/>
            <a:ext cx="5436483" cy="998571"/>
            <a:chOff x="6629235" y="2475130"/>
            <a:chExt cx="5436483" cy="9985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1EE728-2B63-BA19-04A6-D95BD349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29235" y="2509976"/>
              <a:ext cx="963725" cy="9637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343BFA-9E54-4916-1E21-C2A4C7D36FC7}"/>
                </a:ext>
              </a:extLst>
            </p:cNvPr>
            <p:cNvSpPr txBox="1"/>
            <p:nvPr/>
          </p:nvSpPr>
          <p:spPr>
            <a:xfrm>
              <a:off x="7255224" y="2475130"/>
              <a:ext cx="4810494" cy="876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Perceivability: Criterion 1.4.1 Use of Color, </a:t>
              </a:r>
            </a:p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Color isn’t the only indicator, use text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939A0C-09D3-F962-2F37-5C20E310A117}"/>
              </a:ext>
            </a:extLst>
          </p:cNvPr>
          <p:cNvGrpSpPr/>
          <p:nvPr/>
        </p:nvGrpSpPr>
        <p:grpSpPr>
          <a:xfrm>
            <a:off x="6484345" y="3780091"/>
            <a:ext cx="5379409" cy="1292085"/>
            <a:chOff x="6484345" y="3780091"/>
            <a:chExt cx="5379409" cy="12920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B55C8C-BE07-B78A-D00B-60DA54F1F662}"/>
                </a:ext>
              </a:extLst>
            </p:cNvPr>
            <p:cNvSpPr txBox="1"/>
            <p:nvPr/>
          </p:nvSpPr>
          <p:spPr>
            <a:xfrm>
              <a:off x="7255224" y="3780091"/>
              <a:ext cx="4608530" cy="12920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Operability: Criterion 2.2.4 No Timing</a:t>
              </a:r>
            </a:p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Website is functional without time constraints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DA1B4DF-A5A6-3A60-F5E1-3BB3C2495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84345" y="3890712"/>
              <a:ext cx="1011185" cy="1011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738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2" grpId="0"/>
      <p:bldP spid="13" grpId="0"/>
      <p:bldP spid="14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3649C-4D53-4AEA-F5B0-95858B4E3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7">
            <a:extLst>
              <a:ext uri="{FF2B5EF4-FFF2-40B4-BE49-F238E27FC236}">
                <a16:creationId xmlns:a16="http://schemas.microsoft.com/office/drawing/2014/main" id="{8B4D87C2-32CC-494F-3E3C-003F1ED70061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3CDB6C-6C1D-4F9D-C56F-E0EF66A73555}"/>
              </a:ext>
            </a:extLst>
          </p:cNvPr>
          <p:cNvGrpSpPr/>
          <p:nvPr/>
        </p:nvGrpSpPr>
        <p:grpSpPr>
          <a:xfrm>
            <a:off x="561372" y="1759385"/>
            <a:ext cx="2659209" cy="3924831"/>
            <a:chOff x="561372" y="1759385"/>
            <a:chExt cx="2659209" cy="39248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5A4822B-58AF-362D-695D-1997B1B2D3ED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C194B13-E848-2ADD-94D2-12B3F0E96091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99AB8B3-16B0-2B91-EC27-A49423F7341C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105" name="Google Shape;12465;p89">
                <a:extLst>
                  <a:ext uri="{FF2B5EF4-FFF2-40B4-BE49-F238E27FC236}">
                    <a16:creationId xmlns:a16="http://schemas.microsoft.com/office/drawing/2014/main" id="{9964CB5B-3446-52A5-ED40-B72EB91CF630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6" name="Google Shape;12466;p89">
                <a:extLst>
                  <a:ext uri="{FF2B5EF4-FFF2-40B4-BE49-F238E27FC236}">
                    <a16:creationId xmlns:a16="http://schemas.microsoft.com/office/drawing/2014/main" id="{D16389C1-ED5D-82A8-A467-5CC801B2BA78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69EA8B-EAA3-05DF-A0C7-9152AB4F3ED9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46432F-74A3-1AB0-85D7-718FBA561154}"/>
              </a:ext>
            </a:extLst>
          </p:cNvPr>
          <p:cNvGrpSpPr/>
          <p:nvPr/>
        </p:nvGrpSpPr>
        <p:grpSpPr>
          <a:xfrm>
            <a:off x="3326422" y="1519192"/>
            <a:ext cx="2659209" cy="4165024"/>
            <a:chOff x="3326422" y="1519192"/>
            <a:chExt cx="2659209" cy="416502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CF725A5-E16A-6CBA-910A-8A48FD4900D5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DEC8BA4-7644-63D6-A5D0-A24D6E423722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284F1C-45D1-39F9-6109-08BB11FB3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15C328-0C41-E342-242E-FD1F265C2925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9F9389-4268-C6D8-5959-E06A987001FC}"/>
              </a:ext>
            </a:extLst>
          </p:cNvPr>
          <p:cNvGrpSpPr/>
          <p:nvPr/>
        </p:nvGrpSpPr>
        <p:grpSpPr>
          <a:xfrm>
            <a:off x="6112595" y="1586332"/>
            <a:ext cx="2659209" cy="4097884"/>
            <a:chOff x="6112595" y="1586332"/>
            <a:chExt cx="2659209" cy="409788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DD192-1261-F240-9D43-FD562CB710F5}"/>
                </a:ext>
              </a:extLst>
            </p:cNvPr>
            <p:cNvSpPr/>
            <p:nvPr/>
          </p:nvSpPr>
          <p:spPr>
            <a:xfrm>
              <a:off x="6112595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B8C9207-ACAC-9AE6-43F3-387B040A1FC6}"/>
                </a:ext>
              </a:extLst>
            </p:cNvPr>
            <p:cNvSpPr txBox="1"/>
            <p:nvPr/>
          </p:nvSpPr>
          <p:spPr>
            <a:xfrm>
              <a:off x="6283320" y="3438980"/>
              <a:ext cx="23177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Machine Learning Training</a:t>
              </a:r>
            </a:p>
          </p:txBody>
        </p:sp>
        <p:pic>
          <p:nvPicPr>
            <p:cNvPr id="110" name="Picture 109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231593A9-DE63-4C0B-D9F4-A7208DFAF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313" y="1586332"/>
              <a:ext cx="1379772" cy="13797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990EDE-026B-642E-50BA-C8F861A9CD8E}"/>
                </a:ext>
              </a:extLst>
            </p:cNvPr>
            <p:cNvSpPr txBox="1"/>
            <p:nvPr/>
          </p:nvSpPr>
          <p:spPr>
            <a:xfrm>
              <a:off x="6143980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Training a detector to classify by feeding it processed data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89EF23-5E6F-1FDA-8D1E-4D472EACAB32}"/>
              </a:ext>
            </a:extLst>
          </p:cNvPr>
          <p:cNvGrpSpPr/>
          <p:nvPr/>
        </p:nvGrpSpPr>
        <p:grpSpPr>
          <a:xfrm>
            <a:off x="8903899" y="1791387"/>
            <a:ext cx="2659209" cy="3892829"/>
            <a:chOff x="8903899" y="1791387"/>
            <a:chExt cx="2659209" cy="38928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454D557-9EEB-DE93-CB1B-F74809158508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4834D31-F88B-2C66-30C3-FAE9C9CFD5A7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49CB842-B5E1-6A67-10B4-35DAF42E23E0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97" name="Google Shape;12445;p89">
                <a:extLst>
                  <a:ext uri="{FF2B5EF4-FFF2-40B4-BE49-F238E27FC236}">
                    <a16:creationId xmlns:a16="http://schemas.microsoft.com/office/drawing/2014/main" id="{67537091-202E-D324-CB65-FC936FF28FE8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8" name="Google Shape;12446;p89">
                <a:extLst>
                  <a:ext uri="{FF2B5EF4-FFF2-40B4-BE49-F238E27FC236}">
                    <a16:creationId xmlns:a16="http://schemas.microsoft.com/office/drawing/2014/main" id="{6A5C1C15-B950-7CCF-1360-72B9CAE0EF81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9" name="Google Shape;12447;p89">
                <a:extLst>
                  <a:ext uri="{FF2B5EF4-FFF2-40B4-BE49-F238E27FC236}">
                    <a16:creationId xmlns:a16="http://schemas.microsoft.com/office/drawing/2014/main" id="{0FA94AA5-F4C7-799D-0F9A-6B50C18AA29D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0" name="Google Shape;12448;p89">
                <a:extLst>
                  <a:ext uri="{FF2B5EF4-FFF2-40B4-BE49-F238E27FC236}">
                    <a16:creationId xmlns:a16="http://schemas.microsoft.com/office/drawing/2014/main" id="{E1764419-4458-6CF7-43DF-C5D9AC570A25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1" name="Google Shape;12449;p89">
                <a:extLst>
                  <a:ext uri="{FF2B5EF4-FFF2-40B4-BE49-F238E27FC236}">
                    <a16:creationId xmlns:a16="http://schemas.microsoft.com/office/drawing/2014/main" id="{05148E95-542F-BE1E-6D8D-6C1C9031E734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2" name="Google Shape;12450;p89">
                <a:extLst>
                  <a:ext uri="{FF2B5EF4-FFF2-40B4-BE49-F238E27FC236}">
                    <a16:creationId xmlns:a16="http://schemas.microsoft.com/office/drawing/2014/main" id="{D7968103-6ABF-24FF-4E1A-829CA750E811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3" name="Google Shape;12451;p89">
                <a:extLst>
                  <a:ext uri="{FF2B5EF4-FFF2-40B4-BE49-F238E27FC236}">
                    <a16:creationId xmlns:a16="http://schemas.microsoft.com/office/drawing/2014/main" id="{863A6829-1DD2-36B4-7FFC-5ED810A0E5B9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4" name="Google Shape;12452;p89">
                <a:extLst>
                  <a:ext uri="{FF2B5EF4-FFF2-40B4-BE49-F238E27FC236}">
                    <a16:creationId xmlns:a16="http://schemas.microsoft.com/office/drawing/2014/main" id="{BD7F8FDC-B46D-3323-9232-152F48AD6F6F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C2B9F0-9B33-0B11-A9D9-F64335F049E9}"/>
                </a:ext>
              </a:extLst>
            </p:cNvPr>
            <p:cNvSpPr txBox="1"/>
            <p:nvPr/>
          </p:nvSpPr>
          <p:spPr>
            <a:xfrm>
              <a:off x="8903899" y="4249393"/>
              <a:ext cx="26592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A platform for users to upload images and detect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2DA1F9F-6B24-572C-2E42-9979319CEDF2}"/>
              </a:ext>
            </a:extLst>
          </p:cNvPr>
          <p:cNvGrpSpPr/>
          <p:nvPr/>
        </p:nvGrpSpPr>
        <p:grpSpPr>
          <a:xfrm>
            <a:off x="592758" y="7060728"/>
            <a:ext cx="2659209" cy="3924831"/>
            <a:chOff x="561372" y="1759385"/>
            <a:chExt cx="2659209" cy="39248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74AC10C-13AD-D7CB-7185-C777802B10A9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F755162-D737-E28E-AA9A-10519022E1CE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412E9C0-34DC-652F-8B93-3EA7F9475EDE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38" name="Google Shape;12465;p89">
                <a:extLst>
                  <a:ext uri="{FF2B5EF4-FFF2-40B4-BE49-F238E27FC236}">
                    <a16:creationId xmlns:a16="http://schemas.microsoft.com/office/drawing/2014/main" id="{C20787E3-9D0F-A9F9-BDAF-F62B3323B491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39" name="Google Shape;12466;p89">
                <a:extLst>
                  <a:ext uri="{FF2B5EF4-FFF2-40B4-BE49-F238E27FC236}">
                    <a16:creationId xmlns:a16="http://schemas.microsoft.com/office/drawing/2014/main" id="{2CFEAE23-1096-3F6C-6FD7-7E2DA824FABB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A2C5C3-2231-B525-775B-36ABFBE6CADE}"/>
                </a:ext>
              </a:extLst>
            </p:cNvPr>
            <p:cNvSpPr txBox="1"/>
            <p:nvPr/>
          </p:nvSpPr>
          <p:spPr>
            <a:xfrm>
              <a:off x="592758" y="4095505"/>
              <a:ext cx="2596436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Investigate other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</a:t>
              </a: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 datasets for future model development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sp>
        <p:nvSpPr>
          <p:cNvPr id="40" name="TextBox 7">
            <a:extLst>
              <a:ext uri="{FF2B5EF4-FFF2-40B4-BE49-F238E27FC236}">
                <a16:creationId xmlns:a16="http://schemas.microsoft.com/office/drawing/2014/main" id="{7C583E07-F17E-2CD4-1D53-B15900BAAC2A}"/>
              </a:ext>
            </a:extLst>
          </p:cNvPr>
          <p:cNvSpPr txBox="1"/>
          <p:nvPr/>
        </p:nvSpPr>
        <p:spPr>
          <a:xfrm>
            <a:off x="0" y="-7491968"/>
            <a:ext cx="678976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A46265-749D-9B2E-EA32-592F66B58D59}"/>
              </a:ext>
            </a:extLst>
          </p:cNvPr>
          <p:cNvSpPr txBox="1"/>
          <p:nvPr/>
        </p:nvSpPr>
        <p:spPr>
          <a:xfrm>
            <a:off x="2141220" y="-5563746"/>
            <a:ext cx="3339497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launch our tool on a public domain server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B9D00946-2EED-BA2D-BBFE-5D1657CF6287}"/>
              </a:ext>
            </a:extLst>
          </p:cNvPr>
          <p:cNvSpPr txBox="1"/>
          <p:nvPr/>
        </p:nvSpPr>
        <p:spPr>
          <a:xfrm>
            <a:off x="5431816" y="-7491968"/>
            <a:ext cx="6760184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Standards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639918A-07D3-257A-27EA-24B0F421EA68}"/>
              </a:ext>
            </a:extLst>
          </p:cNvPr>
          <p:cNvCxnSpPr/>
          <p:nvPr/>
        </p:nvCxnSpPr>
        <p:spPr>
          <a:xfrm>
            <a:off x="0" y="-7491968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172B4F4-4113-C43B-95E0-5FE3DA1ECE54}"/>
              </a:ext>
            </a:extLst>
          </p:cNvPr>
          <p:cNvCxnSpPr>
            <a:cxnSpLocks/>
          </p:cNvCxnSpPr>
          <p:nvPr/>
        </p:nvCxnSpPr>
        <p:spPr>
          <a:xfrm>
            <a:off x="6096000" y="-5563746"/>
            <a:ext cx="0" cy="48442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70A5227-BE18-5452-0E70-2DAB318816AF}"/>
              </a:ext>
            </a:extLst>
          </p:cNvPr>
          <p:cNvCxnSpPr/>
          <p:nvPr/>
        </p:nvCxnSpPr>
        <p:spPr>
          <a:xfrm>
            <a:off x="12191999" y="-7491968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13ED7EB0-8FB5-AECC-08E7-A605200B432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86" y="-5732622"/>
            <a:ext cx="1340366" cy="134036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D633851-A759-E1DA-1172-F5D5A8CE03D2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553" y="-4148918"/>
            <a:ext cx="1458231" cy="14582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FD6CFB4-E68D-AF7F-EFE0-AEDFCDA16D1A}"/>
              </a:ext>
            </a:extLst>
          </p:cNvPr>
          <p:cNvSpPr txBox="1"/>
          <p:nvPr/>
        </p:nvSpPr>
        <p:spPr>
          <a:xfrm>
            <a:off x="2141220" y="-3814488"/>
            <a:ext cx="3538328" cy="85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Outfit" pitchFamily="2" charset="0"/>
                <a:ea typeface="Cambria Math" panose="02040503050406030204" pitchFamily="18" charset="0"/>
              </a:rPr>
              <a:t>develop website functionality and usability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05E817-658B-0DDD-5C65-05614BF7B84A}"/>
              </a:ext>
            </a:extLst>
          </p:cNvPr>
          <p:cNvSpPr txBox="1"/>
          <p:nvPr/>
        </p:nvSpPr>
        <p:spPr>
          <a:xfrm>
            <a:off x="6283320" y="-1432526"/>
            <a:ext cx="5782399" cy="305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Outfit" pitchFamily="2" charset="0"/>
                <a:ea typeface="Cambria Math" panose="02040503050406030204" pitchFamily="18" charset="0"/>
              </a:rPr>
              <a:t>Source: 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Outfit" pitchFamily="2" charset="0"/>
              </a:rPr>
              <a:t>https://www.w3.org/TR/WCAG22/#use-of-color</a:t>
            </a:r>
            <a:r>
              <a:rPr lang="en-US" b="0" i="0" dirty="0">
                <a:solidFill>
                  <a:schemeClr val="bg1"/>
                </a:solidFill>
                <a:effectLst/>
                <a:latin typeface="Outfit" pitchFamily="2" charset="0"/>
              </a:rPr>
              <a:t>​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1F67ED2A-17A8-FDB5-70FE-52F9B572041D}"/>
              </a:ext>
            </a:extLst>
          </p:cNvPr>
          <p:cNvSpPr>
            <a:spLocks noGrp="1"/>
          </p:cNvSpPr>
          <p:nvPr/>
        </p:nvSpPr>
        <p:spPr>
          <a:xfrm>
            <a:off x="6431281" y="-6238637"/>
            <a:ext cx="4745417" cy="851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Outfit" pitchFamily="2" charset="0"/>
              </a:rPr>
              <a:t>ADA Compliance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E7C7F8-E975-2B4A-4D48-F3C562C68BBA}"/>
              </a:ext>
            </a:extLst>
          </p:cNvPr>
          <p:cNvSpPr txBox="1"/>
          <p:nvPr/>
        </p:nvSpPr>
        <p:spPr>
          <a:xfrm>
            <a:off x="6143980" y="-5563746"/>
            <a:ext cx="5354260" cy="502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Web Content Accessibility Guidelines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F5E29DE-9C76-92F6-09AD-2000C769EF5A}"/>
              </a:ext>
            </a:extLst>
          </p:cNvPr>
          <p:cNvGrpSpPr/>
          <p:nvPr/>
        </p:nvGrpSpPr>
        <p:grpSpPr>
          <a:xfrm>
            <a:off x="6629235" y="-5016838"/>
            <a:ext cx="5436483" cy="998571"/>
            <a:chOff x="6629235" y="2475130"/>
            <a:chExt cx="5436483" cy="998571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32FF597-9B85-0DDB-F902-4FE246ADE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29235" y="2509976"/>
              <a:ext cx="963725" cy="963725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17DB43-620A-987D-BCE1-02D70F10E509}"/>
                </a:ext>
              </a:extLst>
            </p:cNvPr>
            <p:cNvSpPr txBox="1"/>
            <p:nvPr/>
          </p:nvSpPr>
          <p:spPr>
            <a:xfrm>
              <a:off x="7255224" y="2475130"/>
              <a:ext cx="4810494" cy="876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Perceivability: Criterion 1.4.1 Use of Color, </a:t>
              </a:r>
            </a:p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Color isn’t the only indicator, use text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B08DE4A-3A59-9B4F-AF8B-EE4CDA205BAE}"/>
              </a:ext>
            </a:extLst>
          </p:cNvPr>
          <p:cNvGrpSpPr/>
          <p:nvPr/>
        </p:nvGrpSpPr>
        <p:grpSpPr>
          <a:xfrm>
            <a:off x="6484345" y="-3711877"/>
            <a:ext cx="5379409" cy="1292085"/>
            <a:chOff x="6484345" y="3780091"/>
            <a:chExt cx="5379409" cy="129208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A96F72-CE2C-A5F5-B031-85E07BFA70E5}"/>
                </a:ext>
              </a:extLst>
            </p:cNvPr>
            <p:cNvSpPr txBox="1"/>
            <p:nvPr/>
          </p:nvSpPr>
          <p:spPr>
            <a:xfrm>
              <a:off x="7255224" y="3780091"/>
              <a:ext cx="4608530" cy="12920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Operability: Criterion 2.2.4 No Timing</a:t>
              </a:r>
            </a:p>
            <a:p>
              <a:pPr lvl="1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Website is functional without time constraints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355BED0-3173-BC9E-5AF2-66934383B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84345" y="3890712"/>
              <a:ext cx="1011185" cy="1011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739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0FAB6-CF02-2143-244C-C4F68DA7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TextBox 9">
            <a:extLst>
              <a:ext uri="{FF2B5EF4-FFF2-40B4-BE49-F238E27FC236}">
                <a16:creationId xmlns:a16="http://schemas.microsoft.com/office/drawing/2014/main" id="{3F01A51C-AE2F-6E2F-F219-1F208882DAA8}"/>
              </a:ext>
            </a:extLst>
          </p:cNvPr>
          <p:cNvSpPr txBox="1"/>
          <p:nvPr/>
        </p:nvSpPr>
        <p:spPr>
          <a:xfrm>
            <a:off x="2858534" y="941311"/>
            <a:ext cx="8460890" cy="431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Web Application</a:t>
            </a:r>
          </a:p>
        </p:txBody>
      </p:sp>
      <p:sp>
        <p:nvSpPr>
          <p:cNvPr id="2072" name="Rectangle: Rounded Corners 2071">
            <a:extLst>
              <a:ext uri="{FF2B5EF4-FFF2-40B4-BE49-F238E27FC236}">
                <a16:creationId xmlns:a16="http://schemas.microsoft.com/office/drawing/2014/main" id="{D28A61EA-6162-97B4-5A24-FCEFD8AF7431}"/>
              </a:ext>
            </a:extLst>
          </p:cNvPr>
          <p:cNvSpPr/>
          <p:nvPr/>
        </p:nvSpPr>
        <p:spPr>
          <a:xfrm>
            <a:off x="2858534" y="1494200"/>
            <a:ext cx="8419209" cy="4574588"/>
          </a:xfrm>
          <a:prstGeom prst="roundRect">
            <a:avLst>
              <a:gd name="adj" fmla="val 1330"/>
            </a:avLst>
          </a:prstGeom>
          <a:solidFill>
            <a:srgbClr val="01204C"/>
          </a:solidFill>
          <a:ln w="76200"/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62" name="TextBox 7">
            <a:extLst>
              <a:ext uri="{FF2B5EF4-FFF2-40B4-BE49-F238E27FC236}">
                <a16:creationId xmlns:a16="http://schemas.microsoft.com/office/drawing/2014/main" id="{16353807-A54A-ADD2-4FF1-E20E2BC24EC4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Prototype Demonstration</a:t>
            </a:r>
          </a:p>
        </p:txBody>
      </p:sp>
      <p:grpSp>
        <p:nvGrpSpPr>
          <p:cNvPr id="2064" name="Group 2063">
            <a:extLst>
              <a:ext uri="{FF2B5EF4-FFF2-40B4-BE49-F238E27FC236}">
                <a16:creationId xmlns:a16="http://schemas.microsoft.com/office/drawing/2014/main" id="{EE27A3B0-0E28-55F1-89E8-FFFE4AC93770}"/>
              </a:ext>
            </a:extLst>
          </p:cNvPr>
          <p:cNvGrpSpPr/>
          <p:nvPr/>
        </p:nvGrpSpPr>
        <p:grpSpPr>
          <a:xfrm>
            <a:off x="8362254" y="3810926"/>
            <a:ext cx="2219638" cy="1831366"/>
            <a:chOff x="8319620" y="1756432"/>
            <a:chExt cx="2219638" cy="183136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CBA6167-448A-76B5-1DA6-992E65E79A07}"/>
                </a:ext>
              </a:extLst>
            </p:cNvPr>
            <p:cNvSpPr/>
            <p:nvPr/>
          </p:nvSpPr>
          <p:spPr>
            <a:xfrm>
              <a:off x="8380216" y="213672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3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5E50A33-1269-6DA2-7F04-B8AFA9C75864}"/>
                </a:ext>
              </a:extLst>
            </p:cNvPr>
            <p:cNvGrpSpPr/>
            <p:nvPr/>
          </p:nvGrpSpPr>
          <p:grpSpPr>
            <a:xfrm>
              <a:off x="8593514" y="2394485"/>
              <a:ext cx="1725708" cy="714063"/>
              <a:chOff x="8906749" y="1693210"/>
              <a:chExt cx="2020612" cy="83608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C2C1A35-F473-26CB-DDEA-18DDFAE7D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091270" y="1693210"/>
                <a:ext cx="836091" cy="836088"/>
              </a:xfrm>
              <a:prstGeom prst="rect">
                <a:avLst/>
              </a:prstGeom>
            </p:spPr>
          </p:pic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84F389DF-2BF3-C7AD-368D-707EBD0577FA}"/>
                  </a:ext>
                </a:extLst>
              </p:cNvPr>
              <p:cNvSpPr/>
              <p:nvPr/>
            </p:nvSpPr>
            <p:spPr>
              <a:xfrm>
                <a:off x="9791381" y="1950025"/>
                <a:ext cx="249283" cy="312519"/>
              </a:xfrm>
              <a:prstGeom prst="rightArrow">
                <a:avLst>
                  <a:gd name="adj1" fmla="val 21211"/>
                  <a:gd name="adj2" fmla="val 72671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9525721-EABB-9F61-C2A0-0833FB561C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749" y="1693210"/>
                <a:ext cx="836088" cy="836088"/>
              </a:xfrm>
              <a:prstGeom prst="rect">
                <a:avLst/>
              </a:prstGeom>
            </p:spPr>
          </p:pic>
        </p:grp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A8E5BA9-5675-53CA-4B13-80418D8348D2}"/>
                </a:ext>
              </a:extLst>
            </p:cNvPr>
            <p:cNvSpPr txBox="1"/>
            <p:nvPr/>
          </p:nvSpPr>
          <p:spPr>
            <a:xfrm>
              <a:off x="8495615" y="1756432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Data to DCT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6BB7E5-5ADF-2695-B431-AFA3CB010F8C}"/>
                </a:ext>
              </a:extLst>
            </p:cNvPr>
            <p:cNvSpPr txBox="1"/>
            <p:nvPr/>
          </p:nvSpPr>
          <p:spPr>
            <a:xfrm>
              <a:off x="8319620" y="317734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" pitchFamily="2" charset="0"/>
                </a:rPr>
                <a:t>Extract features</a:t>
              </a:r>
            </a:p>
          </p:txBody>
        </p:sp>
      </p:grp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C6AB1E99-AE1B-E944-4ED5-411F361A069E}"/>
              </a:ext>
            </a:extLst>
          </p:cNvPr>
          <p:cNvGrpSpPr/>
          <p:nvPr/>
        </p:nvGrpSpPr>
        <p:grpSpPr>
          <a:xfrm>
            <a:off x="3028401" y="1687481"/>
            <a:ext cx="2219638" cy="1831366"/>
            <a:chOff x="812574" y="1800662"/>
            <a:chExt cx="2219638" cy="183136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77EFDBA-02EF-371F-D67B-4322768F3EEB}"/>
                </a:ext>
              </a:extLst>
            </p:cNvPr>
            <p:cNvSpPr/>
            <p:nvPr/>
          </p:nvSpPr>
          <p:spPr>
            <a:xfrm>
              <a:off x="873170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DA98324A-53AF-296F-874B-9DF4F21F5360}"/>
                </a:ext>
              </a:extLst>
            </p:cNvPr>
            <p:cNvSpPr txBox="1"/>
            <p:nvPr/>
          </p:nvSpPr>
          <p:spPr>
            <a:xfrm>
              <a:off x="988569" y="1800662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Upload Image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3A6D1A7-6439-961B-010B-EAE2ED5D9A11}"/>
                </a:ext>
              </a:extLst>
            </p:cNvPr>
            <p:cNvSpPr txBox="1"/>
            <p:nvPr/>
          </p:nvSpPr>
          <p:spPr>
            <a:xfrm>
              <a:off x="812574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" pitchFamily="2" charset="0"/>
                </a:rPr>
                <a:t>User uploaded image</a:t>
              </a:r>
            </a:p>
          </p:txBody>
        </p:sp>
        <p:pic>
          <p:nvPicPr>
            <p:cNvPr id="41" name="Picture 2" descr="Upload - Free computer icons">
              <a:extLst>
                <a:ext uri="{FF2B5EF4-FFF2-40B4-BE49-F238E27FC236}">
                  <a16:creationId xmlns:a16="http://schemas.microsoft.com/office/drawing/2014/main" id="{9522C058-720C-42A4-BFCE-5B4B68E05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6000"/>
                      </a14:imgEffect>
                      <a14:imgEffect>
                        <a14:saturation sat="246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7165" y="2320063"/>
              <a:ext cx="901511" cy="901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D7912B98-D4DA-2434-41BB-1BE9577056AB}"/>
              </a:ext>
            </a:extLst>
          </p:cNvPr>
          <p:cNvGrpSpPr/>
          <p:nvPr/>
        </p:nvGrpSpPr>
        <p:grpSpPr>
          <a:xfrm>
            <a:off x="5707877" y="1687481"/>
            <a:ext cx="2219638" cy="1831366"/>
            <a:chOff x="3365650" y="1800662"/>
            <a:chExt cx="2219638" cy="183136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0043C2D-FF6E-F02A-6F1F-40400DAF7B2E}"/>
                </a:ext>
              </a:extLst>
            </p:cNvPr>
            <p:cNvSpPr/>
            <p:nvPr/>
          </p:nvSpPr>
          <p:spPr>
            <a:xfrm>
              <a:off x="3426246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9">
              <a:extLst>
                <a:ext uri="{FF2B5EF4-FFF2-40B4-BE49-F238E27FC236}">
                  <a16:creationId xmlns:a16="http://schemas.microsoft.com/office/drawing/2014/main" id="{124643C0-1583-D3EB-422C-2017513F2151}"/>
                </a:ext>
              </a:extLst>
            </p:cNvPr>
            <p:cNvSpPr txBox="1"/>
            <p:nvPr/>
          </p:nvSpPr>
          <p:spPr>
            <a:xfrm>
              <a:off x="3426246" y="1800662"/>
              <a:ext cx="210767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Faces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E0A32EB-E9F0-8916-A34E-D3AC48CF9755}"/>
                </a:ext>
              </a:extLst>
            </p:cNvPr>
            <p:cNvSpPr txBox="1"/>
            <p:nvPr/>
          </p:nvSpPr>
          <p:spPr>
            <a:xfrm>
              <a:off x="3365650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" pitchFamily="2" charset="0"/>
                </a:rPr>
                <a:t>Haar Cascade Model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A712DD3-8655-462E-E99C-BC67FC4FF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9763" y="2229025"/>
              <a:ext cx="1069766" cy="1069766"/>
            </a:xfrm>
            <a:prstGeom prst="rect">
              <a:avLst/>
            </a:prstGeom>
          </p:spPr>
        </p:pic>
      </p:grp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982BFF0A-A6BA-784E-C834-54FEF1CC5089}"/>
              </a:ext>
            </a:extLst>
          </p:cNvPr>
          <p:cNvGrpSpPr/>
          <p:nvPr/>
        </p:nvGrpSpPr>
        <p:grpSpPr>
          <a:xfrm>
            <a:off x="8387353" y="1687481"/>
            <a:ext cx="2219638" cy="1831366"/>
            <a:chOff x="5842635" y="1800662"/>
            <a:chExt cx="2219638" cy="183136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B9ECE0-380D-E794-041F-314375FAD170}"/>
                </a:ext>
              </a:extLst>
            </p:cNvPr>
            <p:cNvSpPr/>
            <p:nvPr/>
          </p:nvSpPr>
          <p:spPr>
            <a:xfrm>
              <a:off x="5903231" y="2180954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4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9">
              <a:extLst>
                <a:ext uri="{FF2B5EF4-FFF2-40B4-BE49-F238E27FC236}">
                  <a16:creationId xmlns:a16="http://schemas.microsoft.com/office/drawing/2014/main" id="{A923E8E7-328B-FD24-2D09-F15685CBF4F4}"/>
                </a:ext>
              </a:extLst>
            </p:cNvPr>
            <p:cNvSpPr txBox="1"/>
            <p:nvPr/>
          </p:nvSpPr>
          <p:spPr>
            <a:xfrm>
              <a:off x="5918726" y="1800662"/>
              <a:ext cx="2107676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Find Bounding Box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3A57BB1-325F-635B-697D-44F994F45D61}"/>
                </a:ext>
              </a:extLst>
            </p:cNvPr>
            <p:cNvSpPr txBox="1"/>
            <p:nvPr/>
          </p:nvSpPr>
          <p:spPr>
            <a:xfrm>
              <a:off x="5842635" y="3221574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" pitchFamily="2" charset="0"/>
                </a:rPr>
                <a:t>(x, y, width, height)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A5321F6-4DC3-48DD-1FDC-63C7E2B09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13363" y="2318698"/>
              <a:ext cx="878181" cy="878179"/>
            </a:xfrm>
            <a:prstGeom prst="rect">
              <a:avLst/>
            </a:prstGeom>
          </p:spPr>
        </p:pic>
      </p:grp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012F7B81-AD53-C013-2352-CC81DEC84531}"/>
              </a:ext>
            </a:extLst>
          </p:cNvPr>
          <p:cNvGrpSpPr/>
          <p:nvPr/>
        </p:nvGrpSpPr>
        <p:grpSpPr>
          <a:xfrm>
            <a:off x="5695328" y="3821952"/>
            <a:ext cx="2219638" cy="1856003"/>
            <a:chOff x="5854340" y="4261236"/>
            <a:chExt cx="2219638" cy="1856003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2F9940CB-3D0F-826A-A4BC-C36EB924A3AF}"/>
                </a:ext>
              </a:extLst>
            </p:cNvPr>
            <p:cNvSpPr/>
            <p:nvPr/>
          </p:nvSpPr>
          <p:spPr>
            <a:xfrm>
              <a:off x="5906572" y="4641528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TextBox 9">
              <a:extLst>
                <a:ext uri="{FF2B5EF4-FFF2-40B4-BE49-F238E27FC236}">
                  <a16:creationId xmlns:a16="http://schemas.microsoft.com/office/drawing/2014/main" id="{5465BB03-D5F8-6AB7-5F64-6F70A9818043}"/>
                </a:ext>
              </a:extLst>
            </p:cNvPr>
            <p:cNvSpPr txBox="1"/>
            <p:nvPr/>
          </p:nvSpPr>
          <p:spPr>
            <a:xfrm>
              <a:off x="6021971" y="4261236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defRPr/>
              </a:pPr>
              <a:r>
                <a:rPr lang="en-US" sz="1867" b="1" dirty="0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Classify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5F85101-17FD-D589-77CA-E1C7329CD275}"/>
                </a:ext>
              </a:extLst>
            </p:cNvPr>
            <p:cNvSpPr txBox="1"/>
            <p:nvPr/>
          </p:nvSpPr>
          <p:spPr>
            <a:xfrm>
              <a:off x="5854340" y="5532464"/>
              <a:ext cx="221963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" pitchFamily="2" charset="0"/>
                </a:rPr>
                <a:t>Using developed RF Model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35F91E1-67B2-813C-4527-C820FEA87F95}"/>
                </a:ext>
              </a:extLst>
            </p:cNvPr>
            <p:cNvSpPr/>
            <p:nvPr/>
          </p:nvSpPr>
          <p:spPr>
            <a:xfrm rot="16200000" flipH="1">
              <a:off x="6869216" y="4753834"/>
              <a:ext cx="196034" cy="2027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03C854A-5DD7-B451-B1A9-41C2D653C37D}"/>
                </a:ext>
              </a:extLst>
            </p:cNvPr>
            <p:cNvCxnSpPr>
              <a:cxnSpLocks/>
              <a:stCxn id="107" idx="5"/>
              <a:endCxn id="111" idx="1"/>
            </p:cNvCxnSpPr>
            <p:nvPr/>
          </p:nvCxnSpPr>
          <p:spPr>
            <a:xfrm>
              <a:off x="7038921" y="4924524"/>
              <a:ext cx="138161" cy="1517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C6D51D3-A13D-C097-10FE-53C3D2415351}"/>
                </a:ext>
              </a:extLst>
            </p:cNvPr>
            <p:cNvCxnSpPr>
              <a:cxnSpLocks/>
              <a:stCxn id="107" idx="7"/>
              <a:endCxn id="110" idx="3"/>
            </p:cNvCxnSpPr>
            <p:nvPr/>
          </p:nvCxnSpPr>
          <p:spPr>
            <a:xfrm flipH="1">
              <a:off x="6765257" y="4924524"/>
              <a:ext cx="130289" cy="1517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B0B4C25-BC7C-39C7-17B5-0EA2539455B2}"/>
                </a:ext>
              </a:extLst>
            </p:cNvPr>
            <p:cNvSpPr/>
            <p:nvPr/>
          </p:nvSpPr>
          <p:spPr>
            <a:xfrm rot="16200000" flipH="1">
              <a:off x="6595552" y="5044232"/>
              <a:ext cx="196034" cy="2027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7C1A4DA-660C-C91B-EB49-1F72BBB6A84B}"/>
                </a:ext>
              </a:extLst>
            </p:cNvPr>
            <p:cNvSpPr/>
            <p:nvPr/>
          </p:nvSpPr>
          <p:spPr>
            <a:xfrm rot="16200000" flipH="1">
              <a:off x="7150752" y="5044232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F94CFD5-A641-E6A2-7A50-BC4774172706}"/>
                </a:ext>
              </a:extLst>
            </p:cNvPr>
            <p:cNvSpPr/>
            <p:nvPr/>
          </p:nvSpPr>
          <p:spPr>
            <a:xfrm rot="16200000" flipH="1">
              <a:off x="6717066" y="5376889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ABE5F3B-6D8F-E3E3-4E62-7DFE68129FCF}"/>
                </a:ext>
              </a:extLst>
            </p:cNvPr>
            <p:cNvSpPr/>
            <p:nvPr/>
          </p:nvSpPr>
          <p:spPr>
            <a:xfrm rot="16200000" flipH="1">
              <a:off x="7028308" y="5352215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2974E93-81EF-988A-86FE-725272C744E3}"/>
                </a:ext>
              </a:extLst>
            </p:cNvPr>
            <p:cNvSpPr/>
            <p:nvPr/>
          </p:nvSpPr>
          <p:spPr>
            <a:xfrm rot="16200000" flipH="1">
              <a:off x="7407729" y="5358662"/>
              <a:ext cx="196034" cy="202763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D4E6189-53CF-51B5-7358-E1D2AD0B5EE0}"/>
                </a:ext>
              </a:extLst>
            </p:cNvPr>
            <p:cNvCxnSpPr>
              <a:cxnSpLocks/>
              <a:stCxn id="110" idx="7"/>
              <a:endCxn id="125" idx="3"/>
            </p:cNvCxnSpPr>
            <p:nvPr/>
          </p:nvCxnSpPr>
          <p:spPr>
            <a:xfrm flipH="1">
              <a:off x="6491533" y="5214922"/>
              <a:ext cx="130349" cy="1758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D12F349-4441-241E-50CB-6DDF67D3700A}"/>
                </a:ext>
              </a:extLst>
            </p:cNvPr>
            <p:cNvCxnSpPr>
              <a:cxnSpLocks/>
              <a:stCxn id="124" idx="5"/>
              <a:endCxn id="114" idx="2"/>
            </p:cNvCxnSpPr>
            <p:nvPr/>
          </p:nvCxnSpPr>
          <p:spPr>
            <a:xfrm>
              <a:off x="6765259" y="5212318"/>
              <a:ext cx="49825" cy="16793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CDA223D-3718-7122-A799-799D52F56F30}"/>
                </a:ext>
              </a:extLst>
            </p:cNvPr>
            <p:cNvCxnSpPr>
              <a:cxnSpLocks/>
              <a:endCxn id="115" idx="2"/>
            </p:cNvCxnSpPr>
            <p:nvPr/>
          </p:nvCxnSpPr>
          <p:spPr>
            <a:xfrm flipH="1">
              <a:off x="7126326" y="5206331"/>
              <a:ext cx="58888" cy="1492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4D0F770-2C50-BA22-6AFE-9BDDA8E64215}"/>
                </a:ext>
              </a:extLst>
            </p:cNvPr>
            <p:cNvCxnSpPr>
              <a:cxnSpLocks/>
              <a:stCxn id="111" idx="5"/>
              <a:endCxn id="116" idx="1"/>
            </p:cNvCxnSpPr>
            <p:nvPr/>
          </p:nvCxnSpPr>
          <p:spPr>
            <a:xfrm>
              <a:off x="7320457" y="5214922"/>
              <a:ext cx="113602" cy="17581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2F85F0A7-63F9-360E-1458-9D8DA4E022CC}"/>
                </a:ext>
              </a:extLst>
            </p:cNvPr>
            <p:cNvSpPr/>
            <p:nvPr/>
          </p:nvSpPr>
          <p:spPr>
            <a:xfrm rot="16200000" flipH="1">
              <a:off x="6869218" y="4751230"/>
              <a:ext cx="196034" cy="202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7381985-F1FA-B6A5-A64C-82D7F6BB75EF}"/>
                </a:ext>
              </a:extLst>
            </p:cNvPr>
            <p:cNvSpPr/>
            <p:nvPr/>
          </p:nvSpPr>
          <p:spPr>
            <a:xfrm rot="16200000" flipH="1">
              <a:off x="6595554" y="5041628"/>
              <a:ext cx="196034" cy="202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8AC626D-921B-8D5E-A200-F60D679359A9}"/>
                </a:ext>
              </a:extLst>
            </p:cNvPr>
            <p:cNvSpPr/>
            <p:nvPr/>
          </p:nvSpPr>
          <p:spPr>
            <a:xfrm rot="16200000" flipH="1">
              <a:off x="6321828" y="5358662"/>
              <a:ext cx="196034" cy="202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AFD94F93-6306-5A24-CC6B-8E2A93BD53E4}"/>
              </a:ext>
            </a:extLst>
          </p:cNvPr>
          <p:cNvGrpSpPr/>
          <p:nvPr/>
        </p:nvGrpSpPr>
        <p:grpSpPr>
          <a:xfrm>
            <a:off x="3028401" y="3822968"/>
            <a:ext cx="2219638" cy="1831366"/>
            <a:chOff x="3300248" y="4292356"/>
            <a:chExt cx="2219638" cy="1831366"/>
          </a:xfrm>
        </p:grpSpPr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05B236E9-1AA2-EB08-B35F-ABF78EFCC9B6}"/>
                </a:ext>
              </a:extLst>
            </p:cNvPr>
            <p:cNvSpPr/>
            <p:nvPr/>
          </p:nvSpPr>
          <p:spPr>
            <a:xfrm>
              <a:off x="3352480" y="4672648"/>
              <a:ext cx="2098446" cy="1451074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TextBox 9">
              <a:extLst>
                <a:ext uri="{FF2B5EF4-FFF2-40B4-BE49-F238E27FC236}">
                  <a16:creationId xmlns:a16="http://schemas.microsoft.com/office/drawing/2014/main" id="{FD87B1D6-6AA1-B9E3-B6CA-72B37F14DF6A}"/>
                </a:ext>
              </a:extLst>
            </p:cNvPr>
            <p:cNvSpPr txBox="1"/>
            <p:nvPr/>
          </p:nvSpPr>
          <p:spPr>
            <a:xfrm>
              <a:off x="3467879" y="4292356"/>
              <a:ext cx="1929245" cy="2873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defRPr/>
              </a:pPr>
              <a:r>
                <a:rPr lang="en-US" sz="1867" b="1" dirty="0">
                  <a:solidFill>
                    <a:srgbClr val="FFFFFF"/>
                  </a:solidFill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Present Results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8091499E-D770-BA3A-20EF-12E59A84CEC8}"/>
                </a:ext>
              </a:extLst>
            </p:cNvPr>
            <p:cNvSpPr txBox="1"/>
            <p:nvPr/>
          </p:nvSpPr>
          <p:spPr>
            <a:xfrm>
              <a:off x="3300248" y="5726511"/>
              <a:ext cx="22196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utfit" pitchFamily="2" charset="0"/>
                </a:rPr>
                <a:t>Output to UI</a:t>
              </a:r>
            </a:p>
          </p:txBody>
        </p:sp>
        <p:grpSp>
          <p:nvGrpSpPr>
            <p:cNvPr id="2057" name="Group 2056">
              <a:extLst>
                <a:ext uri="{FF2B5EF4-FFF2-40B4-BE49-F238E27FC236}">
                  <a16:creationId xmlns:a16="http://schemas.microsoft.com/office/drawing/2014/main" id="{FF1EAE59-10F7-8402-A450-FE7DD35F4B79}"/>
                </a:ext>
              </a:extLst>
            </p:cNvPr>
            <p:cNvGrpSpPr/>
            <p:nvPr/>
          </p:nvGrpSpPr>
          <p:grpSpPr>
            <a:xfrm>
              <a:off x="3727632" y="4796737"/>
              <a:ext cx="1249298" cy="929774"/>
              <a:chOff x="7080013" y="4310015"/>
              <a:chExt cx="1249298" cy="929774"/>
            </a:xfrm>
          </p:grpSpPr>
          <p:pic>
            <p:nvPicPr>
              <p:cNvPr id="2058" name="Picture 2057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5916AEAE-FC2D-6F54-B17B-53706D940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8797" y="4709275"/>
                <a:ext cx="530514" cy="530514"/>
              </a:xfrm>
              <a:prstGeom prst="rect">
                <a:avLst/>
              </a:prstGeom>
            </p:spPr>
          </p:pic>
          <p:pic>
            <p:nvPicPr>
              <p:cNvPr id="2059" name="Picture 205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0C2CD8AE-DF4A-EE9C-6777-EE780030AB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80013" y="4310015"/>
                <a:ext cx="664517" cy="664517"/>
              </a:xfrm>
              <a:prstGeom prst="rect">
                <a:avLst/>
              </a:prstGeom>
            </p:spPr>
          </p:pic>
        </p:grpSp>
      </p:grpSp>
      <p:sp>
        <p:nvSpPr>
          <p:cNvPr id="2073" name="Arrow: Down 2072">
            <a:extLst>
              <a:ext uri="{FF2B5EF4-FFF2-40B4-BE49-F238E27FC236}">
                <a16:creationId xmlns:a16="http://schemas.microsoft.com/office/drawing/2014/main" id="{85A7E53D-4303-F0D1-7A08-A73A8E429140}"/>
              </a:ext>
            </a:extLst>
          </p:cNvPr>
          <p:cNvSpPr/>
          <p:nvPr/>
        </p:nvSpPr>
        <p:spPr>
          <a:xfrm rot="16200000">
            <a:off x="5169945" y="252599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4" name="Arrow: Down 2073">
            <a:extLst>
              <a:ext uri="{FF2B5EF4-FFF2-40B4-BE49-F238E27FC236}">
                <a16:creationId xmlns:a16="http://schemas.microsoft.com/office/drawing/2014/main" id="{F648E6A6-13BF-BC12-5B44-2A98AEE1216C}"/>
              </a:ext>
            </a:extLst>
          </p:cNvPr>
          <p:cNvSpPr/>
          <p:nvPr/>
        </p:nvSpPr>
        <p:spPr>
          <a:xfrm rot="16200000">
            <a:off x="7854929" y="252599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Arrow: Down 2080">
            <a:extLst>
              <a:ext uri="{FF2B5EF4-FFF2-40B4-BE49-F238E27FC236}">
                <a16:creationId xmlns:a16="http://schemas.microsoft.com/office/drawing/2014/main" id="{9BCB28B0-537F-0E74-CB7D-165ECB1AF19E}"/>
              </a:ext>
            </a:extLst>
          </p:cNvPr>
          <p:cNvSpPr/>
          <p:nvPr/>
        </p:nvSpPr>
        <p:spPr>
          <a:xfrm rot="16200000">
            <a:off x="2322423" y="2366987"/>
            <a:ext cx="634113" cy="880949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2" name="Arrow: Down 2081">
            <a:extLst>
              <a:ext uri="{FF2B5EF4-FFF2-40B4-BE49-F238E27FC236}">
                <a16:creationId xmlns:a16="http://schemas.microsoft.com/office/drawing/2014/main" id="{530EECA2-2ABB-8657-146E-4BFA640577FD}"/>
              </a:ext>
            </a:extLst>
          </p:cNvPr>
          <p:cNvSpPr/>
          <p:nvPr/>
        </p:nvSpPr>
        <p:spPr>
          <a:xfrm rot="5400000">
            <a:off x="2322422" y="3924084"/>
            <a:ext cx="634113" cy="880950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3" name="Arrow: Bent-Up 2082">
            <a:extLst>
              <a:ext uri="{FF2B5EF4-FFF2-40B4-BE49-F238E27FC236}">
                <a16:creationId xmlns:a16="http://schemas.microsoft.com/office/drawing/2014/main" id="{58EFECC2-C205-B524-2014-3C769B41BFFD}"/>
              </a:ext>
            </a:extLst>
          </p:cNvPr>
          <p:cNvSpPr/>
          <p:nvPr/>
        </p:nvSpPr>
        <p:spPr>
          <a:xfrm rot="16200000" flipH="1">
            <a:off x="9619481" y="3650460"/>
            <a:ext cx="2421879" cy="618247"/>
          </a:xfrm>
          <a:prstGeom prst="bentUpArrow">
            <a:avLst>
              <a:gd name="adj1" fmla="val 18904"/>
              <a:gd name="adj2" fmla="val 41547"/>
              <a:gd name="adj3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Rectangle 2083">
            <a:extLst>
              <a:ext uri="{FF2B5EF4-FFF2-40B4-BE49-F238E27FC236}">
                <a16:creationId xmlns:a16="http://schemas.microsoft.com/office/drawing/2014/main" id="{AC8C061F-5B74-0C83-634F-89C2E17DB1D9}"/>
              </a:ext>
            </a:extLst>
          </p:cNvPr>
          <p:cNvSpPr/>
          <p:nvPr/>
        </p:nvSpPr>
        <p:spPr>
          <a:xfrm>
            <a:off x="10581891" y="2702843"/>
            <a:ext cx="569128" cy="198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7" name="Arrow: Down 2086">
            <a:extLst>
              <a:ext uri="{FF2B5EF4-FFF2-40B4-BE49-F238E27FC236}">
                <a16:creationId xmlns:a16="http://schemas.microsoft.com/office/drawing/2014/main" id="{F5717A78-D1FF-D695-B885-E2D2EBD4978D}"/>
              </a:ext>
            </a:extLst>
          </p:cNvPr>
          <p:cNvSpPr/>
          <p:nvPr/>
        </p:nvSpPr>
        <p:spPr>
          <a:xfrm rot="5400000">
            <a:off x="5148451" y="4710395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8" name="Arrow: Down 2087">
            <a:extLst>
              <a:ext uri="{FF2B5EF4-FFF2-40B4-BE49-F238E27FC236}">
                <a16:creationId xmlns:a16="http://schemas.microsoft.com/office/drawing/2014/main" id="{CC7D6E9D-8EF6-6C49-7F9C-65F106D93AFB}"/>
              </a:ext>
            </a:extLst>
          </p:cNvPr>
          <p:cNvSpPr/>
          <p:nvPr/>
        </p:nvSpPr>
        <p:spPr>
          <a:xfrm rot="5400000">
            <a:off x="7821553" y="4717201"/>
            <a:ext cx="634113" cy="562942"/>
          </a:xfrm>
          <a:prstGeom prst="downArrow">
            <a:avLst>
              <a:gd name="adj1" fmla="val 28370"/>
              <a:gd name="adj2" fmla="val 5744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4240D3D7-F91A-7783-BA42-F39761CCADC4}"/>
              </a:ext>
            </a:extLst>
          </p:cNvPr>
          <p:cNvSpPr txBox="1"/>
          <p:nvPr/>
        </p:nvSpPr>
        <p:spPr>
          <a:xfrm>
            <a:off x="416795" y="4919315"/>
            <a:ext cx="215700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User Interface (UI)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7B0A936-56D3-4F1E-5C29-91D7420CCE51}"/>
              </a:ext>
            </a:extLst>
          </p:cNvPr>
          <p:cNvSpPr txBox="1"/>
          <p:nvPr/>
        </p:nvSpPr>
        <p:spPr>
          <a:xfrm>
            <a:off x="530675" y="5215416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Identify Face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00233BC-102C-65C9-D99C-45BE2FEA5B90}"/>
              </a:ext>
            </a:extLst>
          </p:cNvPr>
          <p:cNvSpPr txBox="1"/>
          <p:nvPr/>
        </p:nvSpPr>
        <p:spPr>
          <a:xfrm>
            <a:off x="350247" y="5511517"/>
            <a:ext cx="2290100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Feature Extraction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45985C1B-9D5F-2BB7-6912-E591577E5368}"/>
              </a:ext>
            </a:extLst>
          </p:cNvPr>
          <p:cNvSpPr txBox="1"/>
          <p:nvPr/>
        </p:nvSpPr>
        <p:spPr>
          <a:xfrm>
            <a:off x="530675" y="5807617"/>
            <a:ext cx="1929245" cy="287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Classification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96256A-25A3-1BAC-76EE-3A6984DDDF15}"/>
              </a:ext>
            </a:extLst>
          </p:cNvPr>
          <p:cNvGrpSpPr/>
          <p:nvPr/>
        </p:nvGrpSpPr>
        <p:grpSpPr>
          <a:xfrm>
            <a:off x="383905" y="1952434"/>
            <a:ext cx="1727201" cy="2466351"/>
            <a:chOff x="4136" y="2644744"/>
            <a:chExt cx="1727201" cy="24663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95E351-23C2-4009-17ED-339F741239F8}"/>
                </a:ext>
              </a:extLst>
            </p:cNvPr>
            <p:cNvGrpSpPr/>
            <p:nvPr/>
          </p:nvGrpSpPr>
          <p:grpSpPr>
            <a:xfrm>
              <a:off x="880872" y="3860572"/>
              <a:ext cx="676224" cy="1250523"/>
              <a:chOff x="1640794" y="4289215"/>
              <a:chExt cx="784733" cy="145118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3E9B886-7A1B-7598-8DF9-406D41F41255}"/>
                  </a:ext>
                </a:extLst>
              </p:cNvPr>
              <p:cNvSpPr/>
              <p:nvPr/>
            </p:nvSpPr>
            <p:spPr>
              <a:xfrm>
                <a:off x="1736207" y="4289215"/>
                <a:ext cx="593909" cy="59390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lowchart: Delay 11">
                <a:extLst>
                  <a:ext uri="{FF2B5EF4-FFF2-40B4-BE49-F238E27FC236}">
                    <a16:creationId xmlns:a16="http://schemas.microsoft.com/office/drawing/2014/main" id="{7E85585F-4D53-3D7A-2958-2F3E964DE6AD}"/>
                  </a:ext>
                </a:extLst>
              </p:cNvPr>
              <p:cNvSpPr/>
              <p:nvPr/>
            </p:nvSpPr>
            <p:spPr>
              <a:xfrm rot="16200000">
                <a:off x="1629734" y="4944606"/>
                <a:ext cx="806853" cy="784733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6D8E3421-2E2D-1F67-99EA-3225ACA38E74}"/>
                </a:ext>
              </a:extLst>
            </p:cNvPr>
            <p:cNvSpPr/>
            <p:nvPr/>
          </p:nvSpPr>
          <p:spPr>
            <a:xfrm>
              <a:off x="4136" y="2644744"/>
              <a:ext cx="1727201" cy="814022"/>
            </a:xfrm>
            <a:prstGeom prst="cloudCallout">
              <a:avLst>
                <a:gd name="adj1" fmla="val 2535"/>
                <a:gd name="adj2" fmla="val 106666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861E4C2-CDC2-8739-ECE1-436461D83ADC}"/>
                </a:ext>
              </a:extLst>
            </p:cNvPr>
            <p:cNvSpPr txBox="1"/>
            <p:nvPr/>
          </p:nvSpPr>
          <p:spPr>
            <a:xfrm>
              <a:off x="399194" y="2824568"/>
              <a:ext cx="963356" cy="4102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679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/>
      <p:bldP spid="2072" grpId="0" animBg="1"/>
      <p:bldP spid="2073" grpId="0" animBg="1"/>
      <p:bldP spid="2074" grpId="0" animBg="1"/>
      <p:bldP spid="2081" grpId="0" animBg="1"/>
      <p:bldP spid="2082" grpId="0" animBg="1"/>
      <p:bldP spid="2083" grpId="0" animBg="1"/>
      <p:bldP spid="2084" grpId="0" animBg="1"/>
      <p:bldP spid="2087" grpId="0" animBg="1"/>
      <p:bldP spid="2088" grpId="0" animBg="1"/>
      <p:bldP spid="2" grpId="0"/>
      <p:bldP spid="3" grpId="0"/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325F6-1055-C31F-F8B6-E07B6485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91F8E8E-F54B-FB1B-3FF7-83BE362CF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8" y="1418146"/>
            <a:ext cx="7772400" cy="485775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D6B32FB-3182-1AB2-DB15-6B6E0AC13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8" y="1418146"/>
            <a:ext cx="7772400" cy="485775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B09D4EF-E83E-3581-3481-49D5CB11BB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8" y="1418146"/>
            <a:ext cx="7772400" cy="485775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C5C102D-53F1-DD25-16F6-436E134F7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8" y="1418146"/>
            <a:ext cx="7772400" cy="48577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C77E2B-89E9-51DE-93B8-7AC544219E04}"/>
              </a:ext>
            </a:extLst>
          </p:cNvPr>
          <p:cNvSpPr/>
          <p:nvPr/>
        </p:nvSpPr>
        <p:spPr>
          <a:xfrm>
            <a:off x="8894754" y="1784414"/>
            <a:ext cx="2790494" cy="635523"/>
          </a:xfrm>
          <a:prstGeom prst="roundRect">
            <a:avLst>
              <a:gd name="adj" fmla="val 593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Outfit" pitchFamily="2" charset="0"/>
              </a:rPr>
              <a:t>User Uploads Image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35FBF6-29D0-B8C0-CBCD-03AD189EFA7E}"/>
              </a:ext>
            </a:extLst>
          </p:cNvPr>
          <p:cNvSpPr/>
          <p:nvPr/>
        </p:nvSpPr>
        <p:spPr>
          <a:xfrm>
            <a:off x="8894754" y="2910914"/>
            <a:ext cx="2790494" cy="635523"/>
          </a:xfrm>
          <a:prstGeom prst="roundRect">
            <a:avLst>
              <a:gd name="adj" fmla="val 5933"/>
            </a:avLst>
          </a:prstGeom>
          <a:noFill/>
          <a:ln w="38100">
            <a:solidFill>
              <a:srgbClr val="8064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Outfit" pitchFamily="2" charset="0"/>
              </a:rPr>
              <a:t>Face Identified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55FAAC-714F-9705-1188-4A7C38C9CC60}"/>
              </a:ext>
            </a:extLst>
          </p:cNvPr>
          <p:cNvSpPr/>
          <p:nvPr/>
        </p:nvSpPr>
        <p:spPr>
          <a:xfrm>
            <a:off x="8894754" y="4037414"/>
            <a:ext cx="2790494" cy="635523"/>
          </a:xfrm>
          <a:prstGeom prst="roundRect">
            <a:avLst>
              <a:gd name="adj" fmla="val 5933"/>
            </a:avLst>
          </a:prstGeom>
          <a:noFill/>
          <a:ln w="38100">
            <a:solidFill>
              <a:srgbClr val="F796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Outfit" pitchFamily="2" charset="0"/>
              </a:rPr>
              <a:t>Prediction Made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40029817-4A17-C536-3C1C-C60395BBFADE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Prototype Demonstration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D27389A-4091-5B86-A1E1-74CF8A201309}"/>
              </a:ext>
            </a:extLst>
          </p:cNvPr>
          <p:cNvSpPr/>
          <p:nvPr/>
        </p:nvSpPr>
        <p:spPr>
          <a:xfrm>
            <a:off x="8894754" y="5163913"/>
            <a:ext cx="2790494" cy="635523"/>
          </a:xfrm>
          <a:prstGeom prst="roundRect">
            <a:avLst>
              <a:gd name="adj" fmla="val 593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Outfit" pitchFamily="2" charset="0"/>
              </a:rPr>
              <a:t>Output to UI</a:t>
            </a:r>
          </a:p>
        </p:txBody>
      </p:sp>
      <p:sp>
        <p:nvSpPr>
          <p:cNvPr id="187" name="Arrow: Down 186">
            <a:extLst>
              <a:ext uri="{FF2B5EF4-FFF2-40B4-BE49-F238E27FC236}">
                <a16:creationId xmlns:a16="http://schemas.microsoft.com/office/drawing/2014/main" id="{00B2364E-9CB9-5015-90ED-7C2E01EF8E1E}"/>
              </a:ext>
            </a:extLst>
          </p:cNvPr>
          <p:cNvSpPr/>
          <p:nvPr/>
        </p:nvSpPr>
        <p:spPr>
          <a:xfrm>
            <a:off x="9972944" y="2491754"/>
            <a:ext cx="634113" cy="327347"/>
          </a:xfrm>
          <a:prstGeom prst="downArrow">
            <a:avLst>
              <a:gd name="adj1" fmla="val 2837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Arrow: Down 187">
            <a:extLst>
              <a:ext uri="{FF2B5EF4-FFF2-40B4-BE49-F238E27FC236}">
                <a16:creationId xmlns:a16="http://schemas.microsoft.com/office/drawing/2014/main" id="{B9F795F2-C635-27C6-0328-473972921A05}"/>
              </a:ext>
            </a:extLst>
          </p:cNvPr>
          <p:cNvSpPr/>
          <p:nvPr/>
        </p:nvSpPr>
        <p:spPr>
          <a:xfrm>
            <a:off x="9972944" y="3624189"/>
            <a:ext cx="634113" cy="327347"/>
          </a:xfrm>
          <a:prstGeom prst="downArrow">
            <a:avLst>
              <a:gd name="adj1" fmla="val 2837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Arrow: Down 188">
            <a:extLst>
              <a:ext uri="{FF2B5EF4-FFF2-40B4-BE49-F238E27FC236}">
                <a16:creationId xmlns:a16="http://schemas.microsoft.com/office/drawing/2014/main" id="{9145EAF5-F93B-8861-8540-C5A95AD4B8E8}"/>
              </a:ext>
            </a:extLst>
          </p:cNvPr>
          <p:cNvSpPr/>
          <p:nvPr/>
        </p:nvSpPr>
        <p:spPr>
          <a:xfrm>
            <a:off x="9972944" y="4762378"/>
            <a:ext cx="634113" cy="327347"/>
          </a:xfrm>
          <a:prstGeom prst="downArrow">
            <a:avLst>
              <a:gd name="adj1" fmla="val 28370"/>
              <a:gd name="adj2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C34B6F21-76B5-D2CF-9B4B-77A9C3B34E6B}"/>
              </a:ext>
            </a:extLst>
          </p:cNvPr>
          <p:cNvGrpSpPr/>
          <p:nvPr/>
        </p:nvGrpSpPr>
        <p:grpSpPr>
          <a:xfrm>
            <a:off x="561372" y="7131485"/>
            <a:ext cx="2659209" cy="3924831"/>
            <a:chOff x="561372" y="1759385"/>
            <a:chExt cx="2659209" cy="3924831"/>
          </a:xfrm>
        </p:grpSpPr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4AA4FBF8-4B37-1FFD-FE46-17816E8D16D8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D5A6F633-F337-518E-DC91-3FDEA6AABBBC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E4203875-2296-7DB7-126D-83CC13BEA532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196" name="Google Shape;12465;p89">
                <a:extLst>
                  <a:ext uri="{FF2B5EF4-FFF2-40B4-BE49-F238E27FC236}">
                    <a16:creationId xmlns:a16="http://schemas.microsoft.com/office/drawing/2014/main" id="{069B2343-6B82-57C1-5537-0374E7D87297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97" name="Google Shape;12466;p89">
                <a:extLst>
                  <a:ext uri="{FF2B5EF4-FFF2-40B4-BE49-F238E27FC236}">
                    <a16:creationId xmlns:a16="http://schemas.microsoft.com/office/drawing/2014/main" id="{864E29D8-17C4-D822-2026-923752D5BAFE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C7BF546A-6AE4-766A-D2F0-7ED4E6506318}"/>
                </a:ext>
              </a:extLst>
            </p:cNvPr>
            <p:cNvSpPr txBox="1"/>
            <p:nvPr/>
          </p:nvSpPr>
          <p:spPr>
            <a:xfrm>
              <a:off x="592758" y="4095505"/>
              <a:ext cx="2596436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Investigate other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</a:t>
              </a: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 datasets for future model development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27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6" grpId="0" animBg="1"/>
      <p:bldP spid="187" grpId="0" animBg="1"/>
      <p:bldP spid="188" grpId="0" animBg="1"/>
      <p:bldP spid="1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41FF6-C3BF-DE41-A7AF-515C023B4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F73909-DCE7-8A6B-2041-EEED65B88C62}"/>
              </a:ext>
            </a:extLst>
          </p:cNvPr>
          <p:cNvSpPr/>
          <p:nvPr/>
        </p:nvSpPr>
        <p:spPr>
          <a:xfrm>
            <a:off x="1469996" y="1311639"/>
            <a:ext cx="2511330" cy="4654446"/>
          </a:xfrm>
          <a:prstGeom prst="rect">
            <a:avLst/>
          </a:prstGeom>
          <a:solidFill>
            <a:srgbClr val="9BB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F706F6-1060-7E42-A768-BA9B4613209A}"/>
              </a:ext>
            </a:extLst>
          </p:cNvPr>
          <p:cNvSpPr/>
          <p:nvPr/>
        </p:nvSpPr>
        <p:spPr>
          <a:xfrm>
            <a:off x="4460888" y="1311639"/>
            <a:ext cx="2887773" cy="4654446"/>
          </a:xfrm>
          <a:prstGeom prst="rect">
            <a:avLst/>
          </a:prstGeom>
          <a:solidFill>
            <a:srgbClr val="9BB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933027-8979-5802-9B97-DED852B16AD5}"/>
              </a:ext>
            </a:extLst>
          </p:cNvPr>
          <p:cNvSpPr/>
          <p:nvPr/>
        </p:nvSpPr>
        <p:spPr>
          <a:xfrm>
            <a:off x="7770391" y="1311639"/>
            <a:ext cx="2887773" cy="46544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E8A5BA-774D-F9D8-500D-A863672C18EF}"/>
              </a:ext>
            </a:extLst>
          </p:cNvPr>
          <p:cNvGrpSpPr/>
          <p:nvPr/>
        </p:nvGrpSpPr>
        <p:grpSpPr>
          <a:xfrm>
            <a:off x="1877738" y="1412592"/>
            <a:ext cx="1645754" cy="1884475"/>
            <a:chOff x="2156530" y="805191"/>
            <a:chExt cx="1645754" cy="1884475"/>
          </a:xfrm>
        </p:grpSpPr>
        <p:pic>
          <p:nvPicPr>
            <p:cNvPr id="4" name="Picture 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C9DB3A0B-BE2F-0C4E-2BAC-69962D4EF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959" y="805191"/>
              <a:ext cx="1124896" cy="11248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560C25-97A6-106F-D648-E33CE6321B76}"/>
                </a:ext>
              </a:extLst>
            </p:cNvPr>
            <p:cNvSpPr txBox="1"/>
            <p:nvPr/>
          </p:nvSpPr>
          <p:spPr>
            <a:xfrm>
              <a:off x="2156530" y="2166446"/>
              <a:ext cx="16457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Runtime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ADE53E-F270-FED3-17EB-9BE7901DEC14}"/>
              </a:ext>
            </a:extLst>
          </p:cNvPr>
          <p:cNvGrpSpPr/>
          <p:nvPr/>
        </p:nvGrpSpPr>
        <p:grpSpPr>
          <a:xfrm>
            <a:off x="7837894" y="1470242"/>
            <a:ext cx="2752768" cy="2123117"/>
            <a:chOff x="8220032" y="781993"/>
            <a:chExt cx="2752768" cy="2123117"/>
          </a:xfrm>
        </p:grpSpPr>
        <p:pic>
          <p:nvPicPr>
            <p:cNvPr id="2056" name="Picture 8" descr="Accuracy - Free business and finance icons">
              <a:extLst>
                <a:ext uri="{FF2B5EF4-FFF2-40B4-BE49-F238E27FC236}">
                  <a16:creationId xmlns:a16="http://schemas.microsoft.com/office/drawing/2014/main" id="{B15B92B9-4BB3-E041-9E73-C59751B97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771" y="781993"/>
              <a:ext cx="1171291" cy="1171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234CD6-67D8-D667-F597-BD2C5ACBCD6D}"/>
                </a:ext>
              </a:extLst>
            </p:cNvPr>
            <p:cNvSpPr txBox="1"/>
            <p:nvPr/>
          </p:nvSpPr>
          <p:spPr>
            <a:xfrm>
              <a:off x="8220032" y="1951003"/>
              <a:ext cx="275276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Performance Accuracy 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78BF0E9-0BA3-526D-5A65-FC31D2DFA542}"/>
              </a:ext>
            </a:extLst>
          </p:cNvPr>
          <p:cNvCxnSpPr/>
          <p:nvPr/>
        </p:nvCxnSpPr>
        <p:spPr>
          <a:xfrm>
            <a:off x="4168162" y="2088292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08C328D-2F91-7EAE-BD5F-DA9F7E92EEC5}"/>
              </a:ext>
            </a:extLst>
          </p:cNvPr>
          <p:cNvCxnSpPr/>
          <p:nvPr/>
        </p:nvCxnSpPr>
        <p:spPr>
          <a:xfrm>
            <a:off x="7586298" y="2088292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7">
            <a:extLst>
              <a:ext uri="{FF2B5EF4-FFF2-40B4-BE49-F238E27FC236}">
                <a16:creationId xmlns:a16="http://schemas.microsoft.com/office/drawing/2014/main" id="{007660D0-CD66-2972-9BDB-C0C8CA6E27BF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Did we meet the requirements?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FD5B24-1B3D-0507-B7AE-1E222805E839}"/>
              </a:ext>
            </a:extLst>
          </p:cNvPr>
          <p:cNvGrpSpPr/>
          <p:nvPr/>
        </p:nvGrpSpPr>
        <p:grpSpPr>
          <a:xfrm>
            <a:off x="4230339" y="1444922"/>
            <a:ext cx="3162036" cy="1802442"/>
            <a:chOff x="4509131" y="869852"/>
            <a:chExt cx="3162036" cy="1802442"/>
          </a:xfrm>
        </p:grpSpPr>
        <p:pic>
          <p:nvPicPr>
            <p:cNvPr id="3" name="Picture 2" descr="Image with solid fill">
              <a:extLst>
                <a:ext uri="{FF2B5EF4-FFF2-40B4-BE49-F238E27FC236}">
                  <a16:creationId xmlns:a16="http://schemas.microsoft.com/office/drawing/2014/main" id="{8481FE9E-2EDE-D806-D770-F0924B082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 bwMode="auto">
            <a:xfrm>
              <a:off x="5592363" y="869852"/>
              <a:ext cx="995573" cy="995573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A5F665-CFA8-0382-3905-9AC882F7DAA8}"/>
                </a:ext>
              </a:extLst>
            </p:cNvPr>
            <p:cNvSpPr txBox="1"/>
            <p:nvPr/>
          </p:nvSpPr>
          <p:spPr>
            <a:xfrm>
              <a:off x="4509131" y="2149074"/>
              <a:ext cx="31620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Image </a:t>
              </a:r>
              <a:r>
                <a:rPr lang="en-US" sz="2800" b="1" dirty="0">
                  <a:solidFill>
                    <a:prstClr val="white"/>
                  </a:solidFill>
                  <a:latin typeface="Outfit" pitchFamily="2" charset="0"/>
                </a:rPr>
                <a:t>Type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E8BE53B-7093-87EE-D95D-261CEA1E8798}"/>
              </a:ext>
            </a:extLst>
          </p:cNvPr>
          <p:cNvSpPr txBox="1"/>
          <p:nvPr/>
        </p:nvSpPr>
        <p:spPr>
          <a:xfrm>
            <a:off x="4603851" y="5602973"/>
            <a:ext cx="246123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7C79E7-B90C-5264-3703-606052DE5BDF}"/>
              </a:ext>
            </a:extLst>
          </p:cNvPr>
          <p:cNvSpPr txBox="1"/>
          <p:nvPr/>
        </p:nvSpPr>
        <p:spPr>
          <a:xfrm>
            <a:off x="4428913" y="3318776"/>
            <a:ext cx="28111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Uses 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  <a:hlinkClick r:id="rId9"/>
              </a:rPr>
              <a:t>Python Image Library 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for processing images. </a:t>
            </a:r>
            <a:r>
              <a:rPr lang="en-US" dirty="0">
                <a:solidFill>
                  <a:prstClr val="white"/>
                </a:solidFill>
                <a:latin typeface="Outfit" pitchFamily="2" charset="0"/>
              </a:rPr>
              <a:t>This allows support to most images formats</a:t>
            </a:r>
            <a:endParaRPr kumimoji="0" lang="en-US" b="0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6A27D29-5FA2-5C8F-4C7F-B2050FC220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8679" y="4750508"/>
            <a:ext cx="2448267" cy="1181265"/>
          </a:xfrm>
          <a:prstGeom prst="rect">
            <a:avLst/>
          </a:prstGeom>
        </p:spPr>
      </p:pic>
      <p:pic>
        <p:nvPicPr>
          <p:cNvPr id="36" name="Picture 35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C3AB5239-99D6-0B0D-E801-0697BEABA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2425"/>
          <a:stretch/>
        </p:blipFill>
        <p:spPr>
          <a:xfrm>
            <a:off x="1798818" y="3453352"/>
            <a:ext cx="1724673" cy="221268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6C25167-4096-2619-8068-04F492E26697}"/>
              </a:ext>
            </a:extLst>
          </p:cNvPr>
          <p:cNvSpPr txBox="1"/>
          <p:nvPr/>
        </p:nvSpPr>
        <p:spPr>
          <a:xfrm>
            <a:off x="7579210" y="3969146"/>
            <a:ext cx="32333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 Best Results: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Train Accuracy: 98.90%)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Outfit" pitchFamily="2" charset="0"/>
              </a:rPr>
              <a:t>Eval Accuracy:  54.70% </a:t>
            </a:r>
          </a:p>
        </p:txBody>
      </p:sp>
    </p:spTree>
    <p:extLst>
      <p:ext uri="{BB962C8B-B14F-4D97-AF65-F5344CB8AC3E}">
        <p14:creationId xmlns:p14="http://schemas.microsoft.com/office/powerpoint/2010/main" val="11595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B0250-6AC4-57AA-9704-589673F41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83BF74-761F-99BC-B4F1-4C4CAB758726}"/>
              </a:ext>
            </a:extLst>
          </p:cNvPr>
          <p:cNvSpPr/>
          <p:nvPr/>
        </p:nvSpPr>
        <p:spPr>
          <a:xfrm>
            <a:off x="8077783" y="1146024"/>
            <a:ext cx="2887773" cy="4930161"/>
          </a:xfrm>
          <a:prstGeom prst="rect">
            <a:avLst/>
          </a:prstGeom>
          <a:solidFill>
            <a:srgbClr val="9BB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EFCA36-B495-AEFC-965C-921A744C5066}"/>
              </a:ext>
            </a:extLst>
          </p:cNvPr>
          <p:cNvSpPr/>
          <p:nvPr/>
        </p:nvSpPr>
        <p:spPr>
          <a:xfrm>
            <a:off x="1777388" y="1146024"/>
            <a:ext cx="2511330" cy="4930161"/>
          </a:xfrm>
          <a:prstGeom prst="rect">
            <a:avLst/>
          </a:prstGeom>
          <a:solidFill>
            <a:srgbClr val="9BB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BC74F2-AA0B-7413-9E0A-3EDEE556F9D8}"/>
              </a:ext>
            </a:extLst>
          </p:cNvPr>
          <p:cNvSpPr/>
          <p:nvPr/>
        </p:nvSpPr>
        <p:spPr>
          <a:xfrm>
            <a:off x="4768280" y="1146024"/>
            <a:ext cx="2887773" cy="493016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01CBCD-20EC-CE28-A7B8-C8B8B372CD4C}"/>
              </a:ext>
            </a:extLst>
          </p:cNvPr>
          <p:cNvCxnSpPr/>
          <p:nvPr/>
        </p:nvCxnSpPr>
        <p:spPr>
          <a:xfrm>
            <a:off x="4475554" y="2204323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B05068-73E4-5FF1-B9CE-85FE19323648}"/>
              </a:ext>
            </a:extLst>
          </p:cNvPr>
          <p:cNvCxnSpPr/>
          <p:nvPr/>
        </p:nvCxnSpPr>
        <p:spPr>
          <a:xfrm>
            <a:off x="7893690" y="2204323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Ethic icon">
            <a:extLst>
              <a:ext uri="{FF2B5EF4-FFF2-40B4-BE49-F238E27FC236}">
                <a16:creationId xmlns:a16="http://schemas.microsoft.com/office/drawing/2014/main" id="{8941B2FA-264F-84E6-F270-366AE02887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09831" y="258532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F0A2D8-2A79-B3D1-786A-0D4960B638D0}"/>
              </a:ext>
            </a:extLst>
          </p:cNvPr>
          <p:cNvGrpSpPr/>
          <p:nvPr/>
        </p:nvGrpSpPr>
        <p:grpSpPr>
          <a:xfrm>
            <a:off x="7866438" y="1253137"/>
            <a:ext cx="3310464" cy="2456253"/>
            <a:chOff x="8533407" y="1143037"/>
            <a:chExt cx="3310464" cy="24562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DF1A42-F741-6B2F-8820-E4F98250A5DD}"/>
                </a:ext>
              </a:extLst>
            </p:cNvPr>
            <p:cNvSpPr txBox="1"/>
            <p:nvPr/>
          </p:nvSpPr>
          <p:spPr>
            <a:xfrm>
              <a:off x="8533407" y="2645183"/>
              <a:ext cx="3310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Availability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4A684BF-5188-F4C9-20A4-D76B3AB16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63970" y="1143037"/>
              <a:ext cx="1363944" cy="1363944"/>
            </a:xfrm>
            <a:prstGeom prst="rect">
              <a:avLst/>
            </a:prstGeom>
          </p:spPr>
        </p:pic>
      </p:grpSp>
      <p:sp>
        <p:nvSpPr>
          <p:cNvPr id="37" name="TextBox 7">
            <a:extLst>
              <a:ext uri="{FF2B5EF4-FFF2-40B4-BE49-F238E27FC236}">
                <a16:creationId xmlns:a16="http://schemas.microsoft.com/office/drawing/2014/main" id="{505685F9-2753-E090-1D16-34755DEE968C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lnSpc>
                <a:spcPts val="9112"/>
              </a:lnSpc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Did we meet the constraints?</a:t>
            </a:r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2217F64D-D292-8AF9-42D7-1AAD1B08BC8A}"/>
              </a:ext>
            </a:extLst>
          </p:cNvPr>
          <p:cNvSpPr txBox="1"/>
          <p:nvPr/>
        </p:nvSpPr>
        <p:spPr>
          <a:xfrm>
            <a:off x="779747" y="-1125738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865306-0C51-6045-58BA-A7A77CB95A0A}"/>
              </a:ext>
            </a:extLst>
          </p:cNvPr>
          <p:cNvGrpSpPr/>
          <p:nvPr/>
        </p:nvGrpSpPr>
        <p:grpSpPr>
          <a:xfrm>
            <a:off x="1572956" y="1390286"/>
            <a:ext cx="2841308" cy="2059730"/>
            <a:chOff x="2239925" y="1280186"/>
            <a:chExt cx="2841308" cy="205973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E17563-8E79-D513-030E-7B329A40F00D}"/>
                </a:ext>
              </a:extLst>
            </p:cNvPr>
            <p:cNvSpPr txBox="1"/>
            <p:nvPr/>
          </p:nvSpPr>
          <p:spPr>
            <a:xfrm>
              <a:off x="2239925" y="2816696"/>
              <a:ext cx="284130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Scalability</a:t>
              </a:r>
            </a:p>
          </p:txBody>
        </p:sp>
        <p:pic>
          <p:nvPicPr>
            <p:cNvPr id="35" name="Picture 5" descr="Group of men outline">
              <a:extLst>
                <a:ext uri="{FF2B5EF4-FFF2-40B4-BE49-F238E27FC236}">
                  <a16:creationId xmlns:a16="http://schemas.microsoft.com/office/drawing/2014/main" id="{C0A541DA-194E-CEA3-671F-804FF8F95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087456" y="1280186"/>
              <a:ext cx="1175040" cy="117504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01E6850-B7C2-A3F0-BFF6-6C86E2F992E5}"/>
              </a:ext>
            </a:extLst>
          </p:cNvPr>
          <p:cNvGrpSpPr/>
          <p:nvPr/>
        </p:nvGrpSpPr>
        <p:grpSpPr>
          <a:xfrm>
            <a:off x="4469550" y="1050541"/>
            <a:ext cx="3486502" cy="3507686"/>
            <a:chOff x="5136519" y="940441"/>
            <a:chExt cx="3486502" cy="350768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9F0C47E-347A-36A9-7ECA-9C8BDBB2ED43}"/>
                </a:ext>
              </a:extLst>
            </p:cNvPr>
            <p:cNvGrpSpPr/>
            <p:nvPr/>
          </p:nvGrpSpPr>
          <p:grpSpPr>
            <a:xfrm>
              <a:off x="5136519" y="2765740"/>
              <a:ext cx="3486502" cy="1682387"/>
              <a:chOff x="4440950" y="2184739"/>
              <a:chExt cx="3486502" cy="168238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AE0DF74F-ADB0-0E94-DEC8-56A2A5E5FBCD}"/>
                  </a:ext>
                </a:extLst>
              </p:cNvPr>
              <p:cNvSpPr txBox="1"/>
              <p:nvPr/>
            </p:nvSpPr>
            <p:spPr>
              <a:xfrm>
                <a:off x="4440950" y="2184739"/>
                <a:ext cx="34865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Hosted on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Neuronix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BAA9C0E-800F-48B1-8CA9-077DBAA612BA}"/>
                  </a:ext>
                </a:extLst>
              </p:cNvPr>
              <p:cNvSpPr txBox="1"/>
              <p:nvPr/>
            </p:nvSpPr>
            <p:spPr>
              <a:xfrm>
                <a:off x="4701992" y="3220795"/>
                <a:ext cx="29644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prstClr val="white"/>
                    </a:solidFill>
                    <a:latin typeface="Outfit" pitchFamily="2" charset="0"/>
                    <a:cs typeface="Times New Roman" panose="02020603050405020304" pitchFamily="18" charset="0"/>
                  </a:rPr>
                  <a:t>Website is still not hosted on server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05AB256-1551-E3ED-E1DA-EFE62BAC7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22551" y="940441"/>
              <a:ext cx="1634799" cy="1634799"/>
            </a:xfrm>
            <a:prstGeom prst="rect">
              <a:avLst/>
            </a:prstGeom>
          </p:spPr>
        </p:pic>
      </p:grp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DA52C2F-8EE0-397B-F2F7-DE94184CF6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8878" t="14675" b="36684"/>
          <a:stretch/>
        </p:blipFill>
        <p:spPr>
          <a:xfrm>
            <a:off x="1933540" y="3740420"/>
            <a:ext cx="2108226" cy="1134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2A32EC-FE13-F0A9-7B76-AA7C9152DC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4872" y="4469076"/>
            <a:ext cx="2693594" cy="423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671E6-1FB1-556E-0C62-8663FD429B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4572" y="3999352"/>
            <a:ext cx="2754124" cy="4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04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988313-D805-65E4-F2FD-B75B6F44B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7">
            <a:extLst>
              <a:ext uri="{FF2B5EF4-FFF2-40B4-BE49-F238E27FC236}">
                <a16:creationId xmlns:a16="http://schemas.microsoft.com/office/drawing/2014/main" id="{73D3213B-85A4-2966-3E87-4A30AECB64C8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Future Works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6CC380-FDFA-2497-718C-C1FA44EC6386}"/>
              </a:ext>
            </a:extLst>
          </p:cNvPr>
          <p:cNvGrpSpPr/>
          <p:nvPr/>
        </p:nvGrpSpPr>
        <p:grpSpPr>
          <a:xfrm>
            <a:off x="561372" y="1759385"/>
            <a:ext cx="2659209" cy="3924831"/>
            <a:chOff x="561372" y="1759385"/>
            <a:chExt cx="2659209" cy="39248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B1F1AF-B68F-21A8-8FC6-06CB0115A705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5DB48EB-B10D-F226-DB24-2A36517C2179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DC9F72A-854A-05DA-C7E3-A700DAAA0907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105" name="Google Shape;12465;p89">
                <a:extLst>
                  <a:ext uri="{FF2B5EF4-FFF2-40B4-BE49-F238E27FC236}">
                    <a16:creationId xmlns:a16="http://schemas.microsoft.com/office/drawing/2014/main" id="{8182C421-9A1F-EA21-5971-0207ACBDD6B2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6" name="Google Shape;12466;p89">
                <a:extLst>
                  <a:ext uri="{FF2B5EF4-FFF2-40B4-BE49-F238E27FC236}">
                    <a16:creationId xmlns:a16="http://schemas.microsoft.com/office/drawing/2014/main" id="{91CFD8C9-67D4-611C-449E-6ACB17FD43CB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52CDD6-193A-3705-29F5-B26FBFCE48B5}"/>
                </a:ext>
              </a:extLst>
            </p:cNvPr>
            <p:cNvSpPr txBox="1"/>
            <p:nvPr/>
          </p:nvSpPr>
          <p:spPr>
            <a:xfrm>
              <a:off x="592758" y="4095505"/>
              <a:ext cx="2596436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Investigate other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</a:t>
              </a: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 datasets for future model development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224EAE-D6C3-8141-CCE6-BDB45716C6BD}"/>
              </a:ext>
            </a:extLst>
          </p:cNvPr>
          <p:cNvGrpSpPr/>
          <p:nvPr/>
        </p:nvGrpSpPr>
        <p:grpSpPr>
          <a:xfrm>
            <a:off x="3326422" y="1519192"/>
            <a:ext cx="2659209" cy="4165024"/>
            <a:chOff x="3326422" y="1519192"/>
            <a:chExt cx="2659209" cy="416502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C28480-2E0A-688E-68C8-2ED6D69E0106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2C89721-96D7-2C69-B8AA-67A5AAD977D8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307A4F-F5DC-79C7-C7B4-60C99F6C5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42A46C-0290-F2B6-1996-C8B689BE2F86}"/>
                </a:ext>
              </a:extLst>
            </p:cNvPr>
            <p:cNvSpPr txBox="1"/>
            <p:nvPr/>
          </p:nvSpPr>
          <p:spPr>
            <a:xfrm>
              <a:off x="3357807" y="4095505"/>
              <a:ext cx="2596438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Research different features to extract, assessing the trade-offs between them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D854ED-0016-E971-8889-2958C943A769}"/>
              </a:ext>
            </a:extLst>
          </p:cNvPr>
          <p:cNvGrpSpPr/>
          <p:nvPr/>
        </p:nvGrpSpPr>
        <p:grpSpPr>
          <a:xfrm>
            <a:off x="6112595" y="1586332"/>
            <a:ext cx="2659209" cy="4097884"/>
            <a:chOff x="6112595" y="1586332"/>
            <a:chExt cx="2659209" cy="409788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0798E2D-0A2B-2E9F-CFBB-0FFBA24C78FD}"/>
                </a:ext>
              </a:extLst>
            </p:cNvPr>
            <p:cNvSpPr/>
            <p:nvPr/>
          </p:nvSpPr>
          <p:spPr>
            <a:xfrm>
              <a:off x="6112595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2035CA2-EC4E-DBA9-4931-6668928E61CA}"/>
                </a:ext>
              </a:extLst>
            </p:cNvPr>
            <p:cNvSpPr txBox="1"/>
            <p:nvPr/>
          </p:nvSpPr>
          <p:spPr>
            <a:xfrm>
              <a:off x="6283320" y="3438980"/>
              <a:ext cx="23177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Machine Learning Training</a:t>
              </a:r>
            </a:p>
          </p:txBody>
        </p:sp>
        <p:pic>
          <p:nvPicPr>
            <p:cNvPr id="110" name="Picture 109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AC70EAEF-39EC-766C-23C5-2AB5450E4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313" y="1586332"/>
              <a:ext cx="1379772" cy="13797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A36CB0-5A6E-8B66-40C1-E5A1F7FA8DE2}"/>
                </a:ext>
              </a:extLst>
            </p:cNvPr>
            <p:cNvSpPr txBox="1"/>
            <p:nvPr/>
          </p:nvSpPr>
          <p:spPr>
            <a:xfrm>
              <a:off x="6143980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Develop Random Forest algorithm using NEDC tools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794A4E-9733-6ED8-E2A3-E8370A990505}"/>
              </a:ext>
            </a:extLst>
          </p:cNvPr>
          <p:cNvGrpSpPr/>
          <p:nvPr/>
        </p:nvGrpSpPr>
        <p:grpSpPr>
          <a:xfrm>
            <a:off x="8903899" y="1791387"/>
            <a:ext cx="2659209" cy="3892829"/>
            <a:chOff x="8903899" y="1791387"/>
            <a:chExt cx="2659209" cy="38928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263CD4-F962-A216-25E4-4C8BFC18B6F3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54AB8C8-6134-0C5E-4E16-328C1CB38630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6E4D979-631C-86EB-1B88-7282EEC2457A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97" name="Google Shape;12445;p89">
                <a:extLst>
                  <a:ext uri="{FF2B5EF4-FFF2-40B4-BE49-F238E27FC236}">
                    <a16:creationId xmlns:a16="http://schemas.microsoft.com/office/drawing/2014/main" id="{6236D14D-89FD-B73C-7EA0-A87ED9DB92A6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8" name="Google Shape;12446;p89">
                <a:extLst>
                  <a:ext uri="{FF2B5EF4-FFF2-40B4-BE49-F238E27FC236}">
                    <a16:creationId xmlns:a16="http://schemas.microsoft.com/office/drawing/2014/main" id="{3BC384EB-55D2-126A-5166-8FBE783BC087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9" name="Google Shape;12447;p89">
                <a:extLst>
                  <a:ext uri="{FF2B5EF4-FFF2-40B4-BE49-F238E27FC236}">
                    <a16:creationId xmlns:a16="http://schemas.microsoft.com/office/drawing/2014/main" id="{90A1D075-E836-1BEB-B72A-FD40E6945C00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0" name="Google Shape;12448;p89">
                <a:extLst>
                  <a:ext uri="{FF2B5EF4-FFF2-40B4-BE49-F238E27FC236}">
                    <a16:creationId xmlns:a16="http://schemas.microsoft.com/office/drawing/2014/main" id="{79FF395C-DB91-8475-C090-B46287351768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1" name="Google Shape;12449;p89">
                <a:extLst>
                  <a:ext uri="{FF2B5EF4-FFF2-40B4-BE49-F238E27FC236}">
                    <a16:creationId xmlns:a16="http://schemas.microsoft.com/office/drawing/2014/main" id="{701F78ED-2EF1-5CA5-7C2F-E564AEC94388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2" name="Google Shape;12450;p89">
                <a:extLst>
                  <a:ext uri="{FF2B5EF4-FFF2-40B4-BE49-F238E27FC236}">
                    <a16:creationId xmlns:a16="http://schemas.microsoft.com/office/drawing/2014/main" id="{48479BEA-73AB-D5E7-754A-FDDC87225988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3" name="Google Shape;12451;p89">
                <a:extLst>
                  <a:ext uri="{FF2B5EF4-FFF2-40B4-BE49-F238E27FC236}">
                    <a16:creationId xmlns:a16="http://schemas.microsoft.com/office/drawing/2014/main" id="{C08A6E7E-C47E-79F8-366F-A1EF59BD0B5E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4" name="Google Shape;12452;p89">
                <a:extLst>
                  <a:ext uri="{FF2B5EF4-FFF2-40B4-BE49-F238E27FC236}">
                    <a16:creationId xmlns:a16="http://schemas.microsoft.com/office/drawing/2014/main" id="{97B8A431-675E-BA29-B8D0-35C396111A98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CA01CF-E62E-D1BA-82DE-98C029EFB7D0}"/>
                </a:ext>
              </a:extLst>
            </p:cNvPr>
            <p:cNvSpPr txBox="1"/>
            <p:nvPr/>
          </p:nvSpPr>
          <p:spPr>
            <a:xfrm>
              <a:off x="8903899" y="4095505"/>
              <a:ext cx="2659209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Launch our site on a public domain server, develop site functionality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9424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trophy&#10;&#10;AI-generated content may be incorrect.">
            <a:extLst>
              <a:ext uri="{FF2B5EF4-FFF2-40B4-BE49-F238E27FC236}">
                <a16:creationId xmlns:a16="http://schemas.microsoft.com/office/drawing/2014/main" id="{61C9BDE5-E4F5-472A-F2C0-5BD9F412E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251" r="3476" b="15731"/>
          <a:stretch/>
        </p:blipFill>
        <p:spPr>
          <a:xfrm>
            <a:off x="9167638" y="2490302"/>
            <a:ext cx="2396413" cy="2530480"/>
          </a:xfrm>
          <a:prstGeom prst="roundRect">
            <a:avLst>
              <a:gd name="adj" fmla="val 12427"/>
            </a:avLst>
          </a:prstGeom>
          <a:effectLst>
            <a:outerShdw blurRad="444500" sx="108000" sy="108000" algn="ctr" rotWithShape="0">
              <a:srgbClr val="BF8442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D50BA-0205-CC8B-B214-4EC77606C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503"/>
          <a:stretch/>
        </p:blipFill>
        <p:spPr>
          <a:xfrm>
            <a:off x="6310033" y="2516945"/>
            <a:ext cx="2452118" cy="2477194"/>
          </a:xfrm>
          <a:prstGeom prst="roundRect">
            <a:avLst>
              <a:gd name="adj" fmla="val 13560"/>
            </a:avLst>
          </a:prstGeom>
          <a:effectLst>
            <a:outerShdw blurRad="469900" sx="108000" sy="108000" algn="ctr" rotWithShape="0">
              <a:srgbClr val="A75F55"/>
            </a:outerShdw>
          </a:effectLst>
        </p:spPr>
      </p:pic>
      <p:pic>
        <p:nvPicPr>
          <p:cNvPr id="11" name="Picture 10" descr="A person in a garment&#10;&#10;AI-generated content may be incorrect.">
            <a:extLst>
              <a:ext uri="{FF2B5EF4-FFF2-40B4-BE49-F238E27FC236}">
                <a16:creationId xmlns:a16="http://schemas.microsoft.com/office/drawing/2014/main" id="{4B87C9D6-7E86-A810-E115-07CACFB8E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92"/>
          <a:stretch/>
        </p:blipFill>
        <p:spPr>
          <a:xfrm>
            <a:off x="3474588" y="2531558"/>
            <a:ext cx="2429958" cy="2447969"/>
          </a:xfrm>
          <a:prstGeom prst="roundRect">
            <a:avLst>
              <a:gd name="adj" fmla="val 13009"/>
            </a:avLst>
          </a:prstGeom>
          <a:effectLst>
            <a:outerShdw blurRad="457200" sx="103000" sy="103000" algn="ctr" rotWithShape="0">
              <a:srgbClr val="4D6785">
                <a:alpha val="84000"/>
              </a:srgbClr>
            </a:outerShdw>
          </a:effectLst>
        </p:spPr>
      </p:pic>
      <p:pic>
        <p:nvPicPr>
          <p:cNvPr id="16" name="Picture 15" descr="A person wearing a red scarf and holding a medal&#10;&#10;AI-generated content may be incorrect.">
            <a:extLst>
              <a:ext uri="{FF2B5EF4-FFF2-40B4-BE49-F238E27FC236}">
                <a16:creationId xmlns:a16="http://schemas.microsoft.com/office/drawing/2014/main" id="{FB5D3153-52DB-B402-E9D4-61757EAC03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2012"/>
          <a:stretch/>
        </p:blipFill>
        <p:spPr>
          <a:xfrm>
            <a:off x="639143" y="2540563"/>
            <a:ext cx="2429958" cy="2429958"/>
          </a:xfrm>
          <a:prstGeom prst="roundRect">
            <a:avLst>
              <a:gd name="adj" fmla="val 15747"/>
            </a:avLst>
          </a:prstGeom>
          <a:effectLst>
            <a:outerShdw blurRad="457200" sx="104000" sy="104000" algn="ctr" rotWithShape="0">
              <a:srgbClr val="B7201E">
                <a:alpha val="84000"/>
              </a:srgbClr>
            </a:outerShdw>
          </a:effectLst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A7AF565D-76A0-6CCE-613F-B2AE557E3CF0}"/>
              </a:ext>
            </a:extLst>
          </p:cNvPr>
          <p:cNvSpPr txBox="1"/>
          <p:nvPr/>
        </p:nvSpPr>
        <p:spPr>
          <a:xfrm>
            <a:off x="762000" y="314859"/>
            <a:ext cx="10668000" cy="1164999"/>
          </a:xfrm>
          <a:prstGeom prst="rect">
            <a:avLst/>
          </a:prstGeom>
          <a:effectLst>
            <a:outerShdw blurRad="723900" sx="96000" sy="96000" algn="ctr" rotWithShape="0">
              <a:srgbClr val="01204C">
                <a:alpha val="0"/>
              </a:srgb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827"/>
              </a:lnSpc>
            </a:pPr>
            <a:r>
              <a:rPr lang="en-US" sz="7020" b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Team </a:t>
            </a:r>
            <a:r>
              <a:rPr lang="en-US" sz="7020" b="1" err="1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DeepTRUTH</a:t>
            </a:r>
            <a:endParaRPr lang="en-US" sz="7020" b="1">
              <a:solidFill>
                <a:srgbClr val="FFFFFF"/>
              </a:solidFill>
              <a:latin typeface="Montserrat" panose="00000500000000000000" pitchFamily="2" charset="0"/>
              <a:ea typeface="Neue Machina Ultra-Bold"/>
              <a:cs typeface="Neue Machina Ultra-Bold"/>
              <a:sym typeface="Neue Machina Ultra-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411313-787F-E0E4-027C-FE96AF97FD31}"/>
              </a:ext>
            </a:extLst>
          </p:cNvPr>
          <p:cNvGrpSpPr/>
          <p:nvPr/>
        </p:nvGrpSpPr>
        <p:grpSpPr>
          <a:xfrm>
            <a:off x="4191000" y="1596826"/>
            <a:ext cx="3810000" cy="679239"/>
            <a:chOff x="6686910" y="2705450"/>
            <a:chExt cx="4191000" cy="1018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67D988A-57C2-F1DE-4F91-6706CBDBBF69}"/>
                </a:ext>
              </a:extLst>
            </p:cNvPr>
            <p:cNvSpPr/>
            <p:nvPr/>
          </p:nvSpPr>
          <p:spPr>
            <a:xfrm>
              <a:off x="6686910" y="2705450"/>
              <a:ext cx="4191000" cy="685800"/>
            </a:xfrm>
            <a:prstGeom prst="roundRect">
              <a:avLst>
                <a:gd name="adj" fmla="val 330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F7B64F49-7F23-35AC-682C-A9B689B5DEED}"/>
                </a:ext>
              </a:extLst>
            </p:cNvPr>
            <p:cNvSpPr txBox="1"/>
            <p:nvPr/>
          </p:nvSpPr>
          <p:spPr>
            <a:xfrm>
              <a:off x="6953610" y="2834257"/>
              <a:ext cx="3657600" cy="890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414"/>
                </a:lnSpc>
              </a:pPr>
              <a:r>
                <a:rPr lang="en-US" sz="1724" b="1" dirty="0">
                  <a:solidFill>
                    <a:srgbClr val="01204C"/>
                  </a:solidFill>
                  <a:latin typeface="Outfit" pitchFamily="2" charset="0"/>
                  <a:ea typeface="Montserrat Medium"/>
                  <a:cs typeface="Montserrat Medium"/>
                  <a:sym typeface="Montserrat Medium"/>
                </a:rPr>
                <a:t>Thanks you for your attention</a:t>
              </a:r>
            </a:p>
          </p:txBody>
        </p:sp>
      </p:grpSp>
      <p:sp>
        <p:nvSpPr>
          <p:cNvPr id="6" name="TextBox 29">
            <a:extLst>
              <a:ext uri="{FF2B5EF4-FFF2-40B4-BE49-F238E27FC236}">
                <a16:creationId xmlns:a16="http://schemas.microsoft.com/office/drawing/2014/main" id="{F13D49AF-0420-3D8F-E305-881614A5D819}"/>
              </a:ext>
            </a:extLst>
          </p:cNvPr>
          <p:cNvSpPr txBox="1"/>
          <p:nvPr/>
        </p:nvSpPr>
        <p:spPr>
          <a:xfrm>
            <a:off x="6337886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Ashton Bryant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DF7383C8-4680-B274-0F90-D8F5E36CCCC1}"/>
              </a:ext>
            </a:extLst>
          </p:cNvPr>
          <p:cNvSpPr txBox="1"/>
          <p:nvPr/>
        </p:nvSpPr>
        <p:spPr>
          <a:xfrm>
            <a:off x="3491361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Jahtega Djukpen</a:t>
            </a:r>
          </a:p>
        </p:txBody>
      </p:sp>
      <p:sp>
        <p:nvSpPr>
          <p:cNvPr id="12" name="TextBox 29">
            <a:extLst>
              <a:ext uri="{FF2B5EF4-FFF2-40B4-BE49-F238E27FC236}">
                <a16:creationId xmlns:a16="http://schemas.microsoft.com/office/drawing/2014/main" id="{B1526A62-8F50-82BF-758C-5D2B5D8D1DEC}"/>
              </a:ext>
            </a:extLst>
          </p:cNvPr>
          <p:cNvSpPr txBox="1"/>
          <p:nvPr/>
        </p:nvSpPr>
        <p:spPr>
          <a:xfrm>
            <a:off x="9167638" y="4827405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Zacary</a:t>
            </a: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Louis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2AEEE346-A199-F542-9158-F8F9CC5738F7}"/>
              </a:ext>
            </a:extLst>
          </p:cNvPr>
          <p:cNvSpPr txBox="1"/>
          <p:nvPr/>
        </p:nvSpPr>
        <p:spPr>
          <a:xfrm>
            <a:off x="655916" y="4867526"/>
            <a:ext cx="2396412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49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Jouri Ghazi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83DFB6F7-493B-858C-638A-833ABD846D38}"/>
              </a:ext>
            </a:extLst>
          </p:cNvPr>
          <p:cNvSpPr txBox="1">
            <a:spLocks/>
          </p:cNvSpPr>
          <p:nvPr/>
        </p:nvSpPr>
        <p:spPr>
          <a:xfrm>
            <a:off x="3226972" y="5594514"/>
            <a:ext cx="6221828" cy="772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900"/>
              </a:lnSpc>
              <a:spcAft>
                <a:spcPts val="2400"/>
              </a:spcAft>
              <a:buFont typeface="Arial" panose="020B0604020202020204" pitchFamily="34" charset="0"/>
              <a:buNone/>
            </a:pPr>
            <a:r>
              <a:rPr lang="en-US" sz="3600" b="1">
                <a:solidFill>
                  <a:schemeClr val="bg1"/>
                </a:solidFill>
                <a:latin typeface="Outfit" pitchFamily="2" charset="0"/>
              </a:rPr>
              <a:t>Questions &amp; Comments?</a:t>
            </a:r>
          </a:p>
        </p:txBody>
      </p:sp>
    </p:spTree>
    <p:extLst>
      <p:ext uri="{BB962C8B-B14F-4D97-AF65-F5344CB8AC3E}">
        <p14:creationId xmlns:p14="http://schemas.microsoft.com/office/powerpoint/2010/main" val="330245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F4E04-0EB2-C301-A77E-0A007000C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601505-3A8E-DA42-3E84-28AF37F50115}"/>
              </a:ext>
            </a:extLst>
          </p:cNvPr>
          <p:cNvSpPr/>
          <p:nvPr/>
        </p:nvSpPr>
        <p:spPr>
          <a:xfrm>
            <a:off x="3122398" y="3322592"/>
            <a:ext cx="6604801" cy="449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65FCF-8C33-C88D-A65A-E9DFC9F02863}"/>
              </a:ext>
            </a:extLst>
          </p:cNvPr>
          <p:cNvSpPr/>
          <p:nvPr/>
        </p:nvSpPr>
        <p:spPr>
          <a:xfrm>
            <a:off x="6437670" y="2023971"/>
            <a:ext cx="2536723" cy="47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334E84-5013-D373-B62B-0F979EE07E33}"/>
              </a:ext>
            </a:extLst>
          </p:cNvPr>
          <p:cNvSpPr/>
          <p:nvPr/>
        </p:nvSpPr>
        <p:spPr>
          <a:xfrm>
            <a:off x="4859594" y="1612073"/>
            <a:ext cx="3436374" cy="47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5133544-36F9-9EAA-8B0A-91BA453041A2}"/>
              </a:ext>
            </a:extLst>
          </p:cNvPr>
          <p:cNvSpPr txBox="1"/>
          <p:nvPr/>
        </p:nvSpPr>
        <p:spPr>
          <a:xfrm>
            <a:off x="685799" y="69850"/>
            <a:ext cx="11034327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8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Problem Statement</a:t>
            </a:r>
          </a:p>
        </p:txBody>
      </p:sp>
      <p:pic>
        <p:nvPicPr>
          <p:cNvPr id="19" name="Picture 1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6D7575D-F745-DEE5-8144-6B8234A360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92" y="4609294"/>
            <a:ext cx="1750816" cy="17508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67D28F-6373-89D5-83B2-389452AA8630}"/>
              </a:ext>
            </a:extLst>
          </p:cNvPr>
          <p:cNvSpPr/>
          <p:nvPr/>
        </p:nvSpPr>
        <p:spPr>
          <a:xfrm>
            <a:off x="781292" y="2498795"/>
            <a:ext cx="3183038" cy="4006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3CBFDA-ED3F-3926-0FB5-8E8B4F119D48}"/>
              </a:ext>
            </a:extLst>
          </p:cNvPr>
          <p:cNvSpPr/>
          <p:nvPr/>
        </p:nvSpPr>
        <p:spPr>
          <a:xfrm>
            <a:off x="1850401" y="2910693"/>
            <a:ext cx="7123992" cy="463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0C3AB88-DD0D-0554-C7F0-FA7B8B2BF2F7}"/>
              </a:ext>
            </a:extLst>
          </p:cNvPr>
          <p:cNvSpPr txBox="1"/>
          <p:nvPr/>
        </p:nvSpPr>
        <p:spPr>
          <a:xfrm>
            <a:off x="834368" y="1612073"/>
            <a:ext cx="10523262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Artificially generated and manipulated images such as </a:t>
            </a:r>
            <a:r>
              <a:rPr lang="en-US" sz="2800" dirty="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DeepFakes</a:t>
            </a:r>
            <a:r>
              <a:rPr lang="en-US" sz="28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have become easier to create, and harder to detect. These images pose a serious risk to the credibility of public figures, resulting in great emotional, financial and political turmoil. </a:t>
            </a:r>
            <a:r>
              <a:rPr lang="en-US" sz="2800" dirty="0">
                <a:solidFill>
                  <a:schemeClr val="bg1"/>
                </a:solidFill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</a:t>
            </a:r>
            <a:r>
              <a:rPr lang="en-US" sz="2800" dirty="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detector would protect individuals such as celebrities, politicians, and even corporations who are frequent victims of </a:t>
            </a:r>
            <a:r>
              <a:rPr lang="en-US" sz="2800" dirty="0" err="1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DeepFake</a:t>
            </a:r>
            <a:r>
              <a:rPr lang="en-US" sz="2800" dirty="0">
                <a:solidFill>
                  <a:schemeClr val="bg1"/>
                </a:solidFill>
                <a:effectLst/>
                <a:latin typeface="Outfi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misuse.</a:t>
            </a:r>
            <a:endParaRPr lang="en-US" sz="2800" dirty="0">
              <a:solidFill>
                <a:schemeClr val="bg1"/>
              </a:solidFill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83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  <p:bldP spid="16" grpId="0"/>
      <p:bldP spid="5" grpId="0" animBg="1"/>
      <p:bldP spid="6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1174-99FF-32DE-E3EC-31B15661B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324F712-D08D-97A7-A820-F64AA36B2075}"/>
              </a:ext>
            </a:extLst>
          </p:cNvPr>
          <p:cNvGrpSpPr/>
          <p:nvPr/>
        </p:nvGrpSpPr>
        <p:grpSpPr>
          <a:xfrm>
            <a:off x="113867" y="1935378"/>
            <a:ext cx="1727201" cy="2630555"/>
            <a:chOff x="4136" y="2671433"/>
            <a:chExt cx="1727201" cy="263055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4BA6727-0ED6-B4B4-7BD9-77D9935EED61}"/>
                </a:ext>
              </a:extLst>
            </p:cNvPr>
            <p:cNvGrpSpPr/>
            <p:nvPr/>
          </p:nvGrpSpPr>
          <p:grpSpPr>
            <a:xfrm>
              <a:off x="780228" y="3809937"/>
              <a:ext cx="877513" cy="1492051"/>
              <a:chOff x="1524000" y="4230456"/>
              <a:chExt cx="1018321" cy="173146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D646C760-CB87-DFBD-8D84-5E9E5B22A385}"/>
                  </a:ext>
                </a:extLst>
              </p:cNvPr>
              <p:cNvSpPr/>
              <p:nvPr/>
            </p:nvSpPr>
            <p:spPr>
              <a:xfrm>
                <a:off x="1719053" y="4230456"/>
                <a:ext cx="628215" cy="6282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" name="Flowchart: Delay 2">
                <a:extLst>
                  <a:ext uri="{FF2B5EF4-FFF2-40B4-BE49-F238E27FC236}">
                    <a16:creationId xmlns:a16="http://schemas.microsoft.com/office/drawing/2014/main" id="{25D43637-9D2A-B731-CABB-7A8FE02FE580}"/>
                  </a:ext>
                </a:extLst>
              </p:cNvPr>
              <p:cNvSpPr/>
              <p:nvPr/>
            </p:nvSpPr>
            <p:spPr>
              <a:xfrm rot="16200000">
                <a:off x="1509648" y="4929252"/>
                <a:ext cx="1047025" cy="1018321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rgbClr val="01204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53" name="Thought Bubble: Cloud 2152">
              <a:extLst>
                <a:ext uri="{FF2B5EF4-FFF2-40B4-BE49-F238E27FC236}">
                  <a16:creationId xmlns:a16="http://schemas.microsoft.com/office/drawing/2014/main" id="{F576EC56-49D2-55AA-AB09-3255D94F6761}"/>
                </a:ext>
              </a:extLst>
            </p:cNvPr>
            <p:cNvSpPr/>
            <p:nvPr/>
          </p:nvSpPr>
          <p:spPr>
            <a:xfrm>
              <a:off x="4136" y="2671433"/>
              <a:ext cx="1727201" cy="853447"/>
            </a:xfrm>
            <a:prstGeom prst="cloudCallout">
              <a:avLst>
                <a:gd name="adj1" fmla="val -4744"/>
                <a:gd name="adj2" fmla="val 99300"/>
              </a:avLst>
            </a:prstGeom>
            <a:solidFill>
              <a:srgbClr val="0120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  <p:sp>
          <p:nvSpPr>
            <p:cNvPr id="2155" name="TextBox 9">
              <a:extLst>
                <a:ext uri="{FF2B5EF4-FFF2-40B4-BE49-F238E27FC236}">
                  <a16:creationId xmlns:a16="http://schemas.microsoft.com/office/drawing/2014/main" id="{9A4E0E7B-594A-02E8-8E90-6F47865B44AF}"/>
                </a:ext>
              </a:extLst>
            </p:cNvPr>
            <p:cNvSpPr txBox="1"/>
            <p:nvPr/>
          </p:nvSpPr>
          <p:spPr>
            <a:xfrm>
              <a:off x="205463" y="2949195"/>
              <a:ext cx="1392264" cy="205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Is this image real?</a:t>
              </a:r>
            </a:p>
          </p:txBody>
        </p:sp>
      </p:grpSp>
      <p:sp>
        <p:nvSpPr>
          <p:cNvPr id="2162" name="TextBox 7">
            <a:extLst>
              <a:ext uri="{FF2B5EF4-FFF2-40B4-BE49-F238E27FC236}">
                <a16:creationId xmlns:a16="http://schemas.microsoft.com/office/drawing/2014/main" id="{9582153C-4BFB-6975-2E8D-EEBD3E4D5BF0}"/>
              </a:ext>
            </a:extLst>
          </p:cNvPr>
          <p:cNvSpPr txBox="1"/>
          <p:nvPr/>
        </p:nvSpPr>
        <p:spPr>
          <a:xfrm>
            <a:off x="0" y="-110040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Proposed Solution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EF30C1B6-874D-1302-C11C-B956839AE6AA}"/>
              </a:ext>
            </a:extLst>
          </p:cNvPr>
          <p:cNvSpPr txBox="1"/>
          <p:nvPr/>
        </p:nvSpPr>
        <p:spPr>
          <a:xfrm>
            <a:off x="4673600" y="1023642"/>
            <a:ext cx="6350000" cy="463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utfit" pitchFamily="2" charset="0"/>
                <a:ea typeface="Montserrat Bold"/>
                <a:cs typeface="Montserrat Bold"/>
                <a:sym typeface="Montserrat Bold"/>
              </a:rPr>
              <a:t>Image Processor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FE9D0CE-D2CD-D25D-7233-4A5D1A82F796}"/>
              </a:ext>
            </a:extLst>
          </p:cNvPr>
          <p:cNvGrpSpPr/>
          <p:nvPr/>
        </p:nvGrpSpPr>
        <p:grpSpPr>
          <a:xfrm>
            <a:off x="4165600" y="1643432"/>
            <a:ext cx="6807200" cy="4368800"/>
            <a:chOff x="4165600" y="1643432"/>
            <a:chExt cx="6807200" cy="43688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CF805AD-85CA-06B1-465B-D2AB260833E1}"/>
                </a:ext>
              </a:extLst>
            </p:cNvPr>
            <p:cNvSpPr/>
            <p:nvPr/>
          </p:nvSpPr>
          <p:spPr>
            <a:xfrm>
              <a:off x="4673600" y="1643432"/>
              <a:ext cx="6299200" cy="4368800"/>
            </a:xfrm>
            <a:prstGeom prst="roundRect">
              <a:avLst>
                <a:gd name="adj" fmla="val 4284"/>
              </a:avLst>
            </a:prstGeom>
            <a:solidFill>
              <a:srgbClr val="01204C"/>
            </a:solidFill>
            <a:ln w="76200">
              <a:solidFill>
                <a:schemeClr val="accent2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50" name="Connector: Elbow 2149">
              <a:extLst>
                <a:ext uri="{FF2B5EF4-FFF2-40B4-BE49-F238E27FC236}">
                  <a16:creationId xmlns:a16="http://schemas.microsoft.com/office/drawing/2014/main" id="{59425312-18D5-BCEE-4DA4-E6954CCF0458}"/>
                </a:ext>
              </a:extLst>
            </p:cNvPr>
            <p:cNvCxnSpPr>
              <a:cxnSpLocks/>
              <a:stCxn id="2146" idx="3"/>
            </p:cNvCxnSpPr>
            <p:nvPr/>
          </p:nvCxnSpPr>
          <p:spPr>
            <a:xfrm flipV="1">
              <a:off x="4165600" y="2666971"/>
              <a:ext cx="863600" cy="22582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bg1"/>
              </a:solidFill>
              <a:prstDash val="sysDash"/>
              <a:headEnd type="oval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9F67A74-A810-8892-AFFD-55BFCFDF1192}"/>
              </a:ext>
            </a:extLst>
          </p:cNvPr>
          <p:cNvGrpSpPr/>
          <p:nvPr/>
        </p:nvGrpSpPr>
        <p:grpSpPr>
          <a:xfrm>
            <a:off x="8088075" y="1840991"/>
            <a:ext cx="2638166" cy="3933385"/>
            <a:chOff x="8088075" y="1840991"/>
            <a:chExt cx="2638166" cy="393338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79CA12B-4F05-CE92-6400-4A06D1BD36F5}"/>
                </a:ext>
              </a:extLst>
            </p:cNvPr>
            <p:cNvSpPr/>
            <p:nvPr/>
          </p:nvSpPr>
          <p:spPr>
            <a:xfrm>
              <a:off x="8102426" y="1840991"/>
              <a:ext cx="2609465" cy="3193289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3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E89C0648-1A13-1978-130E-0811615BE4FB}"/>
                </a:ext>
              </a:extLst>
            </p:cNvPr>
            <p:cNvSpPr txBox="1"/>
            <p:nvPr/>
          </p:nvSpPr>
          <p:spPr>
            <a:xfrm>
              <a:off x="8088075" y="5199732"/>
              <a:ext cx="2638166" cy="5746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Machine Learning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67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Classifier</a:t>
              </a:r>
              <a:endPara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grpSp>
          <p:nvGrpSpPr>
            <p:cNvPr id="2066" name="Group 2065">
              <a:extLst>
                <a:ext uri="{FF2B5EF4-FFF2-40B4-BE49-F238E27FC236}">
                  <a16:creationId xmlns:a16="http://schemas.microsoft.com/office/drawing/2014/main" id="{9C317D8C-0ACA-6D81-A80C-24C86EC7AC49}"/>
                </a:ext>
              </a:extLst>
            </p:cNvPr>
            <p:cNvGrpSpPr/>
            <p:nvPr/>
          </p:nvGrpSpPr>
          <p:grpSpPr>
            <a:xfrm rot="5400000">
              <a:off x="8207837" y="2510590"/>
              <a:ext cx="2481925" cy="2081619"/>
              <a:chOff x="10537253" y="3388954"/>
              <a:chExt cx="2517677" cy="2061920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F72BDD2E-A544-6201-01DC-CEF2E2B6BF40}"/>
                  </a:ext>
                </a:extLst>
              </p:cNvPr>
              <p:cNvGrpSpPr/>
              <p:nvPr/>
            </p:nvGrpSpPr>
            <p:grpSpPr>
              <a:xfrm rot="10800000" flipH="1">
                <a:off x="10537253" y="3675225"/>
                <a:ext cx="344298" cy="1489379"/>
                <a:chOff x="2831977" y="1651247"/>
                <a:chExt cx="790112" cy="3417902"/>
              </a:xfrm>
              <a:solidFill>
                <a:schemeClr val="bg1"/>
              </a:solidFill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81B90492-CEEF-FD71-92B0-0703501092A6}"/>
                    </a:ext>
                  </a:extLst>
                </p:cNvPr>
                <p:cNvSpPr/>
                <p:nvPr/>
              </p:nvSpPr>
              <p:spPr>
                <a:xfrm>
                  <a:off x="2831977" y="1651247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05FF0610-DBAE-DA70-CAB7-EFD7B5C599CF}"/>
                    </a:ext>
                  </a:extLst>
                </p:cNvPr>
                <p:cNvSpPr/>
                <p:nvPr/>
              </p:nvSpPr>
              <p:spPr>
                <a:xfrm>
                  <a:off x="2831977" y="2965142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6E16B210-2D7F-9DF4-09E1-54175756C6D9}"/>
                    </a:ext>
                  </a:extLst>
                </p:cNvPr>
                <p:cNvSpPr/>
                <p:nvPr/>
              </p:nvSpPr>
              <p:spPr>
                <a:xfrm>
                  <a:off x="2831977" y="4279037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53B8D02F-9145-269A-2B8C-9F91E0BC60B5}"/>
                  </a:ext>
                </a:extLst>
              </p:cNvPr>
              <p:cNvGrpSpPr/>
              <p:nvPr/>
            </p:nvGrpSpPr>
            <p:grpSpPr>
              <a:xfrm rot="10800000" flipH="1">
                <a:off x="11986173" y="3675225"/>
                <a:ext cx="344298" cy="1489379"/>
                <a:chOff x="7430610" y="1651247"/>
                <a:chExt cx="790112" cy="3417902"/>
              </a:xfrm>
              <a:solidFill>
                <a:schemeClr val="bg1"/>
              </a:solidFill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0069CE7C-11E8-35F4-F38F-9572524F95B9}"/>
                    </a:ext>
                  </a:extLst>
                </p:cNvPr>
                <p:cNvSpPr/>
                <p:nvPr/>
              </p:nvSpPr>
              <p:spPr>
                <a:xfrm>
                  <a:off x="7430610" y="1651247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CF2C2BD0-364A-4921-0AD6-D54F8C52EBA4}"/>
                    </a:ext>
                  </a:extLst>
                </p:cNvPr>
                <p:cNvSpPr/>
                <p:nvPr/>
              </p:nvSpPr>
              <p:spPr>
                <a:xfrm>
                  <a:off x="7430610" y="2965142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0CB55538-9F17-C4E6-C3C9-49EF5A6DCBF5}"/>
                    </a:ext>
                  </a:extLst>
                </p:cNvPr>
                <p:cNvSpPr/>
                <p:nvPr/>
              </p:nvSpPr>
              <p:spPr>
                <a:xfrm>
                  <a:off x="7430610" y="4279037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DD358BD2-564D-B719-39A3-9557F917DA90}"/>
                  </a:ext>
                </a:extLst>
              </p:cNvPr>
              <p:cNvGrpSpPr/>
              <p:nvPr/>
            </p:nvGrpSpPr>
            <p:grpSpPr>
              <a:xfrm rot="10800000" flipH="1">
                <a:off x="11261713" y="3388954"/>
                <a:ext cx="344298" cy="2061920"/>
                <a:chOff x="5015884" y="941034"/>
                <a:chExt cx="790112" cy="4731797"/>
              </a:xfrm>
              <a:solidFill>
                <a:schemeClr val="bg1"/>
              </a:solidFill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0BBB3278-D960-3320-A1DB-1560850C831A}"/>
                    </a:ext>
                  </a:extLst>
                </p:cNvPr>
                <p:cNvSpPr/>
                <p:nvPr/>
              </p:nvSpPr>
              <p:spPr>
                <a:xfrm>
                  <a:off x="5015884" y="2254929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D2EAF30D-963C-E1BD-51BB-DC82D77A5132}"/>
                    </a:ext>
                  </a:extLst>
                </p:cNvPr>
                <p:cNvSpPr/>
                <p:nvPr/>
              </p:nvSpPr>
              <p:spPr>
                <a:xfrm>
                  <a:off x="5015884" y="3568824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C52BD8EB-C5B6-72A9-F49E-B91B78D38589}"/>
                    </a:ext>
                  </a:extLst>
                </p:cNvPr>
                <p:cNvSpPr/>
                <p:nvPr/>
              </p:nvSpPr>
              <p:spPr>
                <a:xfrm>
                  <a:off x="5015884" y="4882719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73041793-4D30-A40B-3155-9F59A601332D}"/>
                    </a:ext>
                  </a:extLst>
                </p:cNvPr>
                <p:cNvSpPr/>
                <p:nvPr/>
              </p:nvSpPr>
              <p:spPr>
                <a:xfrm>
                  <a:off x="5015884" y="941034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3BD32D6F-CBE7-F7AA-017A-B7508E0E2AB3}"/>
                  </a:ext>
                </a:extLst>
              </p:cNvPr>
              <p:cNvGrpSpPr/>
              <p:nvPr/>
            </p:nvGrpSpPr>
            <p:grpSpPr>
              <a:xfrm rot="10800000" flipH="1">
                <a:off x="12710632" y="3961495"/>
                <a:ext cx="344298" cy="916839"/>
                <a:chOff x="9450280" y="2254929"/>
                <a:chExt cx="790112" cy="2104007"/>
              </a:xfrm>
              <a:solidFill>
                <a:schemeClr val="bg1"/>
              </a:solidFill>
            </p:grpSpPr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B24AC4DA-2545-EAC8-5517-37BE80E6A35A}"/>
                    </a:ext>
                  </a:extLst>
                </p:cNvPr>
                <p:cNvSpPr/>
                <p:nvPr/>
              </p:nvSpPr>
              <p:spPr>
                <a:xfrm>
                  <a:off x="9450280" y="2254929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BDC74AAF-2EC3-F2D8-051F-5E013941A5E8}"/>
                    </a:ext>
                  </a:extLst>
                </p:cNvPr>
                <p:cNvSpPr/>
                <p:nvPr/>
              </p:nvSpPr>
              <p:spPr>
                <a:xfrm>
                  <a:off x="9450280" y="3568824"/>
                  <a:ext cx="790112" cy="790112"/>
                </a:xfrm>
                <a:prstGeom prst="ellipse">
                  <a:avLst/>
                </a:prstGeom>
                <a:grpFill/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9FCC49D-488D-15A9-00A8-6293BD83E48B}"/>
                </a:ext>
              </a:extLst>
            </p:cNvPr>
            <p:cNvCxnSpPr>
              <a:cxnSpLocks/>
              <a:stCxn id="132" idx="6"/>
              <a:endCxn id="145" idx="2"/>
            </p:cNvCxnSpPr>
            <p:nvPr/>
          </p:nvCxnSpPr>
          <p:spPr>
            <a:xfrm flipH="1">
              <a:off x="8581784" y="2649845"/>
              <a:ext cx="28900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FC73500-F1CF-41C6-2740-E27EF9636339}"/>
                </a:ext>
              </a:extLst>
            </p:cNvPr>
            <p:cNvCxnSpPr>
              <a:cxnSpLocks/>
              <a:stCxn id="132" idx="6"/>
              <a:endCxn id="142" idx="2"/>
            </p:cNvCxnSpPr>
            <p:nvPr/>
          </p:nvCxnSpPr>
          <p:spPr>
            <a:xfrm>
              <a:off x="8870790" y="2649845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07C32D2-93CF-A510-F724-A2014A188638}"/>
                </a:ext>
              </a:extLst>
            </p:cNvPr>
            <p:cNvCxnSpPr>
              <a:cxnSpLocks/>
              <a:stCxn id="132" idx="6"/>
              <a:endCxn id="143" idx="2"/>
            </p:cNvCxnSpPr>
            <p:nvPr/>
          </p:nvCxnSpPr>
          <p:spPr>
            <a:xfrm>
              <a:off x="8870790" y="2649845"/>
              <a:ext cx="86701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A9FAF78F-CDFE-D4CC-6D2F-5B8A1431F507}"/>
                </a:ext>
              </a:extLst>
            </p:cNvPr>
            <p:cNvCxnSpPr>
              <a:cxnSpLocks/>
              <a:stCxn id="132" idx="6"/>
              <a:endCxn id="144" idx="2"/>
            </p:cNvCxnSpPr>
            <p:nvPr/>
          </p:nvCxnSpPr>
          <p:spPr>
            <a:xfrm>
              <a:off x="8870790" y="2649845"/>
              <a:ext cx="144502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1DA9402-E626-3B0D-478D-3C02C2191820}"/>
                </a:ext>
              </a:extLst>
            </p:cNvPr>
            <p:cNvCxnSpPr>
              <a:cxnSpLocks/>
              <a:stCxn id="133" idx="6"/>
              <a:endCxn id="145" idx="2"/>
            </p:cNvCxnSpPr>
            <p:nvPr/>
          </p:nvCxnSpPr>
          <p:spPr>
            <a:xfrm flipH="1">
              <a:off x="8581784" y="2649845"/>
              <a:ext cx="86701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E8BFA0D-445B-D431-C2A4-52BD0A450354}"/>
                </a:ext>
              </a:extLst>
            </p:cNvPr>
            <p:cNvCxnSpPr>
              <a:cxnSpLocks/>
              <a:stCxn id="133" idx="6"/>
              <a:endCxn id="142" idx="2"/>
            </p:cNvCxnSpPr>
            <p:nvPr/>
          </p:nvCxnSpPr>
          <p:spPr>
            <a:xfrm flipH="1">
              <a:off x="9159795" y="2649845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19DEB568-E21A-B291-48F0-81FEB080AEE5}"/>
                </a:ext>
              </a:extLst>
            </p:cNvPr>
            <p:cNvCxnSpPr>
              <a:cxnSpLocks/>
              <a:stCxn id="133" idx="6"/>
              <a:endCxn id="143" idx="2"/>
            </p:cNvCxnSpPr>
            <p:nvPr/>
          </p:nvCxnSpPr>
          <p:spPr>
            <a:xfrm>
              <a:off x="9448800" y="2649845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39C9EA23-BBBF-91C0-BEB3-44A10BFCB75D}"/>
                </a:ext>
              </a:extLst>
            </p:cNvPr>
            <p:cNvCxnSpPr>
              <a:cxnSpLocks/>
              <a:stCxn id="133" idx="6"/>
              <a:endCxn id="144" idx="2"/>
            </p:cNvCxnSpPr>
            <p:nvPr/>
          </p:nvCxnSpPr>
          <p:spPr>
            <a:xfrm>
              <a:off x="9448800" y="2649845"/>
              <a:ext cx="86701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455DFBD-40FC-23EE-329C-2AA8B6F6898C}"/>
                </a:ext>
              </a:extLst>
            </p:cNvPr>
            <p:cNvCxnSpPr>
              <a:cxnSpLocks/>
              <a:stCxn id="135" idx="6"/>
              <a:endCxn id="144" idx="2"/>
            </p:cNvCxnSpPr>
            <p:nvPr/>
          </p:nvCxnSpPr>
          <p:spPr>
            <a:xfrm>
              <a:off x="10026810" y="2649845"/>
              <a:ext cx="28900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7555BF4-07F7-F665-9599-42FBF2A2C2F1}"/>
                </a:ext>
              </a:extLst>
            </p:cNvPr>
            <p:cNvCxnSpPr>
              <a:cxnSpLocks/>
              <a:stCxn id="135" idx="6"/>
              <a:endCxn id="143" idx="2"/>
            </p:cNvCxnSpPr>
            <p:nvPr/>
          </p:nvCxnSpPr>
          <p:spPr>
            <a:xfrm flipH="1">
              <a:off x="9737805" y="2649845"/>
              <a:ext cx="28900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7A2E3F26-393C-6FF6-173A-C260EEF88868}"/>
                </a:ext>
              </a:extLst>
            </p:cNvPr>
            <p:cNvCxnSpPr>
              <a:cxnSpLocks/>
              <a:stCxn id="135" idx="6"/>
              <a:endCxn id="142" idx="2"/>
            </p:cNvCxnSpPr>
            <p:nvPr/>
          </p:nvCxnSpPr>
          <p:spPr>
            <a:xfrm flipH="1">
              <a:off x="9159795" y="2649845"/>
              <a:ext cx="867015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8F88958A-246B-5A10-5B3D-9F443C2E6C01}"/>
                </a:ext>
              </a:extLst>
            </p:cNvPr>
            <p:cNvCxnSpPr>
              <a:cxnSpLocks/>
              <a:stCxn id="135" idx="6"/>
              <a:endCxn id="145" idx="2"/>
            </p:cNvCxnSpPr>
            <p:nvPr/>
          </p:nvCxnSpPr>
          <p:spPr>
            <a:xfrm flipH="1">
              <a:off x="8581784" y="2649845"/>
              <a:ext cx="1445026" cy="37476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0B336068-685D-72E8-0EB6-4EC3A249069C}"/>
                </a:ext>
              </a:extLst>
            </p:cNvPr>
            <p:cNvCxnSpPr>
              <a:cxnSpLocks/>
              <a:stCxn id="145" idx="6"/>
              <a:endCxn id="138" idx="2"/>
            </p:cNvCxnSpPr>
            <p:nvPr/>
          </p:nvCxnSpPr>
          <p:spPr>
            <a:xfrm>
              <a:off x="8581784" y="3364018"/>
              <a:ext cx="28900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82D13EDD-A6B9-5D2B-DB0F-54C97FF6DFBB}"/>
                </a:ext>
              </a:extLst>
            </p:cNvPr>
            <p:cNvCxnSpPr>
              <a:cxnSpLocks/>
              <a:stCxn id="145" idx="6"/>
              <a:endCxn id="139" idx="2"/>
            </p:cNvCxnSpPr>
            <p:nvPr/>
          </p:nvCxnSpPr>
          <p:spPr>
            <a:xfrm>
              <a:off x="8581784" y="3364018"/>
              <a:ext cx="86701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2B0CD621-8E40-9051-74E3-979335B7BF30}"/>
                </a:ext>
              </a:extLst>
            </p:cNvPr>
            <p:cNvCxnSpPr>
              <a:cxnSpLocks/>
              <a:stCxn id="145" idx="6"/>
              <a:endCxn id="140" idx="2"/>
            </p:cNvCxnSpPr>
            <p:nvPr/>
          </p:nvCxnSpPr>
          <p:spPr>
            <a:xfrm>
              <a:off x="8581784" y="3364018"/>
              <a:ext cx="144502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8296BD0-CA78-C541-0B88-7048DF89E302}"/>
                </a:ext>
              </a:extLst>
            </p:cNvPr>
            <p:cNvCxnSpPr>
              <a:cxnSpLocks/>
              <a:stCxn id="142" idx="6"/>
              <a:endCxn id="138" idx="2"/>
            </p:cNvCxnSpPr>
            <p:nvPr/>
          </p:nvCxnSpPr>
          <p:spPr>
            <a:xfrm flipH="1">
              <a:off x="8870790" y="3364018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71498B59-48F5-CA58-B694-CFF6E2C2DE5C}"/>
                </a:ext>
              </a:extLst>
            </p:cNvPr>
            <p:cNvCxnSpPr>
              <a:cxnSpLocks/>
              <a:stCxn id="142" idx="6"/>
              <a:endCxn id="139" idx="2"/>
            </p:cNvCxnSpPr>
            <p:nvPr/>
          </p:nvCxnSpPr>
          <p:spPr>
            <a:xfrm>
              <a:off x="9159795" y="3364018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53923FFE-2F28-318B-3C8F-C06130ECDEAC}"/>
                </a:ext>
              </a:extLst>
            </p:cNvPr>
            <p:cNvCxnSpPr>
              <a:cxnSpLocks/>
              <a:stCxn id="142" idx="6"/>
              <a:endCxn id="140" idx="2"/>
            </p:cNvCxnSpPr>
            <p:nvPr/>
          </p:nvCxnSpPr>
          <p:spPr>
            <a:xfrm>
              <a:off x="9159795" y="3364018"/>
              <a:ext cx="86701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6FC9251-88FA-7DB2-1E69-9575E77A8FBF}"/>
                </a:ext>
              </a:extLst>
            </p:cNvPr>
            <p:cNvCxnSpPr>
              <a:cxnSpLocks/>
              <a:stCxn id="143" idx="6"/>
              <a:endCxn id="138" idx="2"/>
            </p:cNvCxnSpPr>
            <p:nvPr/>
          </p:nvCxnSpPr>
          <p:spPr>
            <a:xfrm flipH="1">
              <a:off x="8870790" y="3364018"/>
              <a:ext cx="86701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0A905C94-06BD-2A4B-CC90-561BD9F62D87}"/>
                </a:ext>
              </a:extLst>
            </p:cNvPr>
            <p:cNvCxnSpPr>
              <a:cxnSpLocks/>
              <a:stCxn id="143" idx="6"/>
              <a:endCxn id="139" idx="2"/>
            </p:cNvCxnSpPr>
            <p:nvPr/>
          </p:nvCxnSpPr>
          <p:spPr>
            <a:xfrm flipH="1">
              <a:off x="9448800" y="3364018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11FC982F-0011-8614-421E-5B808CB05155}"/>
                </a:ext>
              </a:extLst>
            </p:cNvPr>
            <p:cNvCxnSpPr>
              <a:cxnSpLocks/>
              <a:stCxn id="143" idx="6"/>
              <a:endCxn id="140" idx="2"/>
            </p:cNvCxnSpPr>
            <p:nvPr/>
          </p:nvCxnSpPr>
          <p:spPr>
            <a:xfrm>
              <a:off x="9737805" y="3364018"/>
              <a:ext cx="289005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EB8DC94-4CCD-B084-8C93-306E61BA2ABF}"/>
                </a:ext>
              </a:extLst>
            </p:cNvPr>
            <p:cNvCxnSpPr>
              <a:cxnSpLocks/>
              <a:stCxn id="144" idx="6"/>
              <a:endCxn id="140" idx="2"/>
            </p:cNvCxnSpPr>
            <p:nvPr/>
          </p:nvCxnSpPr>
          <p:spPr>
            <a:xfrm flipH="1">
              <a:off x="10026810" y="3364018"/>
              <a:ext cx="28900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43906BD-FF6D-9883-C580-B7517C184995}"/>
                </a:ext>
              </a:extLst>
            </p:cNvPr>
            <p:cNvCxnSpPr>
              <a:cxnSpLocks/>
              <a:stCxn id="144" idx="6"/>
              <a:endCxn id="139" idx="2"/>
            </p:cNvCxnSpPr>
            <p:nvPr/>
          </p:nvCxnSpPr>
          <p:spPr>
            <a:xfrm flipH="1">
              <a:off x="9448800" y="3364018"/>
              <a:ext cx="86701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90E8F5B7-709E-7282-0BF1-5F691D6B41D4}"/>
                </a:ext>
              </a:extLst>
            </p:cNvPr>
            <p:cNvCxnSpPr>
              <a:cxnSpLocks/>
              <a:stCxn id="144" idx="6"/>
              <a:endCxn id="138" idx="2"/>
            </p:cNvCxnSpPr>
            <p:nvPr/>
          </p:nvCxnSpPr>
          <p:spPr>
            <a:xfrm flipH="1">
              <a:off x="8870790" y="3364018"/>
              <a:ext cx="1445026" cy="37476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CF2F65A-D173-7680-504B-719E53B1C4C2}"/>
                </a:ext>
              </a:extLst>
            </p:cNvPr>
            <p:cNvCxnSpPr>
              <a:cxnSpLocks/>
              <a:stCxn id="138" idx="6"/>
              <a:endCxn id="148" idx="2"/>
            </p:cNvCxnSpPr>
            <p:nvPr/>
          </p:nvCxnSpPr>
          <p:spPr>
            <a:xfrm>
              <a:off x="8870790" y="4078190"/>
              <a:ext cx="86701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899BE5C-533A-385F-FDD1-976FD709E4BE}"/>
                </a:ext>
              </a:extLst>
            </p:cNvPr>
            <p:cNvCxnSpPr>
              <a:cxnSpLocks/>
              <a:stCxn id="138" idx="6"/>
              <a:endCxn id="147" idx="2"/>
            </p:cNvCxnSpPr>
            <p:nvPr/>
          </p:nvCxnSpPr>
          <p:spPr>
            <a:xfrm>
              <a:off x="8870790" y="4078190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CA0293B-C4C5-A884-0398-E40C86CD9747}"/>
                </a:ext>
              </a:extLst>
            </p:cNvPr>
            <p:cNvCxnSpPr>
              <a:cxnSpLocks/>
              <a:stCxn id="139" idx="6"/>
              <a:endCxn id="147" idx="2"/>
            </p:cNvCxnSpPr>
            <p:nvPr/>
          </p:nvCxnSpPr>
          <p:spPr>
            <a:xfrm flipH="1">
              <a:off x="9159795" y="4078190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95C6580-1D0A-E9C1-6E99-D433CBA5C364}"/>
                </a:ext>
              </a:extLst>
            </p:cNvPr>
            <p:cNvCxnSpPr>
              <a:cxnSpLocks/>
              <a:stCxn id="139" idx="6"/>
              <a:endCxn id="148" idx="2"/>
            </p:cNvCxnSpPr>
            <p:nvPr/>
          </p:nvCxnSpPr>
          <p:spPr>
            <a:xfrm>
              <a:off x="9448800" y="4078190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1B8B5E9-EF23-F96F-E620-4AC9940B5ACE}"/>
                </a:ext>
              </a:extLst>
            </p:cNvPr>
            <p:cNvCxnSpPr>
              <a:cxnSpLocks/>
              <a:stCxn id="140" idx="6"/>
              <a:endCxn id="148" idx="2"/>
            </p:cNvCxnSpPr>
            <p:nvPr/>
          </p:nvCxnSpPr>
          <p:spPr>
            <a:xfrm flipH="1">
              <a:off x="9737805" y="4078190"/>
              <a:ext cx="28900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7435338-4ADF-6115-7C5A-9275528D1534}"/>
                </a:ext>
              </a:extLst>
            </p:cNvPr>
            <p:cNvCxnSpPr>
              <a:cxnSpLocks/>
              <a:stCxn id="140" idx="6"/>
              <a:endCxn id="147" idx="2"/>
            </p:cNvCxnSpPr>
            <p:nvPr/>
          </p:nvCxnSpPr>
          <p:spPr>
            <a:xfrm flipH="1">
              <a:off x="9159795" y="4078190"/>
              <a:ext cx="867015" cy="3747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EA179E6-E8C7-B6C4-0983-64FF7EBED5A6}"/>
              </a:ext>
            </a:extLst>
          </p:cNvPr>
          <p:cNvGrpSpPr/>
          <p:nvPr/>
        </p:nvGrpSpPr>
        <p:grpSpPr>
          <a:xfrm>
            <a:off x="5020905" y="1840992"/>
            <a:ext cx="3081521" cy="3883918"/>
            <a:chOff x="5020905" y="1840992"/>
            <a:chExt cx="3081521" cy="388391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4D7E455-8E37-EF29-F7B2-BCFE7EE458FD}"/>
                </a:ext>
              </a:extLst>
            </p:cNvPr>
            <p:cNvSpPr/>
            <p:nvPr/>
          </p:nvSpPr>
          <p:spPr>
            <a:xfrm>
              <a:off x="5049607" y="1840992"/>
              <a:ext cx="2609465" cy="3193288"/>
            </a:xfrm>
            <a:prstGeom prst="roundRect">
              <a:avLst>
                <a:gd name="adj" fmla="val 2252"/>
              </a:avLst>
            </a:prstGeom>
            <a:solidFill>
              <a:srgbClr val="01204C"/>
            </a:solidFill>
            <a:ln w="38100">
              <a:solidFill>
                <a:schemeClr val="accent3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DD13298B-DBB9-5E4E-C645-FCF11FCC9B95}"/>
                </a:ext>
              </a:extLst>
            </p:cNvPr>
            <p:cNvSpPr txBox="1"/>
            <p:nvPr/>
          </p:nvSpPr>
          <p:spPr>
            <a:xfrm>
              <a:off x="5020905" y="5150266"/>
              <a:ext cx="2638165" cy="5746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Feature 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Extraction</a:t>
              </a:r>
            </a:p>
          </p:txBody>
        </p:sp>
        <p:grpSp>
          <p:nvGrpSpPr>
            <p:cNvPr id="2092" name="Group 2091">
              <a:extLst>
                <a:ext uri="{FF2B5EF4-FFF2-40B4-BE49-F238E27FC236}">
                  <a16:creationId xmlns:a16="http://schemas.microsoft.com/office/drawing/2014/main" id="{F5786B3A-1E97-7EFA-17E9-D4F994DA60FB}"/>
                </a:ext>
              </a:extLst>
            </p:cNvPr>
            <p:cNvGrpSpPr/>
            <p:nvPr/>
          </p:nvGrpSpPr>
          <p:grpSpPr>
            <a:xfrm>
              <a:off x="5459129" y="2033377"/>
              <a:ext cx="1790398" cy="2040761"/>
              <a:chOff x="8006712" y="2064613"/>
              <a:chExt cx="1707517" cy="306114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466D6CF1-E3EB-CC02-4947-F916A85FF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85000"/>
              </a:blip>
              <a:stretch>
                <a:fillRect/>
              </a:stretch>
            </p:blipFill>
            <p:spPr>
              <a:xfrm>
                <a:off x="8006712" y="2079134"/>
                <a:ext cx="1707517" cy="2536170"/>
              </a:xfrm>
              <a:prstGeom prst="rect">
                <a:avLst/>
              </a:prstGeom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F8D05207-CADA-8AAD-4F87-72AB0CB0DACB}"/>
                  </a:ext>
                </a:extLst>
              </p:cNvPr>
              <p:cNvGrpSpPr/>
              <p:nvPr/>
            </p:nvGrpSpPr>
            <p:grpSpPr>
              <a:xfrm>
                <a:off x="8007113" y="2074356"/>
                <a:ext cx="1706723" cy="2540949"/>
                <a:chOff x="2412669" y="3669000"/>
                <a:chExt cx="1706723" cy="2540949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3C1C42B2-0EEE-E439-40E8-23EEC7C1DF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99475" y="3673780"/>
                  <a:ext cx="0" cy="2536169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C070D7D7-36A7-1A77-43E0-A6BC59F79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82473" y="3673780"/>
                  <a:ext cx="0" cy="252642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7B6DE483-FCBD-C220-C322-496EB653B4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48469" y="3673780"/>
                  <a:ext cx="0" cy="2526428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F67AF094-B146-8FD0-409A-511FAF271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31467" y="3705364"/>
                  <a:ext cx="0" cy="2494844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643BE9F2-D188-AFFC-3C6A-25B44D1E6A64}"/>
                    </a:ext>
                  </a:extLst>
                </p:cNvPr>
                <p:cNvCxnSpPr/>
                <p:nvPr/>
              </p:nvCxnSpPr>
              <p:spPr>
                <a:xfrm>
                  <a:off x="4114467" y="422354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BF046900-36E0-DCB2-F8A6-3E6F1CDD68DD}"/>
                    </a:ext>
                  </a:extLst>
                </p:cNvPr>
                <p:cNvCxnSpPr/>
                <p:nvPr/>
              </p:nvCxnSpPr>
              <p:spPr>
                <a:xfrm>
                  <a:off x="2416477" y="421211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2D0FAD4D-F6B0-552F-6F19-81DEC450A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4097" y="4092016"/>
                  <a:ext cx="1695292" cy="0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22D10466-0A9E-2432-CA4A-1C3C282AB3C6}"/>
                    </a:ext>
                  </a:extLst>
                </p:cNvPr>
                <p:cNvCxnSpPr/>
                <p:nvPr/>
              </p:nvCxnSpPr>
              <p:spPr>
                <a:xfrm rot="5400000">
                  <a:off x="3271745" y="3669097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34BE2CEE-D12B-362D-B6A7-58AE49506240}"/>
                    </a:ext>
                  </a:extLst>
                </p:cNvPr>
                <p:cNvCxnSpPr/>
                <p:nvPr/>
              </p:nvCxnSpPr>
              <p:spPr>
                <a:xfrm rot="5400000">
                  <a:off x="3271742" y="4504820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F70CFD22-E621-1F45-EFC6-D346FF725D00}"/>
                    </a:ext>
                  </a:extLst>
                </p:cNvPr>
                <p:cNvCxnSpPr/>
                <p:nvPr/>
              </p:nvCxnSpPr>
              <p:spPr>
                <a:xfrm rot="5400000">
                  <a:off x="3260315" y="492384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E1483AF8-9287-5010-E97D-9CB061E00F5B}"/>
                    </a:ext>
                  </a:extLst>
                </p:cNvPr>
                <p:cNvCxnSpPr/>
                <p:nvPr/>
              </p:nvCxnSpPr>
              <p:spPr>
                <a:xfrm rot="5400000">
                  <a:off x="3266030" y="535256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523C7CAD-1B1C-8A24-8E0C-860178E9CBAC}"/>
                    </a:ext>
                  </a:extLst>
                </p:cNvPr>
                <p:cNvCxnSpPr/>
                <p:nvPr/>
              </p:nvCxnSpPr>
              <p:spPr>
                <a:xfrm rot="5400000">
                  <a:off x="3271746" y="2821354"/>
                  <a:ext cx="0" cy="1695292"/>
                </a:xfrm>
                <a:prstGeom prst="line">
                  <a:avLst/>
                </a:prstGeom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1ABCCA2-F408-9768-7AFD-D5707D987A42}"/>
                  </a:ext>
                </a:extLst>
              </p:cNvPr>
              <p:cNvGrpSpPr/>
              <p:nvPr/>
            </p:nvGrpSpPr>
            <p:grpSpPr>
              <a:xfrm>
                <a:off x="8009573" y="2064613"/>
                <a:ext cx="1701800" cy="2550692"/>
                <a:chOff x="2420844" y="3657748"/>
                <a:chExt cx="1701800" cy="2550692"/>
              </a:xfrm>
            </p:grpSpPr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E8F5EBC9-8122-D073-27A2-86D95880A84D}"/>
                    </a:ext>
                  </a:extLst>
                </p:cNvPr>
                <p:cNvCxnSpPr>
                  <a:cxnSpLocks/>
                  <a:endCxn id="65" idx="2"/>
                </p:cNvCxnSpPr>
                <p:nvPr/>
              </p:nvCxnSpPr>
              <p:spPr>
                <a:xfrm>
                  <a:off x="3265471" y="3672269"/>
                  <a:ext cx="6270" cy="253617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0C1AE597-E290-86AB-B44B-934D1EBA8A36}"/>
                    </a:ext>
                  </a:extLst>
                </p:cNvPr>
                <p:cNvCxnSpPr/>
                <p:nvPr/>
              </p:nvCxnSpPr>
              <p:spPr>
                <a:xfrm rot="5400000">
                  <a:off x="3271745" y="4125833"/>
                  <a:ext cx="0" cy="169529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41904061-5D94-02F8-FC60-5A477E642EBB}"/>
                    </a:ext>
                  </a:extLst>
                </p:cNvPr>
                <p:cNvSpPr/>
                <p:nvPr/>
              </p:nvSpPr>
              <p:spPr>
                <a:xfrm>
                  <a:off x="2420844" y="3657748"/>
                  <a:ext cx="1701800" cy="2540952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9" name="Title 1">
                <a:extLst>
                  <a:ext uri="{FF2B5EF4-FFF2-40B4-BE49-F238E27FC236}">
                    <a16:creationId xmlns:a16="http://schemas.microsoft.com/office/drawing/2014/main" id="{1E8C44EE-3909-7349-D8BE-205A5886D0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67708" y="4721457"/>
                <a:ext cx="1585531" cy="404296"/>
              </a:xfrm>
              <a:prstGeom prst="rect">
                <a:avLst/>
              </a:prstGeom>
            </p:spPr>
            <p:txBody>
              <a:bodyPr vert="horz" lIns="60960" tIns="30480" rIns="60960" bIns="3048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60963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RGB(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R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,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9BBB59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G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,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B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rPr>
                  <a:t>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itle 1">
                  <a:extLst>
                    <a:ext uri="{FF2B5EF4-FFF2-40B4-BE49-F238E27FC236}">
                      <a16:creationId xmlns:a16="http://schemas.microsoft.com/office/drawing/2014/main" id="{43BD91F4-DE9B-9E4D-C43E-3CC49FE4ED1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55118" y="4234919"/>
                  <a:ext cx="2442105" cy="728732"/>
                </a:xfrm>
                <a:prstGeom prst="rect">
                  <a:avLst/>
                </a:prstGeom>
              </p:spPr>
              <p:txBody>
                <a:bodyPr vert="horz" lIns="60960" tIns="30480" rIns="60960" bIns="30480" rtlCol="0" anchor="b">
                  <a:noAutofit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ctr" defTabSz="60963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kumimoji="0" lang="en-US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kumimoji="0" lang="en-US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j-ea"/>
                                    <a:cs typeface="+mj-cs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𝑹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𝟏𝟏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𝑹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𝟏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𝒏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  <m:t>⋮</m:t>
                                  </m:r>
                                </m:e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  <m:t>⋱</m:t>
                                  </m:r>
                                </m:e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𝑹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𝒎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kumimoji="0" lang="en-US" sz="18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  <m:t>⋯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𝑹</m:t>
                                      </m:r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𝑮𝑩</m:t>
                                      </m:r>
                                    </m:e>
                                    <m:sub>
                                      <m:r>
                                        <a:rPr kumimoji="0" lang="en-US" sz="18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𝒎𝒏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kumimoji="0" 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j-ea"/>
                    <a:cs typeface="+mj-cs"/>
                  </a:endParaRPr>
                </a:p>
              </p:txBody>
            </p:sp>
          </mc:Choice>
          <mc:Fallback xmlns="">
            <p:sp>
              <p:nvSpPr>
                <p:cNvPr id="104" name="Title 1">
                  <a:extLst>
                    <a:ext uri="{FF2B5EF4-FFF2-40B4-BE49-F238E27FC236}">
                      <a16:creationId xmlns:a16="http://schemas.microsoft.com/office/drawing/2014/main" id="{43BD91F4-DE9B-9E4D-C43E-3CC49FE4ED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5118" y="4234919"/>
                  <a:ext cx="2442105" cy="728732"/>
                </a:xfrm>
                <a:prstGeom prst="rect">
                  <a:avLst/>
                </a:prstGeom>
                <a:blipFill>
                  <a:blip r:embed="rId4"/>
                  <a:stretch>
                    <a:fillRect t="-17647" r="-4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97" name="Straight Arrow Connector 2096">
              <a:extLst>
                <a:ext uri="{FF2B5EF4-FFF2-40B4-BE49-F238E27FC236}">
                  <a16:creationId xmlns:a16="http://schemas.microsoft.com/office/drawing/2014/main" id="{98953882-882A-74BD-D2A4-07FBBD661496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7659072" y="3437636"/>
              <a:ext cx="443354" cy="0"/>
            </a:xfrm>
            <a:prstGeom prst="straightConnector1">
              <a:avLst/>
            </a:prstGeom>
            <a:ln w="984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3DE530D-E6C4-67AA-1C08-4AB9AB1EB015}"/>
              </a:ext>
            </a:extLst>
          </p:cNvPr>
          <p:cNvGrpSpPr/>
          <p:nvPr/>
        </p:nvGrpSpPr>
        <p:grpSpPr>
          <a:xfrm>
            <a:off x="1583094" y="1062221"/>
            <a:ext cx="3437812" cy="2665126"/>
            <a:chOff x="1583094" y="1062221"/>
            <a:chExt cx="3437812" cy="2665126"/>
          </a:xfrm>
        </p:grpSpPr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DCA538F3-FD30-F3F5-5D57-D8B17CC37831}"/>
                </a:ext>
              </a:extLst>
            </p:cNvPr>
            <p:cNvSpPr txBox="1"/>
            <p:nvPr/>
          </p:nvSpPr>
          <p:spPr>
            <a:xfrm>
              <a:off x="1583094" y="1062221"/>
              <a:ext cx="3437812" cy="4319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utfit" pitchFamily="2" charset="0"/>
                  <a:ea typeface="Montserrat Bold"/>
                  <a:cs typeface="Montserrat Bold"/>
                  <a:sym typeface="Montserrat Bold"/>
                </a:rPr>
                <a:t>Web Application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1DBA749-99FC-C862-6800-64D70F1BCEA5}"/>
                </a:ext>
              </a:extLst>
            </p:cNvPr>
            <p:cNvGrpSpPr/>
            <p:nvPr/>
          </p:nvGrpSpPr>
          <p:grpSpPr>
            <a:xfrm>
              <a:off x="1904784" y="1651759"/>
              <a:ext cx="2260816" cy="2075588"/>
              <a:chOff x="1904784" y="1651759"/>
              <a:chExt cx="2260816" cy="2075588"/>
            </a:xfrm>
          </p:grpSpPr>
          <p:sp>
            <p:nvSpPr>
              <p:cNvPr id="2146" name="Rectangle: Rounded Corners 2145">
                <a:extLst>
                  <a:ext uri="{FF2B5EF4-FFF2-40B4-BE49-F238E27FC236}">
                    <a16:creationId xmlns:a16="http://schemas.microsoft.com/office/drawing/2014/main" id="{7494B87A-F5BD-0034-D65C-C109CFF7733D}"/>
                  </a:ext>
                </a:extLst>
              </p:cNvPr>
              <p:cNvSpPr/>
              <p:nvPr/>
            </p:nvSpPr>
            <p:spPr>
              <a:xfrm>
                <a:off x="2438400" y="1651759"/>
                <a:ext cx="1727200" cy="2075588"/>
              </a:xfrm>
              <a:prstGeom prst="roundRect">
                <a:avLst>
                  <a:gd name="adj" fmla="val 6045"/>
                </a:avLst>
              </a:prstGeom>
              <a:solidFill>
                <a:srgbClr val="01204C"/>
              </a:solidFill>
              <a:ln w="76200"/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TextBox 9">
                <a:extLst>
                  <a:ext uri="{FF2B5EF4-FFF2-40B4-BE49-F238E27FC236}">
                    <a16:creationId xmlns:a16="http://schemas.microsoft.com/office/drawing/2014/main" id="{08509D98-9E94-C2D4-5F45-DF5EA3668682}"/>
                  </a:ext>
                </a:extLst>
              </p:cNvPr>
              <p:cNvSpPr txBox="1"/>
              <p:nvPr/>
            </p:nvSpPr>
            <p:spPr>
              <a:xfrm>
                <a:off x="2541464" y="3062016"/>
                <a:ext cx="1575760" cy="5746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Upload 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Image</a:t>
                </a:r>
              </a:p>
            </p:txBody>
          </p:sp>
          <p:sp>
            <p:nvSpPr>
              <p:cNvPr id="2159" name="Arrow: Right 2158">
                <a:extLst>
                  <a:ext uri="{FF2B5EF4-FFF2-40B4-BE49-F238E27FC236}">
                    <a16:creationId xmlns:a16="http://schemas.microsoft.com/office/drawing/2014/main" id="{B9BFB697-FD16-3E78-8D7D-4A3FA973B661}"/>
                  </a:ext>
                </a:extLst>
              </p:cNvPr>
              <p:cNvSpPr/>
              <p:nvPr/>
            </p:nvSpPr>
            <p:spPr>
              <a:xfrm>
                <a:off x="1904784" y="2447246"/>
                <a:ext cx="457344" cy="322317"/>
              </a:xfrm>
              <a:prstGeom prst="rightArrow">
                <a:avLst>
                  <a:gd name="adj1" fmla="val 50000"/>
                  <a:gd name="adj2" fmla="val 102669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5" name="Picture 2" descr="Upload - Free computer icons">
                <a:extLst>
                  <a:ext uri="{FF2B5EF4-FFF2-40B4-BE49-F238E27FC236}">
                    <a16:creationId xmlns:a16="http://schemas.microsoft.com/office/drawing/2014/main" id="{FDB34E65-20FE-289A-C03B-DEC8215175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6000"/>
                        </a14:imgEffect>
                        <a14:imgEffect>
                          <a14:saturation sat="246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0280" y="1801753"/>
                <a:ext cx="1223440" cy="1223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FFCC741-A273-1FEE-27F5-6691936C4EF9}"/>
              </a:ext>
            </a:extLst>
          </p:cNvPr>
          <p:cNvGrpSpPr/>
          <p:nvPr/>
        </p:nvGrpSpPr>
        <p:grpSpPr>
          <a:xfrm>
            <a:off x="1939628" y="3437636"/>
            <a:ext cx="8772263" cy="2574596"/>
            <a:chOff x="1939628" y="3437636"/>
            <a:chExt cx="8772263" cy="2574596"/>
          </a:xfrm>
        </p:grpSpPr>
        <p:sp>
          <p:nvSpPr>
            <p:cNvPr id="2160" name="Arrow: Right 2159">
              <a:extLst>
                <a:ext uri="{FF2B5EF4-FFF2-40B4-BE49-F238E27FC236}">
                  <a16:creationId xmlns:a16="http://schemas.microsoft.com/office/drawing/2014/main" id="{0CC83507-3C6E-5728-2B09-2FAE0DC54894}"/>
                </a:ext>
              </a:extLst>
            </p:cNvPr>
            <p:cNvSpPr/>
            <p:nvPr/>
          </p:nvSpPr>
          <p:spPr>
            <a:xfrm rot="10800000">
              <a:off x="1939628" y="4877415"/>
              <a:ext cx="459764" cy="322317"/>
            </a:xfrm>
            <a:prstGeom prst="rightArrow">
              <a:avLst>
                <a:gd name="adj1" fmla="val 50000"/>
                <a:gd name="adj2" fmla="val 102669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B76E119-58D3-0ADD-AF2A-F6B54FEC862C}"/>
                </a:ext>
              </a:extLst>
            </p:cNvPr>
            <p:cNvGrpSpPr/>
            <p:nvPr/>
          </p:nvGrpSpPr>
          <p:grpSpPr>
            <a:xfrm>
              <a:off x="2438400" y="3437636"/>
              <a:ext cx="8273491" cy="2574596"/>
              <a:chOff x="2438400" y="3437636"/>
              <a:chExt cx="8273491" cy="2574596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ED4C856-E7B1-586D-79E0-3E86BFD6031D}"/>
                  </a:ext>
                </a:extLst>
              </p:cNvPr>
              <p:cNvSpPr/>
              <p:nvPr/>
            </p:nvSpPr>
            <p:spPr>
              <a:xfrm>
                <a:off x="2438400" y="3891481"/>
                <a:ext cx="1727200" cy="2120751"/>
              </a:xfrm>
              <a:prstGeom prst="roundRect">
                <a:avLst>
                  <a:gd name="adj" fmla="val 6045"/>
                </a:avLst>
              </a:prstGeom>
              <a:solidFill>
                <a:srgbClr val="01204C"/>
              </a:solidFill>
              <a:ln w="76200"/>
              <a:effec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TextBox 9">
                <a:extLst>
                  <a:ext uri="{FF2B5EF4-FFF2-40B4-BE49-F238E27FC236}">
                    <a16:creationId xmlns:a16="http://schemas.microsoft.com/office/drawing/2014/main" id="{FF5DE365-9439-CCC0-6F72-0693713BA656}"/>
                  </a:ext>
                </a:extLst>
              </p:cNvPr>
              <p:cNvSpPr txBox="1"/>
              <p:nvPr/>
            </p:nvSpPr>
            <p:spPr>
              <a:xfrm>
                <a:off x="2463320" y="5283173"/>
                <a:ext cx="1677360" cy="5746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Present 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utfit" pitchFamily="2" charset="0"/>
                    <a:ea typeface="Montserrat Bold"/>
                    <a:cs typeface="Montserrat Bold"/>
                    <a:sym typeface="Montserrat Bold"/>
                  </a:rPr>
                  <a:t>Results</a:t>
                </a:r>
              </a:p>
            </p:txBody>
          </p:sp>
          <p:pic>
            <p:nvPicPr>
              <p:cNvPr id="7" name="Picture 6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97D27CC3-DC63-5B82-87D0-FE4DE63FF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0261" y="4074138"/>
                <a:ext cx="787872" cy="787872"/>
              </a:xfrm>
              <a:prstGeom prst="rect">
                <a:avLst/>
              </a:prstGeom>
            </p:spPr>
          </p:pic>
          <p:pic>
            <p:nvPicPr>
              <p:cNvPr id="9" name="Picture 8" descr="A black background with a black square&#10;&#10;AI-generated content may be incorrect.">
                <a:extLst>
                  <a:ext uri="{FF2B5EF4-FFF2-40B4-BE49-F238E27FC236}">
                    <a16:creationId xmlns:a16="http://schemas.microsoft.com/office/drawing/2014/main" id="{E9B8BA8A-DCB4-810C-470D-C42AAD0A3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000"/>
                        </a14:imgEffect>
                        <a14:imgEffect>
                          <a14:colorTemperature colorTemp="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 contrast="-9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0100" y="4632617"/>
                <a:ext cx="638477" cy="638477"/>
              </a:xfrm>
              <a:prstGeom prst="rect">
                <a:avLst/>
              </a:prstGeom>
            </p:spPr>
          </p:pic>
          <p:cxnSp>
            <p:nvCxnSpPr>
              <p:cNvPr id="2079" name="Connector: Elbow 2078">
                <a:extLst>
                  <a:ext uri="{FF2B5EF4-FFF2-40B4-BE49-F238E27FC236}">
                    <a16:creationId xmlns:a16="http://schemas.microsoft.com/office/drawing/2014/main" id="{13B3F47D-2DBF-3DC1-70E3-36C416BF8B7F}"/>
                  </a:ext>
                </a:extLst>
              </p:cNvPr>
              <p:cNvCxnSpPr>
                <a:cxnSpLocks/>
                <a:stCxn id="12" idx="3"/>
                <a:endCxn id="4" idx="2"/>
              </p:cNvCxnSpPr>
              <p:nvPr/>
            </p:nvCxnSpPr>
            <p:spPr>
              <a:xfrm flipH="1">
                <a:off x="3302000" y="3437636"/>
                <a:ext cx="7409891" cy="2574596"/>
              </a:xfrm>
              <a:prstGeom prst="bentConnector4">
                <a:avLst>
                  <a:gd name="adj1" fmla="val -9333"/>
                  <a:gd name="adj2" fmla="val 122591"/>
                </a:avLst>
              </a:prstGeom>
              <a:ln w="76200">
                <a:solidFill>
                  <a:schemeClr val="bg1"/>
                </a:solidFill>
                <a:prstDash val="sysDash"/>
                <a:headEnd type="oval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46E95D-DE0C-7711-E7C8-C044B0042342}"/>
              </a:ext>
            </a:extLst>
          </p:cNvPr>
          <p:cNvGrpSpPr/>
          <p:nvPr/>
        </p:nvGrpSpPr>
        <p:grpSpPr>
          <a:xfrm>
            <a:off x="2520795" y="1734378"/>
            <a:ext cx="8069692" cy="4232710"/>
            <a:chOff x="2520795" y="1734378"/>
            <a:chExt cx="8069692" cy="423271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9F6B7FD-FD1B-3EA3-7493-4CA718F78D4C}"/>
                </a:ext>
              </a:extLst>
            </p:cNvPr>
            <p:cNvGrpSpPr/>
            <p:nvPr/>
          </p:nvGrpSpPr>
          <p:grpSpPr>
            <a:xfrm>
              <a:off x="2560261" y="1734378"/>
              <a:ext cx="1455148" cy="1929306"/>
              <a:chOff x="2560261" y="1734378"/>
              <a:chExt cx="1455148" cy="192930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79E6E0C-CF43-6E76-FBC8-03E195847AC6}"/>
                  </a:ext>
                </a:extLst>
              </p:cNvPr>
              <p:cNvSpPr/>
              <p:nvPr/>
            </p:nvSpPr>
            <p:spPr>
              <a:xfrm>
                <a:off x="2560261" y="1734378"/>
                <a:ext cx="1455148" cy="1929306"/>
              </a:xfrm>
              <a:prstGeom prst="rect">
                <a:avLst/>
              </a:prstGeom>
              <a:solidFill>
                <a:srgbClr val="0120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DF497D-442F-0369-5971-3C98D24C534C}"/>
                  </a:ext>
                </a:extLst>
              </p:cNvPr>
              <p:cNvSpPr txBox="1"/>
              <p:nvPr/>
            </p:nvSpPr>
            <p:spPr>
              <a:xfrm>
                <a:off x="2590543" y="2194899"/>
                <a:ext cx="142291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Flask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Javascript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Python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15F9A57-CD1C-6E66-30FB-66F475D2AB97}"/>
                </a:ext>
              </a:extLst>
            </p:cNvPr>
            <p:cNvGrpSpPr/>
            <p:nvPr/>
          </p:nvGrpSpPr>
          <p:grpSpPr>
            <a:xfrm>
              <a:off x="2520795" y="4012280"/>
              <a:ext cx="1510316" cy="1954808"/>
              <a:chOff x="2520795" y="4012280"/>
              <a:chExt cx="1510316" cy="195480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7CB69CF-A510-F0B4-4D47-C81C083B2115}"/>
                  </a:ext>
                </a:extLst>
              </p:cNvPr>
              <p:cNvSpPr/>
              <p:nvPr/>
            </p:nvSpPr>
            <p:spPr>
              <a:xfrm>
                <a:off x="2520795" y="4012280"/>
                <a:ext cx="1494614" cy="1954808"/>
              </a:xfrm>
              <a:prstGeom prst="rect">
                <a:avLst/>
              </a:prstGeom>
              <a:solidFill>
                <a:srgbClr val="0120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656898-98EE-7382-8AF1-4066C4114BDD}"/>
                  </a:ext>
                </a:extLst>
              </p:cNvPr>
              <p:cNvSpPr txBox="1"/>
              <p:nvPr/>
            </p:nvSpPr>
            <p:spPr>
              <a:xfrm>
                <a:off x="2572889" y="4470991"/>
                <a:ext cx="145822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HTML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CSS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1FF5CE9-0C91-FE1E-8CEE-5EF9943506C5}"/>
                </a:ext>
              </a:extLst>
            </p:cNvPr>
            <p:cNvGrpSpPr/>
            <p:nvPr/>
          </p:nvGrpSpPr>
          <p:grpSpPr>
            <a:xfrm>
              <a:off x="5168966" y="1935377"/>
              <a:ext cx="2475754" cy="3028273"/>
              <a:chOff x="5168966" y="1935377"/>
              <a:chExt cx="2475754" cy="3028273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6F9115B-1318-67CA-1A08-EF14C5DFABD6}"/>
                  </a:ext>
                </a:extLst>
              </p:cNvPr>
              <p:cNvSpPr/>
              <p:nvPr/>
            </p:nvSpPr>
            <p:spPr>
              <a:xfrm>
                <a:off x="5179391" y="1935377"/>
                <a:ext cx="2366658" cy="3028273"/>
              </a:xfrm>
              <a:prstGeom prst="rect">
                <a:avLst/>
              </a:prstGeom>
              <a:solidFill>
                <a:srgbClr val="0120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AF3B3D-389B-A189-D6E3-AFB8A10B466D}"/>
                  </a:ext>
                </a:extLst>
              </p:cNvPr>
              <p:cNvSpPr txBox="1"/>
              <p:nvPr/>
            </p:nvSpPr>
            <p:spPr>
              <a:xfrm>
                <a:off x="5168966" y="3046503"/>
                <a:ext cx="247575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Python Image Library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2C2AB90-FB8D-9D8E-D3DA-BF23DE9E5C77}"/>
                </a:ext>
              </a:extLst>
            </p:cNvPr>
            <p:cNvGrpSpPr/>
            <p:nvPr/>
          </p:nvGrpSpPr>
          <p:grpSpPr>
            <a:xfrm>
              <a:off x="8223829" y="1935377"/>
              <a:ext cx="2366658" cy="3028273"/>
              <a:chOff x="8223829" y="1935377"/>
              <a:chExt cx="2366658" cy="302827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3E2E075-3CA9-C558-C6CC-7E1F50F530D2}"/>
                  </a:ext>
                </a:extLst>
              </p:cNvPr>
              <p:cNvSpPr/>
              <p:nvPr/>
            </p:nvSpPr>
            <p:spPr>
              <a:xfrm>
                <a:off x="8223829" y="1935377"/>
                <a:ext cx="2366658" cy="3028273"/>
              </a:xfrm>
              <a:prstGeom prst="rect">
                <a:avLst/>
              </a:prstGeom>
              <a:solidFill>
                <a:srgbClr val="0120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3915F9-F357-C8EB-C475-C6D6DB6EE93D}"/>
                  </a:ext>
                </a:extLst>
              </p:cNvPr>
              <p:cNvSpPr txBox="1"/>
              <p:nvPr/>
            </p:nvSpPr>
            <p:spPr>
              <a:xfrm>
                <a:off x="8423931" y="2932583"/>
                <a:ext cx="1966454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Random Forest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DeepTRUTH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(our proposed model)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209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5C5E4-F011-7E17-0EEB-74E27FE07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32842D6-7F2C-5232-A221-42512C3B5A62}"/>
              </a:ext>
            </a:extLst>
          </p:cNvPr>
          <p:cNvGrpSpPr/>
          <p:nvPr/>
        </p:nvGrpSpPr>
        <p:grpSpPr>
          <a:xfrm>
            <a:off x="2444357" y="1412592"/>
            <a:ext cx="2461238" cy="4261217"/>
            <a:chOff x="1748788" y="805191"/>
            <a:chExt cx="2461238" cy="4261217"/>
          </a:xfrm>
        </p:grpSpPr>
        <p:pic>
          <p:nvPicPr>
            <p:cNvPr id="4" name="Picture 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F683895-A50E-3F78-5D3A-5A3C9EC0D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959" y="805191"/>
              <a:ext cx="1124896" cy="11248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0EF6EC-F004-312A-C529-7FEA3B7C8688}"/>
                </a:ext>
              </a:extLst>
            </p:cNvPr>
            <p:cNvSpPr txBox="1"/>
            <p:nvPr/>
          </p:nvSpPr>
          <p:spPr>
            <a:xfrm>
              <a:off x="2156530" y="2166446"/>
              <a:ext cx="16457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u="none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Runtime</a:t>
              </a:r>
              <a:endParaRPr lang="en-US" sz="2800" b="1" u="none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AEFBAE-F389-A067-C91F-B048F02BDF4D}"/>
                </a:ext>
              </a:extLst>
            </p:cNvPr>
            <p:cNvSpPr txBox="1"/>
            <p:nvPr/>
          </p:nvSpPr>
          <p:spPr>
            <a:xfrm>
              <a:off x="2075746" y="2995459"/>
              <a:ext cx="18073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Seconds/pixel</a:t>
              </a:r>
              <a:r>
                <a:rPr lang="en-US" kern="1200" baseline="30000" dirty="0">
                  <a:solidFill>
                    <a:schemeClr val="bg1"/>
                  </a:solidFill>
                  <a:effectLst/>
                  <a:latin typeface="Outfit" pitchFamily="2" charset="0"/>
                </a:rPr>
                <a:t>2</a:t>
              </a:r>
              <a:endParaRPr lang="en-US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35740F-1310-CB68-5BB9-13F448FD9776}"/>
                </a:ext>
              </a:extLst>
            </p:cNvPr>
            <p:cNvSpPr txBox="1"/>
            <p:nvPr/>
          </p:nvSpPr>
          <p:spPr>
            <a:xfrm>
              <a:off x="1748788" y="3447150"/>
              <a:ext cx="24612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Normalized ratio </a:t>
              </a:r>
            </a:p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(1500 </a:t>
              </a:r>
              <a:r>
                <a:rPr lang="en-US" kern="1200" dirty="0" err="1">
                  <a:solidFill>
                    <a:schemeClr val="bg1"/>
                  </a:solidFill>
                  <a:effectLst/>
                  <a:latin typeface="Outfit" pitchFamily="2" charset="0"/>
                </a:rPr>
                <a:t>ms</a:t>
              </a:r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 / 1K x1K)</a:t>
              </a:r>
              <a:endParaRPr lang="en-US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CC4C22-ACA1-4BEB-304A-B3335C1796D0}"/>
                </a:ext>
              </a:extLst>
            </p:cNvPr>
            <p:cNvSpPr txBox="1"/>
            <p:nvPr/>
          </p:nvSpPr>
          <p:spPr>
            <a:xfrm>
              <a:off x="1748788" y="4143078"/>
              <a:ext cx="246123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Allows for real time image processing and classification</a:t>
              </a:r>
              <a:endParaRPr lang="en-US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891CE6-1997-71BD-64D1-43A3F80E37CD}"/>
              </a:ext>
            </a:extLst>
          </p:cNvPr>
          <p:cNvGrpSpPr/>
          <p:nvPr/>
        </p:nvGrpSpPr>
        <p:grpSpPr>
          <a:xfrm>
            <a:off x="348123" y="2872320"/>
            <a:ext cx="1807322" cy="2576797"/>
            <a:chOff x="-658913" y="2243390"/>
            <a:chExt cx="2461238" cy="25767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0CE6C5-C9F4-A81A-4091-0D81FF39931D}"/>
                </a:ext>
              </a:extLst>
            </p:cNvPr>
            <p:cNvSpPr txBox="1"/>
            <p:nvPr/>
          </p:nvSpPr>
          <p:spPr>
            <a:xfrm>
              <a:off x="-658913" y="4420077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Why?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4A9019-0A8C-7D85-A65C-AE54F9A12A88}"/>
                </a:ext>
              </a:extLst>
            </p:cNvPr>
            <p:cNvSpPr txBox="1"/>
            <p:nvPr/>
          </p:nvSpPr>
          <p:spPr>
            <a:xfrm>
              <a:off x="-658913" y="358564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Target Value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D171DB-9FA2-77B9-8B98-350EE7609B8D}"/>
                </a:ext>
              </a:extLst>
            </p:cNvPr>
            <p:cNvSpPr txBox="1"/>
            <p:nvPr/>
          </p:nvSpPr>
          <p:spPr>
            <a:xfrm>
              <a:off x="-658913" y="299545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Metric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7BE4D7-7E31-84D1-2715-D4E7819FD879}"/>
                </a:ext>
              </a:extLst>
            </p:cNvPr>
            <p:cNvSpPr txBox="1"/>
            <p:nvPr/>
          </p:nvSpPr>
          <p:spPr>
            <a:xfrm>
              <a:off x="-658913" y="2243390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Requirement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AAD40D-BA15-1F6F-734B-9E4B970901F4}"/>
              </a:ext>
            </a:extLst>
          </p:cNvPr>
          <p:cNvGrpSpPr/>
          <p:nvPr/>
        </p:nvGrpSpPr>
        <p:grpSpPr>
          <a:xfrm>
            <a:off x="8812255" y="1470242"/>
            <a:ext cx="2752768" cy="4145916"/>
            <a:chOff x="8220032" y="781993"/>
            <a:chExt cx="2752768" cy="4145916"/>
          </a:xfrm>
        </p:grpSpPr>
        <p:pic>
          <p:nvPicPr>
            <p:cNvPr id="2056" name="Picture 8" descr="Accuracy - Free business and finance icons">
              <a:extLst>
                <a:ext uri="{FF2B5EF4-FFF2-40B4-BE49-F238E27FC236}">
                  <a16:creationId xmlns:a16="http://schemas.microsoft.com/office/drawing/2014/main" id="{6509ECE7-35DC-F4B9-968F-DB1FF2FC8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771" y="781993"/>
              <a:ext cx="1171291" cy="1171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81898E-CB09-4A18-3E56-EDDCEEC1F782}"/>
                </a:ext>
              </a:extLst>
            </p:cNvPr>
            <p:cNvSpPr txBox="1"/>
            <p:nvPr/>
          </p:nvSpPr>
          <p:spPr>
            <a:xfrm>
              <a:off x="8220032" y="1951003"/>
              <a:ext cx="275276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u="none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Performance Accuracy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026C0A-D5D4-CBCE-9CF7-593B9B75A638}"/>
                </a:ext>
              </a:extLst>
            </p:cNvPr>
            <p:cNvSpPr txBox="1"/>
            <p:nvPr/>
          </p:nvSpPr>
          <p:spPr>
            <a:xfrm>
              <a:off x="8220032" y="2995459"/>
              <a:ext cx="27527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Accuracy 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99D3FD-CDDB-9B93-3346-67F36D2FD6C5}"/>
                </a:ext>
              </a:extLst>
            </p:cNvPr>
            <p:cNvSpPr txBox="1"/>
            <p:nvPr/>
          </p:nvSpPr>
          <p:spPr>
            <a:xfrm>
              <a:off x="8220032" y="3585649"/>
              <a:ext cx="27527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 At least 95%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F8DB67-4D02-C78C-F868-EB6FB198750C}"/>
                </a:ext>
              </a:extLst>
            </p:cNvPr>
            <p:cNvSpPr txBox="1"/>
            <p:nvPr/>
          </p:nvSpPr>
          <p:spPr>
            <a:xfrm>
              <a:off x="8365797" y="4281578"/>
              <a:ext cx="24612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Outfit" pitchFamily="2" charset="0"/>
                </a:rPr>
                <a:t>E</a:t>
              </a:r>
              <a:r>
                <a:rPr lang="en-US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nsuring reliable model performance</a:t>
              </a:r>
              <a:endParaRPr lang="en-US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BCF322-D9B6-5992-355D-1428C96345A7}"/>
              </a:ext>
            </a:extLst>
          </p:cNvPr>
          <p:cNvCxnSpPr/>
          <p:nvPr/>
        </p:nvCxnSpPr>
        <p:spPr>
          <a:xfrm>
            <a:off x="5142523" y="2088292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86D799-918F-C58B-5498-E7D981BBA582}"/>
              </a:ext>
            </a:extLst>
          </p:cNvPr>
          <p:cNvCxnSpPr/>
          <p:nvPr/>
        </p:nvCxnSpPr>
        <p:spPr>
          <a:xfrm>
            <a:off x="8560659" y="2088292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7">
            <a:extLst>
              <a:ext uri="{FF2B5EF4-FFF2-40B4-BE49-F238E27FC236}">
                <a16:creationId xmlns:a16="http://schemas.microsoft.com/office/drawing/2014/main" id="{D0A4D536-9CBB-C2D1-25F8-B3D2844E7CD2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Requirements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50019B-E0A8-86F2-E372-2CEFBBB86922}"/>
              </a:ext>
            </a:extLst>
          </p:cNvPr>
          <p:cNvGrpSpPr/>
          <p:nvPr/>
        </p:nvGrpSpPr>
        <p:grpSpPr>
          <a:xfrm>
            <a:off x="5204700" y="1444922"/>
            <a:ext cx="3162036" cy="3894236"/>
            <a:chOff x="4509131" y="869852"/>
            <a:chExt cx="3162036" cy="3894236"/>
          </a:xfrm>
        </p:grpSpPr>
        <p:pic>
          <p:nvPicPr>
            <p:cNvPr id="3" name="Picture 2" descr="Image with solid fill">
              <a:extLst>
                <a:ext uri="{FF2B5EF4-FFF2-40B4-BE49-F238E27FC236}">
                  <a16:creationId xmlns:a16="http://schemas.microsoft.com/office/drawing/2014/main" id="{1F672392-949C-E2A6-7476-B64E34F0F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 bwMode="auto">
            <a:xfrm>
              <a:off x="5592363" y="869852"/>
              <a:ext cx="995573" cy="995573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B9E91A-3FA8-F0F9-CCD6-3C5916C60F72}"/>
                </a:ext>
              </a:extLst>
            </p:cNvPr>
            <p:cNvSpPr txBox="1"/>
            <p:nvPr/>
          </p:nvSpPr>
          <p:spPr>
            <a:xfrm>
              <a:off x="4509131" y="2149074"/>
              <a:ext cx="31620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u="none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Image Size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5F4E4E-EC0A-87AB-354C-7B4E310A6C32}"/>
                </a:ext>
              </a:extLst>
            </p:cNvPr>
            <p:cNvSpPr txBox="1"/>
            <p:nvPr/>
          </p:nvSpPr>
          <p:spPr>
            <a:xfrm>
              <a:off x="4607934" y="2995459"/>
              <a:ext cx="29644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Types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D90851-E26C-4AB6-B5A0-9D4BE94E4BF3}"/>
                </a:ext>
              </a:extLst>
            </p:cNvPr>
            <p:cNvSpPr txBox="1"/>
            <p:nvPr/>
          </p:nvSpPr>
          <p:spPr>
            <a:xfrm>
              <a:off x="4607934" y="3617980"/>
              <a:ext cx="29644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PNG, JPEG, WEBP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2AE9B2-7D2A-7838-25F0-4248560EA444}"/>
                </a:ext>
              </a:extLst>
            </p:cNvPr>
            <p:cNvSpPr txBox="1"/>
            <p:nvPr/>
          </p:nvSpPr>
          <p:spPr>
            <a:xfrm>
              <a:off x="4552844" y="4117757"/>
              <a:ext cx="30746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Create a wide range of useable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48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FF0A9-6B64-D005-FB24-A915C85BE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33116B40-2F97-6C7A-BE65-1751F3260104}"/>
              </a:ext>
            </a:extLst>
          </p:cNvPr>
          <p:cNvGrpSpPr/>
          <p:nvPr/>
        </p:nvGrpSpPr>
        <p:grpSpPr>
          <a:xfrm>
            <a:off x="348123" y="2878251"/>
            <a:ext cx="1807322" cy="2576797"/>
            <a:chOff x="-658913" y="2243390"/>
            <a:chExt cx="2461238" cy="25767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342D21-18C4-85B1-FF0B-894F4BD835A9}"/>
                </a:ext>
              </a:extLst>
            </p:cNvPr>
            <p:cNvSpPr txBox="1"/>
            <p:nvPr/>
          </p:nvSpPr>
          <p:spPr>
            <a:xfrm>
              <a:off x="-658913" y="4420077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Why?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2644AB-FFA9-DE83-2F8E-3170E146C65A}"/>
                </a:ext>
              </a:extLst>
            </p:cNvPr>
            <p:cNvSpPr txBox="1"/>
            <p:nvPr/>
          </p:nvSpPr>
          <p:spPr>
            <a:xfrm>
              <a:off x="-658913" y="358564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Target Value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A7F5A2-3912-EE27-286A-8C48484DFDA8}"/>
                </a:ext>
              </a:extLst>
            </p:cNvPr>
            <p:cNvSpPr txBox="1"/>
            <p:nvPr/>
          </p:nvSpPr>
          <p:spPr>
            <a:xfrm>
              <a:off x="-658913" y="299545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Metric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44E5C1-9558-694D-AE22-4FF9AFD3CD25}"/>
                </a:ext>
              </a:extLst>
            </p:cNvPr>
            <p:cNvSpPr txBox="1"/>
            <p:nvPr/>
          </p:nvSpPr>
          <p:spPr>
            <a:xfrm>
              <a:off x="-658913" y="2243390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Constraint</a:t>
              </a: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92CCC6-A79A-6E4D-3157-37FD47ECC0B5}"/>
              </a:ext>
            </a:extLst>
          </p:cNvPr>
          <p:cNvCxnSpPr/>
          <p:nvPr/>
        </p:nvCxnSpPr>
        <p:spPr>
          <a:xfrm>
            <a:off x="5142523" y="2094223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404D284-1324-FD92-CF77-86CC78204579}"/>
              </a:ext>
            </a:extLst>
          </p:cNvPr>
          <p:cNvCxnSpPr/>
          <p:nvPr/>
        </p:nvCxnSpPr>
        <p:spPr>
          <a:xfrm>
            <a:off x="8560659" y="2094223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Ethic icon">
            <a:extLst>
              <a:ext uri="{FF2B5EF4-FFF2-40B4-BE49-F238E27FC236}">
                <a16:creationId xmlns:a16="http://schemas.microsoft.com/office/drawing/2014/main" id="{66E937CE-AFE7-B948-7835-AB72EB305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247522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751B8DD-BE9F-24C0-A44A-BEA1F58A44F8}"/>
              </a:ext>
            </a:extLst>
          </p:cNvPr>
          <p:cNvGrpSpPr/>
          <p:nvPr/>
        </p:nvGrpSpPr>
        <p:grpSpPr>
          <a:xfrm>
            <a:off x="8533407" y="1143037"/>
            <a:ext cx="3310464" cy="4558232"/>
            <a:chOff x="8533407" y="1143037"/>
            <a:chExt cx="3310464" cy="455823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8D60E27-53C5-6F10-960E-AA028F632A15}"/>
                </a:ext>
              </a:extLst>
            </p:cNvPr>
            <p:cNvGrpSpPr/>
            <p:nvPr/>
          </p:nvGrpSpPr>
          <p:grpSpPr>
            <a:xfrm>
              <a:off x="8533407" y="2645183"/>
              <a:ext cx="3310464" cy="3056086"/>
              <a:chOff x="7941184" y="1951003"/>
              <a:chExt cx="3310464" cy="30560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C82FD0-BBA2-3557-739F-524334DBF788}"/>
                  </a:ext>
                </a:extLst>
              </p:cNvPr>
              <p:cNvSpPr txBox="1"/>
              <p:nvPr/>
            </p:nvSpPr>
            <p:spPr>
              <a:xfrm>
                <a:off x="7941184" y="1951003"/>
                <a:ext cx="331046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Dataset Availability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7B1BC4-5801-EB67-080C-155B4BDDD8A6}"/>
                  </a:ext>
                </a:extLst>
              </p:cNvPr>
              <p:cNvSpPr txBox="1"/>
              <p:nvPr/>
            </p:nvSpPr>
            <p:spPr>
              <a:xfrm>
                <a:off x="8220032" y="2995459"/>
                <a:ext cx="27527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% of Datasets Available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3773E03-EEEB-B15A-90AA-74DA76DEB39E}"/>
                  </a:ext>
                </a:extLst>
              </p:cNvPr>
              <p:cNvSpPr txBox="1"/>
              <p:nvPr/>
            </p:nvSpPr>
            <p:spPr>
              <a:xfrm>
                <a:off x="8220032" y="3645785"/>
                <a:ext cx="2752768" cy="369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Pass/Fail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4439CD-CD28-5887-5171-46F54C3E3474}"/>
                  </a:ext>
                </a:extLst>
              </p:cNvPr>
              <p:cNvSpPr txBox="1"/>
              <p:nvPr/>
            </p:nvSpPr>
            <p:spPr>
              <a:xfrm>
                <a:off x="8365797" y="4360758"/>
                <a:ext cx="246123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Used for training deepfake detectors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E1DA2E4-6365-573A-6DB3-BB3F103C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63970" y="1143037"/>
              <a:ext cx="1363944" cy="1363944"/>
            </a:xfrm>
            <a:prstGeom prst="rect">
              <a:avLst/>
            </a:prstGeom>
          </p:spPr>
        </p:pic>
      </p:grpSp>
      <p:sp>
        <p:nvSpPr>
          <p:cNvPr id="37" name="TextBox 7">
            <a:extLst>
              <a:ext uri="{FF2B5EF4-FFF2-40B4-BE49-F238E27FC236}">
                <a16:creationId xmlns:a16="http://schemas.microsoft.com/office/drawing/2014/main" id="{DC3C75AF-93C6-81CE-16BC-234D147984DE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Constraints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A209FD-3190-8672-A45C-EC7434BD8549}"/>
              </a:ext>
            </a:extLst>
          </p:cNvPr>
          <p:cNvGrpSpPr/>
          <p:nvPr/>
        </p:nvGrpSpPr>
        <p:grpSpPr>
          <a:xfrm>
            <a:off x="561372" y="7169678"/>
            <a:ext cx="2659209" cy="3924831"/>
            <a:chOff x="561372" y="1759385"/>
            <a:chExt cx="2659209" cy="392483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DD1272A-9041-6DCE-911F-0C3780CC1873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536B9D0-5AD4-4BC4-A44E-18F80CEB224E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2E2CF4-E5F0-6EAA-5BBE-DFD9B043DFAD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47" name="Google Shape;12465;p89">
                <a:extLst>
                  <a:ext uri="{FF2B5EF4-FFF2-40B4-BE49-F238E27FC236}">
                    <a16:creationId xmlns:a16="http://schemas.microsoft.com/office/drawing/2014/main" id="{8FD866CB-3E8B-33EF-7028-1911359540DA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48" name="Google Shape;12466;p89">
                <a:extLst>
                  <a:ext uri="{FF2B5EF4-FFF2-40B4-BE49-F238E27FC236}">
                    <a16:creationId xmlns:a16="http://schemas.microsoft.com/office/drawing/2014/main" id="{0FE1947A-F42E-4984-FD80-8F644FCBA13E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3D92633-CE55-F282-B37D-F584C8F34E3F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sp>
        <p:nvSpPr>
          <p:cNvPr id="49" name="TextBox 7">
            <a:extLst>
              <a:ext uri="{FF2B5EF4-FFF2-40B4-BE49-F238E27FC236}">
                <a16:creationId xmlns:a16="http://schemas.microsoft.com/office/drawing/2014/main" id="{ED3C9B6B-85C6-7772-D1A5-247CA01391EB}"/>
              </a:ext>
            </a:extLst>
          </p:cNvPr>
          <p:cNvSpPr txBox="1"/>
          <p:nvPr/>
        </p:nvSpPr>
        <p:spPr>
          <a:xfrm>
            <a:off x="779747" y="-1125738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221579-EC8A-0894-9196-1DA38C9DFEAD}"/>
              </a:ext>
            </a:extLst>
          </p:cNvPr>
          <p:cNvGrpSpPr/>
          <p:nvPr/>
        </p:nvGrpSpPr>
        <p:grpSpPr>
          <a:xfrm>
            <a:off x="2239925" y="1280186"/>
            <a:ext cx="2841308" cy="4510714"/>
            <a:chOff x="2239925" y="1280186"/>
            <a:chExt cx="2841308" cy="451071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7705620-3E1B-931C-66FF-DCECA51C9F99}"/>
                </a:ext>
              </a:extLst>
            </p:cNvPr>
            <p:cNvGrpSpPr/>
            <p:nvPr/>
          </p:nvGrpSpPr>
          <p:grpSpPr>
            <a:xfrm>
              <a:off x="2239925" y="2816696"/>
              <a:ext cx="2841308" cy="2974204"/>
              <a:chOff x="1544356" y="2203364"/>
              <a:chExt cx="2841308" cy="2974204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5EEF59-66A6-BAAA-1E39-CA52B512146A}"/>
                  </a:ext>
                </a:extLst>
              </p:cNvPr>
              <p:cNvSpPr txBox="1"/>
              <p:nvPr/>
            </p:nvSpPr>
            <p:spPr>
              <a:xfrm>
                <a:off x="1544356" y="2203364"/>
                <a:ext cx="28413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Scalability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53E637B-5722-E2C1-341F-081EEE171F05}"/>
                  </a:ext>
                </a:extLst>
              </p:cNvPr>
              <p:cNvSpPr txBox="1"/>
              <p:nvPr/>
            </p:nvSpPr>
            <p:spPr>
              <a:xfrm>
                <a:off x="1721068" y="2948617"/>
                <a:ext cx="25166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Status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A27F177-AEE9-2D23-1BE1-3B95FDCBAB5C}"/>
                  </a:ext>
                </a:extLst>
              </p:cNvPr>
              <p:cNvSpPr txBox="1"/>
              <p:nvPr/>
            </p:nvSpPr>
            <p:spPr>
              <a:xfrm>
                <a:off x="1748788" y="3650129"/>
                <a:ext cx="2461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Pass/Fail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09D65EC-2F11-297B-BDB5-6685D134B388}"/>
                  </a:ext>
                </a:extLst>
              </p:cNvPr>
              <p:cNvSpPr txBox="1"/>
              <p:nvPr/>
            </p:nvSpPr>
            <p:spPr>
              <a:xfrm>
                <a:off x="1601209" y="4254238"/>
                <a:ext cx="275639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Website UI must scale with the number of faces in the image.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5" name="Picture 5" descr="Group of men outline">
              <a:extLst>
                <a:ext uri="{FF2B5EF4-FFF2-40B4-BE49-F238E27FC236}">
                  <a16:creationId xmlns:a16="http://schemas.microsoft.com/office/drawing/2014/main" id="{BD6B0A1C-6BEF-291E-8124-79DE691CE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087456" y="1280186"/>
              <a:ext cx="1175040" cy="117504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E9957BD-0CE0-1B96-F72C-71574BEACE1E}"/>
              </a:ext>
            </a:extLst>
          </p:cNvPr>
          <p:cNvGrpSpPr/>
          <p:nvPr/>
        </p:nvGrpSpPr>
        <p:grpSpPr>
          <a:xfrm>
            <a:off x="5136519" y="940441"/>
            <a:ext cx="3486502" cy="4958646"/>
            <a:chOff x="5136519" y="940441"/>
            <a:chExt cx="3486502" cy="495864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F9E32DB-915D-5F69-C6D4-52B48D34AF25}"/>
                </a:ext>
              </a:extLst>
            </p:cNvPr>
            <p:cNvGrpSpPr/>
            <p:nvPr/>
          </p:nvGrpSpPr>
          <p:grpSpPr>
            <a:xfrm>
              <a:off x="5136519" y="2765740"/>
              <a:ext cx="3486502" cy="3133347"/>
              <a:chOff x="4440950" y="2184739"/>
              <a:chExt cx="3486502" cy="313334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21F2A2-B4B9-85A5-6D91-FF363739D00D}"/>
                  </a:ext>
                </a:extLst>
              </p:cNvPr>
              <p:cNvSpPr txBox="1"/>
              <p:nvPr/>
            </p:nvSpPr>
            <p:spPr>
              <a:xfrm>
                <a:off x="4440950" y="2184739"/>
                <a:ext cx="34865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Server Environment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4CE231A-87DE-69FE-2C98-B51FE4F8B2E8}"/>
                  </a:ext>
                </a:extLst>
              </p:cNvPr>
              <p:cNvSpPr txBox="1"/>
              <p:nvPr/>
            </p:nvSpPr>
            <p:spPr>
              <a:xfrm>
                <a:off x="4754965" y="2995459"/>
                <a:ext cx="29644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Statuses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FD29FE6-EC92-C94A-9789-D84A9BAE7367}"/>
                  </a:ext>
                </a:extLst>
              </p:cNvPr>
              <p:cNvSpPr txBox="1"/>
              <p:nvPr/>
            </p:nvSpPr>
            <p:spPr>
              <a:xfrm>
                <a:off x="4720643" y="3695107"/>
                <a:ext cx="29644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Python 3.9.16, Rocky Linux 8.1, Flask 3.1.0</a:t>
                </a:r>
                <a:endParaRPr lang="en-US" kern="1200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E137BAE-1DE6-0D8A-3034-D13E23A5C4E8}"/>
                  </a:ext>
                </a:extLst>
              </p:cNvPr>
              <p:cNvSpPr txBox="1"/>
              <p:nvPr/>
            </p:nvSpPr>
            <p:spPr>
              <a:xfrm>
                <a:off x="4701992" y="4394756"/>
                <a:ext cx="296441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All software must be compatible with </a:t>
                </a:r>
                <a:r>
                  <a:rPr lang="en-US" dirty="0" err="1">
                    <a:solidFill>
                      <a:schemeClr val="bg1"/>
                    </a:solidFill>
                    <a:latin typeface="Outfit" pitchFamily="2" charset="0"/>
                  </a:rPr>
                  <a:t>Neuronix</a:t>
                </a:r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 Cluster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C92B452-889F-1F17-91C1-865A8C4C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22551" y="940441"/>
              <a:ext cx="1634799" cy="1634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84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7">
            <a:extLst>
              <a:ext uri="{FF2B5EF4-FFF2-40B4-BE49-F238E27FC236}">
                <a16:creationId xmlns:a16="http://schemas.microsoft.com/office/drawing/2014/main" id="{FF72FE4A-C4B2-8A3B-3B95-2EDF6E8CC5F5}"/>
              </a:ext>
            </a:extLst>
          </p:cNvPr>
          <p:cNvSpPr txBox="1"/>
          <p:nvPr/>
        </p:nvSpPr>
        <p:spPr>
          <a:xfrm>
            <a:off x="779747" y="57793"/>
            <a:ext cx="10397155" cy="1024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Engineering Design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B3F70C-D1D0-663B-EFFB-F7757B4B1851}"/>
              </a:ext>
            </a:extLst>
          </p:cNvPr>
          <p:cNvGrpSpPr/>
          <p:nvPr/>
        </p:nvGrpSpPr>
        <p:grpSpPr>
          <a:xfrm>
            <a:off x="561372" y="1759385"/>
            <a:ext cx="2659209" cy="3924831"/>
            <a:chOff x="561372" y="1759385"/>
            <a:chExt cx="2659209" cy="392483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0B6432E-E9B1-10C6-A0E6-9AE9EC39D061}"/>
                </a:ext>
              </a:extLst>
            </p:cNvPr>
            <p:cNvSpPr/>
            <p:nvPr/>
          </p:nvSpPr>
          <p:spPr>
            <a:xfrm>
              <a:off x="56137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7E7F9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2EC3993-64E9-3C1F-796D-83AEEABEA073}"/>
                </a:ext>
              </a:extLst>
            </p:cNvPr>
            <p:cNvSpPr txBox="1"/>
            <p:nvPr/>
          </p:nvSpPr>
          <p:spPr>
            <a:xfrm>
              <a:off x="1049921" y="3438980"/>
              <a:ext cx="16821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Dataset Annotation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B9CD297-14A4-25FE-861B-4F2AD71F1C3F}"/>
                </a:ext>
              </a:extLst>
            </p:cNvPr>
            <p:cNvGrpSpPr/>
            <p:nvPr/>
          </p:nvGrpSpPr>
          <p:grpSpPr>
            <a:xfrm>
              <a:off x="1372781" y="1759385"/>
              <a:ext cx="1036391" cy="1033667"/>
              <a:chOff x="4510093" y="1583929"/>
              <a:chExt cx="648218" cy="646514"/>
            </a:xfrm>
          </p:grpSpPr>
          <p:sp>
            <p:nvSpPr>
              <p:cNvPr id="105" name="Google Shape;12465;p89">
                <a:extLst>
                  <a:ext uri="{FF2B5EF4-FFF2-40B4-BE49-F238E27FC236}">
                    <a16:creationId xmlns:a16="http://schemas.microsoft.com/office/drawing/2014/main" id="{2A0C16AD-08F5-D55A-78AA-37F2ED9BE47E}"/>
                  </a:ext>
                </a:extLst>
              </p:cNvPr>
              <p:cNvSpPr/>
              <p:nvPr/>
            </p:nvSpPr>
            <p:spPr>
              <a:xfrm>
                <a:off x="4510093" y="1583929"/>
                <a:ext cx="648218" cy="646514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11753" extrusionOk="0">
                    <a:moveTo>
                      <a:pt x="5734" y="694"/>
                    </a:moveTo>
                    <a:cubicBezTo>
                      <a:pt x="7624" y="694"/>
                      <a:pt x="9168" y="2238"/>
                      <a:pt x="9168" y="4128"/>
                    </a:cubicBezTo>
                    <a:cubicBezTo>
                      <a:pt x="9168" y="6050"/>
                      <a:pt x="7624" y="7594"/>
                      <a:pt x="5734" y="7594"/>
                    </a:cubicBezTo>
                    <a:cubicBezTo>
                      <a:pt x="3844" y="7594"/>
                      <a:pt x="2332" y="6018"/>
                      <a:pt x="2332" y="4128"/>
                    </a:cubicBezTo>
                    <a:cubicBezTo>
                      <a:pt x="2332" y="2238"/>
                      <a:pt x="3844" y="694"/>
                      <a:pt x="5734" y="694"/>
                    </a:cubicBezTo>
                    <a:close/>
                    <a:moveTo>
                      <a:pt x="977" y="7531"/>
                    </a:moveTo>
                    <a:cubicBezTo>
                      <a:pt x="1166" y="7531"/>
                      <a:pt x="1323" y="7688"/>
                      <a:pt x="1323" y="7909"/>
                    </a:cubicBezTo>
                    <a:cubicBezTo>
                      <a:pt x="1292" y="8129"/>
                      <a:pt x="1134" y="8255"/>
                      <a:pt x="977" y="8255"/>
                    </a:cubicBezTo>
                    <a:cubicBezTo>
                      <a:pt x="788" y="8255"/>
                      <a:pt x="630" y="8098"/>
                      <a:pt x="630" y="7909"/>
                    </a:cubicBezTo>
                    <a:cubicBezTo>
                      <a:pt x="630" y="7688"/>
                      <a:pt x="788" y="7531"/>
                      <a:pt x="977" y="7531"/>
                    </a:cubicBezTo>
                    <a:close/>
                    <a:moveTo>
                      <a:pt x="10586" y="7531"/>
                    </a:moveTo>
                    <a:cubicBezTo>
                      <a:pt x="10775" y="7531"/>
                      <a:pt x="10932" y="7688"/>
                      <a:pt x="10932" y="7909"/>
                    </a:cubicBezTo>
                    <a:cubicBezTo>
                      <a:pt x="10932" y="8129"/>
                      <a:pt x="10775" y="8255"/>
                      <a:pt x="10586" y="8255"/>
                    </a:cubicBezTo>
                    <a:cubicBezTo>
                      <a:pt x="10397" y="8255"/>
                      <a:pt x="10239" y="8098"/>
                      <a:pt x="10239" y="7909"/>
                    </a:cubicBezTo>
                    <a:cubicBezTo>
                      <a:pt x="10239" y="7688"/>
                      <a:pt x="10397" y="7531"/>
                      <a:pt x="10586" y="7531"/>
                    </a:cubicBezTo>
                    <a:close/>
                    <a:moveTo>
                      <a:pt x="3025" y="9641"/>
                    </a:moveTo>
                    <a:cubicBezTo>
                      <a:pt x="3214" y="9641"/>
                      <a:pt x="3371" y="9799"/>
                      <a:pt x="3371" y="9988"/>
                    </a:cubicBezTo>
                    <a:cubicBezTo>
                      <a:pt x="3340" y="10177"/>
                      <a:pt x="3214" y="10335"/>
                      <a:pt x="3025" y="10335"/>
                    </a:cubicBezTo>
                    <a:cubicBezTo>
                      <a:pt x="2836" y="10335"/>
                      <a:pt x="2678" y="10177"/>
                      <a:pt x="2678" y="9988"/>
                    </a:cubicBezTo>
                    <a:cubicBezTo>
                      <a:pt x="2678" y="9799"/>
                      <a:pt x="2836" y="9641"/>
                      <a:pt x="3025" y="9641"/>
                    </a:cubicBezTo>
                    <a:close/>
                    <a:moveTo>
                      <a:pt x="8475" y="9641"/>
                    </a:moveTo>
                    <a:cubicBezTo>
                      <a:pt x="8696" y="9641"/>
                      <a:pt x="8822" y="9799"/>
                      <a:pt x="8822" y="9988"/>
                    </a:cubicBezTo>
                    <a:cubicBezTo>
                      <a:pt x="8822" y="10177"/>
                      <a:pt x="8664" y="10335"/>
                      <a:pt x="8475" y="10335"/>
                    </a:cubicBezTo>
                    <a:cubicBezTo>
                      <a:pt x="8255" y="10335"/>
                      <a:pt x="8128" y="10177"/>
                      <a:pt x="8128" y="9988"/>
                    </a:cubicBezTo>
                    <a:cubicBezTo>
                      <a:pt x="8128" y="9799"/>
                      <a:pt x="8255" y="9641"/>
                      <a:pt x="8475" y="9641"/>
                    </a:cubicBezTo>
                    <a:close/>
                    <a:moveTo>
                      <a:pt x="5734" y="10303"/>
                    </a:moveTo>
                    <a:cubicBezTo>
                      <a:pt x="5955" y="10303"/>
                      <a:pt x="6112" y="10461"/>
                      <a:pt x="6112" y="10650"/>
                    </a:cubicBezTo>
                    <a:cubicBezTo>
                      <a:pt x="6112" y="10839"/>
                      <a:pt x="5955" y="10996"/>
                      <a:pt x="5734" y="10996"/>
                    </a:cubicBezTo>
                    <a:cubicBezTo>
                      <a:pt x="5545" y="10996"/>
                      <a:pt x="5388" y="10839"/>
                      <a:pt x="5388" y="10650"/>
                    </a:cubicBezTo>
                    <a:cubicBezTo>
                      <a:pt x="5388" y="10461"/>
                      <a:pt x="5545" y="10303"/>
                      <a:pt x="5734" y="10303"/>
                    </a:cubicBezTo>
                    <a:close/>
                    <a:moveTo>
                      <a:pt x="5797" y="1"/>
                    </a:moveTo>
                    <a:cubicBezTo>
                      <a:pt x="3497" y="1"/>
                      <a:pt x="1701" y="1860"/>
                      <a:pt x="1701" y="4097"/>
                    </a:cubicBezTo>
                    <a:cubicBezTo>
                      <a:pt x="1701" y="5010"/>
                      <a:pt x="2017" y="5924"/>
                      <a:pt x="2552" y="6617"/>
                    </a:cubicBezTo>
                    <a:lnTo>
                      <a:pt x="1701" y="7153"/>
                    </a:lnTo>
                    <a:cubicBezTo>
                      <a:pt x="1481" y="6995"/>
                      <a:pt x="1260" y="6901"/>
                      <a:pt x="1040" y="6901"/>
                    </a:cubicBezTo>
                    <a:cubicBezTo>
                      <a:pt x="473" y="6901"/>
                      <a:pt x="0" y="7373"/>
                      <a:pt x="0" y="7940"/>
                    </a:cubicBezTo>
                    <a:cubicBezTo>
                      <a:pt x="0" y="8476"/>
                      <a:pt x="473" y="8948"/>
                      <a:pt x="1040" y="8948"/>
                    </a:cubicBezTo>
                    <a:cubicBezTo>
                      <a:pt x="1575" y="8948"/>
                      <a:pt x="2048" y="8476"/>
                      <a:pt x="2048" y="7940"/>
                    </a:cubicBezTo>
                    <a:lnTo>
                      <a:pt x="2048" y="7751"/>
                    </a:lnTo>
                    <a:lnTo>
                      <a:pt x="3088" y="7153"/>
                    </a:lnTo>
                    <a:cubicBezTo>
                      <a:pt x="3340" y="7373"/>
                      <a:pt x="3623" y="7625"/>
                      <a:pt x="3970" y="7783"/>
                    </a:cubicBezTo>
                    <a:lnTo>
                      <a:pt x="3308" y="8948"/>
                    </a:lnTo>
                    <a:lnTo>
                      <a:pt x="3119" y="8948"/>
                    </a:lnTo>
                    <a:cubicBezTo>
                      <a:pt x="2552" y="8948"/>
                      <a:pt x="2080" y="9421"/>
                      <a:pt x="2080" y="9988"/>
                    </a:cubicBezTo>
                    <a:cubicBezTo>
                      <a:pt x="2080" y="10524"/>
                      <a:pt x="2552" y="10996"/>
                      <a:pt x="3119" y="10996"/>
                    </a:cubicBezTo>
                    <a:cubicBezTo>
                      <a:pt x="3655" y="10996"/>
                      <a:pt x="4127" y="10524"/>
                      <a:pt x="4127" y="9988"/>
                    </a:cubicBezTo>
                    <a:cubicBezTo>
                      <a:pt x="4127" y="9736"/>
                      <a:pt x="4064" y="9515"/>
                      <a:pt x="3907" y="9326"/>
                    </a:cubicBezTo>
                    <a:lnTo>
                      <a:pt x="4600" y="8098"/>
                    </a:lnTo>
                    <a:cubicBezTo>
                      <a:pt x="4883" y="8161"/>
                      <a:pt x="5199" y="8255"/>
                      <a:pt x="5514" y="8287"/>
                    </a:cubicBezTo>
                    <a:lnTo>
                      <a:pt x="5514" y="9736"/>
                    </a:lnTo>
                    <a:cubicBezTo>
                      <a:pt x="5136" y="9894"/>
                      <a:pt x="4852" y="10272"/>
                      <a:pt x="4852" y="10713"/>
                    </a:cubicBezTo>
                    <a:cubicBezTo>
                      <a:pt x="4852" y="11280"/>
                      <a:pt x="5325" y="11752"/>
                      <a:pt x="5860" y="11752"/>
                    </a:cubicBezTo>
                    <a:cubicBezTo>
                      <a:pt x="6427" y="11752"/>
                      <a:pt x="6900" y="11280"/>
                      <a:pt x="6900" y="10713"/>
                    </a:cubicBezTo>
                    <a:cubicBezTo>
                      <a:pt x="6900" y="10303"/>
                      <a:pt x="6616" y="9894"/>
                      <a:pt x="6238" y="9736"/>
                    </a:cubicBezTo>
                    <a:lnTo>
                      <a:pt x="6238" y="8287"/>
                    </a:lnTo>
                    <a:cubicBezTo>
                      <a:pt x="6553" y="8255"/>
                      <a:pt x="6868" y="8224"/>
                      <a:pt x="7120" y="8098"/>
                    </a:cubicBezTo>
                    <a:lnTo>
                      <a:pt x="7845" y="9326"/>
                    </a:lnTo>
                    <a:cubicBezTo>
                      <a:pt x="7687" y="9515"/>
                      <a:pt x="7593" y="9736"/>
                      <a:pt x="7593" y="9988"/>
                    </a:cubicBezTo>
                    <a:cubicBezTo>
                      <a:pt x="7593" y="10524"/>
                      <a:pt x="8065" y="10996"/>
                      <a:pt x="8633" y="10996"/>
                    </a:cubicBezTo>
                    <a:cubicBezTo>
                      <a:pt x="9168" y="10996"/>
                      <a:pt x="9641" y="10524"/>
                      <a:pt x="9641" y="9988"/>
                    </a:cubicBezTo>
                    <a:cubicBezTo>
                      <a:pt x="9641" y="9421"/>
                      <a:pt x="9168" y="8948"/>
                      <a:pt x="8633" y="8948"/>
                    </a:cubicBezTo>
                    <a:lnTo>
                      <a:pt x="8444" y="8948"/>
                    </a:lnTo>
                    <a:lnTo>
                      <a:pt x="7750" y="7783"/>
                    </a:lnTo>
                    <a:cubicBezTo>
                      <a:pt x="8065" y="7625"/>
                      <a:pt x="8381" y="7373"/>
                      <a:pt x="8664" y="7153"/>
                    </a:cubicBezTo>
                    <a:lnTo>
                      <a:pt x="9735" y="7751"/>
                    </a:lnTo>
                    <a:lnTo>
                      <a:pt x="9735" y="7940"/>
                    </a:lnTo>
                    <a:cubicBezTo>
                      <a:pt x="9735" y="8476"/>
                      <a:pt x="10208" y="8948"/>
                      <a:pt x="10743" y="8948"/>
                    </a:cubicBezTo>
                    <a:cubicBezTo>
                      <a:pt x="11310" y="8948"/>
                      <a:pt x="11783" y="8476"/>
                      <a:pt x="11783" y="7940"/>
                    </a:cubicBezTo>
                    <a:cubicBezTo>
                      <a:pt x="11626" y="7342"/>
                      <a:pt x="11153" y="6901"/>
                      <a:pt x="10586" y="6901"/>
                    </a:cubicBezTo>
                    <a:cubicBezTo>
                      <a:pt x="10302" y="6901"/>
                      <a:pt x="10082" y="6995"/>
                      <a:pt x="9924" y="7153"/>
                    </a:cubicBezTo>
                    <a:lnTo>
                      <a:pt x="9011" y="6617"/>
                    </a:lnTo>
                    <a:cubicBezTo>
                      <a:pt x="9578" y="5924"/>
                      <a:pt x="9893" y="5010"/>
                      <a:pt x="9893" y="4097"/>
                    </a:cubicBezTo>
                    <a:cubicBezTo>
                      <a:pt x="9893" y="1828"/>
                      <a:pt x="8034" y="1"/>
                      <a:pt x="579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6" name="Google Shape;12466;p89">
                <a:extLst>
                  <a:ext uri="{FF2B5EF4-FFF2-40B4-BE49-F238E27FC236}">
                    <a16:creationId xmlns:a16="http://schemas.microsoft.com/office/drawing/2014/main" id="{814A9285-6266-F1DA-D976-86F237BE5F74}"/>
                  </a:ext>
                </a:extLst>
              </p:cNvPr>
              <p:cNvSpPr/>
              <p:nvPr/>
            </p:nvSpPr>
            <p:spPr>
              <a:xfrm>
                <a:off x="4712854" y="1658465"/>
                <a:ext cx="228780" cy="265196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4821" extrusionOk="0">
                    <a:moveTo>
                      <a:pt x="2048" y="725"/>
                    </a:moveTo>
                    <a:cubicBezTo>
                      <a:pt x="2458" y="725"/>
                      <a:pt x="2741" y="1040"/>
                      <a:pt x="2741" y="1387"/>
                    </a:cubicBezTo>
                    <a:cubicBezTo>
                      <a:pt x="2741" y="1765"/>
                      <a:pt x="2426" y="2049"/>
                      <a:pt x="2048" y="2049"/>
                    </a:cubicBezTo>
                    <a:cubicBezTo>
                      <a:pt x="1702" y="2049"/>
                      <a:pt x="1387" y="1733"/>
                      <a:pt x="1387" y="1387"/>
                    </a:cubicBezTo>
                    <a:cubicBezTo>
                      <a:pt x="1387" y="1040"/>
                      <a:pt x="1702" y="725"/>
                      <a:pt x="2048" y="725"/>
                    </a:cubicBezTo>
                    <a:close/>
                    <a:moveTo>
                      <a:pt x="2363" y="2773"/>
                    </a:moveTo>
                    <a:cubicBezTo>
                      <a:pt x="2930" y="2773"/>
                      <a:pt x="3403" y="3246"/>
                      <a:pt x="3403" y="3781"/>
                    </a:cubicBezTo>
                    <a:lnTo>
                      <a:pt x="3403" y="4128"/>
                    </a:lnTo>
                    <a:lnTo>
                      <a:pt x="630" y="4128"/>
                    </a:lnTo>
                    <a:lnTo>
                      <a:pt x="630" y="3781"/>
                    </a:lnTo>
                    <a:lnTo>
                      <a:pt x="693" y="3781"/>
                    </a:lnTo>
                    <a:cubicBezTo>
                      <a:pt x="693" y="3246"/>
                      <a:pt x="1166" y="2773"/>
                      <a:pt x="1702" y="2773"/>
                    </a:cubicBezTo>
                    <a:close/>
                    <a:moveTo>
                      <a:pt x="2111" y="1"/>
                    </a:moveTo>
                    <a:cubicBezTo>
                      <a:pt x="1355" y="1"/>
                      <a:pt x="725" y="631"/>
                      <a:pt x="725" y="1387"/>
                    </a:cubicBezTo>
                    <a:cubicBezTo>
                      <a:pt x="725" y="1702"/>
                      <a:pt x="851" y="2017"/>
                      <a:pt x="1040" y="2238"/>
                    </a:cubicBezTo>
                    <a:cubicBezTo>
                      <a:pt x="441" y="2521"/>
                      <a:pt x="63" y="3120"/>
                      <a:pt x="63" y="3781"/>
                    </a:cubicBezTo>
                    <a:lnTo>
                      <a:pt x="63" y="4443"/>
                    </a:lnTo>
                    <a:cubicBezTo>
                      <a:pt x="0" y="4663"/>
                      <a:pt x="158" y="4821"/>
                      <a:pt x="378" y="4821"/>
                    </a:cubicBezTo>
                    <a:lnTo>
                      <a:pt x="3781" y="4821"/>
                    </a:lnTo>
                    <a:cubicBezTo>
                      <a:pt x="4001" y="4821"/>
                      <a:pt x="4159" y="4663"/>
                      <a:pt x="4159" y="4443"/>
                    </a:cubicBezTo>
                    <a:lnTo>
                      <a:pt x="4159" y="3781"/>
                    </a:lnTo>
                    <a:cubicBezTo>
                      <a:pt x="4159" y="3120"/>
                      <a:pt x="3749" y="2521"/>
                      <a:pt x="3151" y="2238"/>
                    </a:cubicBezTo>
                    <a:cubicBezTo>
                      <a:pt x="3371" y="2017"/>
                      <a:pt x="3466" y="1733"/>
                      <a:pt x="3466" y="1387"/>
                    </a:cubicBezTo>
                    <a:cubicBezTo>
                      <a:pt x="3466" y="631"/>
                      <a:pt x="2836" y="1"/>
                      <a:pt x="211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311875-67B3-72CA-6B1E-3F071E72F3B0}"/>
                </a:ext>
              </a:extLst>
            </p:cNvPr>
            <p:cNvSpPr txBox="1"/>
            <p:nvPr/>
          </p:nvSpPr>
          <p:spPr>
            <a:xfrm>
              <a:off x="592758" y="4249393"/>
              <a:ext cx="259643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The process of labeling data to train AI models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3F8839-3D67-DB0C-C0C2-D70A7CB67B9C}"/>
              </a:ext>
            </a:extLst>
          </p:cNvPr>
          <p:cNvGrpSpPr/>
          <p:nvPr/>
        </p:nvGrpSpPr>
        <p:grpSpPr>
          <a:xfrm>
            <a:off x="3326422" y="1519192"/>
            <a:ext cx="2659209" cy="4165024"/>
            <a:chOff x="3326422" y="1519192"/>
            <a:chExt cx="2659209" cy="416502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35AE17D-75BB-3C39-C249-04A0D024DF8E}"/>
                </a:ext>
              </a:extLst>
            </p:cNvPr>
            <p:cNvSpPr/>
            <p:nvPr/>
          </p:nvSpPr>
          <p:spPr>
            <a:xfrm>
              <a:off x="3326422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97A7B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52B3DEE-07A3-6770-9306-F7E90BEF5FD5}"/>
                </a:ext>
              </a:extLst>
            </p:cNvPr>
            <p:cNvSpPr txBox="1"/>
            <p:nvPr/>
          </p:nvSpPr>
          <p:spPr>
            <a:xfrm>
              <a:off x="3771158" y="3438980"/>
              <a:ext cx="1769736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Feature Extraction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FB7B20-EBAE-1F5A-C7B0-807375C5D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9000" y="1519192"/>
              <a:ext cx="1514053" cy="15140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066A8B-FE72-69BF-0B55-00E0AD420DA8}"/>
                </a:ext>
              </a:extLst>
            </p:cNvPr>
            <p:cNvSpPr txBox="1"/>
            <p:nvPr/>
          </p:nvSpPr>
          <p:spPr>
            <a:xfrm>
              <a:off x="3357807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Selecting key patterns or attributes of the image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F9DEAC-94CC-B77A-E8A2-16B420FF760A}"/>
              </a:ext>
            </a:extLst>
          </p:cNvPr>
          <p:cNvGrpSpPr/>
          <p:nvPr/>
        </p:nvGrpSpPr>
        <p:grpSpPr>
          <a:xfrm>
            <a:off x="6112595" y="1586332"/>
            <a:ext cx="2659209" cy="4097884"/>
            <a:chOff x="6112595" y="1586332"/>
            <a:chExt cx="2659209" cy="409788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B0B665-7888-B084-BC41-6876368C46D3}"/>
                </a:ext>
              </a:extLst>
            </p:cNvPr>
            <p:cNvSpPr/>
            <p:nvPr/>
          </p:nvSpPr>
          <p:spPr>
            <a:xfrm>
              <a:off x="6112595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B9B9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F4C8442-C41D-381C-6C48-30ADD1804410}"/>
                </a:ext>
              </a:extLst>
            </p:cNvPr>
            <p:cNvSpPr txBox="1"/>
            <p:nvPr/>
          </p:nvSpPr>
          <p:spPr>
            <a:xfrm>
              <a:off x="6283320" y="3438980"/>
              <a:ext cx="23177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Machine Learning Training</a:t>
              </a:r>
            </a:p>
          </p:txBody>
        </p:sp>
        <p:pic>
          <p:nvPicPr>
            <p:cNvPr id="110" name="Picture 109" descr="A black background with a smiling face&#10;&#10;AI-generated content may be incorrect.">
              <a:extLst>
                <a:ext uri="{FF2B5EF4-FFF2-40B4-BE49-F238E27FC236}">
                  <a16:creationId xmlns:a16="http://schemas.microsoft.com/office/drawing/2014/main" id="{35ED2683-2CB6-2440-901A-B9C755D53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313" y="1586332"/>
              <a:ext cx="1379772" cy="13797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3933C2-66AA-B6AA-7898-816E3AA20F9E}"/>
                </a:ext>
              </a:extLst>
            </p:cNvPr>
            <p:cNvSpPr txBox="1"/>
            <p:nvPr/>
          </p:nvSpPr>
          <p:spPr>
            <a:xfrm>
              <a:off x="6143980" y="4249393"/>
              <a:ext cx="2596438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Training a detector to classify by feeding it processed data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8EE369-734A-DA27-EFEC-AC9BC357167F}"/>
              </a:ext>
            </a:extLst>
          </p:cNvPr>
          <p:cNvGrpSpPr/>
          <p:nvPr/>
        </p:nvGrpSpPr>
        <p:grpSpPr>
          <a:xfrm>
            <a:off x="8903899" y="1791387"/>
            <a:ext cx="2659209" cy="3892829"/>
            <a:chOff x="8903899" y="1791387"/>
            <a:chExt cx="2659209" cy="389282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A076CA2-0E0D-F8A6-897D-AC288CA638C4}"/>
                </a:ext>
              </a:extLst>
            </p:cNvPr>
            <p:cNvSpPr/>
            <p:nvPr/>
          </p:nvSpPr>
          <p:spPr>
            <a:xfrm>
              <a:off x="8903899" y="3229977"/>
              <a:ext cx="2659209" cy="2454239"/>
            </a:xfrm>
            <a:prstGeom prst="roundRect">
              <a:avLst>
                <a:gd name="adj" fmla="val 5933"/>
              </a:avLst>
            </a:prstGeom>
            <a:solidFill>
              <a:srgbClr val="A7A2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612E88F-01DE-03FD-0BD7-5CA0F55C5EC5}"/>
                </a:ext>
              </a:extLst>
            </p:cNvPr>
            <p:cNvSpPr txBox="1"/>
            <p:nvPr/>
          </p:nvSpPr>
          <p:spPr>
            <a:xfrm>
              <a:off x="9290307" y="3438980"/>
              <a:ext cx="188639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</a:rPr>
                <a:t>Website tool development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58A17F5-8A7A-4C6E-660D-9117F525FB6E}"/>
                </a:ext>
              </a:extLst>
            </p:cNvPr>
            <p:cNvGrpSpPr/>
            <p:nvPr/>
          </p:nvGrpSpPr>
          <p:grpSpPr>
            <a:xfrm>
              <a:off x="9684909" y="1791387"/>
              <a:ext cx="1097188" cy="969662"/>
              <a:chOff x="6924158" y="3860084"/>
              <a:chExt cx="641288" cy="566751"/>
            </a:xfrm>
          </p:grpSpPr>
          <p:sp>
            <p:nvSpPr>
              <p:cNvPr id="97" name="Google Shape;12445;p89">
                <a:extLst>
                  <a:ext uri="{FF2B5EF4-FFF2-40B4-BE49-F238E27FC236}">
                    <a16:creationId xmlns:a16="http://schemas.microsoft.com/office/drawing/2014/main" id="{1F968ADA-482B-75B8-5630-F3AB53A94A55}"/>
                  </a:ext>
                </a:extLst>
              </p:cNvPr>
              <p:cNvSpPr/>
              <p:nvPr/>
            </p:nvSpPr>
            <p:spPr>
              <a:xfrm>
                <a:off x="6924158" y="3860084"/>
                <a:ext cx="641288" cy="566751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0303" extrusionOk="0">
                    <a:moveTo>
                      <a:pt x="10618" y="693"/>
                    </a:moveTo>
                    <a:cubicBezTo>
                      <a:pt x="10807" y="693"/>
                      <a:pt x="10964" y="851"/>
                      <a:pt x="10964" y="1040"/>
                    </a:cubicBezTo>
                    <a:lnTo>
                      <a:pt x="10964" y="2741"/>
                    </a:lnTo>
                    <a:lnTo>
                      <a:pt x="662" y="2741"/>
                    </a:lnTo>
                    <a:lnTo>
                      <a:pt x="662" y="1040"/>
                    </a:lnTo>
                    <a:cubicBezTo>
                      <a:pt x="662" y="851"/>
                      <a:pt x="820" y="693"/>
                      <a:pt x="1009" y="693"/>
                    </a:cubicBezTo>
                    <a:close/>
                    <a:moveTo>
                      <a:pt x="10996" y="3403"/>
                    </a:moveTo>
                    <a:lnTo>
                      <a:pt x="10996" y="9231"/>
                    </a:lnTo>
                    <a:cubicBezTo>
                      <a:pt x="10964" y="9420"/>
                      <a:pt x="10838" y="9578"/>
                      <a:pt x="10618" y="9578"/>
                    </a:cubicBezTo>
                    <a:lnTo>
                      <a:pt x="1009" y="9578"/>
                    </a:lnTo>
                    <a:cubicBezTo>
                      <a:pt x="820" y="9578"/>
                      <a:pt x="662" y="9420"/>
                      <a:pt x="662" y="9231"/>
                    </a:cubicBezTo>
                    <a:lnTo>
                      <a:pt x="662" y="3403"/>
                    </a:lnTo>
                    <a:close/>
                    <a:moveTo>
                      <a:pt x="1009" y="0"/>
                    </a:moveTo>
                    <a:cubicBezTo>
                      <a:pt x="473" y="0"/>
                      <a:pt x="1" y="473"/>
                      <a:pt x="1" y="1040"/>
                    </a:cubicBezTo>
                    <a:lnTo>
                      <a:pt x="1" y="9263"/>
                    </a:lnTo>
                    <a:cubicBezTo>
                      <a:pt x="1" y="9830"/>
                      <a:pt x="473" y="10302"/>
                      <a:pt x="1009" y="10302"/>
                    </a:cubicBezTo>
                    <a:lnTo>
                      <a:pt x="10618" y="10302"/>
                    </a:lnTo>
                    <a:cubicBezTo>
                      <a:pt x="11185" y="10302"/>
                      <a:pt x="11658" y="9830"/>
                      <a:pt x="11658" y="9263"/>
                    </a:cubicBezTo>
                    <a:lnTo>
                      <a:pt x="11658" y="1040"/>
                    </a:lnTo>
                    <a:cubicBezTo>
                      <a:pt x="11658" y="441"/>
                      <a:pt x="11217" y="0"/>
                      <a:pt x="1061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8" name="Google Shape;12446;p89">
                <a:extLst>
                  <a:ext uri="{FF2B5EF4-FFF2-40B4-BE49-F238E27FC236}">
                    <a16:creationId xmlns:a16="http://schemas.microsoft.com/office/drawing/2014/main" id="{EC8A72F5-74D7-A46D-24A9-ACF47894EBAB}"/>
                  </a:ext>
                </a:extLst>
              </p:cNvPr>
              <p:cNvSpPr/>
              <p:nvPr/>
            </p:nvSpPr>
            <p:spPr>
              <a:xfrm>
                <a:off x="6996934" y="3934620"/>
                <a:ext cx="3993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694" extrusionOk="0">
                    <a:moveTo>
                      <a:pt x="348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1" y="536"/>
                      <a:pt x="158" y="693"/>
                      <a:pt x="348" y="693"/>
                    </a:cubicBezTo>
                    <a:cubicBezTo>
                      <a:pt x="568" y="693"/>
                      <a:pt x="726" y="536"/>
                      <a:pt x="726" y="347"/>
                    </a:cubicBezTo>
                    <a:cubicBezTo>
                      <a:pt x="726" y="158"/>
                      <a:pt x="568" y="0"/>
                      <a:pt x="3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99" name="Google Shape;12447;p89">
                <a:extLst>
                  <a:ext uri="{FF2B5EF4-FFF2-40B4-BE49-F238E27FC236}">
                    <a16:creationId xmlns:a16="http://schemas.microsoft.com/office/drawing/2014/main" id="{CBD6379C-6DD9-0E7D-C1F2-290C3E0B4AF7}"/>
                  </a:ext>
                </a:extLst>
              </p:cNvPr>
              <p:cNvSpPr/>
              <p:nvPr/>
            </p:nvSpPr>
            <p:spPr>
              <a:xfrm>
                <a:off x="7073231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0" name="Google Shape;12448;p89">
                <a:extLst>
                  <a:ext uri="{FF2B5EF4-FFF2-40B4-BE49-F238E27FC236}">
                    <a16:creationId xmlns:a16="http://schemas.microsoft.com/office/drawing/2014/main" id="{D482E878-19AB-3359-EFA0-D07B4CFC7867}"/>
                  </a:ext>
                </a:extLst>
              </p:cNvPr>
              <p:cNvSpPr/>
              <p:nvPr/>
            </p:nvSpPr>
            <p:spPr>
              <a:xfrm>
                <a:off x="7149472" y="3934620"/>
                <a:ext cx="3817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36"/>
                      <a:pt x="158" y="693"/>
                      <a:pt x="347" y="693"/>
                    </a:cubicBezTo>
                    <a:cubicBezTo>
                      <a:pt x="536" y="693"/>
                      <a:pt x="693" y="536"/>
                      <a:pt x="693" y="347"/>
                    </a:cubicBezTo>
                    <a:cubicBezTo>
                      <a:pt x="693" y="158"/>
                      <a:pt x="536" y="0"/>
                      <a:pt x="3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1" name="Google Shape;12449;p89">
                <a:extLst>
                  <a:ext uri="{FF2B5EF4-FFF2-40B4-BE49-F238E27FC236}">
                    <a16:creationId xmlns:a16="http://schemas.microsoft.com/office/drawing/2014/main" id="{4327A2EB-51D9-C65B-1B55-D59A4A997F26}"/>
                  </a:ext>
                </a:extLst>
              </p:cNvPr>
              <p:cNvSpPr/>
              <p:nvPr/>
            </p:nvSpPr>
            <p:spPr>
              <a:xfrm>
                <a:off x="7222249" y="3934620"/>
                <a:ext cx="266956" cy="38176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694" extrusionOk="0">
                    <a:moveTo>
                      <a:pt x="347" y="0"/>
                    </a:moveTo>
                    <a:cubicBezTo>
                      <a:pt x="158" y="0"/>
                      <a:pt x="1" y="158"/>
                      <a:pt x="1" y="347"/>
                    </a:cubicBezTo>
                    <a:cubicBezTo>
                      <a:pt x="32" y="536"/>
                      <a:pt x="190" y="693"/>
                      <a:pt x="347" y="693"/>
                    </a:cubicBezTo>
                    <a:lnTo>
                      <a:pt x="4506" y="693"/>
                    </a:lnTo>
                    <a:cubicBezTo>
                      <a:pt x="4695" y="693"/>
                      <a:pt x="4852" y="536"/>
                      <a:pt x="4852" y="347"/>
                    </a:cubicBezTo>
                    <a:cubicBezTo>
                      <a:pt x="4852" y="158"/>
                      <a:pt x="4695" y="0"/>
                      <a:pt x="45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2" name="Google Shape;12450;p89">
                <a:extLst>
                  <a:ext uri="{FF2B5EF4-FFF2-40B4-BE49-F238E27FC236}">
                    <a16:creationId xmlns:a16="http://schemas.microsoft.com/office/drawing/2014/main" id="{52C10766-869A-8E99-E66A-4B134FA3C039}"/>
                  </a:ext>
                </a:extLst>
              </p:cNvPr>
              <p:cNvSpPr/>
              <p:nvPr/>
            </p:nvSpPr>
            <p:spPr>
              <a:xfrm>
                <a:off x="7340077" y="4124784"/>
                <a:ext cx="114472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3412" extrusionOk="0">
                    <a:moveTo>
                      <a:pt x="347" y="1"/>
                    </a:moveTo>
                    <a:cubicBezTo>
                      <a:pt x="261" y="1"/>
                      <a:pt x="174" y="24"/>
                      <a:pt x="127" y="72"/>
                    </a:cubicBezTo>
                    <a:cubicBezTo>
                      <a:pt x="1" y="198"/>
                      <a:pt x="1" y="450"/>
                      <a:pt x="127" y="544"/>
                    </a:cubicBezTo>
                    <a:lnTo>
                      <a:pt x="1261" y="1710"/>
                    </a:lnTo>
                    <a:lnTo>
                      <a:pt x="127" y="2844"/>
                    </a:lnTo>
                    <a:cubicBezTo>
                      <a:pt x="1" y="2970"/>
                      <a:pt x="1" y="3191"/>
                      <a:pt x="127" y="3317"/>
                    </a:cubicBezTo>
                    <a:cubicBezTo>
                      <a:pt x="174" y="3380"/>
                      <a:pt x="261" y="3411"/>
                      <a:pt x="347" y="3411"/>
                    </a:cubicBezTo>
                    <a:cubicBezTo>
                      <a:pt x="434" y="3411"/>
                      <a:pt x="521" y="3380"/>
                      <a:pt x="568" y="3317"/>
                    </a:cubicBezTo>
                    <a:lnTo>
                      <a:pt x="1954" y="1930"/>
                    </a:lnTo>
                    <a:cubicBezTo>
                      <a:pt x="2080" y="1804"/>
                      <a:pt x="2080" y="1584"/>
                      <a:pt x="1954" y="1458"/>
                    </a:cubicBezTo>
                    <a:lnTo>
                      <a:pt x="568" y="72"/>
                    </a:lnTo>
                    <a:cubicBezTo>
                      <a:pt x="521" y="24"/>
                      <a:pt x="434" y="1"/>
                      <a:pt x="347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3" name="Google Shape;12451;p89">
                <a:extLst>
                  <a:ext uri="{FF2B5EF4-FFF2-40B4-BE49-F238E27FC236}">
                    <a16:creationId xmlns:a16="http://schemas.microsoft.com/office/drawing/2014/main" id="{92C9CF55-7328-24C8-4BCB-C079FE327ECA}"/>
                  </a:ext>
                </a:extLst>
              </p:cNvPr>
              <p:cNvSpPr/>
              <p:nvPr/>
            </p:nvSpPr>
            <p:spPr>
              <a:xfrm>
                <a:off x="7033350" y="4124784"/>
                <a:ext cx="117883" cy="187688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3412" extrusionOk="0">
                    <a:moveTo>
                      <a:pt x="1749" y="1"/>
                    </a:moveTo>
                    <a:cubicBezTo>
                      <a:pt x="1662" y="1"/>
                      <a:pt x="1576" y="24"/>
                      <a:pt x="1513" y="72"/>
                    </a:cubicBezTo>
                    <a:lnTo>
                      <a:pt x="127" y="1458"/>
                    </a:lnTo>
                    <a:cubicBezTo>
                      <a:pt x="1" y="1584"/>
                      <a:pt x="1" y="1804"/>
                      <a:pt x="127" y="1930"/>
                    </a:cubicBezTo>
                    <a:lnTo>
                      <a:pt x="1513" y="3317"/>
                    </a:lnTo>
                    <a:cubicBezTo>
                      <a:pt x="1576" y="3380"/>
                      <a:pt x="1662" y="3411"/>
                      <a:pt x="1749" y="3411"/>
                    </a:cubicBezTo>
                    <a:cubicBezTo>
                      <a:pt x="1836" y="3411"/>
                      <a:pt x="1922" y="3380"/>
                      <a:pt x="1985" y="3317"/>
                    </a:cubicBezTo>
                    <a:cubicBezTo>
                      <a:pt x="2111" y="3191"/>
                      <a:pt x="2111" y="2970"/>
                      <a:pt x="1985" y="2844"/>
                    </a:cubicBezTo>
                    <a:lnTo>
                      <a:pt x="851" y="1710"/>
                    </a:lnTo>
                    <a:lnTo>
                      <a:pt x="1985" y="544"/>
                    </a:lnTo>
                    <a:cubicBezTo>
                      <a:pt x="2143" y="450"/>
                      <a:pt x="2143" y="198"/>
                      <a:pt x="1985" y="72"/>
                    </a:cubicBezTo>
                    <a:cubicBezTo>
                      <a:pt x="1922" y="24"/>
                      <a:pt x="1836" y="1"/>
                      <a:pt x="174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  <p:sp>
            <p:nvSpPr>
              <p:cNvPr id="104" name="Google Shape;12452;p89">
                <a:extLst>
                  <a:ext uri="{FF2B5EF4-FFF2-40B4-BE49-F238E27FC236}">
                    <a16:creationId xmlns:a16="http://schemas.microsoft.com/office/drawing/2014/main" id="{84A933FB-177D-2D7A-F60F-3C641957A244}"/>
                  </a:ext>
                </a:extLst>
              </p:cNvPr>
              <p:cNvSpPr/>
              <p:nvPr/>
            </p:nvSpPr>
            <p:spPr>
              <a:xfrm>
                <a:off x="7184128" y="4084463"/>
                <a:ext cx="119643" cy="26272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4776" extrusionOk="0">
                    <a:moveTo>
                      <a:pt x="1778" y="0"/>
                    </a:moveTo>
                    <a:cubicBezTo>
                      <a:pt x="1617" y="0"/>
                      <a:pt x="1501" y="108"/>
                      <a:pt x="1450" y="237"/>
                    </a:cubicBezTo>
                    <a:lnTo>
                      <a:pt x="63" y="4333"/>
                    </a:lnTo>
                    <a:cubicBezTo>
                      <a:pt x="0" y="4522"/>
                      <a:pt x="95" y="4680"/>
                      <a:pt x="253" y="4743"/>
                    </a:cubicBezTo>
                    <a:cubicBezTo>
                      <a:pt x="305" y="4765"/>
                      <a:pt x="354" y="4775"/>
                      <a:pt x="399" y="4775"/>
                    </a:cubicBezTo>
                    <a:cubicBezTo>
                      <a:pt x="543" y="4775"/>
                      <a:pt x="646" y="4674"/>
                      <a:pt x="694" y="4554"/>
                    </a:cubicBezTo>
                    <a:lnTo>
                      <a:pt x="2080" y="458"/>
                    </a:lnTo>
                    <a:cubicBezTo>
                      <a:pt x="2174" y="300"/>
                      <a:pt x="2048" y="111"/>
                      <a:pt x="1891" y="17"/>
                    </a:cubicBezTo>
                    <a:cubicBezTo>
                      <a:pt x="1851" y="6"/>
                      <a:pt x="1813" y="0"/>
                      <a:pt x="177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Arial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99AEDB-346D-3217-A233-A0A8A2626319}"/>
                </a:ext>
              </a:extLst>
            </p:cNvPr>
            <p:cNvSpPr txBox="1"/>
            <p:nvPr/>
          </p:nvSpPr>
          <p:spPr>
            <a:xfrm>
              <a:off x="8903899" y="4249393"/>
              <a:ext cx="265920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chemeClr val="bg1"/>
                  </a:solidFill>
                  <a:latin typeface="Outfit" pitchFamily="2" charset="0"/>
                </a:rPr>
                <a:t>A platform for users to upload images and detect </a:t>
              </a:r>
              <a:r>
                <a:rPr lang="en-US" sz="2000" dirty="0" err="1">
                  <a:solidFill>
                    <a:schemeClr val="bg1"/>
                  </a:solidFill>
                  <a:latin typeface="Outfit" pitchFamily="2" charset="0"/>
                </a:rPr>
                <a:t>DeepFakes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2B5836C-F69E-56B1-A7EF-2D8E67C8510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03362" y="1519400"/>
            <a:ext cx="8347373" cy="41797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ADF6689-96BD-23CA-51E7-8DD46105A45E}"/>
              </a:ext>
            </a:extLst>
          </p:cNvPr>
          <p:cNvGrpSpPr/>
          <p:nvPr/>
        </p:nvGrpSpPr>
        <p:grpSpPr>
          <a:xfrm>
            <a:off x="348123" y="-4117858"/>
            <a:ext cx="1807322" cy="2576797"/>
            <a:chOff x="-658913" y="2243390"/>
            <a:chExt cx="2461238" cy="25767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2C01D4-C93C-6BDF-3E16-732E02AC4293}"/>
                </a:ext>
              </a:extLst>
            </p:cNvPr>
            <p:cNvSpPr txBox="1"/>
            <p:nvPr/>
          </p:nvSpPr>
          <p:spPr>
            <a:xfrm>
              <a:off x="-658913" y="4420077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Why?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C82CFB-073D-607B-16AE-2C575BD21970}"/>
                </a:ext>
              </a:extLst>
            </p:cNvPr>
            <p:cNvSpPr txBox="1"/>
            <p:nvPr/>
          </p:nvSpPr>
          <p:spPr>
            <a:xfrm>
              <a:off x="-658913" y="358564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Target Value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483CF3-33B8-6092-9C60-D1653BEBD9B3}"/>
                </a:ext>
              </a:extLst>
            </p:cNvPr>
            <p:cNvSpPr txBox="1"/>
            <p:nvPr/>
          </p:nvSpPr>
          <p:spPr>
            <a:xfrm>
              <a:off x="-658913" y="2995459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Metric</a:t>
              </a:r>
              <a:endParaRPr lang="en-US" sz="2000" b="1" dirty="0">
                <a:solidFill>
                  <a:schemeClr val="bg1"/>
                </a:solidFill>
                <a:latin typeface="Outfit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5393F3-8EB9-9F7E-29A5-3EFE4B462982}"/>
                </a:ext>
              </a:extLst>
            </p:cNvPr>
            <p:cNvSpPr txBox="1"/>
            <p:nvPr/>
          </p:nvSpPr>
          <p:spPr>
            <a:xfrm>
              <a:off x="-658913" y="2243390"/>
              <a:ext cx="246123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 dirty="0">
                  <a:solidFill>
                    <a:schemeClr val="bg1"/>
                  </a:solidFill>
                  <a:effectLst/>
                  <a:latin typeface="Outfit" pitchFamily="2" charset="0"/>
                </a:rPr>
                <a:t>Constraint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B39BA-8542-8D62-B834-3FA9F633D617}"/>
              </a:ext>
            </a:extLst>
          </p:cNvPr>
          <p:cNvCxnSpPr/>
          <p:nvPr/>
        </p:nvCxnSpPr>
        <p:spPr>
          <a:xfrm>
            <a:off x="5142523" y="-4901886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1B146F-E615-1F42-D516-97E77C53D760}"/>
              </a:ext>
            </a:extLst>
          </p:cNvPr>
          <p:cNvCxnSpPr/>
          <p:nvPr/>
        </p:nvCxnSpPr>
        <p:spPr>
          <a:xfrm>
            <a:off x="8560659" y="-4901886"/>
            <a:ext cx="0" cy="369667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Ethic icon">
            <a:extLst>
              <a:ext uri="{FF2B5EF4-FFF2-40B4-BE49-F238E27FC236}">
                <a16:creationId xmlns:a16="http://schemas.microsoft.com/office/drawing/2014/main" id="{FEEC2A70-0EF8-CCB6-CA35-71DDC850C5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-452088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9092A7-2E46-218F-568C-7FDC10202CFF}"/>
              </a:ext>
            </a:extLst>
          </p:cNvPr>
          <p:cNvGrpSpPr/>
          <p:nvPr/>
        </p:nvGrpSpPr>
        <p:grpSpPr>
          <a:xfrm>
            <a:off x="8812255" y="-5853072"/>
            <a:ext cx="2752768" cy="4558232"/>
            <a:chOff x="8812255" y="1143037"/>
            <a:chExt cx="2752768" cy="455823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F5D5F4-CA59-F8D2-5052-3694FC339371}"/>
                </a:ext>
              </a:extLst>
            </p:cNvPr>
            <p:cNvGrpSpPr/>
            <p:nvPr/>
          </p:nvGrpSpPr>
          <p:grpSpPr>
            <a:xfrm>
              <a:off x="8812255" y="2645183"/>
              <a:ext cx="2752768" cy="3056086"/>
              <a:chOff x="8220032" y="1951003"/>
              <a:chExt cx="2752768" cy="305608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2A57D1-BD56-CFF6-B6E9-ADA36858F633}"/>
                  </a:ext>
                </a:extLst>
              </p:cNvPr>
              <p:cNvSpPr txBox="1"/>
              <p:nvPr/>
            </p:nvSpPr>
            <p:spPr>
              <a:xfrm>
                <a:off x="8220032" y="1951003"/>
                <a:ext cx="275276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Dataset Availability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A981F1-BACD-1291-668B-EAB799F60515}"/>
                  </a:ext>
                </a:extLst>
              </p:cNvPr>
              <p:cNvSpPr txBox="1"/>
              <p:nvPr/>
            </p:nvSpPr>
            <p:spPr>
              <a:xfrm>
                <a:off x="8220032" y="2995459"/>
                <a:ext cx="27527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% of Datasets Available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A16CF9-5C8C-A6B5-0152-8FBDF4367754}"/>
                  </a:ext>
                </a:extLst>
              </p:cNvPr>
              <p:cNvSpPr txBox="1"/>
              <p:nvPr/>
            </p:nvSpPr>
            <p:spPr>
              <a:xfrm>
                <a:off x="8220032" y="3645785"/>
                <a:ext cx="2752768" cy="369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Pass/Fail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D9DA7B-EBA6-8CDF-D383-98AE48BC185B}"/>
                  </a:ext>
                </a:extLst>
              </p:cNvPr>
              <p:cNvSpPr txBox="1"/>
              <p:nvPr/>
            </p:nvSpPr>
            <p:spPr>
              <a:xfrm>
                <a:off x="8365797" y="4360758"/>
                <a:ext cx="246123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Used for training deepfake detectors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21433C7-17C5-B8E1-F0CD-4F0F11847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63970" y="1143037"/>
              <a:ext cx="1363944" cy="1363944"/>
            </a:xfrm>
            <a:prstGeom prst="rect">
              <a:avLst/>
            </a:prstGeom>
          </p:spPr>
        </p:pic>
      </p:grpSp>
      <p:sp>
        <p:nvSpPr>
          <p:cNvPr id="31" name="TextBox 7">
            <a:extLst>
              <a:ext uri="{FF2B5EF4-FFF2-40B4-BE49-F238E27FC236}">
                <a16:creationId xmlns:a16="http://schemas.microsoft.com/office/drawing/2014/main" id="{CCE3107A-B8E7-C235-A38D-A8DA087A17AC}"/>
              </a:ext>
            </a:extLst>
          </p:cNvPr>
          <p:cNvSpPr txBox="1"/>
          <p:nvPr/>
        </p:nvSpPr>
        <p:spPr>
          <a:xfrm>
            <a:off x="0" y="-6974886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112"/>
              </a:lnSpc>
            </a:pPr>
            <a:r>
              <a:rPr lang="en-US" sz="4400" b="1" dirty="0">
                <a:solidFill>
                  <a:srgbClr val="FFFFFF"/>
                </a:solidFill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Constraints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E28FB3-8ACB-3024-47A5-C1BB16C0EB4D}"/>
              </a:ext>
            </a:extLst>
          </p:cNvPr>
          <p:cNvGrpSpPr/>
          <p:nvPr/>
        </p:nvGrpSpPr>
        <p:grpSpPr>
          <a:xfrm>
            <a:off x="2239925" y="-5715923"/>
            <a:ext cx="2841308" cy="4510714"/>
            <a:chOff x="2239925" y="1280186"/>
            <a:chExt cx="2841308" cy="451071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5CF6E53-D86C-D90F-6758-FDFA4F58B57A}"/>
                </a:ext>
              </a:extLst>
            </p:cNvPr>
            <p:cNvGrpSpPr/>
            <p:nvPr/>
          </p:nvGrpSpPr>
          <p:grpSpPr>
            <a:xfrm>
              <a:off x="2239925" y="2816696"/>
              <a:ext cx="2841308" cy="2974204"/>
              <a:chOff x="1544356" y="2203364"/>
              <a:chExt cx="2841308" cy="2974204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6E6B31C-1D3F-2282-65DC-AA8919E66218}"/>
                  </a:ext>
                </a:extLst>
              </p:cNvPr>
              <p:cNvSpPr txBox="1"/>
              <p:nvPr/>
            </p:nvSpPr>
            <p:spPr>
              <a:xfrm>
                <a:off x="1544356" y="2203364"/>
                <a:ext cx="28413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Scalability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E96014-D41B-EB2B-6947-2CC28C20C5CE}"/>
                  </a:ext>
                </a:extLst>
              </p:cNvPr>
              <p:cNvSpPr txBox="1"/>
              <p:nvPr/>
            </p:nvSpPr>
            <p:spPr>
              <a:xfrm>
                <a:off x="1721068" y="2948617"/>
                <a:ext cx="25166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Status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7E26A80-C391-0049-4187-3427785BA83A}"/>
                  </a:ext>
                </a:extLst>
              </p:cNvPr>
              <p:cNvSpPr txBox="1"/>
              <p:nvPr/>
            </p:nvSpPr>
            <p:spPr>
              <a:xfrm>
                <a:off x="1748788" y="3650129"/>
                <a:ext cx="246123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Pass/Fail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BA5AC50-D6F7-F4E0-9AAE-AB425DEE1627}"/>
                  </a:ext>
                </a:extLst>
              </p:cNvPr>
              <p:cNvSpPr txBox="1"/>
              <p:nvPr/>
            </p:nvSpPr>
            <p:spPr>
              <a:xfrm>
                <a:off x="1601209" y="4254238"/>
                <a:ext cx="275639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Website UI must scale with the number of faces in the image.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4" name="Picture 5" descr="Group of men outline">
              <a:extLst>
                <a:ext uri="{FF2B5EF4-FFF2-40B4-BE49-F238E27FC236}">
                  <a16:creationId xmlns:a16="http://schemas.microsoft.com/office/drawing/2014/main" id="{A397B03D-C83B-235C-95CF-B8E665254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3087456" y="1280186"/>
              <a:ext cx="1175040" cy="117504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DA34953-7A0D-0B95-34D4-DE0DB4D46D1D}"/>
              </a:ext>
            </a:extLst>
          </p:cNvPr>
          <p:cNvGrpSpPr/>
          <p:nvPr/>
        </p:nvGrpSpPr>
        <p:grpSpPr>
          <a:xfrm>
            <a:off x="5351731" y="-6055668"/>
            <a:ext cx="3162036" cy="4958646"/>
            <a:chOff x="5351731" y="940441"/>
            <a:chExt cx="3162036" cy="495864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360B326-406C-3687-E813-D47F0AC43643}"/>
                </a:ext>
              </a:extLst>
            </p:cNvPr>
            <p:cNvGrpSpPr/>
            <p:nvPr/>
          </p:nvGrpSpPr>
          <p:grpSpPr>
            <a:xfrm>
              <a:off x="5351731" y="2765740"/>
              <a:ext cx="3162036" cy="3133347"/>
              <a:chOff x="4656162" y="2184739"/>
              <a:chExt cx="3162036" cy="3133347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B9767AA-0ED7-1AC1-0C26-91F62C621B60}"/>
                  </a:ext>
                </a:extLst>
              </p:cNvPr>
              <p:cNvSpPr txBox="1"/>
              <p:nvPr/>
            </p:nvSpPr>
            <p:spPr>
              <a:xfrm>
                <a:off x="4656162" y="2184739"/>
                <a:ext cx="316203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none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Hosted on </a:t>
                </a:r>
                <a:r>
                  <a:rPr lang="en-US" sz="2800" b="1" u="none" kern="1200" dirty="0" err="1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Neuronix</a:t>
                </a:r>
                <a:endParaRPr lang="en-US" sz="2800" b="1" u="none" kern="1200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D2FBBE-85E0-1732-3FD3-0C96192B5FFD}"/>
                  </a:ext>
                </a:extLst>
              </p:cNvPr>
              <p:cNvSpPr txBox="1"/>
              <p:nvPr/>
            </p:nvSpPr>
            <p:spPr>
              <a:xfrm>
                <a:off x="4754965" y="2995459"/>
                <a:ext cx="29644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1200" dirty="0">
                    <a:solidFill>
                      <a:schemeClr val="bg1"/>
                    </a:solidFill>
                    <a:effectLst/>
                    <a:latin typeface="Outfit" pitchFamily="2" charset="0"/>
                  </a:rPr>
                  <a:t>Statues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66E0B59-44E5-1E64-D9D5-13ED854FAC71}"/>
                  </a:ext>
                </a:extLst>
              </p:cNvPr>
              <p:cNvSpPr txBox="1"/>
              <p:nvPr/>
            </p:nvSpPr>
            <p:spPr>
              <a:xfrm>
                <a:off x="4720643" y="3695107"/>
                <a:ext cx="29644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Pass/Fail</a:t>
                </a:r>
                <a:endParaRPr lang="en-US" kern="1200" dirty="0">
                  <a:solidFill>
                    <a:schemeClr val="bg1"/>
                  </a:solidFill>
                  <a:effectLst/>
                  <a:latin typeface="Outfit" pitchFamily="2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66A9EA8-6DCC-A71A-975A-594E0D426F9B}"/>
                  </a:ext>
                </a:extLst>
              </p:cNvPr>
              <p:cNvSpPr txBox="1"/>
              <p:nvPr/>
            </p:nvSpPr>
            <p:spPr>
              <a:xfrm>
                <a:off x="4701992" y="4394756"/>
                <a:ext cx="296441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Website must be hosted on </a:t>
                </a:r>
                <a:r>
                  <a:rPr lang="en-US" dirty="0" err="1">
                    <a:solidFill>
                      <a:schemeClr val="bg1"/>
                    </a:solidFill>
                    <a:latin typeface="Outfit" pitchFamily="2" charset="0"/>
                  </a:rPr>
                  <a:t>Neuronix</a:t>
                </a:r>
                <a:r>
                  <a:rPr lang="en-US" dirty="0">
                    <a:solidFill>
                      <a:schemeClr val="bg1"/>
                    </a:solidFill>
                    <a:latin typeface="Outfit" pitchFamily="2" charset="0"/>
                  </a:rPr>
                  <a:t> cluster for server support.</a:t>
                </a:r>
                <a:endParaRPr lang="en-US" dirty="0">
                  <a:solidFill>
                    <a:schemeClr val="bg1"/>
                  </a:solidFill>
                  <a:latin typeface="Outfit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5A3B34-F3F9-B5CF-A57B-21FCE001F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22551" y="940441"/>
              <a:ext cx="1634799" cy="1634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5117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5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6A2E75E9-1939-C358-EBA7-762762AE7684}"/>
              </a:ext>
            </a:extLst>
          </p:cNvPr>
          <p:cNvSpPr txBox="1"/>
          <p:nvPr/>
        </p:nvSpPr>
        <p:spPr>
          <a:xfrm>
            <a:off x="0" y="21223"/>
            <a:ext cx="12192000" cy="1014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Neue Machina Ultra-Bold"/>
                <a:cs typeface="Neue Machina Ultra-Bold"/>
                <a:sym typeface="Neue Machina Ultra-Bold"/>
              </a:rPr>
              <a:t>Dataset Breakdown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CDD33C-3C9E-7B65-810F-9AD3FABE7B6D}"/>
              </a:ext>
            </a:extLst>
          </p:cNvPr>
          <p:cNvGrpSpPr/>
          <p:nvPr/>
        </p:nvGrpSpPr>
        <p:grpSpPr>
          <a:xfrm>
            <a:off x="555372" y="1390986"/>
            <a:ext cx="2017546" cy="925898"/>
            <a:chOff x="555372" y="1390986"/>
            <a:chExt cx="2017546" cy="9258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85BAD9-96C0-16BD-8280-151DBEC3F78E}"/>
                </a:ext>
              </a:extLst>
            </p:cNvPr>
            <p:cNvSpPr txBox="1"/>
            <p:nvPr/>
          </p:nvSpPr>
          <p:spPr>
            <a:xfrm>
              <a:off x="555372" y="1390986"/>
              <a:ext cx="20175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Dataset Name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692468-98A8-511F-E11D-904DDE3C41BD}"/>
                </a:ext>
              </a:extLst>
            </p:cNvPr>
            <p:cNvSpPr txBox="1"/>
            <p:nvPr/>
          </p:nvSpPr>
          <p:spPr>
            <a:xfrm>
              <a:off x="665197" y="1947552"/>
              <a:ext cx="17978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OpenForensics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E1C4EF-125A-0C5A-9A5A-251C59EBD6A7}"/>
              </a:ext>
            </a:extLst>
          </p:cNvPr>
          <p:cNvGrpSpPr/>
          <p:nvPr/>
        </p:nvGrpSpPr>
        <p:grpSpPr>
          <a:xfrm>
            <a:off x="2768257" y="1274028"/>
            <a:ext cx="2119070" cy="1042856"/>
            <a:chOff x="2768257" y="1274028"/>
            <a:chExt cx="2119070" cy="104285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DDCC83-AB93-DAE5-220A-34723D1398C9}"/>
                </a:ext>
              </a:extLst>
            </p:cNvPr>
            <p:cNvSpPr txBox="1"/>
            <p:nvPr/>
          </p:nvSpPr>
          <p:spPr>
            <a:xfrm>
              <a:off x="2768257" y="1274028"/>
              <a:ext cx="21190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Number of Real Images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EC1FE2-441C-99FE-22EE-4EC1F383C3DD}"/>
                </a:ext>
              </a:extLst>
            </p:cNvPr>
            <p:cNvSpPr txBox="1"/>
            <p:nvPr/>
          </p:nvSpPr>
          <p:spPr>
            <a:xfrm>
              <a:off x="2796428" y="1947552"/>
              <a:ext cx="20627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45,473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60ED2E-83C6-8205-B45D-6A1CD60B7BDA}"/>
              </a:ext>
            </a:extLst>
          </p:cNvPr>
          <p:cNvCxnSpPr>
            <a:cxnSpLocks/>
          </p:cNvCxnSpPr>
          <p:nvPr/>
        </p:nvCxnSpPr>
        <p:spPr>
          <a:xfrm>
            <a:off x="2715207" y="1237098"/>
            <a:ext cx="0" cy="11490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A998392-98EF-3FC1-A2C6-5BABEE32439B}"/>
              </a:ext>
            </a:extLst>
          </p:cNvPr>
          <p:cNvGrpSpPr/>
          <p:nvPr/>
        </p:nvGrpSpPr>
        <p:grpSpPr>
          <a:xfrm>
            <a:off x="4920281" y="1237098"/>
            <a:ext cx="1927672" cy="1149036"/>
            <a:chOff x="4920281" y="1237098"/>
            <a:chExt cx="1927672" cy="11490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5E9368-6980-8623-475D-6E72DE7D8F7E}"/>
                </a:ext>
              </a:extLst>
            </p:cNvPr>
            <p:cNvGrpSpPr/>
            <p:nvPr/>
          </p:nvGrpSpPr>
          <p:grpSpPr>
            <a:xfrm>
              <a:off x="4920281" y="1237098"/>
              <a:ext cx="1927672" cy="1079786"/>
              <a:chOff x="4920281" y="1237098"/>
              <a:chExt cx="1927672" cy="107978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923431-47E7-6492-2C46-51B43A1F4F15}"/>
                  </a:ext>
                </a:extLst>
              </p:cNvPr>
              <p:cNvSpPr txBox="1"/>
              <p:nvPr/>
            </p:nvSpPr>
            <p:spPr>
              <a:xfrm>
                <a:off x="5049992" y="1237098"/>
                <a:ext cx="166825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Real Images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79AF655-3EBF-D1F9-2D76-747B31CEE5A4}"/>
                  </a:ext>
                </a:extLst>
              </p:cNvPr>
              <p:cNvSpPr txBox="1"/>
              <p:nvPr/>
            </p:nvSpPr>
            <p:spPr>
              <a:xfrm>
                <a:off x="4920281" y="1947552"/>
                <a:ext cx="19276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Google Images</a:t>
                </a:r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61D0075-B8D2-EFF0-F78C-3A0837B72AFC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0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DA406D-8059-EF4E-3E44-7B0EAA8DF2AA}"/>
              </a:ext>
            </a:extLst>
          </p:cNvPr>
          <p:cNvGrpSpPr/>
          <p:nvPr/>
        </p:nvGrpSpPr>
        <p:grpSpPr>
          <a:xfrm>
            <a:off x="6786827" y="1237098"/>
            <a:ext cx="2284721" cy="1149036"/>
            <a:chOff x="6786827" y="1237098"/>
            <a:chExt cx="2284721" cy="11490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956E91-9487-0555-6301-DC7D444569A2}"/>
                </a:ext>
              </a:extLst>
            </p:cNvPr>
            <p:cNvGrpSpPr/>
            <p:nvPr/>
          </p:nvGrpSpPr>
          <p:grpSpPr>
            <a:xfrm>
              <a:off x="6841696" y="1274028"/>
              <a:ext cx="2229852" cy="1042856"/>
              <a:chOff x="6841696" y="1274028"/>
              <a:chExt cx="2229852" cy="104285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86855D-59CC-576E-D02D-1E1C50B58D2E}"/>
                  </a:ext>
                </a:extLst>
              </p:cNvPr>
              <p:cNvSpPr txBox="1"/>
              <p:nvPr/>
            </p:nvSpPr>
            <p:spPr>
              <a:xfrm>
                <a:off x="6888542" y="1274028"/>
                <a:ext cx="207441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Number of Fake Images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DF52EC-9B53-1E48-C958-B424CA073943}"/>
                  </a:ext>
                </a:extLst>
              </p:cNvPr>
              <p:cNvSpPr txBox="1"/>
              <p:nvPr/>
            </p:nvSpPr>
            <p:spPr>
              <a:xfrm>
                <a:off x="6841696" y="1947552"/>
                <a:ext cx="22298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70,325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6EF91BA-B519-EFC1-7F4D-D453B68ADFAF}"/>
                </a:ext>
              </a:extLst>
            </p:cNvPr>
            <p:cNvCxnSpPr>
              <a:cxnSpLocks/>
            </p:cNvCxnSpPr>
            <p:nvPr/>
          </p:nvCxnSpPr>
          <p:spPr>
            <a:xfrm>
              <a:off x="6786827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CC5656-3A53-AF67-69C9-56F754E76FFB}"/>
              </a:ext>
            </a:extLst>
          </p:cNvPr>
          <p:cNvGrpSpPr/>
          <p:nvPr/>
        </p:nvGrpSpPr>
        <p:grpSpPr>
          <a:xfrm>
            <a:off x="9071548" y="1237098"/>
            <a:ext cx="2587051" cy="1149036"/>
            <a:chOff x="9071548" y="1237098"/>
            <a:chExt cx="2587051" cy="11490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B51180-542C-817A-5E02-6157B8ADDA93}"/>
                </a:ext>
              </a:extLst>
            </p:cNvPr>
            <p:cNvGrpSpPr/>
            <p:nvPr/>
          </p:nvGrpSpPr>
          <p:grpSpPr>
            <a:xfrm>
              <a:off x="9220088" y="1237098"/>
              <a:ext cx="2438511" cy="1079786"/>
              <a:chOff x="9220088" y="1237098"/>
              <a:chExt cx="2438511" cy="107978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3BAE3C-9545-3D6D-0A22-92F260522AB4}"/>
                  </a:ext>
                </a:extLst>
              </p:cNvPr>
              <p:cNvSpPr txBox="1"/>
              <p:nvPr/>
            </p:nvSpPr>
            <p:spPr>
              <a:xfrm>
                <a:off x="9321802" y="1237098"/>
                <a:ext cx="215899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Source of Fake Images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5D0359-AD1F-2FB6-9FE0-15830784547D}"/>
                  </a:ext>
                </a:extLst>
              </p:cNvPr>
              <p:cNvSpPr txBox="1"/>
              <p:nvPr/>
            </p:nvSpPr>
            <p:spPr>
              <a:xfrm>
                <a:off x="9220088" y="1947552"/>
                <a:ext cx="24385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GAN (AI-Generated)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A3C17A-0D68-2578-D1D8-DB4BF1D11CB1}"/>
                </a:ext>
              </a:extLst>
            </p:cNvPr>
            <p:cNvCxnSpPr>
              <a:cxnSpLocks/>
            </p:cNvCxnSpPr>
            <p:nvPr/>
          </p:nvCxnSpPr>
          <p:spPr>
            <a:xfrm>
              <a:off x="9071548" y="1237098"/>
              <a:ext cx="0" cy="114903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BC2123F4-728E-9460-75BA-1C359CD35B6D}"/>
              </a:ext>
            </a:extLst>
          </p:cNvPr>
          <p:cNvGrpSpPr/>
          <p:nvPr/>
        </p:nvGrpSpPr>
        <p:grpSpPr>
          <a:xfrm>
            <a:off x="1415702" y="3242231"/>
            <a:ext cx="2921984" cy="3236382"/>
            <a:chOff x="1012631" y="3005997"/>
            <a:chExt cx="3164822" cy="3505349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7E17D613-2D90-2165-AE24-2EC0F5828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78049" y="3005997"/>
              <a:ext cx="1233986" cy="1233986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88374A1-4BCD-A668-F354-536DDBB4B8A8}"/>
                </a:ext>
              </a:extLst>
            </p:cNvPr>
            <p:cNvSpPr txBox="1"/>
            <p:nvPr/>
          </p:nvSpPr>
          <p:spPr>
            <a:xfrm>
              <a:off x="1563678" y="4888165"/>
              <a:ext cx="206272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44,097 images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D5A67DCD-2E7D-A6F5-F21B-DEAD9173CA2A}"/>
                </a:ext>
              </a:extLst>
            </p:cNvPr>
            <p:cNvSpPr txBox="1"/>
            <p:nvPr/>
          </p:nvSpPr>
          <p:spPr>
            <a:xfrm>
              <a:off x="1535507" y="4480941"/>
              <a:ext cx="21190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Training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0888444-176B-4ACD-B8E6-2E1F0970C673}"/>
                </a:ext>
              </a:extLst>
            </p:cNvPr>
            <p:cNvSpPr txBox="1"/>
            <p:nvPr/>
          </p:nvSpPr>
          <p:spPr>
            <a:xfrm>
              <a:off x="1012631" y="5411274"/>
              <a:ext cx="3164822" cy="11000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teach a machine learning model to learn patterns 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89FDFF2-E953-0282-6562-2AD2B0C4089C}"/>
              </a:ext>
            </a:extLst>
          </p:cNvPr>
          <p:cNvGrpSpPr/>
          <p:nvPr/>
        </p:nvGrpSpPr>
        <p:grpSpPr>
          <a:xfrm>
            <a:off x="8019001" y="3076747"/>
            <a:ext cx="2609577" cy="3275165"/>
            <a:chOff x="7201002" y="2879581"/>
            <a:chExt cx="2826452" cy="3547355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1042D90B-D031-0B1A-9073-533A8A3E0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72830" y="2879581"/>
              <a:ext cx="1482796" cy="1482796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A9C01AD8-A745-973F-2F65-5CF9B4034E87}"/>
                </a:ext>
              </a:extLst>
            </p:cNvPr>
            <p:cNvSpPr txBox="1"/>
            <p:nvPr/>
          </p:nvSpPr>
          <p:spPr>
            <a:xfrm>
              <a:off x="7582864" y="4888166"/>
              <a:ext cx="2062728" cy="433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7,308 images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00DAFCE-340F-BD0B-90A2-865E7668044B}"/>
                </a:ext>
              </a:extLst>
            </p:cNvPr>
            <p:cNvSpPr txBox="1"/>
            <p:nvPr/>
          </p:nvSpPr>
          <p:spPr>
            <a:xfrm>
              <a:off x="7554693" y="4516155"/>
              <a:ext cx="21190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Evaluation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6172099-D308-E42A-6058-317014EFAC9C}"/>
                </a:ext>
              </a:extLst>
            </p:cNvPr>
            <p:cNvSpPr txBox="1"/>
            <p:nvPr/>
          </p:nvSpPr>
          <p:spPr>
            <a:xfrm>
              <a:off x="7201002" y="5411273"/>
              <a:ext cx="282645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Used to assess a model's performance metrics</a:t>
              </a:r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E6AE449E-3314-1239-FC61-7187475E187E}"/>
              </a:ext>
            </a:extLst>
          </p:cNvPr>
          <p:cNvSpPr txBox="1"/>
          <p:nvPr/>
        </p:nvSpPr>
        <p:spPr>
          <a:xfrm>
            <a:off x="3025638" y="2514992"/>
            <a:ext cx="58868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The dataset is split into 3 parts: 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B7982F7-6F97-628E-EF61-60C57271491B}"/>
              </a:ext>
            </a:extLst>
          </p:cNvPr>
          <p:cNvCxnSpPr>
            <a:cxnSpLocks/>
          </p:cNvCxnSpPr>
          <p:nvPr/>
        </p:nvCxnSpPr>
        <p:spPr>
          <a:xfrm>
            <a:off x="7740459" y="3242231"/>
            <a:ext cx="0" cy="3236382"/>
          </a:xfrm>
          <a:prstGeom prst="line">
            <a:avLst/>
          </a:prstGeom>
          <a:ln w="381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8B297E-E0CD-8763-E449-F54556EFEA66}"/>
              </a:ext>
            </a:extLst>
          </p:cNvPr>
          <p:cNvGrpSpPr/>
          <p:nvPr/>
        </p:nvGrpSpPr>
        <p:grpSpPr>
          <a:xfrm>
            <a:off x="4516909" y="3150402"/>
            <a:ext cx="2966224" cy="3328211"/>
            <a:chOff x="4516909" y="3150402"/>
            <a:chExt cx="2966224" cy="3328211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BD06AB7C-B456-8D25-B737-7A37508C459A}"/>
                </a:ext>
              </a:extLst>
            </p:cNvPr>
            <p:cNvGrpSpPr/>
            <p:nvPr/>
          </p:nvGrpSpPr>
          <p:grpSpPr>
            <a:xfrm>
              <a:off x="4873555" y="3150402"/>
              <a:ext cx="2609578" cy="3328211"/>
              <a:chOff x="4191409" y="2906536"/>
              <a:chExt cx="2826453" cy="3604810"/>
            </a:xfrm>
          </p:grpSpPr>
          <p:pic>
            <p:nvPicPr>
              <p:cNvPr id="147" name="Picture 146">
                <a:extLst>
                  <a:ext uri="{FF2B5EF4-FFF2-40B4-BE49-F238E27FC236}">
                    <a16:creationId xmlns:a16="http://schemas.microsoft.com/office/drawing/2014/main" id="{8F056667-9FF0-FACE-EBF1-AB51970F1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96567" y="2906536"/>
                <a:ext cx="1416136" cy="1416136"/>
              </a:xfrm>
              <a:prstGeom prst="rect">
                <a:avLst/>
              </a:prstGeom>
            </p:spPr>
          </p:pic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0CAE7CF-836E-8C16-DE1A-187EBB60F376}"/>
                  </a:ext>
                </a:extLst>
              </p:cNvPr>
              <p:cNvSpPr txBox="1"/>
              <p:nvPr/>
            </p:nvSpPr>
            <p:spPr>
              <a:xfrm>
                <a:off x="4573271" y="4888165"/>
                <a:ext cx="2062728" cy="433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ECEC"/>
                    </a:solidFill>
                    <a:effectLst/>
                    <a:uLnTx/>
                    <a:uFillTx/>
                    <a:latin typeface="Outfit" pitchFamily="2" charset="0"/>
                  </a:rPr>
                  <a:t>63,885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</a:rPr>
                  <a:t> images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F30C892E-1ACB-88B0-74B2-EA331F2D9B57}"/>
                  </a:ext>
                </a:extLst>
              </p:cNvPr>
              <p:cNvSpPr txBox="1"/>
              <p:nvPr/>
            </p:nvSpPr>
            <p:spPr>
              <a:xfrm>
                <a:off x="4242408" y="4480941"/>
                <a:ext cx="2724455" cy="5000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Development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E3AFA350-1D69-D16E-1678-D8C0F06E6A52}"/>
                  </a:ext>
                </a:extLst>
              </p:cNvPr>
              <p:cNvSpPr txBox="1"/>
              <p:nvPr/>
            </p:nvSpPr>
            <p:spPr>
              <a:xfrm>
                <a:off x="4191409" y="5411274"/>
                <a:ext cx="2826453" cy="1100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Used during training to fine tune model to prevent overfitting</a:t>
                </a:r>
              </a:p>
            </p:txBody>
          </p:sp>
        </p:grp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EC6FB81C-4ED7-62F8-A8FA-752A86E1EDF6}"/>
                </a:ext>
              </a:extLst>
            </p:cNvPr>
            <p:cNvCxnSpPr>
              <a:cxnSpLocks/>
            </p:cNvCxnSpPr>
            <p:nvPr/>
          </p:nvCxnSpPr>
          <p:spPr>
            <a:xfrm>
              <a:off x="4516909" y="3242231"/>
              <a:ext cx="0" cy="3236382"/>
            </a:xfrm>
            <a:prstGeom prst="line">
              <a:avLst/>
            </a:prstGeom>
            <a:ln w="38100"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503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a3e577-f14e-44d3-b89b-8d54e34556bf" xsi:nil="true"/>
    <lcf76f155ced4ddcb4097134ff3c332f xmlns="a23bb852-2274-476b-a618-acfd8cf0a80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147A684126114B8C7727E878989F91" ma:contentTypeVersion="11" ma:contentTypeDescription="Create a new document." ma:contentTypeScope="" ma:versionID="524bd09c28a380a0514baafb30bc7fc4">
  <xsd:schema xmlns:xsd="http://www.w3.org/2001/XMLSchema" xmlns:xs="http://www.w3.org/2001/XMLSchema" xmlns:p="http://schemas.microsoft.com/office/2006/metadata/properties" xmlns:ns2="a23bb852-2274-476b-a618-acfd8cf0a80b" xmlns:ns3="65a3e577-f14e-44d3-b89b-8d54e34556bf" targetNamespace="http://schemas.microsoft.com/office/2006/metadata/properties" ma:root="true" ma:fieldsID="25f431ed06b856bb33f5784ed76e130e" ns2:_="" ns3:_="">
    <xsd:import namespace="a23bb852-2274-476b-a618-acfd8cf0a80b"/>
    <xsd:import namespace="65a3e577-f14e-44d3-b89b-8d54e34556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3bb852-2274-476b-a618-acfd8cf0a8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aeeafc-10b8-45d8-a1af-5ed376f9e1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3e577-f14e-44d3-b89b-8d54e34556b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5cb43cd-38f9-4855-8f70-f00fbb3fb28c}" ma:internalName="TaxCatchAll" ma:showField="CatchAllData" ma:web="65a3e577-f14e-44d3-b89b-8d54e34556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1C290D-2A28-4B6E-81D2-4081008692F5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65a3e577-f14e-44d3-b89b-8d54e34556bf"/>
    <ds:schemaRef ds:uri="a23bb852-2274-476b-a618-acfd8cf0a80b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92BEEAD9-BE13-47C3-965E-B394349AB0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B12E81-E44A-4778-9B3B-465CB07B8D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3bb852-2274-476b-a618-acfd8cf0a80b"/>
    <ds:schemaRef ds:uri="65a3e577-f14e-44d3-b89b-8d54e34556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3939</TotalTime>
  <Words>2778</Words>
  <Application>Microsoft Office PowerPoint</Application>
  <PresentationFormat>Widescreen</PresentationFormat>
  <Paragraphs>781</Paragraphs>
  <Slides>37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Aldhabi</vt:lpstr>
      <vt:lpstr>Aptos</vt:lpstr>
      <vt:lpstr>Aptos Display</vt:lpstr>
      <vt:lpstr>Arial</vt:lpstr>
      <vt:lpstr>Calibri</vt:lpstr>
      <vt:lpstr>Cambria Math</vt:lpstr>
      <vt:lpstr>Franklin Gothic Book</vt:lpstr>
      <vt:lpstr>Montserrat</vt:lpstr>
      <vt:lpstr>Montserrat Bold</vt:lpstr>
      <vt:lpstr>Outfit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Jouri Ghazi</dc:creator>
  <cp:lastModifiedBy>Jouri Ghazi</cp:lastModifiedBy>
  <cp:revision>59</cp:revision>
  <dcterms:created xsi:type="dcterms:W3CDTF">2025-03-27T14:02:05Z</dcterms:created>
  <dcterms:modified xsi:type="dcterms:W3CDTF">2025-05-02T14:41:27Z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0x010100DA147A684126114B8C7727E878989F91</vt:lpwstr>
  </property>
</Properties>
</file>