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3" r:id="rId7"/>
    <p:sldId id="274" r:id="rId8"/>
    <p:sldId id="275" r:id="rId9"/>
    <p:sldId id="258" r:id="rId10"/>
    <p:sldId id="259" r:id="rId11"/>
    <p:sldId id="262" r:id="rId12"/>
    <p:sldId id="272" r:id="rId13"/>
    <p:sldId id="26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D58C1-A436-4E45-8336-019C6C754916}" v="289" dt="2025-04-11T15:50:10.790"/>
    <p1510:client id="{683306EE-70BE-FEC6-32AD-A229FBA2270D}" v="177" dt="2025-04-11T15:42:22.648"/>
    <p1510:client id="{9BB0A469-476D-4AF6-84ED-7D08C4502A08}" v="407" dt="2025-04-11T15:53:20.209"/>
    <p1510:client id="{C89BFB0C-1ACD-4ACC-BD04-DE14A196F31F}" v="128" dt="2025-04-11T15:53:47.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uri Ghazi" userId="bb17215a-62f0-4515-b7d9-ffd8e9cf1fd0" providerId="ADAL" clId="{C89BFB0C-1ACD-4ACC-BD04-DE14A196F31F}"/>
    <pc:docChg chg="undo custSel addSld delSld modSld sldOrd">
      <pc:chgData name="Jouri Ghazi" userId="bb17215a-62f0-4515-b7d9-ffd8e9cf1fd0" providerId="ADAL" clId="{C89BFB0C-1ACD-4ACC-BD04-DE14A196F31F}" dt="2025-04-11T15:53:47.675" v="557"/>
      <pc:docMkLst>
        <pc:docMk/>
      </pc:docMkLst>
      <pc:sldChg chg="addSp delSp modSp new mod">
        <pc:chgData name="Jouri Ghazi" userId="bb17215a-62f0-4515-b7d9-ffd8e9cf1fd0" providerId="ADAL" clId="{C89BFB0C-1ACD-4ACC-BD04-DE14A196F31F}" dt="2025-04-11T01:39:19.524" v="5" actId="14100"/>
        <pc:sldMkLst>
          <pc:docMk/>
          <pc:sldMk cId="2956000119" sldId="256"/>
        </pc:sldMkLst>
        <pc:spChg chg="del">
          <ac:chgData name="Jouri Ghazi" userId="bb17215a-62f0-4515-b7d9-ffd8e9cf1fd0" providerId="ADAL" clId="{C89BFB0C-1ACD-4ACC-BD04-DE14A196F31F}" dt="2025-04-11T01:39:12.847" v="1" actId="478"/>
          <ac:spMkLst>
            <pc:docMk/>
            <pc:sldMk cId="2956000119" sldId="256"/>
            <ac:spMk id="2" creationId="{1097234A-F7CD-8C37-2751-F383BB068843}"/>
          </ac:spMkLst>
        </pc:spChg>
        <pc:spChg chg="del">
          <ac:chgData name="Jouri Ghazi" userId="bb17215a-62f0-4515-b7d9-ffd8e9cf1fd0" providerId="ADAL" clId="{C89BFB0C-1ACD-4ACC-BD04-DE14A196F31F}" dt="2025-04-11T01:39:12.847" v="1" actId="478"/>
          <ac:spMkLst>
            <pc:docMk/>
            <pc:sldMk cId="2956000119" sldId="256"/>
            <ac:spMk id="3" creationId="{B86BD7B5-31AB-EFDB-3BAE-CF9F2423BD6C}"/>
          </ac:spMkLst>
        </pc:spChg>
        <pc:spChg chg="add mod">
          <ac:chgData name="Jouri Ghazi" userId="bb17215a-62f0-4515-b7d9-ffd8e9cf1fd0" providerId="ADAL" clId="{C89BFB0C-1ACD-4ACC-BD04-DE14A196F31F}" dt="2025-04-11T01:39:19.524" v="5" actId="14100"/>
          <ac:spMkLst>
            <pc:docMk/>
            <pc:sldMk cId="2956000119" sldId="256"/>
            <ac:spMk id="4" creationId="{D16BC3E9-E7BD-6638-035F-CBD0CDE0914D}"/>
          </ac:spMkLst>
        </pc:spChg>
        <pc:spChg chg="add mod">
          <ac:chgData name="Jouri Ghazi" userId="bb17215a-62f0-4515-b7d9-ffd8e9cf1fd0" providerId="ADAL" clId="{C89BFB0C-1ACD-4ACC-BD04-DE14A196F31F}" dt="2025-04-11T01:39:13.213" v="2"/>
          <ac:spMkLst>
            <pc:docMk/>
            <pc:sldMk cId="2956000119" sldId="256"/>
            <ac:spMk id="5" creationId="{45341E11-06B8-E322-AD63-7E529775F2D9}"/>
          </ac:spMkLst>
        </pc:spChg>
        <pc:spChg chg="add mod">
          <ac:chgData name="Jouri Ghazi" userId="bb17215a-62f0-4515-b7d9-ffd8e9cf1fd0" providerId="ADAL" clId="{C89BFB0C-1ACD-4ACC-BD04-DE14A196F31F}" dt="2025-04-11T01:39:13.213" v="2"/>
          <ac:spMkLst>
            <pc:docMk/>
            <pc:sldMk cId="2956000119" sldId="256"/>
            <ac:spMk id="6" creationId="{DB2C7E3B-25B6-5DFF-9426-5CB7A2B34630}"/>
          </ac:spMkLst>
        </pc:spChg>
        <pc:spChg chg="add mod">
          <ac:chgData name="Jouri Ghazi" userId="bb17215a-62f0-4515-b7d9-ffd8e9cf1fd0" providerId="ADAL" clId="{C89BFB0C-1ACD-4ACC-BD04-DE14A196F31F}" dt="2025-04-11T01:39:13.213" v="2"/>
          <ac:spMkLst>
            <pc:docMk/>
            <pc:sldMk cId="2956000119" sldId="256"/>
            <ac:spMk id="7" creationId="{82839319-1326-62BF-4A72-CA7357FFA50D}"/>
          </ac:spMkLst>
        </pc:spChg>
        <pc:spChg chg="add mod">
          <ac:chgData name="Jouri Ghazi" userId="bb17215a-62f0-4515-b7d9-ffd8e9cf1fd0" providerId="ADAL" clId="{C89BFB0C-1ACD-4ACC-BD04-DE14A196F31F}" dt="2025-04-11T01:39:13.213" v="2"/>
          <ac:spMkLst>
            <pc:docMk/>
            <pc:sldMk cId="2956000119" sldId="256"/>
            <ac:spMk id="8" creationId="{2D370693-7151-26DD-5D1F-AF0DC5B29691}"/>
          </ac:spMkLst>
        </pc:spChg>
      </pc:sldChg>
      <pc:sldChg chg="modSp add mod">
        <pc:chgData name="Jouri Ghazi" userId="bb17215a-62f0-4515-b7d9-ffd8e9cf1fd0" providerId="ADAL" clId="{C89BFB0C-1ACD-4ACC-BD04-DE14A196F31F}" dt="2025-04-11T15:43:02.623" v="512" actId="20577"/>
        <pc:sldMkLst>
          <pc:docMk/>
          <pc:sldMk cId="904505566" sldId="257"/>
        </pc:sldMkLst>
        <pc:spChg chg="mod">
          <ac:chgData name="Jouri Ghazi" userId="bb17215a-62f0-4515-b7d9-ffd8e9cf1fd0" providerId="ADAL" clId="{C89BFB0C-1ACD-4ACC-BD04-DE14A196F31F}" dt="2025-04-11T01:40:21" v="112" actId="20577"/>
          <ac:spMkLst>
            <pc:docMk/>
            <pc:sldMk cId="904505566" sldId="257"/>
            <ac:spMk id="3" creationId="{6ED52AE3-55E3-23D0-8984-18B24BA94244}"/>
          </ac:spMkLst>
        </pc:spChg>
        <pc:spChg chg="mod">
          <ac:chgData name="Jouri Ghazi" userId="bb17215a-62f0-4515-b7d9-ffd8e9cf1fd0" providerId="ADAL" clId="{C89BFB0C-1ACD-4ACC-BD04-DE14A196F31F}" dt="2025-04-11T15:43:02.623" v="512" actId="20577"/>
          <ac:spMkLst>
            <pc:docMk/>
            <pc:sldMk cId="904505566" sldId="257"/>
            <ac:spMk id="4" creationId="{E928B51A-99F8-33A9-E092-9C2A3519BB9F}"/>
          </ac:spMkLst>
        </pc:spChg>
        <pc:graphicFrameChg chg="modGraphic">
          <ac:chgData name="Jouri Ghazi" userId="bb17215a-62f0-4515-b7d9-ffd8e9cf1fd0" providerId="ADAL" clId="{C89BFB0C-1ACD-4ACC-BD04-DE14A196F31F}" dt="2025-04-11T15:42:48.050" v="504" actId="2165"/>
          <ac:graphicFrameMkLst>
            <pc:docMk/>
            <pc:sldMk cId="904505566" sldId="257"/>
            <ac:graphicFrameMk id="2" creationId="{48C15B49-BA06-3036-1F1C-AFD930BCD31D}"/>
          </ac:graphicFrameMkLst>
        </pc:graphicFrameChg>
      </pc:sldChg>
      <pc:sldChg chg="modSp add mod ord">
        <pc:chgData name="Jouri Ghazi" userId="bb17215a-62f0-4515-b7d9-ffd8e9cf1fd0" providerId="ADAL" clId="{C89BFB0C-1ACD-4ACC-BD04-DE14A196F31F}" dt="2025-04-11T15:47:57.710" v="550"/>
        <pc:sldMkLst>
          <pc:docMk/>
          <pc:sldMk cId="2200141196" sldId="258"/>
        </pc:sldMkLst>
        <pc:spChg chg="mod">
          <ac:chgData name="Jouri Ghazi" userId="bb17215a-62f0-4515-b7d9-ffd8e9cf1fd0" providerId="ADAL" clId="{C89BFB0C-1ACD-4ACC-BD04-DE14A196F31F}" dt="2025-04-11T01:39:46.422" v="29" actId="20577"/>
          <ac:spMkLst>
            <pc:docMk/>
            <pc:sldMk cId="2200141196" sldId="258"/>
            <ac:spMk id="4" creationId="{7DC636CB-88F8-CBF8-5C9E-EDF2FF309E02}"/>
          </ac:spMkLst>
        </pc:spChg>
      </pc:sldChg>
      <pc:sldChg chg="ord">
        <pc:chgData name="Jouri Ghazi" userId="bb17215a-62f0-4515-b7d9-ffd8e9cf1fd0" providerId="ADAL" clId="{C89BFB0C-1ACD-4ACC-BD04-DE14A196F31F}" dt="2025-04-11T15:53:47.675" v="557"/>
        <pc:sldMkLst>
          <pc:docMk/>
          <pc:sldMk cId="3325333384" sldId="258"/>
        </pc:sldMkLst>
      </pc:sldChg>
      <pc:sldChg chg="addSp modSp add mod">
        <pc:chgData name="Jouri Ghazi" userId="bb17215a-62f0-4515-b7d9-ffd8e9cf1fd0" providerId="ADAL" clId="{C89BFB0C-1ACD-4ACC-BD04-DE14A196F31F}" dt="2025-04-11T15:46:41.747" v="548" actId="14100"/>
        <pc:sldMkLst>
          <pc:docMk/>
          <pc:sldMk cId="3391449580" sldId="259"/>
        </pc:sldMkLst>
        <pc:spChg chg="mod ord">
          <ac:chgData name="Jouri Ghazi" userId="bb17215a-62f0-4515-b7d9-ffd8e9cf1fd0" providerId="ADAL" clId="{C89BFB0C-1ACD-4ACC-BD04-DE14A196F31F}" dt="2025-04-11T15:46:41.747" v="548" actId="14100"/>
          <ac:spMkLst>
            <pc:docMk/>
            <pc:sldMk cId="3391449580" sldId="259"/>
            <ac:spMk id="3" creationId="{6ED52AE3-55E3-23D0-8984-18B24BA94244}"/>
          </ac:spMkLst>
        </pc:spChg>
        <pc:spChg chg="mod">
          <ac:chgData name="Jouri Ghazi" userId="bb17215a-62f0-4515-b7d9-ffd8e9cf1fd0" providerId="ADAL" clId="{C89BFB0C-1ACD-4ACC-BD04-DE14A196F31F}" dt="2025-04-11T14:22:23.790" v="226" actId="20577"/>
          <ac:spMkLst>
            <pc:docMk/>
            <pc:sldMk cId="3391449580" sldId="259"/>
            <ac:spMk id="4" creationId="{E928B51A-99F8-33A9-E092-9C2A3519BB9F}"/>
          </ac:spMkLst>
        </pc:spChg>
        <pc:picChg chg="add mod">
          <ac:chgData name="Jouri Ghazi" userId="bb17215a-62f0-4515-b7d9-ffd8e9cf1fd0" providerId="ADAL" clId="{C89BFB0C-1ACD-4ACC-BD04-DE14A196F31F}" dt="2025-04-11T14:22:40.165" v="229" actId="14100"/>
          <ac:picMkLst>
            <pc:docMk/>
            <pc:sldMk cId="3391449580" sldId="259"/>
            <ac:picMk id="2" creationId="{FCBB44FF-E6B3-8F56-94BE-1738D3AA70B7}"/>
          </ac:picMkLst>
        </pc:picChg>
      </pc:sldChg>
      <pc:sldChg chg="modSp add mod">
        <pc:chgData name="Jouri Ghazi" userId="bb17215a-62f0-4515-b7d9-ffd8e9cf1fd0" providerId="ADAL" clId="{C89BFB0C-1ACD-4ACC-BD04-DE14A196F31F}" dt="2025-04-11T14:18:49.482" v="116" actId="1076"/>
        <pc:sldMkLst>
          <pc:docMk/>
          <pc:sldMk cId="1648153960" sldId="260"/>
        </pc:sldMkLst>
        <pc:spChg chg="mod">
          <ac:chgData name="Jouri Ghazi" userId="bb17215a-62f0-4515-b7d9-ffd8e9cf1fd0" providerId="ADAL" clId="{C89BFB0C-1ACD-4ACC-BD04-DE14A196F31F}" dt="2025-04-11T01:40:25.606" v="113" actId="20577"/>
          <ac:spMkLst>
            <pc:docMk/>
            <pc:sldMk cId="1648153960" sldId="260"/>
            <ac:spMk id="3" creationId="{1F1BBF14-06C1-09C5-2372-E049BCE5C800}"/>
          </ac:spMkLst>
        </pc:spChg>
        <pc:spChg chg="mod">
          <ac:chgData name="Jouri Ghazi" userId="bb17215a-62f0-4515-b7d9-ffd8e9cf1fd0" providerId="ADAL" clId="{C89BFB0C-1ACD-4ACC-BD04-DE14A196F31F}" dt="2025-04-11T01:40:05.064" v="61" actId="20577"/>
          <ac:spMkLst>
            <pc:docMk/>
            <pc:sldMk cId="1648153960" sldId="260"/>
            <ac:spMk id="4" creationId="{4E23D207-36F6-87C5-EF1B-FA7B9A31EFC4}"/>
          </ac:spMkLst>
        </pc:spChg>
        <pc:picChg chg="mod">
          <ac:chgData name="Jouri Ghazi" userId="bb17215a-62f0-4515-b7d9-ffd8e9cf1fd0" providerId="ADAL" clId="{C89BFB0C-1ACD-4ACC-BD04-DE14A196F31F}" dt="2025-04-11T14:18:49.482" v="116" actId="1076"/>
          <ac:picMkLst>
            <pc:docMk/>
            <pc:sldMk cId="1648153960" sldId="260"/>
            <ac:picMk id="2" creationId="{820D173E-AC87-8045-50D0-1EF36CD9D517}"/>
          </ac:picMkLst>
        </pc:picChg>
      </pc:sldChg>
      <pc:sldChg chg="addSp modSp new del mod">
        <pc:chgData name="Jouri Ghazi" userId="bb17215a-62f0-4515-b7d9-ffd8e9cf1fd0" providerId="ADAL" clId="{C89BFB0C-1ACD-4ACC-BD04-DE14A196F31F}" dt="2025-04-11T15:50:38.706" v="554" actId="47"/>
        <pc:sldMkLst>
          <pc:docMk/>
          <pc:sldMk cId="1796483177" sldId="261"/>
        </pc:sldMkLst>
        <pc:picChg chg="add mod">
          <ac:chgData name="Jouri Ghazi" userId="bb17215a-62f0-4515-b7d9-ffd8e9cf1fd0" providerId="ADAL" clId="{C89BFB0C-1ACD-4ACC-BD04-DE14A196F31F}" dt="2025-04-11T14:25:13.631" v="237" actId="1076"/>
          <ac:picMkLst>
            <pc:docMk/>
            <pc:sldMk cId="1796483177" sldId="261"/>
            <ac:picMk id="4" creationId="{30380CE8-2B0A-E57E-5A7C-81A04D621C89}"/>
          </ac:picMkLst>
        </pc:picChg>
      </pc:sldChg>
      <pc:sldChg chg="addSp delSp modSp add mod">
        <pc:chgData name="Jouri Ghazi" userId="bb17215a-62f0-4515-b7d9-ffd8e9cf1fd0" providerId="ADAL" clId="{C89BFB0C-1ACD-4ACC-BD04-DE14A196F31F}" dt="2025-04-11T14:39:03.907" v="393" actId="20577"/>
        <pc:sldMkLst>
          <pc:docMk/>
          <pc:sldMk cId="3369040157" sldId="262"/>
        </pc:sldMkLst>
        <pc:spChg chg="mod">
          <ac:chgData name="Jouri Ghazi" userId="bb17215a-62f0-4515-b7d9-ffd8e9cf1fd0" providerId="ADAL" clId="{C89BFB0C-1ACD-4ACC-BD04-DE14A196F31F}" dt="2025-04-11T14:39:03.907" v="393" actId="20577"/>
          <ac:spMkLst>
            <pc:docMk/>
            <pc:sldMk cId="3369040157" sldId="262"/>
            <ac:spMk id="3" creationId="{D213A073-0080-70DC-37C2-9F5C67850AAF}"/>
          </ac:spMkLst>
        </pc:spChg>
        <pc:picChg chg="del">
          <ac:chgData name="Jouri Ghazi" userId="bb17215a-62f0-4515-b7d9-ffd8e9cf1fd0" providerId="ADAL" clId="{C89BFB0C-1ACD-4ACC-BD04-DE14A196F31F}" dt="2025-04-11T14:25:35.142" v="248" actId="478"/>
          <ac:picMkLst>
            <pc:docMk/>
            <pc:sldMk cId="3369040157" sldId="262"/>
            <ac:picMk id="2" creationId="{D8FEFDF8-B8C6-B469-28BF-DE560589BB80}"/>
          </ac:picMkLst>
        </pc:picChg>
        <pc:picChg chg="add del mod">
          <ac:chgData name="Jouri Ghazi" userId="bb17215a-62f0-4515-b7d9-ffd8e9cf1fd0" providerId="ADAL" clId="{C89BFB0C-1ACD-4ACC-BD04-DE14A196F31F}" dt="2025-04-11T14:25:33.660" v="247" actId="478"/>
          <ac:picMkLst>
            <pc:docMk/>
            <pc:sldMk cId="3369040157" sldId="262"/>
            <ac:picMk id="5" creationId="{C5099280-8EA3-5BCE-F69F-12EA4405FEDA}"/>
          </ac:picMkLst>
        </pc:picChg>
        <pc:picChg chg="add del mod">
          <ac:chgData name="Jouri Ghazi" userId="bb17215a-62f0-4515-b7d9-ffd8e9cf1fd0" providerId="ADAL" clId="{C89BFB0C-1ACD-4ACC-BD04-DE14A196F31F}" dt="2025-04-11T14:26:04.655" v="254" actId="478"/>
          <ac:picMkLst>
            <pc:docMk/>
            <pc:sldMk cId="3369040157" sldId="262"/>
            <ac:picMk id="6" creationId="{A49666B8-56C3-0BCA-73C4-13B7C0321545}"/>
          </ac:picMkLst>
        </pc:picChg>
        <pc:picChg chg="add mod ord">
          <ac:chgData name="Jouri Ghazi" userId="bb17215a-62f0-4515-b7d9-ffd8e9cf1fd0" providerId="ADAL" clId="{C89BFB0C-1ACD-4ACC-BD04-DE14A196F31F}" dt="2025-04-11T14:26:02.444" v="253" actId="167"/>
          <ac:picMkLst>
            <pc:docMk/>
            <pc:sldMk cId="3369040157" sldId="262"/>
            <ac:picMk id="7" creationId="{3C26A138-3042-643E-0110-52AF8A56E72C}"/>
          </ac:picMkLst>
        </pc:picChg>
      </pc:sldChg>
      <pc:sldChg chg="addSp delSp modSp new del mod ord">
        <pc:chgData name="Jouri Ghazi" userId="bb17215a-62f0-4515-b7d9-ffd8e9cf1fd0" providerId="ADAL" clId="{C89BFB0C-1ACD-4ACC-BD04-DE14A196F31F}" dt="2025-04-11T15:50:34.684" v="553" actId="47"/>
        <pc:sldMkLst>
          <pc:docMk/>
          <pc:sldMk cId="2695370982" sldId="263"/>
        </pc:sldMkLst>
        <pc:spChg chg="del">
          <ac:chgData name="Jouri Ghazi" userId="bb17215a-62f0-4515-b7d9-ffd8e9cf1fd0" providerId="ADAL" clId="{C89BFB0C-1ACD-4ACC-BD04-DE14A196F31F}" dt="2025-04-11T14:40:01.512" v="397" actId="478"/>
          <ac:spMkLst>
            <pc:docMk/>
            <pc:sldMk cId="2695370982" sldId="263"/>
            <ac:spMk id="2" creationId="{D0AE881D-B899-8823-3C0A-3F2C469FB949}"/>
          </ac:spMkLst>
        </pc:spChg>
        <pc:spChg chg="del">
          <ac:chgData name="Jouri Ghazi" userId="bb17215a-62f0-4515-b7d9-ffd8e9cf1fd0" providerId="ADAL" clId="{C89BFB0C-1ACD-4ACC-BD04-DE14A196F31F}" dt="2025-04-11T14:40:01.512" v="397" actId="478"/>
          <ac:spMkLst>
            <pc:docMk/>
            <pc:sldMk cId="2695370982" sldId="263"/>
            <ac:spMk id="3" creationId="{827A3071-A776-3548-BFAA-EDFEAB767675}"/>
          </ac:spMkLst>
        </pc:spChg>
        <pc:spChg chg="add mod">
          <ac:chgData name="Jouri Ghazi" userId="bb17215a-62f0-4515-b7d9-ffd8e9cf1fd0" providerId="ADAL" clId="{C89BFB0C-1ACD-4ACC-BD04-DE14A196F31F}" dt="2025-04-11T14:47:47.263" v="418" actId="27636"/>
          <ac:spMkLst>
            <pc:docMk/>
            <pc:sldMk cId="2695370982" sldId="263"/>
            <ac:spMk id="10" creationId="{35CE1D76-DAF1-B317-2F61-9C671C242559}"/>
          </ac:spMkLst>
        </pc:spChg>
        <pc:spChg chg="add mod">
          <ac:chgData name="Jouri Ghazi" userId="bb17215a-62f0-4515-b7d9-ffd8e9cf1fd0" providerId="ADAL" clId="{C89BFB0C-1ACD-4ACC-BD04-DE14A196F31F}" dt="2025-04-11T14:48:29.195" v="423" actId="20577"/>
          <ac:spMkLst>
            <pc:docMk/>
            <pc:sldMk cId="2695370982" sldId="263"/>
            <ac:spMk id="13" creationId="{33AAA0EE-46E5-1EE9-68F7-BA5607C7EEF4}"/>
          </ac:spMkLst>
        </pc:spChg>
        <pc:picChg chg="add del">
          <ac:chgData name="Jouri Ghazi" userId="bb17215a-62f0-4515-b7d9-ffd8e9cf1fd0" providerId="ADAL" clId="{C89BFB0C-1ACD-4ACC-BD04-DE14A196F31F}" dt="2025-04-11T14:41:44.985" v="399" actId="478"/>
          <ac:picMkLst>
            <pc:docMk/>
            <pc:sldMk cId="2695370982" sldId="263"/>
            <ac:picMk id="5" creationId="{81FB2303-154A-83A2-2DF1-6BE846FEA99D}"/>
          </ac:picMkLst>
        </pc:picChg>
        <pc:picChg chg="add del mod">
          <ac:chgData name="Jouri Ghazi" userId="bb17215a-62f0-4515-b7d9-ffd8e9cf1fd0" providerId="ADAL" clId="{C89BFB0C-1ACD-4ACC-BD04-DE14A196F31F}" dt="2025-04-11T14:42:10.104" v="403" actId="478"/>
          <ac:picMkLst>
            <pc:docMk/>
            <pc:sldMk cId="2695370982" sldId="263"/>
            <ac:picMk id="7" creationId="{19D83FD3-0664-EE86-0CB6-FB45E66E5202}"/>
          </ac:picMkLst>
        </pc:picChg>
        <pc:picChg chg="add mod">
          <ac:chgData name="Jouri Ghazi" userId="bb17215a-62f0-4515-b7d9-ffd8e9cf1fd0" providerId="ADAL" clId="{C89BFB0C-1ACD-4ACC-BD04-DE14A196F31F}" dt="2025-04-11T14:42:28.451" v="416" actId="1076"/>
          <ac:picMkLst>
            <pc:docMk/>
            <pc:sldMk cId="2695370982" sldId="263"/>
            <ac:picMk id="9" creationId="{9F4F4EBC-2160-3FCA-54DA-47963FBB90B0}"/>
          </ac:picMkLst>
        </pc:picChg>
        <pc:picChg chg="add mod">
          <ac:chgData name="Jouri Ghazi" userId="bb17215a-62f0-4515-b7d9-ffd8e9cf1fd0" providerId="ADAL" clId="{C89BFB0C-1ACD-4ACC-BD04-DE14A196F31F}" dt="2025-04-11T14:48:23.746" v="421" actId="1076"/>
          <ac:picMkLst>
            <pc:docMk/>
            <pc:sldMk cId="2695370982" sldId="263"/>
            <ac:picMk id="12" creationId="{F69CF43A-024E-1DBD-DF66-A820E332F3AA}"/>
          </ac:picMkLst>
        </pc:picChg>
      </pc:sldChg>
      <pc:sldChg chg="new">
        <pc:chgData name="Jouri Ghazi" userId="bb17215a-62f0-4515-b7d9-ffd8e9cf1fd0" providerId="ADAL" clId="{C89BFB0C-1ACD-4ACC-BD04-DE14A196F31F}" dt="2025-04-11T14:48:34.520" v="424" actId="680"/>
        <pc:sldMkLst>
          <pc:docMk/>
          <pc:sldMk cId="1932207424" sldId="264"/>
        </pc:sldMkLst>
      </pc:sldChg>
      <pc:sldChg chg="addSp delSp modSp add del mod">
        <pc:chgData name="Jouri Ghazi" userId="bb17215a-62f0-4515-b7d9-ffd8e9cf1fd0" providerId="ADAL" clId="{C89BFB0C-1ACD-4ACC-BD04-DE14A196F31F}" dt="2025-04-11T15:50:34.684" v="553" actId="47"/>
        <pc:sldMkLst>
          <pc:docMk/>
          <pc:sldMk cId="2400397127" sldId="265"/>
        </pc:sldMkLst>
        <pc:spChg chg="mod">
          <ac:chgData name="Jouri Ghazi" userId="bb17215a-62f0-4515-b7d9-ffd8e9cf1fd0" providerId="ADAL" clId="{C89BFB0C-1ACD-4ACC-BD04-DE14A196F31F}" dt="2025-04-11T14:48:42.778" v="428" actId="20577"/>
          <ac:spMkLst>
            <pc:docMk/>
            <pc:sldMk cId="2400397127" sldId="265"/>
            <ac:spMk id="10" creationId="{7D720DF5-BC8F-5A31-C991-0D7D36963BF6}"/>
          </ac:spMkLst>
        </pc:spChg>
        <pc:spChg chg="mod">
          <ac:chgData name="Jouri Ghazi" userId="bb17215a-62f0-4515-b7d9-ffd8e9cf1fd0" providerId="ADAL" clId="{C89BFB0C-1ACD-4ACC-BD04-DE14A196F31F}" dt="2025-04-11T14:48:45.262" v="430" actId="20577"/>
          <ac:spMkLst>
            <pc:docMk/>
            <pc:sldMk cId="2400397127" sldId="265"/>
            <ac:spMk id="13" creationId="{D616F4B4-CE0F-DF36-67D7-499B7445EE45}"/>
          </ac:spMkLst>
        </pc:spChg>
        <pc:picChg chg="add mod">
          <ac:chgData name="Jouri Ghazi" userId="bb17215a-62f0-4515-b7d9-ffd8e9cf1fd0" providerId="ADAL" clId="{C89BFB0C-1ACD-4ACC-BD04-DE14A196F31F}" dt="2025-04-11T14:51:21.663" v="433" actId="14100"/>
          <ac:picMkLst>
            <pc:docMk/>
            <pc:sldMk cId="2400397127" sldId="265"/>
            <ac:picMk id="3" creationId="{70B6B420-E2C7-89A2-B4F2-9685562E89BE}"/>
          </ac:picMkLst>
        </pc:picChg>
        <pc:picChg chg="add mod">
          <ac:chgData name="Jouri Ghazi" userId="bb17215a-62f0-4515-b7d9-ffd8e9cf1fd0" providerId="ADAL" clId="{C89BFB0C-1ACD-4ACC-BD04-DE14A196F31F}" dt="2025-04-11T14:53:14.668" v="437" actId="1076"/>
          <ac:picMkLst>
            <pc:docMk/>
            <pc:sldMk cId="2400397127" sldId="265"/>
            <ac:picMk id="5" creationId="{A917F8B1-CA1D-C4B9-B036-5D53B7697418}"/>
          </ac:picMkLst>
        </pc:picChg>
        <pc:picChg chg="del">
          <ac:chgData name="Jouri Ghazi" userId="bb17215a-62f0-4515-b7d9-ffd8e9cf1fd0" providerId="ADAL" clId="{C89BFB0C-1ACD-4ACC-BD04-DE14A196F31F}" dt="2025-04-11T14:51:16.371" v="431" actId="478"/>
          <ac:picMkLst>
            <pc:docMk/>
            <pc:sldMk cId="2400397127" sldId="265"/>
            <ac:picMk id="9" creationId="{8568B3E7-B928-B19A-2D09-6D8FDA89087D}"/>
          </ac:picMkLst>
        </pc:picChg>
        <pc:picChg chg="del">
          <ac:chgData name="Jouri Ghazi" userId="bb17215a-62f0-4515-b7d9-ffd8e9cf1fd0" providerId="ADAL" clId="{C89BFB0C-1ACD-4ACC-BD04-DE14A196F31F}" dt="2025-04-11T14:53:08.825" v="434" actId="478"/>
          <ac:picMkLst>
            <pc:docMk/>
            <pc:sldMk cId="2400397127" sldId="265"/>
            <ac:picMk id="12" creationId="{FE00BADD-F9F0-F660-F883-A228745568E1}"/>
          </ac:picMkLst>
        </pc:picChg>
      </pc:sldChg>
      <pc:sldChg chg="del">
        <pc:chgData name="Jouri Ghazi" userId="bb17215a-62f0-4515-b7d9-ffd8e9cf1fd0" providerId="ADAL" clId="{C89BFB0C-1ACD-4ACC-BD04-DE14A196F31F}" dt="2025-04-11T15:44:25.206" v="536" actId="47"/>
        <pc:sldMkLst>
          <pc:docMk/>
          <pc:sldMk cId="2472771653" sldId="267"/>
        </pc:sldMkLst>
      </pc:sldChg>
      <pc:sldChg chg="del">
        <pc:chgData name="Jouri Ghazi" userId="bb17215a-62f0-4515-b7d9-ffd8e9cf1fd0" providerId="ADAL" clId="{C89BFB0C-1ACD-4ACC-BD04-DE14A196F31F}" dt="2025-04-11T15:45:32.058" v="547" actId="47"/>
        <pc:sldMkLst>
          <pc:docMk/>
          <pc:sldMk cId="370880469" sldId="268"/>
        </pc:sldMkLst>
      </pc:sldChg>
      <pc:sldChg chg="modSp del mod">
        <pc:chgData name="Jouri Ghazi" userId="bb17215a-62f0-4515-b7d9-ffd8e9cf1fd0" providerId="ADAL" clId="{C89BFB0C-1ACD-4ACC-BD04-DE14A196F31F}" dt="2025-04-11T15:49:58.959" v="552" actId="47"/>
        <pc:sldMkLst>
          <pc:docMk/>
          <pc:sldMk cId="2107791020" sldId="269"/>
        </pc:sldMkLst>
        <pc:spChg chg="mod">
          <ac:chgData name="Jouri Ghazi" userId="bb17215a-62f0-4515-b7d9-ffd8e9cf1fd0" providerId="ADAL" clId="{C89BFB0C-1ACD-4ACC-BD04-DE14A196F31F}" dt="2025-04-11T15:49:42.878" v="551" actId="2711"/>
          <ac:spMkLst>
            <pc:docMk/>
            <pc:sldMk cId="2107791020" sldId="269"/>
            <ac:spMk id="2" creationId="{12AEE5AB-6BC6-19B3-1BB5-FB6769F36CC0}"/>
          </ac:spMkLst>
        </pc:spChg>
      </pc:sldChg>
      <pc:sldChg chg="addSp delSp modSp add del mod">
        <pc:chgData name="Jouri Ghazi" userId="bb17215a-62f0-4515-b7d9-ffd8e9cf1fd0" providerId="ADAL" clId="{C89BFB0C-1ACD-4ACC-BD04-DE14A196F31F}" dt="2025-04-11T15:50:34.684" v="553" actId="47"/>
        <pc:sldMkLst>
          <pc:docMk/>
          <pc:sldMk cId="1415282483" sldId="270"/>
        </pc:sldMkLst>
        <pc:spChg chg="mod">
          <ac:chgData name="Jouri Ghazi" userId="bb17215a-62f0-4515-b7d9-ffd8e9cf1fd0" providerId="ADAL" clId="{C89BFB0C-1ACD-4ACC-BD04-DE14A196F31F}" dt="2025-04-11T15:24:13.240" v="445" actId="20577"/>
          <ac:spMkLst>
            <pc:docMk/>
            <pc:sldMk cId="1415282483" sldId="270"/>
            <ac:spMk id="10" creationId="{FD2F6A4B-770F-5069-078A-907ABFD974B5}"/>
          </ac:spMkLst>
        </pc:spChg>
        <pc:picChg chg="del">
          <ac:chgData name="Jouri Ghazi" userId="bb17215a-62f0-4515-b7d9-ffd8e9cf1fd0" providerId="ADAL" clId="{C89BFB0C-1ACD-4ACC-BD04-DE14A196F31F}" dt="2025-04-11T15:24:01.680" v="439" actId="478"/>
          <ac:picMkLst>
            <pc:docMk/>
            <pc:sldMk cId="1415282483" sldId="270"/>
            <ac:picMk id="3" creationId="{E6859083-E8FB-80AF-C538-B236D6E6AE5A}"/>
          </ac:picMkLst>
        </pc:picChg>
        <pc:picChg chg="add mod">
          <ac:chgData name="Jouri Ghazi" userId="bb17215a-62f0-4515-b7d9-ffd8e9cf1fd0" providerId="ADAL" clId="{C89BFB0C-1ACD-4ACC-BD04-DE14A196F31F}" dt="2025-04-11T15:24:09.521" v="441" actId="14100"/>
          <ac:picMkLst>
            <pc:docMk/>
            <pc:sldMk cId="1415282483" sldId="270"/>
            <ac:picMk id="4" creationId="{F4EC3060-28DB-3423-E206-06AFA3648590}"/>
          </ac:picMkLst>
        </pc:picChg>
        <pc:picChg chg="del">
          <ac:chgData name="Jouri Ghazi" userId="bb17215a-62f0-4515-b7d9-ffd8e9cf1fd0" providerId="ADAL" clId="{C89BFB0C-1ACD-4ACC-BD04-DE14A196F31F}" dt="2025-04-11T15:30:07.679" v="446" actId="478"/>
          <ac:picMkLst>
            <pc:docMk/>
            <pc:sldMk cId="1415282483" sldId="270"/>
            <ac:picMk id="5" creationId="{68997DF8-5A37-3625-0683-6BB3C283E725}"/>
          </ac:picMkLst>
        </pc:picChg>
        <pc:picChg chg="add mod">
          <ac:chgData name="Jouri Ghazi" userId="bb17215a-62f0-4515-b7d9-ffd8e9cf1fd0" providerId="ADAL" clId="{C89BFB0C-1ACD-4ACC-BD04-DE14A196F31F}" dt="2025-04-11T15:30:15.592" v="449" actId="1076"/>
          <ac:picMkLst>
            <pc:docMk/>
            <pc:sldMk cId="1415282483" sldId="270"/>
            <ac:picMk id="7" creationId="{11A6CECC-C715-9DE9-2665-43B20DBF3C39}"/>
          </ac:picMkLst>
        </pc:picChg>
      </pc:sldChg>
      <pc:sldChg chg="addSp delSp modSp add del mod">
        <pc:chgData name="Jouri Ghazi" userId="bb17215a-62f0-4515-b7d9-ffd8e9cf1fd0" providerId="ADAL" clId="{C89BFB0C-1ACD-4ACC-BD04-DE14A196F31F}" dt="2025-04-11T15:50:34.684" v="553" actId="47"/>
        <pc:sldMkLst>
          <pc:docMk/>
          <pc:sldMk cId="1219849755" sldId="271"/>
        </pc:sldMkLst>
        <pc:picChg chg="del">
          <ac:chgData name="Jouri Ghazi" userId="bb17215a-62f0-4515-b7d9-ffd8e9cf1fd0" providerId="ADAL" clId="{C89BFB0C-1ACD-4ACC-BD04-DE14A196F31F}" dt="2025-04-11T15:33:19.901" v="453" actId="478"/>
          <ac:picMkLst>
            <pc:docMk/>
            <pc:sldMk cId="1219849755" sldId="271"/>
            <ac:picMk id="3" creationId="{70B6B420-E2C7-89A2-B4F2-9685562E89BE}"/>
          </ac:picMkLst>
        </pc:picChg>
        <pc:picChg chg="add mod">
          <ac:chgData name="Jouri Ghazi" userId="bb17215a-62f0-4515-b7d9-ffd8e9cf1fd0" providerId="ADAL" clId="{C89BFB0C-1ACD-4ACC-BD04-DE14A196F31F}" dt="2025-04-11T15:33:23.289" v="455" actId="14100"/>
          <ac:picMkLst>
            <pc:docMk/>
            <pc:sldMk cId="1219849755" sldId="271"/>
            <ac:picMk id="4" creationId="{CED6A743-4C57-31A9-F7F2-FA0082EF8312}"/>
          </ac:picMkLst>
        </pc:picChg>
        <pc:picChg chg="del">
          <ac:chgData name="Jouri Ghazi" userId="bb17215a-62f0-4515-b7d9-ffd8e9cf1fd0" providerId="ADAL" clId="{C89BFB0C-1ACD-4ACC-BD04-DE14A196F31F}" dt="2025-04-11T15:36:06.276" v="456" actId="478"/>
          <ac:picMkLst>
            <pc:docMk/>
            <pc:sldMk cId="1219849755" sldId="271"/>
            <ac:picMk id="5" creationId="{A917F8B1-CA1D-C4B9-B036-5D53B7697418}"/>
          </ac:picMkLst>
        </pc:picChg>
        <pc:picChg chg="add mod">
          <ac:chgData name="Jouri Ghazi" userId="bb17215a-62f0-4515-b7d9-ffd8e9cf1fd0" providerId="ADAL" clId="{C89BFB0C-1ACD-4ACC-BD04-DE14A196F31F}" dt="2025-04-11T15:36:12.278" v="459" actId="1076"/>
          <ac:picMkLst>
            <pc:docMk/>
            <pc:sldMk cId="1219849755" sldId="271"/>
            <ac:picMk id="7" creationId="{16773AD3-862C-3308-76C1-A4DA42C4BDE4}"/>
          </ac:picMkLst>
        </pc:picChg>
      </pc:sldChg>
      <pc:sldChg chg="addSp delSp modSp add mod">
        <pc:chgData name="Jouri Ghazi" userId="bb17215a-62f0-4515-b7d9-ffd8e9cf1fd0" providerId="ADAL" clId="{C89BFB0C-1ACD-4ACC-BD04-DE14A196F31F}" dt="2025-04-11T15:53:41.694" v="555" actId="113"/>
        <pc:sldMkLst>
          <pc:docMk/>
          <pc:sldMk cId="3667011594" sldId="272"/>
        </pc:sldMkLst>
        <pc:spChg chg="del">
          <ac:chgData name="Jouri Ghazi" userId="bb17215a-62f0-4515-b7d9-ffd8e9cf1fd0" providerId="ADAL" clId="{C89BFB0C-1ACD-4ACC-BD04-DE14A196F31F}" dt="2025-04-11T15:37:48.880" v="462" actId="478"/>
          <ac:spMkLst>
            <pc:docMk/>
            <pc:sldMk cId="3667011594" sldId="272"/>
            <ac:spMk id="3" creationId="{C469FCEE-E4F1-F61B-9C75-9D36260AEC8F}"/>
          </ac:spMkLst>
        </pc:spChg>
        <pc:spChg chg="add del mod">
          <ac:chgData name="Jouri Ghazi" userId="bb17215a-62f0-4515-b7d9-ffd8e9cf1fd0" providerId="ADAL" clId="{C89BFB0C-1ACD-4ACC-BD04-DE14A196F31F}" dt="2025-04-11T15:37:51.589" v="463" actId="478"/>
          <ac:spMkLst>
            <pc:docMk/>
            <pc:sldMk cId="3667011594" sldId="272"/>
            <ac:spMk id="5" creationId="{FE9C4F2A-C0F0-1D15-E2CF-C955C6BCF6BE}"/>
          </ac:spMkLst>
        </pc:spChg>
        <pc:graphicFrameChg chg="add mod modGraphic">
          <ac:chgData name="Jouri Ghazi" userId="bb17215a-62f0-4515-b7d9-ffd8e9cf1fd0" providerId="ADAL" clId="{C89BFB0C-1ACD-4ACC-BD04-DE14A196F31F}" dt="2025-04-11T15:53:41.694" v="555" actId="113"/>
          <ac:graphicFrameMkLst>
            <pc:docMk/>
            <pc:sldMk cId="3667011594" sldId="272"/>
            <ac:graphicFrameMk id="6" creationId="{1F132BB8-4C86-C51C-0FD1-B1F2EC41BFD9}"/>
          </ac:graphicFrameMkLst>
        </pc:graphicFrameChg>
        <pc:picChg chg="del">
          <ac:chgData name="Jouri Ghazi" userId="bb17215a-62f0-4515-b7d9-ffd8e9cf1fd0" providerId="ADAL" clId="{C89BFB0C-1ACD-4ACC-BD04-DE14A196F31F}" dt="2025-04-11T15:37:46.628" v="461" actId="478"/>
          <ac:picMkLst>
            <pc:docMk/>
            <pc:sldMk cId="3667011594" sldId="272"/>
            <ac:picMk id="7" creationId="{35E2D450-33F6-8CFB-69FD-D140FC3F14DE}"/>
          </ac:picMkLst>
        </pc:picChg>
      </pc:sldChg>
      <pc:sldChg chg="modSp add mod">
        <pc:chgData name="Jouri Ghazi" userId="bb17215a-62f0-4515-b7d9-ffd8e9cf1fd0" providerId="ADAL" clId="{C89BFB0C-1ACD-4ACC-BD04-DE14A196F31F}" dt="2025-04-11T15:43:11.655" v="515" actId="20577"/>
        <pc:sldMkLst>
          <pc:docMk/>
          <pc:sldMk cId="608254457" sldId="273"/>
        </pc:sldMkLst>
        <pc:spChg chg="mod">
          <ac:chgData name="Jouri Ghazi" userId="bb17215a-62f0-4515-b7d9-ffd8e9cf1fd0" providerId="ADAL" clId="{C89BFB0C-1ACD-4ACC-BD04-DE14A196F31F}" dt="2025-04-11T15:43:11.655" v="515" actId="20577"/>
          <ac:spMkLst>
            <pc:docMk/>
            <pc:sldMk cId="608254457" sldId="273"/>
            <ac:spMk id="4" creationId="{04B3A639-6906-9217-6093-74C10F00E64E}"/>
          </ac:spMkLst>
        </pc:spChg>
        <pc:graphicFrameChg chg="modGraphic">
          <ac:chgData name="Jouri Ghazi" userId="bb17215a-62f0-4515-b7d9-ffd8e9cf1fd0" providerId="ADAL" clId="{C89BFB0C-1ACD-4ACC-BD04-DE14A196F31F}" dt="2025-04-11T15:42:54.374" v="505" actId="2165"/>
          <ac:graphicFrameMkLst>
            <pc:docMk/>
            <pc:sldMk cId="608254457" sldId="273"/>
            <ac:graphicFrameMk id="2" creationId="{108BCBB0-6789-0060-CCF3-E48734D3D916}"/>
          </ac:graphicFrameMkLst>
        </pc:graphicFrameChg>
      </pc:sldChg>
      <pc:sldChg chg="modSp add mod">
        <pc:chgData name="Jouri Ghazi" userId="bb17215a-62f0-4515-b7d9-ffd8e9cf1fd0" providerId="ADAL" clId="{C89BFB0C-1ACD-4ACC-BD04-DE14A196F31F}" dt="2025-04-11T15:44:16.254" v="535" actId="20577"/>
        <pc:sldMkLst>
          <pc:docMk/>
          <pc:sldMk cId="3910979173" sldId="274"/>
        </pc:sldMkLst>
        <pc:spChg chg="mod">
          <ac:chgData name="Jouri Ghazi" userId="bb17215a-62f0-4515-b7d9-ffd8e9cf1fd0" providerId="ADAL" clId="{C89BFB0C-1ACD-4ACC-BD04-DE14A196F31F}" dt="2025-04-11T15:44:16.254" v="535" actId="20577"/>
          <ac:spMkLst>
            <pc:docMk/>
            <pc:sldMk cId="3910979173" sldId="274"/>
            <ac:spMk id="4" creationId="{A207A957-8865-7D8A-66EE-A36637C761CE}"/>
          </ac:spMkLst>
        </pc:spChg>
        <pc:graphicFrameChg chg="mod modGraphic">
          <ac:chgData name="Jouri Ghazi" userId="bb17215a-62f0-4515-b7d9-ffd8e9cf1fd0" providerId="ADAL" clId="{C89BFB0C-1ACD-4ACC-BD04-DE14A196F31F}" dt="2025-04-11T15:43:59.574" v="532" actId="2062"/>
          <ac:graphicFrameMkLst>
            <pc:docMk/>
            <pc:sldMk cId="3910979173" sldId="274"/>
            <ac:graphicFrameMk id="2" creationId="{9A4A944B-AF40-2889-96E5-F0981359B70A}"/>
          </ac:graphicFrameMkLst>
        </pc:graphicFrameChg>
      </pc:sldChg>
      <pc:sldChg chg="modSp add mod">
        <pc:chgData name="Jouri Ghazi" userId="bb17215a-62f0-4515-b7d9-ffd8e9cf1fd0" providerId="ADAL" clId="{C89BFB0C-1ACD-4ACC-BD04-DE14A196F31F}" dt="2025-04-11T15:45:24.792" v="546"/>
        <pc:sldMkLst>
          <pc:docMk/>
          <pc:sldMk cId="298815725" sldId="275"/>
        </pc:sldMkLst>
        <pc:spChg chg="mod">
          <ac:chgData name="Jouri Ghazi" userId="bb17215a-62f0-4515-b7d9-ffd8e9cf1fd0" providerId="ADAL" clId="{C89BFB0C-1ACD-4ACC-BD04-DE14A196F31F}" dt="2025-04-11T15:45:24.792" v="546"/>
          <ac:spMkLst>
            <pc:docMk/>
            <pc:sldMk cId="298815725" sldId="275"/>
            <ac:spMk id="4" creationId="{8609B87C-4070-24FE-C0FC-17815D400172}"/>
          </ac:spMkLst>
        </pc:spChg>
        <pc:graphicFrameChg chg="mod modGraphic">
          <ac:chgData name="Jouri Ghazi" userId="bb17215a-62f0-4515-b7d9-ffd8e9cf1fd0" providerId="ADAL" clId="{C89BFB0C-1ACD-4ACC-BD04-DE14A196F31F}" dt="2025-04-11T15:44:58.046" v="545" actId="2062"/>
          <ac:graphicFrameMkLst>
            <pc:docMk/>
            <pc:sldMk cId="298815725" sldId="275"/>
            <ac:graphicFrameMk id="2" creationId="{D5553E64-8D19-12FD-9BCB-3534E682EB9D}"/>
          </ac:graphicFrameMkLst>
        </pc:graphicFrameChg>
      </pc:sldChg>
    </pc:docChg>
  </pc:docChgLst>
  <pc:docChgLst>
    <pc:chgData name="Ashton M Bryant" userId="0eb0287a-6194-46f6-af18-ef6813bd915d" providerId="ADAL" clId="{9BB0A469-476D-4AF6-84ED-7D08C4502A08}"/>
    <pc:docChg chg="undo redo custSel addSld modSld">
      <pc:chgData name="Ashton M Bryant" userId="0eb0287a-6194-46f6-af18-ef6813bd915d" providerId="ADAL" clId="{9BB0A469-476D-4AF6-84ED-7D08C4502A08}" dt="2025-04-11T15:53:20.209" v="407" actId="20577"/>
      <pc:docMkLst>
        <pc:docMk/>
      </pc:docMkLst>
      <pc:sldChg chg="addSp delSp modSp mod">
        <pc:chgData name="Ashton M Bryant" userId="0eb0287a-6194-46f6-af18-ef6813bd915d" providerId="ADAL" clId="{9BB0A469-476D-4AF6-84ED-7D08C4502A08}" dt="2025-04-11T15:53:16.401" v="406" actId="20577"/>
        <pc:sldMkLst>
          <pc:docMk/>
          <pc:sldMk cId="904505566" sldId="257"/>
        </pc:sldMkLst>
        <pc:spChg chg="del mod">
          <ac:chgData name="Ashton M Bryant" userId="0eb0287a-6194-46f6-af18-ef6813bd915d" providerId="ADAL" clId="{9BB0A469-476D-4AF6-84ED-7D08C4502A08}" dt="2025-04-11T15:32:03.425" v="261" actId="478"/>
          <ac:spMkLst>
            <pc:docMk/>
            <pc:sldMk cId="904505566" sldId="257"/>
            <ac:spMk id="3" creationId="{6ED52AE3-55E3-23D0-8984-18B24BA94244}"/>
          </ac:spMkLst>
        </pc:spChg>
        <pc:spChg chg="mod">
          <ac:chgData name="Ashton M Bryant" userId="0eb0287a-6194-46f6-af18-ef6813bd915d" providerId="ADAL" clId="{9BB0A469-476D-4AF6-84ED-7D08C4502A08}" dt="2025-04-11T15:53:16.401" v="406" actId="20577"/>
          <ac:spMkLst>
            <pc:docMk/>
            <pc:sldMk cId="904505566" sldId="257"/>
            <ac:spMk id="4" creationId="{E928B51A-99F8-33A9-E092-9C2A3519BB9F}"/>
          </ac:spMkLst>
        </pc:spChg>
        <pc:graphicFrameChg chg="add mod modGraphic">
          <ac:chgData name="Ashton M Bryant" userId="0eb0287a-6194-46f6-af18-ef6813bd915d" providerId="ADAL" clId="{9BB0A469-476D-4AF6-84ED-7D08C4502A08}" dt="2025-04-11T15:52:13.352" v="403" actId="313"/>
          <ac:graphicFrameMkLst>
            <pc:docMk/>
            <pc:sldMk cId="904505566" sldId="257"/>
            <ac:graphicFrameMk id="2" creationId="{48C15B49-BA06-3036-1F1C-AFD930BCD31D}"/>
          </ac:graphicFrameMkLst>
        </pc:graphicFrameChg>
      </pc:sldChg>
      <pc:sldChg chg="addSp delSp modSp new mod">
        <pc:chgData name="Ashton M Bryant" userId="0eb0287a-6194-46f6-af18-ef6813bd915d" providerId="ADAL" clId="{9BB0A469-476D-4AF6-84ED-7D08C4502A08}" dt="2025-04-11T15:43:34.486" v="294" actId="108"/>
        <pc:sldMkLst>
          <pc:docMk/>
          <pc:sldMk cId="2472771653" sldId="267"/>
        </pc:sldMkLst>
        <pc:spChg chg="mod">
          <ac:chgData name="Ashton M Bryant" userId="0eb0287a-6194-46f6-af18-ef6813bd915d" providerId="ADAL" clId="{9BB0A469-476D-4AF6-84ED-7D08C4502A08}" dt="2025-04-11T15:25:43.316" v="249"/>
          <ac:spMkLst>
            <pc:docMk/>
            <pc:sldMk cId="2472771653" sldId="267"/>
            <ac:spMk id="2" creationId="{DA40E22B-AFCD-6544-405A-9EF8CBC8F204}"/>
          </ac:spMkLst>
        </pc:spChg>
        <pc:spChg chg="mod">
          <ac:chgData name="Ashton M Bryant" userId="0eb0287a-6194-46f6-af18-ef6813bd915d" providerId="ADAL" clId="{9BB0A469-476D-4AF6-84ED-7D08C4502A08}" dt="2025-04-11T15:25:40.998" v="246"/>
          <ac:spMkLst>
            <pc:docMk/>
            <pc:sldMk cId="2472771653" sldId="267"/>
            <ac:spMk id="3" creationId="{AF11AC91-E486-1787-7BC2-DBA6E36169C6}"/>
          </ac:spMkLst>
        </pc:spChg>
        <pc:spChg chg="add del">
          <ac:chgData name="Ashton M Bryant" userId="0eb0287a-6194-46f6-af18-ef6813bd915d" providerId="ADAL" clId="{9BB0A469-476D-4AF6-84ED-7D08C4502A08}" dt="2025-04-11T15:25:32.501" v="243" actId="22"/>
          <ac:spMkLst>
            <pc:docMk/>
            <pc:sldMk cId="2472771653" sldId="267"/>
            <ac:spMk id="5" creationId="{E30AE09B-47C8-3FFE-9A32-29AEDE511B60}"/>
          </ac:spMkLst>
        </pc:spChg>
        <pc:graphicFrameChg chg="add mod modGraphic">
          <ac:chgData name="Ashton M Bryant" userId="0eb0287a-6194-46f6-af18-ef6813bd915d" providerId="ADAL" clId="{9BB0A469-476D-4AF6-84ED-7D08C4502A08}" dt="2025-04-11T15:43:34.486" v="294" actId="108"/>
          <ac:graphicFrameMkLst>
            <pc:docMk/>
            <pc:sldMk cId="2472771653" sldId="267"/>
            <ac:graphicFrameMk id="6" creationId="{551815CD-1DC6-B4F4-367D-086C8F8A46AD}"/>
          </ac:graphicFrameMkLst>
        </pc:graphicFrameChg>
      </pc:sldChg>
      <pc:sldChg chg="addSp delSp modSp new mod">
        <pc:chgData name="Ashton M Bryant" userId="0eb0287a-6194-46f6-af18-ef6813bd915d" providerId="ADAL" clId="{9BB0A469-476D-4AF6-84ED-7D08C4502A08}" dt="2025-04-11T15:41:09.879" v="291" actId="255"/>
        <pc:sldMkLst>
          <pc:docMk/>
          <pc:sldMk cId="370880469" sldId="268"/>
        </pc:sldMkLst>
        <pc:spChg chg="mod">
          <ac:chgData name="Ashton M Bryant" userId="0eb0287a-6194-46f6-af18-ef6813bd915d" providerId="ADAL" clId="{9BB0A469-476D-4AF6-84ED-7D08C4502A08}" dt="2025-04-11T15:14:35.714" v="135" actId="20577"/>
          <ac:spMkLst>
            <pc:docMk/>
            <pc:sldMk cId="370880469" sldId="268"/>
            <ac:spMk id="2" creationId="{D1351BB7-CBAB-30D0-C0F9-09671FF6E4C7}"/>
          </ac:spMkLst>
        </pc:spChg>
        <pc:spChg chg="add del">
          <ac:chgData name="Ashton M Bryant" userId="0eb0287a-6194-46f6-af18-ef6813bd915d" providerId="ADAL" clId="{9BB0A469-476D-4AF6-84ED-7D08C4502A08}" dt="2025-04-11T15:28:03.429" v="257"/>
          <ac:spMkLst>
            <pc:docMk/>
            <pc:sldMk cId="370880469" sldId="268"/>
            <ac:spMk id="3" creationId="{E4E38266-DCB7-7E42-29CA-D6428AC5C0AA}"/>
          </ac:spMkLst>
        </pc:spChg>
        <pc:graphicFrameChg chg="add mod">
          <ac:chgData name="Ashton M Bryant" userId="0eb0287a-6194-46f6-af18-ef6813bd915d" providerId="ADAL" clId="{9BB0A469-476D-4AF6-84ED-7D08C4502A08}" dt="2025-04-11T15:28:03.429" v="257"/>
          <ac:graphicFrameMkLst>
            <pc:docMk/>
            <pc:sldMk cId="370880469" sldId="268"/>
            <ac:graphicFrameMk id="5" creationId="{56AC3F2B-413F-587F-50D1-A47FA6DAF9DD}"/>
          </ac:graphicFrameMkLst>
        </pc:graphicFrameChg>
        <pc:graphicFrameChg chg="add mod modGraphic">
          <ac:chgData name="Ashton M Bryant" userId="0eb0287a-6194-46f6-af18-ef6813bd915d" providerId="ADAL" clId="{9BB0A469-476D-4AF6-84ED-7D08C4502A08}" dt="2025-04-11T15:41:09.879" v="291" actId="255"/>
          <ac:graphicFrameMkLst>
            <pc:docMk/>
            <pc:sldMk cId="370880469" sldId="268"/>
            <ac:graphicFrameMk id="6" creationId="{2958D031-D363-C380-8517-98A5612A923E}"/>
          </ac:graphicFrameMkLst>
        </pc:graphicFrameChg>
        <pc:picChg chg="add del mod ord">
          <ac:chgData name="Ashton M Bryant" userId="0eb0287a-6194-46f6-af18-ef6813bd915d" providerId="ADAL" clId="{9BB0A469-476D-4AF6-84ED-7D08C4502A08}" dt="2025-04-11T15:14:42.805" v="137" actId="34307"/>
          <ac:picMkLst>
            <pc:docMk/>
            <pc:sldMk cId="370880469" sldId="268"/>
            <ac:picMk id="4" creationId="{2FC1F1A1-CFDF-2EED-DD14-BEFE9A2B7C9D}"/>
          </ac:picMkLst>
        </pc:picChg>
      </pc:sldChg>
      <pc:sldChg chg="modSp mod">
        <pc:chgData name="Ashton M Bryant" userId="0eb0287a-6194-46f6-af18-ef6813bd915d" providerId="ADAL" clId="{9BB0A469-476D-4AF6-84ED-7D08C4502A08}" dt="2025-04-11T15:53:20.209" v="407" actId="20577"/>
        <pc:sldMkLst>
          <pc:docMk/>
          <pc:sldMk cId="608254457" sldId="273"/>
        </pc:sldMkLst>
        <pc:spChg chg="mod">
          <ac:chgData name="Ashton M Bryant" userId="0eb0287a-6194-46f6-af18-ef6813bd915d" providerId="ADAL" clId="{9BB0A469-476D-4AF6-84ED-7D08C4502A08}" dt="2025-04-11T15:53:20.209" v="407" actId="20577"/>
          <ac:spMkLst>
            <pc:docMk/>
            <pc:sldMk cId="608254457" sldId="273"/>
            <ac:spMk id="4" creationId="{04B3A639-6906-9217-6093-74C10F00E64E}"/>
          </ac:spMkLst>
        </pc:spChg>
        <pc:graphicFrameChg chg="mod modGraphic">
          <ac:chgData name="Ashton M Bryant" userId="0eb0287a-6194-46f6-af18-ef6813bd915d" providerId="ADAL" clId="{9BB0A469-476D-4AF6-84ED-7D08C4502A08}" dt="2025-04-11T15:48:23.216" v="386" actId="313"/>
          <ac:graphicFrameMkLst>
            <pc:docMk/>
            <pc:sldMk cId="608254457" sldId="273"/>
            <ac:graphicFrameMk id="2" creationId="{108BCBB0-6789-0060-CCF3-E48734D3D916}"/>
          </ac:graphicFrameMkLst>
        </pc:graphicFrameChg>
      </pc:sldChg>
      <pc:sldChg chg="modSp mod">
        <pc:chgData name="Ashton M Bryant" userId="0eb0287a-6194-46f6-af18-ef6813bd915d" providerId="ADAL" clId="{9BB0A469-476D-4AF6-84ED-7D08C4502A08}" dt="2025-04-11T15:50:42.560" v="394" actId="20577"/>
        <pc:sldMkLst>
          <pc:docMk/>
          <pc:sldMk cId="3910979173" sldId="274"/>
        </pc:sldMkLst>
        <pc:graphicFrameChg chg="modGraphic">
          <ac:chgData name="Ashton M Bryant" userId="0eb0287a-6194-46f6-af18-ef6813bd915d" providerId="ADAL" clId="{9BB0A469-476D-4AF6-84ED-7D08C4502A08}" dt="2025-04-11T15:50:42.560" v="394" actId="20577"/>
          <ac:graphicFrameMkLst>
            <pc:docMk/>
            <pc:sldMk cId="3910979173" sldId="274"/>
            <ac:graphicFrameMk id="2" creationId="{9A4A944B-AF40-2889-96E5-F0981359B70A}"/>
          </ac:graphicFrameMkLst>
        </pc:graphicFrameChg>
      </pc:sldChg>
      <pc:sldChg chg="modSp mod">
        <pc:chgData name="Ashton M Bryant" userId="0eb0287a-6194-46f6-af18-ef6813bd915d" providerId="ADAL" clId="{9BB0A469-476D-4AF6-84ED-7D08C4502A08}" dt="2025-04-11T15:51:29.705" v="402" actId="20577"/>
        <pc:sldMkLst>
          <pc:docMk/>
          <pc:sldMk cId="298815725" sldId="275"/>
        </pc:sldMkLst>
        <pc:graphicFrameChg chg="modGraphic">
          <ac:chgData name="Ashton M Bryant" userId="0eb0287a-6194-46f6-af18-ef6813bd915d" providerId="ADAL" clId="{9BB0A469-476D-4AF6-84ED-7D08C4502A08}" dt="2025-04-11T15:51:29.705" v="402" actId="20577"/>
          <ac:graphicFrameMkLst>
            <pc:docMk/>
            <pc:sldMk cId="298815725" sldId="275"/>
            <ac:graphicFrameMk id="2" creationId="{D5553E64-8D19-12FD-9BCB-3534E682EB9D}"/>
          </ac:graphicFrameMkLst>
        </pc:graphicFrameChg>
      </pc:sldChg>
    </pc:docChg>
  </pc:docChgLst>
  <pc:docChgLst>
    <pc:chgData name="Jahtega Djukpen" userId="54399987-759a-4afe-9fc9-7f8df963e942" providerId="ADAL" clId="{300D58C1-A436-4E45-8336-019C6C754916}"/>
    <pc:docChg chg="custSel addSld delSld modSld sldOrd">
      <pc:chgData name="Jahtega Djukpen" userId="54399987-759a-4afe-9fc9-7f8df963e942" providerId="ADAL" clId="{300D58C1-A436-4E45-8336-019C6C754916}" dt="2025-04-11T15:50:10.790" v="291"/>
      <pc:docMkLst>
        <pc:docMk/>
      </pc:docMkLst>
      <pc:sldChg chg="addSp modSp del mod ord">
        <pc:chgData name="Jahtega Djukpen" userId="54399987-759a-4afe-9fc9-7f8df963e942" providerId="ADAL" clId="{300D58C1-A436-4E45-8336-019C6C754916}" dt="2025-04-11T15:50:07.206" v="290" actId="2696"/>
        <pc:sldMkLst>
          <pc:docMk/>
          <pc:sldMk cId="2200141196" sldId="258"/>
        </pc:sldMkLst>
        <pc:spChg chg="mod">
          <ac:chgData name="Jahtega Djukpen" userId="54399987-759a-4afe-9fc9-7f8df963e942" providerId="ADAL" clId="{300D58C1-A436-4E45-8336-019C6C754916}" dt="2025-04-11T15:47:59.102" v="286" actId="20577"/>
          <ac:spMkLst>
            <pc:docMk/>
            <pc:sldMk cId="2200141196" sldId="258"/>
            <ac:spMk id="3" creationId="{FC4CBBF3-8C47-C774-389A-2F3C05361EF1}"/>
          </ac:spMkLst>
        </pc:spChg>
        <pc:picChg chg="add mod">
          <ac:chgData name="Jahtega Djukpen" userId="54399987-759a-4afe-9fc9-7f8df963e942" providerId="ADAL" clId="{300D58C1-A436-4E45-8336-019C6C754916}" dt="2025-04-11T15:48:08.230" v="289" actId="1076"/>
          <ac:picMkLst>
            <pc:docMk/>
            <pc:sldMk cId="2200141196" sldId="258"/>
            <ac:picMk id="5" creationId="{0B4FBA7D-8162-F26C-173E-E34A758B33BE}"/>
          </ac:picMkLst>
        </pc:picChg>
      </pc:sldChg>
      <pc:sldChg chg="add">
        <pc:chgData name="Jahtega Djukpen" userId="54399987-759a-4afe-9fc9-7f8df963e942" providerId="ADAL" clId="{300D58C1-A436-4E45-8336-019C6C754916}" dt="2025-04-11T15:50:10.790" v="291"/>
        <pc:sldMkLst>
          <pc:docMk/>
          <pc:sldMk cId="3325333384" sldId="258"/>
        </pc:sldMkLst>
      </pc:sldChg>
    </pc:docChg>
  </pc:docChgLst>
  <pc:docChgLst>
    <pc:chgData name="Zacary Louis" userId="S::tuo98134@temple.edu::8f3aca00-5295-44c5-9390-7dbabfcbb964" providerId="AD" clId="Web-{683306EE-70BE-FEC6-32AD-A229FBA2270D}"/>
    <pc:docChg chg="addSld delSld modSld">
      <pc:chgData name="Zacary Louis" userId="S::tuo98134@temple.edu::8f3aca00-5295-44c5-9390-7dbabfcbb964" providerId="AD" clId="Web-{683306EE-70BE-FEC6-32AD-A229FBA2270D}" dt="2025-04-11T15:30:50.266" v="167" actId="20577"/>
      <pc:docMkLst>
        <pc:docMk/>
      </pc:docMkLst>
      <pc:sldChg chg="addSp delSp modSp">
        <pc:chgData name="Zacary Louis" userId="S::tuo98134@temple.edu::8f3aca00-5295-44c5-9390-7dbabfcbb964" providerId="AD" clId="Web-{683306EE-70BE-FEC6-32AD-A229FBA2270D}" dt="2025-04-11T15:12:38.215" v="41" actId="14100"/>
        <pc:sldMkLst>
          <pc:docMk/>
          <pc:sldMk cId="1648153960" sldId="260"/>
        </pc:sldMkLst>
        <pc:spChg chg="del">
          <ac:chgData name="Zacary Louis" userId="S::tuo98134@temple.edu::8f3aca00-5295-44c5-9390-7dbabfcbb964" providerId="AD" clId="Web-{683306EE-70BE-FEC6-32AD-A229FBA2270D}" dt="2025-04-11T08:57:51.598" v="0"/>
          <ac:spMkLst>
            <pc:docMk/>
            <pc:sldMk cId="1648153960" sldId="260"/>
            <ac:spMk id="3" creationId="{1F1BBF14-06C1-09C5-2372-E049BCE5C800}"/>
          </ac:spMkLst>
        </pc:spChg>
        <pc:spChg chg="mod">
          <ac:chgData name="Zacary Louis" userId="S::tuo98134@temple.edu::8f3aca00-5295-44c5-9390-7dbabfcbb964" providerId="AD" clId="Web-{683306EE-70BE-FEC6-32AD-A229FBA2270D}" dt="2025-04-11T15:10:49.102" v="26" actId="20577"/>
          <ac:spMkLst>
            <pc:docMk/>
            <pc:sldMk cId="1648153960" sldId="260"/>
            <ac:spMk id="4" creationId="{4E23D207-36F6-87C5-EF1B-FA7B9A31EFC4}"/>
          </ac:spMkLst>
        </pc:spChg>
        <pc:spChg chg="add del mod">
          <ac:chgData name="Zacary Louis" userId="S::tuo98134@temple.edu::8f3aca00-5295-44c5-9390-7dbabfcbb964" providerId="AD" clId="Web-{683306EE-70BE-FEC6-32AD-A229FBA2270D}" dt="2025-04-11T15:09:29.755" v="2"/>
          <ac:spMkLst>
            <pc:docMk/>
            <pc:sldMk cId="1648153960" sldId="260"/>
            <ac:spMk id="5" creationId="{DE8DC375-CBDE-1FBD-BAEE-DF816BE89BC6}"/>
          </ac:spMkLst>
        </pc:spChg>
        <pc:spChg chg="add del mod">
          <ac:chgData name="Zacary Louis" userId="S::tuo98134@temple.edu::8f3aca00-5295-44c5-9390-7dbabfcbb964" providerId="AD" clId="Web-{683306EE-70BE-FEC6-32AD-A229FBA2270D}" dt="2025-04-11T15:11:31.103" v="28"/>
          <ac:spMkLst>
            <pc:docMk/>
            <pc:sldMk cId="1648153960" sldId="260"/>
            <ac:spMk id="8" creationId="{F306AFE0-5176-63E1-AD78-43A40BF6E30C}"/>
          </ac:spMkLst>
        </pc:spChg>
        <pc:picChg chg="add del mod ord">
          <ac:chgData name="Zacary Louis" userId="S::tuo98134@temple.edu::8f3aca00-5295-44c5-9390-7dbabfcbb964" providerId="AD" clId="Web-{683306EE-70BE-FEC6-32AD-A229FBA2270D}" dt="2025-04-11T15:08:31.331" v="1"/>
          <ac:picMkLst>
            <pc:docMk/>
            <pc:sldMk cId="1648153960" sldId="260"/>
            <ac:picMk id="2" creationId="{820D173E-AC87-8045-50D0-1EF36CD9D517}"/>
          </ac:picMkLst>
        </pc:picChg>
        <pc:picChg chg="add del mod ord">
          <ac:chgData name="Zacary Louis" userId="S::tuo98134@temple.edu::8f3aca00-5295-44c5-9390-7dbabfcbb964" providerId="AD" clId="Web-{683306EE-70BE-FEC6-32AD-A229FBA2270D}" dt="2025-04-11T15:10:50.133" v="27"/>
          <ac:picMkLst>
            <pc:docMk/>
            <pc:sldMk cId="1648153960" sldId="260"/>
            <ac:picMk id="6" creationId="{663140EA-49AA-A902-77FC-9616C0EFAE90}"/>
          </ac:picMkLst>
        </pc:picChg>
        <pc:picChg chg="add mod ord">
          <ac:chgData name="Zacary Louis" userId="S::tuo98134@temple.edu::8f3aca00-5295-44c5-9390-7dbabfcbb964" providerId="AD" clId="Web-{683306EE-70BE-FEC6-32AD-A229FBA2270D}" dt="2025-04-11T15:12:38.215" v="41" actId="14100"/>
          <ac:picMkLst>
            <pc:docMk/>
            <pc:sldMk cId="1648153960" sldId="260"/>
            <ac:picMk id="9" creationId="{573A8796-A5BD-B62A-FA3B-17AA2802497D}"/>
          </ac:picMkLst>
        </pc:picChg>
        <pc:picChg chg="add mod">
          <ac:chgData name="Zacary Louis" userId="S::tuo98134@temple.edu::8f3aca00-5295-44c5-9390-7dbabfcbb964" providerId="AD" clId="Web-{683306EE-70BE-FEC6-32AD-A229FBA2270D}" dt="2025-04-11T15:12:18.417" v="40" actId="14100"/>
          <ac:picMkLst>
            <pc:docMk/>
            <pc:sldMk cId="1648153960" sldId="260"/>
            <ac:picMk id="10" creationId="{D4255E0C-83D1-DBAB-2FA9-B17A2B2B0FB1}"/>
          </ac:picMkLst>
        </pc:picChg>
      </pc:sldChg>
      <pc:sldChg chg="del">
        <pc:chgData name="Zacary Louis" userId="S::tuo98134@temple.edu::8f3aca00-5295-44c5-9390-7dbabfcbb964" providerId="AD" clId="Web-{683306EE-70BE-FEC6-32AD-A229FBA2270D}" dt="2025-04-11T15:14:22.624" v="44"/>
        <pc:sldMkLst>
          <pc:docMk/>
          <pc:sldMk cId="1932207424" sldId="264"/>
        </pc:sldMkLst>
      </pc:sldChg>
      <pc:sldChg chg="modSp add replId">
        <pc:chgData name="Zacary Louis" userId="S::tuo98134@temple.edu::8f3aca00-5295-44c5-9390-7dbabfcbb964" providerId="AD" clId="Web-{683306EE-70BE-FEC6-32AD-A229FBA2270D}" dt="2025-04-11T15:13:44.279" v="43" actId="1076"/>
        <pc:sldMkLst>
          <pc:docMk/>
          <pc:sldMk cId="1447128823" sldId="266"/>
        </pc:sldMkLst>
        <pc:picChg chg="mod">
          <ac:chgData name="Zacary Louis" userId="S::tuo98134@temple.edu::8f3aca00-5295-44c5-9390-7dbabfcbb964" providerId="AD" clId="Web-{683306EE-70BE-FEC6-32AD-A229FBA2270D}" dt="2025-04-11T15:13:44.279" v="43" actId="1076"/>
          <ac:picMkLst>
            <pc:docMk/>
            <pc:sldMk cId="1447128823" sldId="266"/>
            <ac:picMk id="6" creationId="{ED610CA1-1D1B-7203-8919-AC74E9155486}"/>
          </ac:picMkLst>
        </pc:picChg>
      </pc:sldChg>
      <pc:sldChg chg="modSp new">
        <pc:chgData name="Zacary Louis" userId="S::tuo98134@temple.edu::8f3aca00-5295-44c5-9390-7dbabfcbb964" providerId="AD" clId="Web-{683306EE-70BE-FEC6-32AD-A229FBA2270D}" dt="2025-04-11T15:30:50.266" v="167" actId="20577"/>
        <pc:sldMkLst>
          <pc:docMk/>
          <pc:sldMk cId="2107791020" sldId="269"/>
        </pc:sldMkLst>
        <pc:spChg chg="mod">
          <ac:chgData name="Zacary Louis" userId="S::tuo98134@temple.edu::8f3aca00-5295-44c5-9390-7dbabfcbb964" providerId="AD" clId="Web-{683306EE-70BE-FEC6-32AD-A229FBA2270D}" dt="2025-04-11T15:23:05.501" v="50" actId="20577"/>
          <ac:spMkLst>
            <pc:docMk/>
            <pc:sldMk cId="2107791020" sldId="269"/>
            <ac:spMk id="2" creationId="{12AEE5AB-6BC6-19B3-1BB5-FB6769F36CC0}"/>
          </ac:spMkLst>
        </pc:spChg>
        <pc:spChg chg="mod">
          <ac:chgData name="Zacary Louis" userId="S::tuo98134@temple.edu::8f3aca00-5295-44c5-9390-7dbabfcbb964" providerId="AD" clId="Web-{683306EE-70BE-FEC6-32AD-A229FBA2270D}" dt="2025-04-11T15:30:50.266" v="167" actId="20577"/>
          <ac:spMkLst>
            <pc:docMk/>
            <pc:sldMk cId="2107791020" sldId="269"/>
            <ac:spMk id="3" creationId="{00E7DF43-E63F-6B4D-81AD-7064E4DF4C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5B7F-806F-5B98-4B00-3C6025DF03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17A17-5583-ED5A-9E97-26726FF82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D3C32-3F49-13CB-2A85-9CD25809EA8D}"/>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4EA16711-C0C2-63CD-18FF-8A13A81B5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D33DE-E985-9200-1CD8-FA2ECFB831EE}"/>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308157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A4D-108D-43D1-B1FA-30E950D28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D4FF-FA6F-01DF-4792-344D36566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4E816-F92D-EACF-6111-1A072660E131}"/>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303899E1-7A7D-4ADD-87F2-361049FCC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52A39-DEBF-4D90-68FE-71C3B6ABF2F5}"/>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22416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0ADCCE-9DDA-764E-42E1-A3A4DF3FA2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72850-9B4E-3DD9-827A-0FC805119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9BB2A-26E6-2099-F132-77530CC0F31C}"/>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D4400442-DBCC-38E1-12F3-DF1EC38C0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854DD-AD7E-D79F-CE5E-8AF9FE85F1B3}"/>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219976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4BDA-FE56-5F7C-3C82-64DAFB4F7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40B35-EF93-25BE-FCA2-BE1303ED9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B555B-4437-F871-D138-38C986A05F4F}"/>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DD1697A4-390A-DF5E-03C5-0C51A52E3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B7333-ABBA-5AD1-72C0-1529127435A7}"/>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13340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7510-F790-F9F5-0D4C-E166A9EAC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740D74-328E-AB0E-17BE-0563362D39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DF111-0424-F348-8CE2-9160155CAE0A}"/>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A57E3B66-F1C1-CB2C-21CB-E43830D8E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8AD9A-1E61-B5DA-CC59-3E7D3E05EC92}"/>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294012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7BB4-2C00-006B-8BF2-C42686FD7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EC780-4A56-D78D-09A1-88336A98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9A2706-C3B0-6D4A-8337-EA41BE5A4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119B82-2F16-5F41-5295-797EA0B4F6C2}"/>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6" name="Footer Placeholder 5">
            <a:extLst>
              <a:ext uri="{FF2B5EF4-FFF2-40B4-BE49-F238E27FC236}">
                <a16:creationId xmlns:a16="http://schemas.microsoft.com/office/drawing/2014/main" id="{AE31E38E-A792-0A45-F85A-7E7ABBF6A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C8902-DAF8-3789-252D-5C0E5C8A959C}"/>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362040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7540-0507-2306-8054-8DA6A4CFE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BC51A-F73D-4E31-8D7A-ED4875A25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147B9-100A-932B-14D8-CA4B9FE4E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E13C5-A9C4-7669-B78B-DD99EEA7E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27552-AAC8-FD83-E0B2-E12EA9ADA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4C0DB5-9914-BCE5-871B-8B6D4B408506}"/>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8" name="Footer Placeholder 7">
            <a:extLst>
              <a:ext uri="{FF2B5EF4-FFF2-40B4-BE49-F238E27FC236}">
                <a16:creationId xmlns:a16="http://schemas.microsoft.com/office/drawing/2014/main" id="{5F0BC390-C5A1-BABF-45F4-20C67DDDB1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D03FC-FD35-0E09-B14A-44C98AF700E9}"/>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207931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F041-7448-3899-158F-475F17302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D04AD8-0DB5-CC4B-AC60-58F3B06457C1}"/>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4" name="Footer Placeholder 3">
            <a:extLst>
              <a:ext uri="{FF2B5EF4-FFF2-40B4-BE49-F238E27FC236}">
                <a16:creationId xmlns:a16="http://schemas.microsoft.com/office/drawing/2014/main" id="{ACE7A67A-6915-6B6E-5591-293CA9C74A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D47746-C72F-5828-CE6C-EE4723A77276}"/>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185159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8F5D0-6566-9907-5310-14A7BAB2B4BD}"/>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3" name="Footer Placeholder 2">
            <a:extLst>
              <a:ext uri="{FF2B5EF4-FFF2-40B4-BE49-F238E27FC236}">
                <a16:creationId xmlns:a16="http://schemas.microsoft.com/office/drawing/2014/main" id="{AACFC756-828B-C5F4-0F99-955C46BA0A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FC21E8-9908-3758-353C-E5801812FD55}"/>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12452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2615-20F2-DC84-F0FE-16BA8E506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9AF9C0-568F-1F3B-AF9B-5FDE14FDC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D37F16-7928-CE10-22FA-A24A6AEA9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15517-8EC6-4E81-07AD-4872575B0B3F}"/>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6" name="Footer Placeholder 5">
            <a:extLst>
              <a:ext uri="{FF2B5EF4-FFF2-40B4-BE49-F238E27FC236}">
                <a16:creationId xmlns:a16="http://schemas.microsoft.com/office/drawing/2014/main" id="{6BAC3CAB-39A5-AFC2-D8F6-EB9D7A0B8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C39BE-14BF-D2D3-6CE6-8F4A19979D79}"/>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15799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4CC-7A3F-5D16-539C-AB5438E23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84BCA-B1E3-9424-48EB-BB74E4890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29A77D-C8A8-739B-6F85-A6D6B1215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0A607-02C3-BCE1-50CB-06C6F4543C55}"/>
              </a:ext>
            </a:extLst>
          </p:cNvPr>
          <p:cNvSpPr>
            <a:spLocks noGrp="1"/>
          </p:cNvSpPr>
          <p:nvPr>
            <p:ph type="dt" sz="half" idx="10"/>
          </p:nvPr>
        </p:nvSpPr>
        <p:spPr/>
        <p:txBody>
          <a:bodyPr/>
          <a:lstStyle/>
          <a:p>
            <a:fld id="{69F38813-9345-4744-84DF-8EA62005ABB3}" type="datetimeFigureOut">
              <a:rPr lang="en-US" smtClean="0"/>
              <a:t>4/11/2025</a:t>
            </a:fld>
            <a:endParaRPr lang="en-US"/>
          </a:p>
        </p:txBody>
      </p:sp>
      <p:sp>
        <p:nvSpPr>
          <p:cNvPr id="6" name="Footer Placeholder 5">
            <a:extLst>
              <a:ext uri="{FF2B5EF4-FFF2-40B4-BE49-F238E27FC236}">
                <a16:creationId xmlns:a16="http://schemas.microsoft.com/office/drawing/2014/main" id="{26F6CE35-FC6B-6F40-6AD2-15F8F9E34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764A0-0A1B-7EBA-896A-4DF24858AEF3}"/>
              </a:ext>
            </a:extLst>
          </p:cNvPr>
          <p:cNvSpPr>
            <a:spLocks noGrp="1"/>
          </p:cNvSpPr>
          <p:nvPr>
            <p:ph type="sldNum" sz="quarter" idx="12"/>
          </p:nvPr>
        </p:nvSpPr>
        <p:spPr/>
        <p:txBody>
          <a:bodyPr/>
          <a:lstStyle/>
          <a:p>
            <a:fld id="{B955560A-77B3-49A3-9C65-1473A76A118F}" type="slidenum">
              <a:rPr lang="en-US" smtClean="0"/>
              <a:t>‹#›</a:t>
            </a:fld>
            <a:endParaRPr lang="en-US"/>
          </a:p>
        </p:txBody>
      </p:sp>
    </p:spTree>
    <p:extLst>
      <p:ext uri="{BB962C8B-B14F-4D97-AF65-F5344CB8AC3E}">
        <p14:creationId xmlns:p14="http://schemas.microsoft.com/office/powerpoint/2010/main" val="87201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C281B-9DD7-2313-8B8C-4F6C2EF55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14B8E7-6FB1-C7C7-CB86-10302E4BB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A467F-85AB-A392-DCFB-B1B94476D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F38813-9345-4744-84DF-8EA62005ABB3}" type="datetimeFigureOut">
              <a:rPr lang="en-US" smtClean="0"/>
              <a:t>4/11/2025</a:t>
            </a:fld>
            <a:endParaRPr lang="en-US"/>
          </a:p>
        </p:txBody>
      </p:sp>
      <p:sp>
        <p:nvSpPr>
          <p:cNvPr id="5" name="Footer Placeholder 4">
            <a:extLst>
              <a:ext uri="{FF2B5EF4-FFF2-40B4-BE49-F238E27FC236}">
                <a16:creationId xmlns:a16="http://schemas.microsoft.com/office/drawing/2014/main" id="{9D2668C0-F179-3C1C-B695-0E93D480F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DC7580-53EC-85ED-1AB6-D1A91DEE8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55560A-77B3-49A3-9C65-1473A76A118F}" type="slidenum">
              <a:rPr lang="en-US" smtClean="0"/>
              <a:t>‹#›</a:t>
            </a:fld>
            <a:endParaRPr lang="en-US"/>
          </a:p>
        </p:txBody>
      </p:sp>
    </p:spTree>
    <p:extLst>
      <p:ext uri="{BB962C8B-B14F-4D97-AF65-F5344CB8AC3E}">
        <p14:creationId xmlns:p14="http://schemas.microsoft.com/office/powerpoint/2010/main" val="3900622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BC3E9-E7BD-6638-035F-CBD0CDE0914D}"/>
              </a:ext>
            </a:extLst>
          </p:cNvPr>
          <p:cNvSpPr>
            <a:spLocks noGrp="1"/>
          </p:cNvSpPr>
          <p:nvPr>
            <p:ph type="ctrTitle"/>
          </p:nvPr>
        </p:nvSpPr>
        <p:spPr>
          <a:xfrm>
            <a:off x="1195449" y="1122363"/>
            <a:ext cx="9801102" cy="2387600"/>
          </a:xfrm>
        </p:spPr>
        <p:txBody>
          <a:bodyPr/>
          <a:lstStyle/>
          <a:p>
            <a:r>
              <a:rPr lang="en-US" b="1">
                <a:latin typeface="Outfit" pitchFamily="2" charset="0"/>
              </a:rPr>
              <a:t>SD ADVISOR MEETING 10</a:t>
            </a:r>
          </a:p>
        </p:txBody>
      </p:sp>
      <p:sp>
        <p:nvSpPr>
          <p:cNvPr id="5" name="Subtitle 2">
            <a:extLst>
              <a:ext uri="{FF2B5EF4-FFF2-40B4-BE49-F238E27FC236}">
                <a16:creationId xmlns:a16="http://schemas.microsoft.com/office/drawing/2014/main" id="{45341E11-06B8-E322-AD63-7E529775F2D9}"/>
              </a:ext>
            </a:extLst>
          </p:cNvPr>
          <p:cNvSpPr>
            <a:spLocks noGrp="1"/>
          </p:cNvSpPr>
          <p:nvPr>
            <p:ph type="subTitle" idx="1"/>
          </p:nvPr>
        </p:nvSpPr>
        <p:spPr>
          <a:xfrm>
            <a:off x="1524000" y="3602038"/>
            <a:ext cx="9144000" cy="1655762"/>
          </a:xfrm>
        </p:spPr>
        <p:txBody>
          <a:bodyPr/>
          <a:lstStyle/>
          <a:p>
            <a:r>
              <a:rPr lang="en-US">
                <a:latin typeface="Outfit" pitchFamily="2" charset="0"/>
              </a:rPr>
              <a:t>Advisor: Dr. Picone </a:t>
            </a:r>
          </a:p>
          <a:p>
            <a:r>
              <a:rPr lang="en-US">
                <a:latin typeface="Outfit" pitchFamily="2" charset="0"/>
              </a:rPr>
              <a:t>Team: Jouri, Jahtega, </a:t>
            </a:r>
            <a:r>
              <a:rPr lang="en-US" err="1">
                <a:latin typeface="Outfit" pitchFamily="2" charset="0"/>
              </a:rPr>
              <a:t>Zacary</a:t>
            </a:r>
            <a:r>
              <a:rPr lang="en-US">
                <a:latin typeface="Outfit" pitchFamily="2" charset="0"/>
              </a:rPr>
              <a:t>, Ashton</a:t>
            </a:r>
          </a:p>
        </p:txBody>
      </p:sp>
      <p:sp>
        <p:nvSpPr>
          <p:cNvPr id="6" name="Subtitle 2">
            <a:extLst>
              <a:ext uri="{FF2B5EF4-FFF2-40B4-BE49-F238E27FC236}">
                <a16:creationId xmlns:a16="http://schemas.microsoft.com/office/drawing/2014/main" id="{DB2C7E3B-25B6-5DFF-9426-5CB7A2B34630}"/>
              </a:ext>
            </a:extLst>
          </p:cNvPr>
          <p:cNvSpPr txBox="1">
            <a:spLocks/>
          </p:cNvSpPr>
          <p:nvPr/>
        </p:nvSpPr>
        <p:spPr>
          <a:xfrm>
            <a:off x="1524000" y="10302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7" name="Subtitle 2">
            <a:extLst>
              <a:ext uri="{FF2B5EF4-FFF2-40B4-BE49-F238E27FC236}">
                <a16:creationId xmlns:a16="http://schemas.microsoft.com/office/drawing/2014/main" id="{82839319-1326-62BF-4A72-CA7357FFA50D}"/>
              </a:ext>
            </a:extLst>
          </p:cNvPr>
          <p:cNvSpPr txBox="1">
            <a:spLocks/>
          </p:cNvSpPr>
          <p:nvPr/>
        </p:nvSpPr>
        <p:spPr>
          <a:xfrm>
            <a:off x="1524000" y="112236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8" name="Subtitle 2">
            <a:extLst>
              <a:ext uri="{FF2B5EF4-FFF2-40B4-BE49-F238E27FC236}">
                <a16:creationId xmlns:a16="http://schemas.microsoft.com/office/drawing/2014/main" id="{2D370693-7151-26DD-5D1F-AF0DC5B29691}"/>
              </a:ext>
            </a:extLst>
          </p:cNvPr>
          <p:cNvSpPr txBox="1">
            <a:spLocks/>
          </p:cNvSpPr>
          <p:nvPr/>
        </p:nvSpPr>
        <p:spPr>
          <a:xfrm>
            <a:off x="1524000" y="17732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err="1">
                <a:latin typeface="Outfit" pitchFamily="2" charset="0"/>
              </a:rPr>
              <a:t>DeepTRUTH</a:t>
            </a:r>
            <a:endParaRPr lang="en-US" sz="3600">
              <a:latin typeface="Outfit" pitchFamily="2" charset="0"/>
            </a:endParaRPr>
          </a:p>
        </p:txBody>
      </p:sp>
    </p:spTree>
    <p:extLst>
      <p:ext uri="{BB962C8B-B14F-4D97-AF65-F5344CB8AC3E}">
        <p14:creationId xmlns:p14="http://schemas.microsoft.com/office/powerpoint/2010/main" val="295600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ADF40-40C1-AF6E-4F8A-F41B3CFDEDC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E23D207-36F6-87C5-EF1B-FA7B9A31EFC4}"/>
              </a:ext>
            </a:extLst>
          </p:cNvPr>
          <p:cNvSpPr>
            <a:spLocks noGrp="1"/>
          </p:cNvSpPr>
          <p:nvPr>
            <p:ph type="title"/>
          </p:nvPr>
        </p:nvSpPr>
        <p:spPr>
          <a:xfrm>
            <a:off x="838200" y="365125"/>
            <a:ext cx="10515600" cy="1325563"/>
          </a:xfrm>
        </p:spPr>
        <p:txBody>
          <a:bodyPr>
            <a:normAutofit/>
          </a:bodyPr>
          <a:lstStyle/>
          <a:p>
            <a:r>
              <a:rPr lang="en-US" sz="3600" b="1">
                <a:latin typeface="Outfit"/>
              </a:rPr>
              <a:t>Web App Design</a:t>
            </a:r>
            <a:endParaRPr lang="en-US" sz="3600" b="1">
              <a:latin typeface="Outfit" pitchFamily="2" charset="0"/>
            </a:endParaRPr>
          </a:p>
        </p:txBody>
      </p:sp>
      <p:pic>
        <p:nvPicPr>
          <p:cNvPr id="9" name="Content Placeholder 8" descr="A screenshot of a computer&#10;&#10;AI-generated content may be incorrect.">
            <a:extLst>
              <a:ext uri="{FF2B5EF4-FFF2-40B4-BE49-F238E27FC236}">
                <a16:creationId xmlns:a16="http://schemas.microsoft.com/office/drawing/2014/main" id="{573A8796-A5BD-B62A-FA3B-17AA2802497D}"/>
              </a:ext>
            </a:extLst>
          </p:cNvPr>
          <p:cNvPicPr>
            <a:picLocks noGrp="1" noChangeAspect="1"/>
          </p:cNvPicPr>
          <p:nvPr>
            <p:ph idx="1"/>
          </p:nvPr>
        </p:nvPicPr>
        <p:blipFill>
          <a:blip r:embed="rId2"/>
          <a:stretch>
            <a:fillRect/>
          </a:stretch>
        </p:blipFill>
        <p:spPr>
          <a:xfrm>
            <a:off x="6195383" y="1681956"/>
            <a:ext cx="5730545" cy="3940175"/>
          </a:xfrm>
        </p:spPr>
      </p:pic>
      <p:pic>
        <p:nvPicPr>
          <p:cNvPr id="10" name="Picture 9" descr="A screenshot of a computer&#10;&#10;AI-generated content may be incorrect.">
            <a:extLst>
              <a:ext uri="{FF2B5EF4-FFF2-40B4-BE49-F238E27FC236}">
                <a16:creationId xmlns:a16="http://schemas.microsoft.com/office/drawing/2014/main" id="{D4255E0C-83D1-DBAB-2FA9-B17A2B2B0FB1}"/>
              </a:ext>
            </a:extLst>
          </p:cNvPr>
          <p:cNvPicPr>
            <a:picLocks noChangeAspect="1"/>
          </p:cNvPicPr>
          <p:nvPr/>
        </p:nvPicPr>
        <p:blipFill>
          <a:blip r:embed="rId3"/>
          <a:stretch>
            <a:fillRect/>
          </a:stretch>
        </p:blipFill>
        <p:spPr>
          <a:xfrm>
            <a:off x="273237" y="1690688"/>
            <a:ext cx="5708276" cy="3929062"/>
          </a:xfrm>
          <a:prstGeom prst="rect">
            <a:avLst/>
          </a:prstGeom>
        </p:spPr>
      </p:pic>
    </p:spTree>
    <p:extLst>
      <p:ext uri="{BB962C8B-B14F-4D97-AF65-F5344CB8AC3E}">
        <p14:creationId xmlns:p14="http://schemas.microsoft.com/office/powerpoint/2010/main" val="164815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232C-0483-9468-2FB6-6C6BB018A13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A4AA27-0FC1-F6DD-FBD0-19DC4BCF250A}"/>
              </a:ext>
            </a:extLst>
          </p:cNvPr>
          <p:cNvSpPr>
            <a:spLocks noGrp="1"/>
          </p:cNvSpPr>
          <p:nvPr>
            <p:ph type="title"/>
          </p:nvPr>
        </p:nvSpPr>
        <p:spPr>
          <a:xfrm>
            <a:off x="838200" y="365125"/>
            <a:ext cx="10515600" cy="1325563"/>
          </a:xfrm>
        </p:spPr>
        <p:txBody>
          <a:bodyPr>
            <a:normAutofit/>
          </a:bodyPr>
          <a:lstStyle/>
          <a:p>
            <a:r>
              <a:rPr lang="en-US" sz="3600" b="1">
                <a:latin typeface="Outfit"/>
              </a:rPr>
              <a:t>Current Web App</a:t>
            </a:r>
            <a:endParaRPr lang="en-US" sz="3600" b="1">
              <a:latin typeface="Outfit" pitchFamily="2" charset="0"/>
            </a:endParaRPr>
          </a:p>
        </p:txBody>
      </p:sp>
      <p:pic>
        <p:nvPicPr>
          <p:cNvPr id="6" name="Content Placeholder 5" descr="A screenshot of a computer&#10;&#10;AI-generated content may be incorrect.">
            <a:extLst>
              <a:ext uri="{FF2B5EF4-FFF2-40B4-BE49-F238E27FC236}">
                <a16:creationId xmlns:a16="http://schemas.microsoft.com/office/drawing/2014/main" id="{ED610CA1-1D1B-7203-8919-AC74E9155486}"/>
              </a:ext>
            </a:extLst>
          </p:cNvPr>
          <p:cNvPicPr>
            <a:picLocks noGrp="1" noChangeAspect="1"/>
          </p:cNvPicPr>
          <p:nvPr>
            <p:ph idx="1"/>
          </p:nvPr>
        </p:nvPicPr>
        <p:blipFill>
          <a:blip r:embed="rId2"/>
          <a:stretch>
            <a:fillRect/>
          </a:stretch>
        </p:blipFill>
        <p:spPr>
          <a:xfrm>
            <a:off x="1452563" y="1364587"/>
            <a:ext cx="8318499" cy="4836851"/>
          </a:xfrm>
        </p:spPr>
      </p:pic>
    </p:spTree>
    <p:extLst>
      <p:ext uri="{BB962C8B-B14F-4D97-AF65-F5344CB8AC3E}">
        <p14:creationId xmlns:p14="http://schemas.microsoft.com/office/powerpoint/2010/main" val="144712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8B51A-99F8-33A9-E092-9C2A3519BB9F}"/>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Ashton Updates – DCT Groups p1</a:t>
            </a:r>
          </a:p>
        </p:txBody>
      </p:sp>
      <p:graphicFrame>
        <p:nvGraphicFramePr>
          <p:cNvPr id="2" name="Table 1">
            <a:extLst>
              <a:ext uri="{FF2B5EF4-FFF2-40B4-BE49-F238E27FC236}">
                <a16:creationId xmlns:a16="http://schemas.microsoft.com/office/drawing/2014/main" id="{48C15B49-BA06-3036-1F1C-AFD930BCD31D}"/>
              </a:ext>
            </a:extLst>
          </p:cNvPr>
          <p:cNvGraphicFramePr>
            <a:graphicFrameLocks noGrp="1"/>
          </p:cNvGraphicFramePr>
          <p:nvPr>
            <p:extLst>
              <p:ext uri="{D42A27DB-BD31-4B8C-83A1-F6EECF244321}">
                <p14:modId xmlns:p14="http://schemas.microsoft.com/office/powerpoint/2010/main" val="1348803589"/>
              </p:ext>
            </p:extLst>
          </p:nvPr>
        </p:nvGraphicFramePr>
        <p:xfrm>
          <a:off x="838200" y="1507559"/>
          <a:ext cx="11106643" cy="3386432"/>
        </p:xfrm>
        <a:graphic>
          <a:graphicData uri="http://schemas.openxmlformats.org/drawingml/2006/table">
            <a:tbl>
              <a:tblPr firstRow="1" bandRow="1">
                <a:tableStyleId>{5C22544A-7EE6-4342-B048-85BDC9FD1C3A}</a:tableStyleId>
              </a:tblPr>
              <a:tblGrid>
                <a:gridCol w="1917074">
                  <a:extLst>
                    <a:ext uri="{9D8B030D-6E8A-4147-A177-3AD203B41FA5}">
                      <a16:colId xmlns:a16="http://schemas.microsoft.com/office/drawing/2014/main" val="917050002"/>
                    </a:ext>
                  </a:extLst>
                </a:gridCol>
                <a:gridCol w="1068387">
                  <a:extLst>
                    <a:ext uri="{9D8B030D-6E8A-4147-A177-3AD203B41FA5}">
                      <a16:colId xmlns:a16="http://schemas.microsoft.com/office/drawing/2014/main" val="4048521424"/>
                    </a:ext>
                  </a:extLst>
                </a:gridCol>
                <a:gridCol w="1121206">
                  <a:extLst>
                    <a:ext uri="{9D8B030D-6E8A-4147-A177-3AD203B41FA5}">
                      <a16:colId xmlns:a16="http://schemas.microsoft.com/office/drawing/2014/main" val="3021770173"/>
                    </a:ext>
                  </a:extLst>
                </a:gridCol>
                <a:gridCol w="1583949">
                  <a:extLst>
                    <a:ext uri="{9D8B030D-6E8A-4147-A177-3AD203B41FA5}">
                      <a16:colId xmlns:a16="http://schemas.microsoft.com/office/drawing/2014/main" val="2731901690"/>
                    </a:ext>
                  </a:extLst>
                </a:gridCol>
                <a:gridCol w="5416027">
                  <a:extLst>
                    <a:ext uri="{9D8B030D-6E8A-4147-A177-3AD203B41FA5}">
                      <a16:colId xmlns:a16="http://schemas.microsoft.com/office/drawing/2014/main" val="989072478"/>
                    </a:ext>
                  </a:extLst>
                </a:gridCol>
              </a:tblGrid>
              <a:tr h="928982">
                <a:tc>
                  <a:txBody>
                    <a:bodyPr/>
                    <a:lstStyle/>
                    <a:p>
                      <a:pPr algn="ctr" fontAlgn="t"/>
                      <a:r>
                        <a:rPr lang="en-US" sz="2400" b="1" i="0" u="none" strike="noStrike">
                          <a:solidFill>
                            <a:schemeClr val="bg1"/>
                          </a:solidFill>
                          <a:effectLst/>
                          <a:latin typeface="Outfit" pitchFamily="2" charset="0"/>
                        </a:rPr>
                        <a:t>Name of Paper</a:t>
                      </a:r>
                    </a:p>
                  </a:txBody>
                  <a:tcPr marL="9525" marR="9525" marT="9525" marB="0" anchor="ctr"/>
                </a:tc>
                <a:tc>
                  <a:txBody>
                    <a:bodyPr/>
                    <a:lstStyle/>
                    <a:p>
                      <a:pPr algn="ctr" fontAlgn="t"/>
                      <a:r>
                        <a:rPr lang="en-US" sz="2400" b="1" i="0" u="none" strike="noStrike">
                          <a:solidFill>
                            <a:schemeClr val="bg1"/>
                          </a:solidFill>
                          <a:effectLst/>
                          <a:latin typeface="Outfit" pitchFamily="2" charset="0"/>
                        </a:rPr>
                        <a:t>Year </a:t>
                      </a:r>
                    </a:p>
                  </a:txBody>
                  <a:tcPr marL="9525" marR="9525" marT="9525" marB="0" anchor="ctr"/>
                </a:tc>
                <a:tc>
                  <a:txBody>
                    <a:bodyPr/>
                    <a:lstStyle/>
                    <a:p>
                      <a:pPr algn="ctr" fontAlgn="t"/>
                      <a:r>
                        <a:rPr lang="en-US" sz="2400" b="1" i="0" u="none" strike="noStrike">
                          <a:solidFill>
                            <a:schemeClr val="bg1"/>
                          </a:solidFill>
                          <a:effectLst/>
                          <a:latin typeface="Outfit" pitchFamily="2" charset="0"/>
                        </a:rPr>
                        <a:t>Type</a:t>
                      </a:r>
                    </a:p>
                  </a:txBody>
                  <a:tcPr marL="9525" marR="9525" marT="9525" marB="0" anchor="ctr"/>
                </a:tc>
                <a:tc>
                  <a:txBody>
                    <a:bodyPr/>
                    <a:lstStyle/>
                    <a:p>
                      <a:pPr algn="ctr" fontAlgn="t"/>
                      <a:r>
                        <a:rPr lang="en-US" sz="2400" b="1" i="0" u="none" strike="noStrike">
                          <a:solidFill>
                            <a:schemeClr val="bg1"/>
                          </a:solidFill>
                          <a:effectLst/>
                          <a:latin typeface="Outfit" pitchFamily="2" charset="0"/>
                        </a:rPr>
                        <a:t>Accuracy</a:t>
                      </a:r>
                    </a:p>
                  </a:txBody>
                  <a:tcPr marL="9525" marR="9525" marT="9525" marB="0" anchor="ctr"/>
                </a:tc>
                <a:tc>
                  <a:txBody>
                    <a:bodyPr/>
                    <a:lstStyle/>
                    <a:p>
                      <a:pPr algn="ctr" fontAlgn="t"/>
                      <a:r>
                        <a:rPr lang="en-US" sz="2400" b="1" i="0" u="none" strike="noStrike">
                          <a:solidFill>
                            <a:schemeClr val="bg1"/>
                          </a:solidFill>
                          <a:effectLst/>
                          <a:latin typeface="Outfit" pitchFamily="2" charset="0"/>
                        </a:rPr>
                        <a:t>Notes</a:t>
                      </a:r>
                    </a:p>
                  </a:txBody>
                  <a:tcPr marL="9525" marR="9525" marT="9525" marB="0" anchor="ctr"/>
                </a:tc>
                <a:extLst>
                  <a:ext uri="{0D108BD9-81ED-4DB2-BD59-A6C34878D82A}">
                    <a16:rowId xmlns:a16="http://schemas.microsoft.com/office/drawing/2014/main" val="3633301473"/>
                  </a:ext>
                </a:extLst>
              </a:tr>
              <a:tr h="928982">
                <a:tc>
                  <a:txBody>
                    <a:bodyPr/>
                    <a:lstStyle/>
                    <a:p>
                      <a:pPr algn="ctr" fontAlgn="t"/>
                      <a:r>
                        <a:rPr lang="en-US" sz="1600" b="0" i="0" u="none" strike="noStrike">
                          <a:solidFill>
                            <a:srgbClr val="000000"/>
                          </a:solidFill>
                          <a:effectLst/>
                          <a:latin typeface="Outfit" pitchFamily="2" charset="0"/>
                        </a:rPr>
                        <a:t>Leveraging Frequency Analysis for Deep Fake Image Recognition</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2019-2020</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DCT with CNN</a:t>
                      </a:r>
                    </a:p>
                  </a:txBody>
                  <a:tcPr marL="9525" marR="9525" marT="9525" marB="0" anchor="ctr"/>
                </a:tc>
                <a:tc>
                  <a:txBody>
                    <a:bodyPr/>
                    <a:lstStyle/>
                    <a:p>
                      <a:pPr algn="ctr" fontAlgn="t"/>
                      <a:endParaRPr lang="en-US" sz="1600" b="0" i="0" u="none" strike="noStrike">
                        <a:solidFill>
                          <a:srgbClr val="000000"/>
                        </a:solidFill>
                        <a:effectLst/>
                        <a:latin typeface="Outfit" pitchFamily="2" charset="0"/>
                      </a:endParaRPr>
                    </a:p>
                  </a:txBody>
                  <a:tcPr marL="9525" marR="9525" marT="9525" marB="0" anchor="ctr"/>
                </a:tc>
                <a:tc>
                  <a:txBody>
                    <a:bodyPr/>
                    <a:lstStyle/>
                    <a:p>
                      <a:pPr algn="ctr" fontAlgn="t"/>
                      <a:r>
                        <a:rPr lang="en-US" sz="1600" b="0" i="0" u="none" strike="noStrike">
                          <a:solidFill>
                            <a:srgbClr val="000000"/>
                          </a:solidFill>
                          <a:effectLst/>
                          <a:latin typeface="Outfit" pitchFamily="2" charset="0"/>
                        </a:rPr>
                        <a:t>Explores DCT within the context of forensics. Also explores up sampling.</a:t>
                      </a:r>
                    </a:p>
                  </a:txBody>
                  <a:tcPr marL="9525" marR="9525" marT="9525" marB="0" anchor="ctr"/>
                </a:tc>
                <a:extLst>
                  <a:ext uri="{0D108BD9-81ED-4DB2-BD59-A6C34878D82A}">
                    <a16:rowId xmlns:a16="http://schemas.microsoft.com/office/drawing/2014/main" val="2446187843"/>
                  </a:ext>
                </a:extLst>
              </a:tr>
              <a:tr h="928982">
                <a:tc>
                  <a:txBody>
                    <a:bodyPr/>
                    <a:lstStyle/>
                    <a:p>
                      <a:pPr algn="ctr" fontAlgn="t"/>
                      <a:r>
                        <a:rPr lang="en-US" sz="1600" b="0" i="0" u="none" strike="noStrike">
                          <a:solidFill>
                            <a:srgbClr val="000000"/>
                          </a:solidFill>
                          <a:effectLst/>
                          <a:latin typeface="Outfit" pitchFamily="2" charset="0"/>
                        </a:rPr>
                        <a:t>Fighting Deepfakes by Detecting GAN DCT Anomalies</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2021</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CTF (DCT with CNN)</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89.8</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Uses DCT followed by CNN. Their DCT splits the image into 8 x 8 blocks with overlap when images are small. The Maximum likelihood expectation (MLE) is calculated for each block and arranged in a matrix. The matrix is organized in a zigzag motion with 0 at top left and 63 at bottom right (see photo in paper)</a:t>
                      </a:r>
                    </a:p>
                  </a:txBody>
                  <a:tcPr marL="9525" marR="9525" marT="9525" marB="0" anchor="ctr"/>
                </a:tc>
                <a:extLst>
                  <a:ext uri="{0D108BD9-81ED-4DB2-BD59-A6C34878D82A}">
                    <a16:rowId xmlns:a16="http://schemas.microsoft.com/office/drawing/2014/main" val="3561928833"/>
                  </a:ext>
                </a:extLst>
              </a:tr>
            </a:tbl>
          </a:graphicData>
        </a:graphic>
      </p:graphicFrame>
    </p:spTree>
    <p:extLst>
      <p:ext uri="{BB962C8B-B14F-4D97-AF65-F5344CB8AC3E}">
        <p14:creationId xmlns:p14="http://schemas.microsoft.com/office/powerpoint/2010/main" val="90450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3868-85F9-C53A-6D9C-EDE9CBE147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4B3A639-6906-9217-6093-74C10F00E64E}"/>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Ashton Updates – DCT Groups p2</a:t>
            </a:r>
          </a:p>
        </p:txBody>
      </p:sp>
      <p:graphicFrame>
        <p:nvGraphicFramePr>
          <p:cNvPr id="2" name="Table 1">
            <a:extLst>
              <a:ext uri="{FF2B5EF4-FFF2-40B4-BE49-F238E27FC236}">
                <a16:creationId xmlns:a16="http://schemas.microsoft.com/office/drawing/2014/main" id="{108BCBB0-6789-0060-CCF3-E48734D3D916}"/>
              </a:ext>
            </a:extLst>
          </p:cNvPr>
          <p:cNvGraphicFramePr>
            <a:graphicFrameLocks noGrp="1"/>
          </p:cNvGraphicFramePr>
          <p:nvPr>
            <p:extLst>
              <p:ext uri="{D42A27DB-BD31-4B8C-83A1-F6EECF244321}">
                <p14:modId xmlns:p14="http://schemas.microsoft.com/office/powerpoint/2010/main" val="2410750749"/>
              </p:ext>
            </p:extLst>
          </p:nvPr>
        </p:nvGraphicFramePr>
        <p:xfrm>
          <a:off x="838200" y="1507559"/>
          <a:ext cx="11106643" cy="4605632"/>
        </p:xfrm>
        <a:graphic>
          <a:graphicData uri="http://schemas.openxmlformats.org/drawingml/2006/table">
            <a:tbl>
              <a:tblPr firstRow="1" bandRow="1">
                <a:tableStyleId>{5C22544A-7EE6-4342-B048-85BDC9FD1C3A}</a:tableStyleId>
              </a:tblPr>
              <a:tblGrid>
                <a:gridCol w="1917074">
                  <a:extLst>
                    <a:ext uri="{9D8B030D-6E8A-4147-A177-3AD203B41FA5}">
                      <a16:colId xmlns:a16="http://schemas.microsoft.com/office/drawing/2014/main" val="917050002"/>
                    </a:ext>
                  </a:extLst>
                </a:gridCol>
                <a:gridCol w="1068387">
                  <a:extLst>
                    <a:ext uri="{9D8B030D-6E8A-4147-A177-3AD203B41FA5}">
                      <a16:colId xmlns:a16="http://schemas.microsoft.com/office/drawing/2014/main" val="4048521424"/>
                    </a:ext>
                  </a:extLst>
                </a:gridCol>
                <a:gridCol w="1121206">
                  <a:extLst>
                    <a:ext uri="{9D8B030D-6E8A-4147-A177-3AD203B41FA5}">
                      <a16:colId xmlns:a16="http://schemas.microsoft.com/office/drawing/2014/main" val="3021770173"/>
                    </a:ext>
                  </a:extLst>
                </a:gridCol>
                <a:gridCol w="1877920">
                  <a:extLst>
                    <a:ext uri="{9D8B030D-6E8A-4147-A177-3AD203B41FA5}">
                      <a16:colId xmlns:a16="http://schemas.microsoft.com/office/drawing/2014/main" val="2731901690"/>
                    </a:ext>
                  </a:extLst>
                </a:gridCol>
                <a:gridCol w="5122056">
                  <a:extLst>
                    <a:ext uri="{9D8B030D-6E8A-4147-A177-3AD203B41FA5}">
                      <a16:colId xmlns:a16="http://schemas.microsoft.com/office/drawing/2014/main" val="989072478"/>
                    </a:ext>
                  </a:extLst>
                </a:gridCol>
              </a:tblGrid>
              <a:tr h="928982">
                <a:tc>
                  <a:txBody>
                    <a:bodyPr/>
                    <a:lstStyle/>
                    <a:p>
                      <a:pPr algn="ctr" fontAlgn="t"/>
                      <a:r>
                        <a:rPr lang="en-US" sz="2400" b="1" i="0" u="none" strike="noStrike">
                          <a:solidFill>
                            <a:schemeClr val="bg1"/>
                          </a:solidFill>
                          <a:effectLst/>
                          <a:latin typeface="Outfit" pitchFamily="2" charset="0"/>
                        </a:rPr>
                        <a:t>Name of Paper</a:t>
                      </a:r>
                    </a:p>
                  </a:txBody>
                  <a:tcPr marL="9525" marR="9525" marT="9525" marB="0" anchor="ctr"/>
                </a:tc>
                <a:tc>
                  <a:txBody>
                    <a:bodyPr/>
                    <a:lstStyle/>
                    <a:p>
                      <a:pPr algn="ctr" fontAlgn="t"/>
                      <a:r>
                        <a:rPr lang="en-US" sz="2400" b="1" i="0" u="none" strike="noStrike">
                          <a:solidFill>
                            <a:schemeClr val="bg1"/>
                          </a:solidFill>
                          <a:effectLst/>
                          <a:latin typeface="Outfit" pitchFamily="2" charset="0"/>
                        </a:rPr>
                        <a:t>Year </a:t>
                      </a:r>
                    </a:p>
                  </a:txBody>
                  <a:tcPr marL="9525" marR="9525" marT="9525" marB="0" anchor="ctr"/>
                </a:tc>
                <a:tc>
                  <a:txBody>
                    <a:bodyPr/>
                    <a:lstStyle/>
                    <a:p>
                      <a:pPr algn="ctr" fontAlgn="t"/>
                      <a:r>
                        <a:rPr lang="en-US" sz="2400" b="1" i="0" u="none" strike="noStrike">
                          <a:solidFill>
                            <a:schemeClr val="bg1"/>
                          </a:solidFill>
                          <a:effectLst/>
                          <a:latin typeface="Outfit" pitchFamily="2" charset="0"/>
                        </a:rPr>
                        <a:t>Type</a:t>
                      </a:r>
                    </a:p>
                  </a:txBody>
                  <a:tcPr marL="9525" marR="9525" marT="9525" marB="0" anchor="ctr"/>
                </a:tc>
                <a:tc>
                  <a:txBody>
                    <a:bodyPr/>
                    <a:lstStyle/>
                    <a:p>
                      <a:pPr algn="ctr" fontAlgn="t"/>
                      <a:r>
                        <a:rPr lang="en-US" sz="2400" b="1" i="0" u="none" strike="noStrike">
                          <a:solidFill>
                            <a:schemeClr val="bg1"/>
                          </a:solidFill>
                          <a:effectLst/>
                          <a:latin typeface="Outfit" pitchFamily="2" charset="0"/>
                        </a:rPr>
                        <a:t>Accuracy</a:t>
                      </a:r>
                    </a:p>
                  </a:txBody>
                  <a:tcPr marL="9525" marR="9525" marT="9525" marB="0" anchor="ctr"/>
                </a:tc>
                <a:tc>
                  <a:txBody>
                    <a:bodyPr/>
                    <a:lstStyle/>
                    <a:p>
                      <a:pPr algn="ctr" fontAlgn="t"/>
                      <a:r>
                        <a:rPr lang="en-US" sz="2400" b="1" i="0" u="none" strike="noStrike">
                          <a:solidFill>
                            <a:schemeClr val="bg1"/>
                          </a:solidFill>
                          <a:effectLst/>
                          <a:latin typeface="Outfit" pitchFamily="2" charset="0"/>
                        </a:rPr>
                        <a:t>Notes</a:t>
                      </a:r>
                    </a:p>
                  </a:txBody>
                  <a:tcPr marL="9525" marR="9525" marT="9525" marB="0" anchor="ctr"/>
                </a:tc>
                <a:extLst>
                  <a:ext uri="{0D108BD9-81ED-4DB2-BD59-A6C34878D82A}">
                    <a16:rowId xmlns:a16="http://schemas.microsoft.com/office/drawing/2014/main" val="3633301473"/>
                  </a:ext>
                </a:extLst>
              </a:tr>
              <a:tr h="928982">
                <a:tc>
                  <a:txBody>
                    <a:bodyPr/>
                    <a:lstStyle/>
                    <a:p>
                      <a:pPr algn="ctr" fontAlgn="t"/>
                      <a:r>
                        <a:rPr lang="en-US" sz="1600" b="0" i="0" u="none" strike="noStrike">
                          <a:solidFill>
                            <a:srgbClr val="000000"/>
                          </a:solidFill>
                          <a:effectLst/>
                          <a:latin typeface="Outfit" pitchFamily="2" charset="0"/>
                        </a:rPr>
                        <a:t>Tensor-Based Deepfake Detection in Scaled and Compressed Images</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2022</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DCT -&gt; Xception</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99.4</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Uses DCT followed by CNN. Their DCT splits the image into 8 x 8 blocks with overlap when images are small. The Maximum likelihood expectation (MLE) is calculated for each block and arranged in a matrix. The matrix is duplicated with multiple version of the same image at different compression levels (ill explained in paper). This is feed into a custom version of XceptionNet (CNN model)</a:t>
                      </a:r>
                    </a:p>
                  </a:txBody>
                  <a:tcPr marL="9525" marR="9525" marT="9525" marB="0" anchor="ctr"/>
                </a:tc>
                <a:extLst>
                  <a:ext uri="{0D108BD9-81ED-4DB2-BD59-A6C34878D82A}">
                    <a16:rowId xmlns:a16="http://schemas.microsoft.com/office/drawing/2014/main" val="1233796058"/>
                  </a:ext>
                </a:extLst>
              </a:tr>
              <a:tr h="928982">
                <a:tc>
                  <a:txBody>
                    <a:bodyPr/>
                    <a:lstStyle/>
                    <a:p>
                      <a:pPr algn="ctr" fontAlgn="t"/>
                      <a:r>
                        <a:rPr lang="en-US" sz="1600" b="0" i="0" u="none" strike="noStrike">
                          <a:solidFill>
                            <a:srgbClr val="000000"/>
                          </a:solidFill>
                          <a:effectLst/>
                          <a:latin typeface="Outfit" pitchFamily="2" charset="0"/>
                        </a:rPr>
                        <a:t>Exploiting Facial Relationships and Feature Aggregation for Multi-Face Forgery Detection</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2024</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CNN</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99.52 (test dev) 0.92.04 test-chal</a:t>
                      </a:r>
                    </a:p>
                  </a:txBody>
                  <a:tcPr marL="9525" marR="9525" marT="9525" marB="0" anchor="ctr"/>
                </a:tc>
                <a:tc>
                  <a:txBody>
                    <a:bodyPr/>
                    <a:lstStyle/>
                    <a:p>
                      <a:pPr algn="ctr" fontAlgn="t"/>
                      <a:r>
                        <a:rPr lang="en-US" sz="1600" b="0" i="0" u="none" strike="noStrike">
                          <a:solidFill>
                            <a:srgbClr val="000000"/>
                          </a:solidFill>
                          <a:effectLst/>
                          <a:latin typeface="Outfit" pitchFamily="2" charset="0"/>
                        </a:rPr>
                        <a:t>Uses convolution layers to obtain spatial features. Uses FFT on these features. Uses a learnable high pass feature to remove low frequency from image. IFFT the features back and sum them with the original features. Then use cosine similarity to compare faces and conv with 1x1. Then use global feature aggregation and a loss function</a:t>
                      </a:r>
                    </a:p>
                  </a:txBody>
                  <a:tcPr marL="9525" marR="9525" marT="9525" marB="0" anchor="ctr"/>
                </a:tc>
                <a:extLst>
                  <a:ext uri="{0D108BD9-81ED-4DB2-BD59-A6C34878D82A}">
                    <a16:rowId xmlns:a16="http://schemas.microsoft.com/office/drawing/2014/main" val="478583406"/>
                  </a:ext>
                </a:extLst>
              </a:tr>
            </a:tbl>
          </a:graphicData>
        </a:graphic>
      </p:graphicFrame>
    </p:spTree>
    <p:extLst>
      <p:ext uri="{BB962C8B-B14F-4D97-AF65-F5344CB8AC3E}">
        <p14:creationId xmlns:p14="http://schemas.microsoft.com/office/powerpoint/2010/main" val="60825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FA9F4-6C6C-AC9F-5D9B-4E428C4BF6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07A957-8865-7D8A-66EE-A36637C761CE}"/>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Ashton Updates – FFT Groups  p1</a:t>
            </a:r>
          </a:p>
        </p:txBody>
      </p:sp>
      <p:graphicFrame>
        <p:nvGraphicFramePr>
          <p:cNvPr id="2" name="Table 1">
            <a:extLst>
              <a:ext uri="{FF2B5EF4-FFF2-40B4-BE49-F238E27FC236}">
                <a16:creationId xmlns:a16="http://schemas.microsoft.com/office/drawing/2014/main" id="{9A4A944B-AF40-2889-96E5-F0981359B70A}"/>
              </a:ext>
            </a:extLst>
          </p:cNvPr>
          <p:cNvGraphicFramePr>
            <a:graphicFrameLocks noGrp="1"/>
          </p:cNvGraphicFramePr>
          <p:nvPr>
            <p:extLst>
              <p:ext uri="{D42A27DB-BD31-4B8C-83A1-F6EECF244321}">
                <p14:modId xmlns:p14="http://schemas.microsoft.com/office/powerpoint/2010/main" val="2435587590"/>
              </p:ext>
            </p:extLst>
          </p:nvPr>
        </p:nvGraphicFramePr>
        <p:xfrm>
          <a:off x="838201" y="1507559"/>
          <a:ext cx="10698803" cy="5337152"/>
        </p:xfrm>
        <a:graphic>
          <a:graphicData uri="http://schemas.openxmlformats.org/drawingml/2006/table">
            <a:tbl>
              <a:tblPr firstRow="1" bandRow="1">
                <a:tableStyleId>{5C22544A-7EE6-4342-B048-85BDC9FD1C3A}</a:tableStyleId>
              </a:tblPr>
              <a:tblGrid>
                <a:gridCol w="1685127">
                  <a:extLst>
                    <a:ext uri="{9D8B030D-6E8A-4147-A177-3AD203B41FA5}">
                      <a16:colId xmlns:a16="http://schemas.microsoft.com/office/drawing/2014/main" val="917050002"/>
                    </a:ext>
                  </a:extLst>
                </a:gridCol>
                <a:gridCol w="939123">
                  <a:extLst>
                    <a:ext uri="{9D8B030D-6E8A-4147-A177-3AD203B41FA5}">
                      <a16:colId xmlns:a16="http://schemas.microsoft.com/office/drawing/2014/main" val="4048521424"/>
                    </a:ext>
                  </a:extLst>
                </a:gridCol>
                <a:gridCol w="1921505">
                  <a:extLst>
                    <a:ext uri="{9D8B030D-6E8A-4147-A177-3AD203B41FA5}">
                      <a16:colId xmlns:a16="http://schemas.microsoft.com/office/drawing/2014/main" val="3021770173"/>
                    </a:ext>
                  </a:extLst>
                </a:gridCol>
                <a:gridCol w="1650710">
                  <a:extLst>
                    <a:ext uri="{9D8B030D-6E8A-4147-A177-3AD203B41FA5}">
                      <a16:colId xmlns:a16="http://schemas.microsoft.com/office/drawing/2014/main" val="2731901690"/>
                    </a:ext>
                  </a:extLst>
                </a:gridCol>
                <a:gridCol w="4502338">
                  <a:extLst>
                    <a:ext uri="{9D8B030D-6E8A-4147-A177-3AD203B41FA5}">
                      <a16:colId xmlns:a16="http://schemas.microsoft.com/office/drawing/2014/main" val="989072478"/>
                    </a:ext>
                  </a:extLst>
                </a:gridCol>
              </a:tblGrid>
              <a:tr h="928982">
                <a:tc>
                  <a:txBody>
                    <a:bodyPr/>
                    <a:lstStyle/>
                    <a:p>
                      <a:pPr algn="ctr" fontAlgn="t"/>
                      <a:r>
                        <a:rPr lang="en-US" sz="2400" b="1" i="0" u="none" strike="noStrike">
                          <a:solidFill>
                            <a:schemeClr val="bg1"/>
                          </a:solidFill>
                          <a:effectLst/>
                          <a:latin typeface="Outfit" pitchFamily="2" charset="0"/>
                        </a:rPr>
                        <a:t>Name of Paper</a:t>
                      </a:r>
                    </a:p>
                  </a:txBody>
                  <a:tcPr marL="9525" marR="9525" marT="9525" marB="0" anchor="ctr"/>
                </a:tc>
                <a:tc>
                  <a:txBody>
                    <a:bodyPr/>
                    <a:lstStyle/>
                    <a:p>
                      <a:pPr algn="ctr" fontAlgn="t"/>
                      <a:r>
                        <a:rPr lang="en-US" sz="2400" b="1" i="0" u="none" strike="noStrike">
                          <a:solidFill>
                            <a:schemeClr val="bg1"/>
                          </a:solidFill>
                          <a:effectLst/>
                          <a:latin typeface="Outfit" pitchFamily="2" charset="0"/>
                        </a:rPr>
                        <a:t>Year </a:t>
                      </a:r>
                    </a:p>
                  </a:txBody>
                  <a:tcPr marL="9525" marR="9525" marT="9525" marB="0" anchor="ctr"/>
                </a:tc>
                <a:tc>
                  <a:txBody>
                    <a:bodyPr/>
                    <a:lstStyle/>
                    <a:p>
                      <a:pPr algn="ctr" fontAlgn="t"/>
                      <a:r>
                        <a:rPr lang="en-US" sz="2400" b="1" i="0" u="none" strike="noStrike">
                          <a:solidFill>
                            <a:schemeClr val="bg1"/>
                          </a:solidFill>
                          <a:effectLst/>
                          <a:latin typeface="Outfit" pitchFamily="2" charset="0"/>
                        </a:rPr>
                        <a:t>Type</a:t>
                      </a:r>
                    </a:p>
                  </a:txBody>
                  <a:tcPr marL="9525" marR="9525" marT="9525" marB="0" anchor="ctr"/>
                </a:tc>
                <a:tc>
                  <a:txBody>
                    <a:bodyPr/>
                    <a:lstStyle/>
                    <a:p>
                      <a:pPr algn="ctr" fontAlgn="t"/>
                      <a:r>
                        <a:rPr lang="en-US" sz="2400" b="1" i="0" u="none" strike="noStrike">
                          <a:solidFill>
                            <a:schemeClr val="bg1"/>
                          </a:solidFill>
                          <a:effectLst/>
                          <a:latin typeface="Outfit" pitchFamily="2" charset="0"/>
                        </a:rPr>
                        <a:t>Accuracy</a:t>
                      </a:r>
                    </a:p>
                  </a:txBody>
                  <a:tcPr marL="9525" marR="9525" marT="9525" marB="0" anchor="ctr"/>
                </a:tc>
                <a:tc>
                  <a:txBody>
                    <a:bodyPr/>
                    <a:lstStyle/>
                    <a:p>
                      <a:pPr algn="ctr" fontAlgn="t"/>
                      <a:r>
                        <a:rPr lang="en-US" sz="2400" b="1" i="0" u="none" strike="noStrike">
                          <a:solidFill>
                            <a:schemeClr val="bg1"/>
                          </a:solidFill>
                          <a:effectLst/>
                          <a:latin typeface="Outfit" pitchFamily="2" charset="0"/>
                        </a:rPr>
                        <a:t>Notes</a:t>
                      </a:r>
                    </a:p>
                  </a:txBody>
                  <a:tcPr marL="9525" marR="9525" marT="9525" marB="0" anchor="ctr"/>
                </a:tc>
                <a:extLst>
                  <a:ext uri="{0D108BD9-81ED-4DB2-BD59-A6C34878D82A}">
                    <a16:rowId xmlns:a16="http://schemas.microsoft.com/office/drawing/2014/main" val="3633301473"/>
                  </a:ext>
                </a:extLst>
              </a:tr>
              <a:tr h="928982">
                <a:tc>
                  <a:txBody>
                    <a:bodyPr/>
                    <a:lstStyle/>
                    <a:p>
                      <a:pPr algn="ctr" fontAlgn="t"/>
                      <a:r>
                        <a:rPr lang="en-US" sz="1800" b="0" i="0" u="none" strike="noStrike">
                          <a:solidFill>
                            <a:srgbClr val="000000"/>
                          </a:solidFill>
                          <a:effectLst/>
                          <a:latin typeface="Outfit" pitchFamily="2" charset="0"/>
                        </a:rPr>
                        <a:t>M2TR: Multi-modal Multi-scale Transformers for Deepfake Detection</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2022</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multi model transf.</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98.2 test-dev 84.35 test-chal</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Uses a stack multiscale transformer and frequency filter in parallel. The MST uses patches of the image with conv. The frequency filter uses FFT with a learnable filter (high pass). Fusion is preformed on the transformer features and frequency features. </a:t>
                      </a:r>
                    </a:p>
                  </a:txBody>
                  <a:tcPr marL="9525" marR="9525" marT="9525" marB="0" anchor="ctr"/>
                </a:tc>
                <a:extLst>
                  <a:ext uri="{0D108BD9-81ED-4DB2-BD59-A6C34878D82A}">
                    <a16:rowId xmlns:a16="http://schemas.microsoft.com/office/drawing/2014/main" val="1233796058"/>
                  </a:ext>
                </a:extLst>
              </a:tr>
              <a:tr h="928982">
                <a:tc>
                  <a:txBody>
                    <a:bodyPr/>
                    <a:lstStyle/>
                    <a:p>
                      <a:pPr algn="ctr" fontAlgn="t"/>
                      <a:r>
                        <a:rPr lang="en-US" sz="1800" b="0" i="0" u="none" strike="noStrike">
                          <a:solidFill>
                            <a:srgbClr val="000000"/>
                          </a:solidFill>
                          <a:effectLst/>
                          <a:latin typeface="Outfit" pitchFamily="2" charset="0"/>
                        </a:rPr>
                        <a:t>Exploiting Facial Relationships and Feature Aggregation for Multi-Face Forgery Detection</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2024</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CNN</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99.52 (test dev) 92.04 test-chal</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Uses convolution layers to obtain spatial features. Uses FFT on these features. Uses a learnable high pass feature to remove low frequency from image. IFFT the features back and sum them with the original features. Then use cosine similarity to compare faces and conv with 1x1. Then uses global feature aggregation and a loss function</a:t>
                      </a:r>
                    </a:p>
                  </a:txBody>
                  <a:tcPr marL="9525" marR="9525" marT="9525" marB="0" anchor="ctr"/>
                </a:tc>
                <a:extLst>
                  <a:ext uri="{0D108BD9-81ED-4DB2-BD59-A6C34878D82A}">
                    <a16:rowId xmlns:a16="http://schemas.microsoft.com/office/drawing/2014/main" val="478583406"/>
                  </a:ext>
                </a:extLst>
              </a:tr>
            </a:tbl>
          </a:graphicData>
        </a:graphic>
      </p:graphicFrame>
    </p:spTree>
    <p:extLst>
      <p:ext uri="{BB962C8B-B14F-4D97-AF65-F5344CB8AC3E}">
        <p14:creationId xmlns:p14="http://schemas.microsoft.com/office/powerpoint/2010/main" val="391097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12905-1760-E372-C64E-9962349C027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609B87C-4070-24FE-C0FC-17815D400172}"/>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Ashton Updates – Patches and Transformers</a:t>
            </a:r>
          </a:p>
        </p:txBody>
      </p:sp>
      <p:graphicFrame>
        <p:nvGraphicFramePr>
          <p:cNvPr id="2" name="Table 1">
            <a:extLst>
              <a:ext uri="{FF2B5EF4-FFF2-40B4-BE49-F238E27FC236}">
                <a16:creationId xmlns:a16="http://schemas.microsoft.com/office/drawing/2014/main" id="{D5553E64-8D19-12FD-9BCB-3534E682EB9D}"/>
              </a:ext>
            </a:extLst>
          </p:cNvPr>
          <p:cNvGraphicFramePr>
            <a:graphicFrameLocks noGrp="1"/>
          </p:cNvGraphicFramePr>
          <p:nvPr>
            <p:extLst>
              <p:ext uri="{D42A27DB-BD31-4B8C-83A1-F6EECF244321}">
                <p14:modId xmlns:p14="http://schemas.microsoft.com/office/powerpoint/2010/main" val="211507384"/>
              </p:ext>
            </p:extLst>
          </p:nvPr>
        </p:nvGraphicFramePr>
        <p:xfrm>
          <a:off x="838201" y="1507559"/>
          <a:ext cx="10698803" cy="4514192"/>
        </p:xfrm>
        <a:graphic>
          <a:graphicData uri="http://schemas.openxmlformats.org/drawingml/2006/table">
            <a:tbl>
              <a:tblPr firstRow="1" bandRow="1">
                <a:tableStyleId>{5C22544A-7EE6-4342-B048-85BDC9FD1C3A}</a:tableStyleId>
              </a:tblPr>
              <a:tblGrid>
                <a:gridCol w="1685127">
                  <a:extLst>
                    <a:ext uri="{9D8B030D-6E8A-4147-A177-3AD203B41FA5}">
                      <a16:colId xmlns:a16="http://schemas.microsoft.com/office/drawing/2014/main" val="917050002"/>
                    </a:ext>
                  </a:extLst>
                </a:gridCol>
                <a:gridCol w="939123">
                  <a:extLst>
                    <a:ext uri="{9D8B030D-6E8A-4147-A177-3AD203B41FA5}">
                      <a16:colId xmlns:a16="http://schemas.microsoft.com/office/drawing/2014/main" val="4048521424"/>
                    </a:ext>
                  </a:extLst>
                </a:gridCol>
                <a:gridCol w="1283285">
                  <a:extLst>
                    <a:ext uri="{9D8B030D-6E8A-4147-A177-3AD203B41FA5}">
                      <a16:colId xmlns:a16="http://schemas.microsoft.com/office/drawing/2014/main" val="3021770173"/>
                    </a:ext>
                  </a:extLst>
                </a:gridCol>
                <a:gridCol w="2288930">
                  <a:extLst>
                    <a:ext uri="{9D8B030D-6E8A-4147-A177-3AD203B41FA5}">
                      <a16:colId xmlns:a16="http://schemas.microsoft.com/office/drawing/2014/main" val="2731901690"/>
                    </a:ext>
                  </a:extLst>
                </a:gridCol>
                <a:gridCol w="4502338">
                  <a:extLst>
                    <a:ext uri="{9D8B030D-6E8A-4147-A177-3AD203B41FA5}">
                      <a16:colId xmlns:a16="http://schemas.microsoft.com/office/drawing/2014/main" val="989072478"/>
                    </a:ext>
                  </a:extLst>
                </a:gridCol>
              </a:tblGrid>
              <a:tr h="928982">
                <a:tc>
                  <a:txBody>
                    <a:bodyPr/>
                    <a:lstStyle/>
                    <a:p>
                      <a:pPr algn="ctr" fontAlgn="t"/>
                      <a:r>
                        <a:rPr lang="en-US" sz="2400" b="1" i="0" u="none" strike="noStrike">
                          <a:solidFill>
                            <a:schemeClr val="bg1"/>
                          </a:solidFill>
                          <a:effectLst/>
                          <a:latin typeface="Outfit" pitchFamily="2" charset="0"/>
                        </a:rPr>
                        <a:t>Name of Paper</a:t>
                      </a:r>
                    </a:p>
                  </a:txBody>
                  <a:tcPr marL="9525" marR="9525" marT="9525" marB="0" anchor="ctr"/>
                </a:tc>
                <a:tc>
                  <a:txBody>
                    <a:bodyPr/>
                    <a:lstStyle/>
                    <a:p>
                      <a:pPr algn="ctr" fontAlgn="t"/>
                      <a:r>
                        <a:rPr lang="en-US" sz="2400" b="1" i="0" u="none" strike="noStrike">
                          <a:solidFill>
                            <a:schemeClr val="bg1"/>
                          </a:solidFill>
                          <a:effectLst/>
                          <a:latin typeface="Outfit" pitchFamily="2" charset="0"/>
                        </a:rPr>
                        <a:t>Year </a:t>
                      </a:r>
                    </a:p>
                  </a:txBody>
                  <a:tcPr marL="9525" marR="9525" marT="9525" marB="0" anchor="ctr"/>
                </a:tc>
                <a:tc>
                  <a:txBody>
                    <a:bodyPr/>
                    <a:lstStyle/>
                    <a:p>
                      <a:pPr algn="ctr" fontAlgn="t"/>
                      <a:r>
                        <a:rPr lang="en-US" sz="2400" b="1" i="0" u="none" strike="noStrike">
                          <a:solidFill>
                            <a:schemeClr val="bg1"/>
                          </a:solidFill>
                          <a:effectLst/>
                          <a:latin typeface="Outfit" pitchFamily="2" charset="0"/>
                        </a:rPr>
                        <a:t>Type</a:t>
                      </a:r>
                    </a:p>
                  </a:txBody>
                  <a:tcPr marL="9525" marR="9525" marT="9525" marB="0" anchor="ctr"/>
                </a:tc>
                <a:tc>
                  <a:txBody>
                    <a:bodyPr/>
                    <a:lstStyle/>
                    <a:p>
                      <a:pPr algn="ctr" fontAlgn="t"/>
                      <a:r>
                        <a:rPr lang="en-US" sz="2400" b="1" i="0" u="none" strike="noStrike">
                          <a:solidFill>
                            <a:schemeClr val="bg1"/>
                          </a:solidFill>
                          <a:effectLst/>
                          <a:latin typeface="Outfit" pitchFamily="2" charset="0"/>
                        </a:rPr>
                        <a:t>Accuracy</a:t>
                      </a:r>
                    </a:p>
                  </a:txBody>
                  <a:tcPr marL="9525" marR="9525" marT="9525" marB="0" anchor="ctr"/>
                </a:tc>
                <a:tc>
                  <a:txBody>
                    <a:bodyPr/>
                    <a:lstStyle/>
                    <a:p>
                      <a:pPr algn="ctr" fontAlgn="t"/>
                      <a:r>
                        <a:rPr lang="en-US" sz="2400" b="1" i="0" u="none" strike="noStrike">
                          <a:solidFill>
                            <a:schemeClr val="bg1"/>
                          </a:solidFill>
                          <a:effectLst/>
                          <a:latin typeface="Outfit" pitchFamily="2" charset="0"/>
                        </a:rPr>
                        <a:t>Notes</a:t>
                      </a:r>
                    </a:p>
                  </a:txBody>
                  <a:tcPr marL="9525" marR="9525" marT="9525" marB="0" anchor="ctr"/>
                </a:tc>
                <a:extLst>
                  <a:ext uri="{0D108BD9-81ED-4DB2-BD59-A6C34878D82A}">
                    <a16:rowId xmlns:a16="http://schemas.microsoft.com/office/drawing/2014/main" val="3633301473"/>
                  </a:ext>
                </a:extLst>
              </a:tr>
              <a:tr h="928982">
                <a:tc>
                  <a:txBody>
                    <a:bodyPr/>
                    <a:lstStyle/>
                    <a:p>
                      <a:pPr algn="ctr" fontAlgn="t"/>
                      <a:r>
                        <a:rPr lang="en-US" sz="1800" b="0" i="0" u="none" strike="noStrike">
                          <a:solidFill>
                            <a:srgbClr val="000000"/>
                          </a:solidFill>
                          <a:effectLst/>
                          <a:latin typeface="Outfit" pitchFamily="2" charset="0"/>
                        </a:rPr>
                        <a:t>What Makes Fake Images Detectable? Understanding Properties that Generalize</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2020</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patches with deep leanring models</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Resnet 96.48 test-dev  69.76 test chal                                  Xception 96.69 test-dev 71.01 test-chal</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Uses small patches with truncate deep learning models. The patches allow localized predictions. The difference between Resnet and Xception is a 1x1 conv layer after the truncated models.</a:t>
                      </a:r>
                    </a:p>
                  </a:txBody>
                  <a:tcPr marL="9525" marR="9525" marT="9525" marB="0" anchor="ctr"/>
                </a:tc>
                <a:extLst>
                  <a:ext uri="{0D108BD9-81ED-4DB2-BD59-A6C34878D82A}">
                    <a16:rowId xmlns:a16="http://schemas.microsoft.com/office/drawing/2014/main" val="1233796058"/>
                  </a:ext>
                </a:extLst>
              </a:tr>
              <a:tr h="928982">
                <a:tc>
                  <a:txBody>
                    <a:bodyPr/>
                    <a:lstStyle/>
                    <a:p>
                      <a:pPr algn="ctr" fontAlgn="t"/>
                      <a:r>
                        <a:rPr lang="en-US" sz="1800" b="0" i="0" u="none" strike="noStrike">
                          <a:solidFill>
                            <a:srgbClr val="000000"/>
                          </a:solidFill>
                          <a:effectLst/>
                          <a:latin typeface="Outfit" pitchFamily="2" charset="0"/>
                        </a:rPr>
                        <a:t>Locate and Verify: A Two-Stream Network for Improved Deepfake Detection</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2023</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patches but more complex</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99.15 test-dev 81.50 test-chal</a:t>
                      </a:r>
                    </a:p>
                  </a:txBody>
                  <a:tcPr marL="9525" marR="9525" marT="9525" marB="0" anchor="ctr"/>
                </a:tc>
                <a:tc>
                  <a:txBody>
                    <a:bodyPr/>
                    <a:lstStyle/>
                    <a:p>
                      <a:pPr algn="ctr" fontAlgn="t"/>
                      <a:r>
                        <a:rPr lang="en-US" sz="1800" b="0" i="0" u="none" strike="noStrike">
                          <a:solidFill>
                            <a:srgbClr val="000000"/>
                          </a:solidFill>
                          <a:effectLst/>
                          <a:latin typeface="Outfit" pitchFamily="2" charset="0"/>
                        </a:rPr>
                        <a:t>Use RGB and Spatial Rich Model (SRM) in training. Uses non overlapping patches with feature fusion </a:t>
                      </a:r>
                    </a:p>
                  </a:txBody>
                  <a:tcPr marL="9525" marR="9525" marT="9525" marB="0" anchor="ctr"/>
                </a:tc>
                <a:extLst>
                  <a:ext uri="{0D108BD9-81ED-4DB2-BD59-A6C34878D82A}">
                    <a16:rowId xmlns:a16="http://schemas.microsoft.com/office/drawing/2014/main" val="478583406"/>
                  </a:ext>
                </a:extLst>
              </a:tr>
            </a:tbl>
          </a:graphicData>
        </a:graphic>
      </p:graphicFrame>
    </p:spTree>
    <p:extLst>
      <p:ext uri="{BB962C8B-B14F-4D97-AF65-F5344CB8AC3E}">
        <p14:creationId xmlns:p14="http://schemas.microsoft.com/office/powerpoint/2010/main" val="29881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F294-4EE6-7D31-ABD4-71F5E3D543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CBBF3-8C47-C774-389A-2F3C05361EF1}"/>
              </a:ext>
            </a:extLst>
          </p:cNvPr>
          <p:cNvSpPr>
            <a:spLocks noGrp="1"/>
          </p:cNvSpPr>
          <p:nvPr>
            <p:ph idx="1"/>
          </p:nvPr>
        </p:nvSpPr>
        <p:spPr/>
        <p:txBody>
          <a:bodyPr/>
          <a:lstStyle/>
          <a:p>
            <a:pPr marL="0" indent="0">
              <a:buNone/>
            </a:pPr>
            <a:r>
              <a:rPr lang="en-US">
                <a:latin typeface="Outfit" pitchFamily="2" charset="0"/>
              </a:rPr>
              <a:t>Refactored the </a:t>
            </a:r>
            <a:r>
              <a:rPr lang="en-US" err="1">
                <a:latin typeface="Outfit" pitchFamily="2" charset="0"/>
              </a:rPr>
              <a:t>gen_feats</a:t>
            </a:r>
            <a:r>
              <a:rPr lang="en-US">
                <a:latin typeface="Outfit" pitchFamily="2" charset="0"/>
              </a:rPr>
              <a:t> program into a function that we hope to integrate with the prototype</a:t>
            </a:r>
          </a:p>
          <a:p>
            <a:pPr marL="0" indent="0">
              <a:buNone/>
            </a:pPr>
            <a:endParaRPr lang="en-US">
              <a:latin typeface="Outfit" pitchFamily="2" charset="0"/>
            </a:endParaRPr>
          </a:p>
          <a:p>
            <a:pPr marL="0" indent="0">
              <a:buNone/>
            </a:pPr>
            <a:endParaRPr lang="en-US">
              <a:latin typeface="Outfit" pitchFamily="2" charset="0"/>
            </a:endParaRPr>
          </a:p>
          <a:p>
            <a:pPr marL="0" indent="0">
              <a:buNone/>
            </a:pPr>
            <a:endParaRPr lang="en-US">
              <a:latin typeface="Outfit" pitchFamily="2" charset="0"/>
            </a:endParaRPr>
          </a:p>
          <a:p>
            <a:pPr marL="0" indent="0">
              <a:buNone/>
            </a:pPr>
            <a:endParaRPr lang="en-US">
              <a:latin typeface="Outfit" pitchFamily="2" charset="0"/>
            </a:endParaRPr>
          </a:p>
          <a:p>
            <a:pPr marL="0" indent="0">
              <a:buNone/>
            </a:pPr>
            <a:r>
              <a:rPr lang="en-US">
                <a:latin typeface="Outfit" pitchFamily="2" charset="0"/>
              </a:rPr>
              <a:t>Nedc_dfake_gen_feats_v3.py will be ready for review by this evening</a:t>
            </a:r>
          </a:p>
          <a:p>
            <a:pPr marL="0" indent="0">
              <a:buNone/>
            </a:pPr>
            <a:endParaRPr lang="en-US">
              <a:latin typeface="Outfit" pitchFamily="2" charset="0"/>
            </a:endParaRPr>
          </a:p>
        </p:txBody>
      </p:sp>
      <p:sp>
        <p:nvSpPr>
          <p:cNvPr id="4" name="Title 1">
            <a:extLst>
              <a:ext uri="{FF2B5EF4-FFF2-40B4-BE49-F238E27FC236}">
                <a16:creationId xmlns:a16="http://schemas.microsoft.com/office/drawing/2014/main" id="{7DC636CB-88F8-CBF8-5C9E-EDF2FF309E02}"/>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Jahtega Updates</a:t>
            </a:r>
          </a:p>
        </p:txBody>
      </p:sp>
      <p:pic>
        <p:nvPicPr>
          <p:cNvPr id="5" name="Picture 4">
            <a:extLst>
              <a:ext uri="{FF2B5EF4-FFF2-40B4-BE49-F238E27FC236}">
                <a16:creationId xmlns:a16="http://schemas.microsoft.com/office/drawing/2014/main" id="{0B4FBA7D-8162-F26C-173E-E34A758B33BE}"/>
              </a:ext>
            </a:extLst>
          </p:cNvPr>
          <p:cNvPicPr>
            <a:picLocks noChangeAspect="1"/>
          </p:cNvPicPr>
          <p:nvPr/>
        </p:nvPicPr>
        <p:blipFill>
          <a:blip r:embed="rId2"/>
          <a:stretch>
            <a:fillRect/>
          </a:stretch>
        </p:blipFill>
        <p:spPr>
          <a:xfrm>
            <a:off x="856128" y="2740263"/>
            <a:ext cx="10479743" cy="1547257"/>
          </a:xfrm>
          <a:prstGeom prst="rect">
            <a:avLst/>
          </a:prstGeom>
        </p:spPr>
      </p:pic>
    </p:spTree>
    <p:extLst>
      <p:ext uri="{BB962C8B-B14F-4D97-AF65-F5344CB8AC3E}">
        <p14:creationId xmlns:p14="http://schemas.microsoft.com/office/powerpoint/2010/main" val="332533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28B51A-99F8-33A9-E092-9C2A3519BB9F}"/>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RNF Training &amp; Evaluation</a:t>
            </a:r>
          </a:p>
        </p:txBody>
      </p:sp>
      <p:pic>
        <p:nvPicPr>
          <p:cNvPr id="2" name="Picture 1">
            <a:extLst>
              <a:ext uri="{FF2B5EF4-FFF2-40B4-BE49-F238E27FC236}">
                <a16:creationId xmlns:a16="http://schemas.microsoft.com/office/drawing/2014/main" id="{FCBB44FF-E6B3-8F56-94BE-1738D3AA70B7}"/>
              </a:ext>
            </a:extLst>
          </p:cNvPr>
          <p:cNvPicPr>
            <a:picLocks noChangeAspect="1"/>
          </p:cNvPicPr>
          <p:nvPr/>
        </p:nvPicPr>
        <p:blipFill>
          <a:blip r:embed="rId2"/>
          <a:stretch>
            <a:fillRect/>
          </a:stretch>
        </p:blipFill>
        <p:spPr>
          <a:xfrm>
            <a:off x="4290011" y="1540042"/>
            <a:ext cx="7769750" cy="4751058"/>
          </a:xfrm>
          <a:prstGeom prst="rect">
            <a:avLst/>
          </a:prstGeom>
        </p:spPr>
      </p:pic>
      <p:sp>
        <p:nvSpPr>
          <p:cNvPr id="3" name="Content Placeholder 2">
            <a:extLst>
              <a:ext uri="{FF2B5EF4-FFF2-40B4-BE49-F238E27FC236}">
                <a16:creationId xmlns:a16="http://schemas.microsoft.com/office/drawing/2014/main" id="{6ED52AE3-55E3-23D0-8984-18B24BA94244}"/>
              </a:ext>
            </a:extLst>
          </p:cNvPr>
          <p:cNvSpPr>
            <a:spLocks noGrp="1"/>
          </p:cNvSpPr>
          <p:nvPr>
            <p:ph idx="1"/>
          </p:nvPr>
        </p:nvSpPr>
        <p:spPr>
          <a:xfrm>
            <a:off x="838200" y="1825625"/>
            <a:ext cx="3830053" cy="2034106"/>
          </a:xfrm>
        </p:spPr>
        <p:txBody>
          <a:bodyPr/>
          <a:lstStyle/>
          <a:p>
            <a:pPr marL="0" indent="0">
              <a:buNone/>
            </a:pPr>
            <a:r>
              <a:rPr lang="en-US">
                <a:latin typeface="Outfit" pitchFamily="2" charset="0"/>
              </a:rPr>
              <a:t>When training on RNF model, observed odd # of estimators performs worse?</a:t>
            </a:r>
          </a:p>
        </p:txBody>
      </p:sp>
    </p:spTree>
    <p:extLst>
      <p:ext uri="{BB962C8B-B14F-4D97-AF65-F5344CB8AC3E}">
        <p14:creationId xmlns:p14="http://schemas.microsoft.com/office/powerpoint/2010/main" val="339144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4468D-194D-624B-EE95-2B0F13C7DA7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C26A138-3042-643E-0110-52AF8A56E72C}"/>
              </a:ext>
            </a:extLst>
          </p:cNvPr>
          <p:cNvPicPr>
            <a:picLocks noChangeAspect="1"/>
          </p:cNvPicPr>
          <p:nvPr/>
        </p:nvPicPr>
        <p:blipFill>
          <a:blip r:embed="rId2"/>
          <a:stretch>
            <a:fillRect/>
          </a:stretch>
        </p:blipFill>
        <p:spPr>
          <a:xfrm>
            <a:off x="4523391" y="1540043"/>
            <a:ext cx="7183389" cy="4942496"/>
          </a:xfrm>
          <a:prstGeom prst="rect">
            <a:avLst/>
          </a:prstGeom>
        </p:spPr>
      </p:pic>
      <p:sp>
        <p:nvSpPr>
          <p:cNvPr id="4" name="Title 1">
            <a:extLst>
              <a:ext uri="{FF2B5EF4-FFF2-40B4-BE49-F238E27FC236}">
                <a16:creationId xmlns:a16="http://schemas.microsoft.com/office/drawing/2014/main" id="{1EC9B11D-8AA3-1B7A-D073-37E083EA6BC5}"/>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RNF Training &amp; Evaluation</a:t>
            </a:r>
          </a:p>
        </p:txBody>
      </p:sp>
      <p:sp>
        <p:nvSpPr>
          <p:cNvPr id="3" name="Content Placeholder 2">
            <a:extLst>
              <a:ext uri="{FF2B5EF4-FFF2-40B4-BE49-F238E27FC236}">
                <a16:creationId xmlns:a16="http://schemas.microsoft.com/office/drawing/2014/main" id="{D213A073-0080-70DC-37C2-9F5C67850AAF}"/>
              </a:ext>
            </a:extLst>
          </p:cNvPr>
          <p:cNvSpPr>
            <a:spLocks noGrp="1"/>
          </p:cNvSpPr>
          <p:nvPr>
            <p:ph idx="1"/>
          </p:nvPr>
        </p:nvSpPr>
        <p:spPr>
          <a:xfrm>
            <a:off x="838200" y="1825625"/>
            <a:ext cx="3830053" cy="4266417"/>
          </a:xfrm>
        </p:spPr>
        <p:txBody>
          <a:bodyPr/>
          <a:lstStyle/>
          <a:p>
            <a:pPr marL="0" indent="0" algn="ctr">
              <a:buNone/>
            </a:pPr>
            <a:r>
              <a:rPr lang="en-US">
                <a:latin typeface="Outfit" pitchFamily="2" charset="0"/>
              </a:rPr>
              <a:t>2^0 2^1 …… 2^10</a:t>
            </a:r>
          </a:p>
          <a:p>
            <a:pPr marL="0" indent="0" algn="ctr">
              <a:buNone/>
            </a:pPr>
            <a:endParaRPr lang="en-US">
              <a:latin typeface="Outfit" pitchFamily="2" charset="0"/>
            </a:endParaRPr>
          </a:p>
          <a:p>
            <a:pPr marL="0" indent="0" algn="ctr">
              <a:buNone/>
            </a:pPr>
            <a:endParaRPr lang="en-US">
              <a:latin typeface="Outfit" pitchFamily="2" charset="0"/>
            </a:endParaRPr>
          </a:p>
          <a:p>
            <a:pPr marL="0" indent="0" algn="ctr">
              <a:buNone/>
            </a:pPr>
            <a:endParaRPr lang="en-US">
              <a:latin typeface="Outfit" pitchFamily="2" charset="0"/>
            </a:endParaRPr>
          </a:p>
          <a:p>
            <a:pPr marL="0" indent="0" algn="ctr">
              <a:buNone/>
            </a:pPr>
            <a:r>
              <a:rPr lang="en-US">
                <a:latin typeface="Outfit" pitchFamily="2" charset="0"/>
              </a:rPr>
              <a:t>Continued using 2 estimators</a:t>
            </a:r>
          </a:p>
          <a:p>
            <a:pPr marL="0" indent="0" algn="ctr">
              <a:buNone/>
            </a:pPr>
            <a:endParaRPr lang="en-US">
              <a:latin typeface="Outfit" pitchFamily="2" charset="0"/>
            </a:endParaRPr>
          </a:p>
        </p:txBody>
      </p:sp>
    </p:spTree>
    <p:extLst>
      <p:ext uri="{BB962C8B-B14F-4D97-AF65-F5344CB8AC3E}">
        <p14:creationId xmlns:p14="http://schemas.microsoft.com/office/powerpoint/2010/main" val="336904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CBC8D-D929-AED4-73DA-EA96E4BAC06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1F3F13-B31B-CF29-19B0-8F44BEDA4C4E}"/>
              </a:ext>
            </a:extLst>
          </p:cNvPr>
          <p:cNvSpPr>
            <a:spLocks noGrp="1"/>
          </p:cNvSpPr>
          <p:nvPr>
            <p:ph type="title"/>
          </p:nvPr>
        </p:nvSpPr>
        <p:spPr>
          <a:xfrm>
            <a:off x="838200" y="365125"/>
            <a:ext cx="10515600" cy="1325563"/>
          </a:xfrm>
        </p:spPr>
        <p:txBody>
          <a:bodyPr>
            <a:normAutofit/>
          </a:bodyPr>
          <a:lstStyle/>
          <a:p>
            <a:r>
              <a:rPr lang="en-US" sz="3600" b="1">
                <a:latin typeface="Outfit" pitchFamily="2" charset="0"/>
              </a:rPr>
              <a:t>RNF Training &amp; Evaluation</a:t>
            </a:r>
          </a:p>
        </p:txBody>
      </p:sp>
      <p:graphicFrame>
        <p:nvGraphicFramePr>
          <p:cNvPr id="6" name="Table 5">
            <a:extLst>
              <a:ext uri="{FF2B5EF4-FFF2-40B4-BE49-F238E27FC236}">
                <a16:creationId xmlns:a16="http://schemas.microsoft.com/office/drawing/2014/main" id="{1F132BB8-4C86-C51C-0FD1-B1F2EC41BFD9}"/>
              </a:ext>
            </a:extLst>
          </p:cNvPr>
          <p:cNvGraphicFramePr>
            <a:graphicFrameLocks noGrp="1"/>
          </p:cNvGraphicFramePr>
          <p:nvPr>
            <p:extLst>
              <p:ext uri="{D42A27DB-BD31-4B8C-83A1-F6EECF244321}">
                <p14:modId xmlns:p14="http://schemas.microsoft.com/office/powerpoint/2010/main" val="346900488"/>
              </p:ext>
            </p:extLst>
          </p:nvPr>
        </p:nvGraphicFramePr>
        <p:xfrm>
          <a:off x="1244930" y="1690688"/>
          <a:ext cx="9702140" cy="4215744"/>
        </p:xfrm>
        <a:graphic>
          <a:graphicData uri="http://schemas.openxmlformats.org/drawingml/2006/table">
            <a:tbl>
              <a:tblPr>
                <a:tableStyleId>{5C22544A-7EE6-4342-B048-85BDC9FD1C3A}</a:tableStyleId>
              </a:tblPr>
              <a:tblGrid>
                <a:gridCol w="1386020">
                  <a:extLst>
                    <a:ext uri="{9D8B030D-6E8A-4147-A177-3AD203B41FA5}">
                      <a16:colId xmlns:a16="http://schemas.microsoft.com/office/drawing/2014/main" val="3386835634"/>
                    </a:ext>
                  </a:extLst>
                </a:gridCol>
                <a:gridCol w="1386020">
                  <a:extLst>
                    <a:ext uri="{9D8B030D-6E8A-4147-A177-3AD203B41FA5}">
                      <a16:colId xmlns:a16="http://schemas.microsoft.com/office/drawing/2014/main" val="32980093"/>
                    </a:ext>
                  </a:extLst>
                </a:gridCol>
                <a:gridCol w="1386020">
                  <a:extLst>
                    <a:ext uri="{9D8B030D-6E8A-4147-A177-3AD203B41FA5}">
                      <a16:colId xmlns:a16="http://schemas.microsoft.com/office/drawing/2014/main" val="785210910"/>
                    </a:ext>
                  </a:extLst>
                </a:gridCol>
                <a:gridCol w="1386020">
                  <a:extLst>
                    <a:ext uri="{9D8B030D-6E8A-4147-A177-3AD203B41FA5}">
                      <a16:colId xmlns:a16="http://schemas.microsoft.com/office/drawing/2014/main" val="2017273712"/>
                    </a:ext>
                  </a:extLst>
                </a:gridCol>
                <a:gridCol w="1386020">
                  <a:extLst>
                    <a:ext uri="{9D8B030D-6E8A-4147-A177-3AD203B41FA5}">
                      <a16:colId xmlns:a16="http://schemas.microsoft.com/office/drawing/2014/main" val="2616221297"/>
                    </a:ext>
                  </a:extLst>
                </a:gridCol>
                <a:gridCol w="1386020">
                  <a:extLst>
                    <a:ext uri="{9D8B030D-6E8A-4147-A177-3AD203B41FA5}">
                      <a16:colId xmlns:a16="http://schemas.microsoft.com/office/drawing/2014/main" val="1705794529"/>
                    </a:ext>
                  </a:extLst>
                </a:gridCol>
                <a:gridCol w="1386020">
                  <a:extLst>
                    <a:ext uri="{9D8B030D-6E8A-4147-A177-3AD203B41FA5}">
                      <a16:colId xmlns:a16="http://schemas.microsoft.com/office/drawing/2014/main" val="720451715"/>
                    </a:ext>
                  </a:extLst>
                </a:gridCol>
              </a:tblGrid>
              <a:tr h="526968">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R w="12700" cap="flat" cmpd="sng" algn="ctr">
                      <a:solidFill>
                        <a:schemeClr val="tx1"/>
                      </a:solidFill>
                      <a:prstDash val="solid"/>
                      <a:round/>
                      <a:headEnd type="none" w="med" len="med"/>
                      <a:tailEnd type="none" w="med" len="med"/>
                    </a:lnR>
                  </a:tcPr>
                </a:tc>
                <a:tc>
                  <a:txBody>
                    <a:bodyPr/>
                    <a:lstStyle/>
                    <a:p>
                      <a:pPr algn="r" fontAlgn="b"/>
                      <a:r>
                        <a:rPr lang="en-US" sz="2000" b="0" u="none" strike="noStrike">
                          <a:effectLst/>
                          <a:latin typeface="Outfit" pitchFamily="2" charset="0"/>
                        </a:rPr>
                        <a:t>Estimators</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2</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tc>
                <a:extLst>
                  <a:ext uri="{0D108BD9-81ED-4DB2-BD59-A6C34878D82A}">
                    <a16:rowId xmlns:a16="http://schemas.microsoft.com/office/drawing/2014/main" val="1152479850"/>
                  </a:ext>
                </a:extLst>
              </a:tr>
              <a:tr h="526968">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R w="12700" cap="flat" cmpd="sng" algn="ctr">
                      <a:solidFill>
                        <a:schemeClr val="tx1"/>
                      </a:solidFill>
                      <a:prstDash val="solid"/>
                      <a:round/>
                      <a:headEnd type="none" w="med" len="med"/>
                      <a:tailEnd type="none" w="med" len="med"/>
                    </a:lnR>
                  </a:tcPr>
                </a:tc>
                <a:tc>
                  <a:txBody>
                    <a:bodyPr/>
                    <a:lstStyle/>
                    <a:p>
                      <a:pPr algn="r" fontAlgn="b"/>
                      <a:r>
                        <a:rPr lang="en-US" sz="2000" b="0" u="none" strike="noStrike">
                          <a:effectLst/>
                          <a:latin typeface="Outfit" pitchFamily="2" charset="0"/>
                        </a:rPr>
                        <a:t>Features</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10,000</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Outfit" pitchFamily="2" charset="0"/>
                      </a:endParaRPr>
                    </a:p>
                  </a:txBody>
                  <a:tcPr marL="3810" marR="3810" marT="381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112516"/>
                  </a:ext>
                </a:extLst>
              </a:tr>
              <a:tr h="526968">
                <a:tc>
                  <a:txBody>
                    <a:bodyPr/>
                    <a:lstStyle/>
                    <a:p>
                      <a:pPr algn="ctr" fontAlgn="b"/>
                      <a:r>
                        <a:rPr lang="en-US" sz="2000" b="0" u="none" strike="noStrike">
                          <a:effectLst/>
                          <a:latin typeface="Outfit" pitchFamily="2" charset="0"/>
                        </a:rPr>
                        <a:t> </a:t>
                      </a:r>
                      <a:endParaRPr lang="en-US" sz="2000" b="0" i="0" u="none" strike="noStrike">
                        <a:solidFill>
                          <a:srgbClr val="000000"/>
                        </a:solidFill>
                        <a:effectLst/>
                        <a:latin typeface="Outfit" pitchFamily="2" charset="0"/>
                      </a:endParaRPr>
                    </a:p>
                  </a:txBody>
                  <a:tcPr marL="3810" marR="3810" marT="3810" marB="0" anchor="ctr">
                    <a:lnR w="12700" cap="flat" cmpd="sng" algn="ctr">
                      <a:solidFill>
                        <a:schemeClr val="tx1"/>
                      </a:solidFill>
                      <a:prstDash val="solid"/>
                      <a:round/>
                      <a:headEnd type="none" w="med" len="med"/>
                      <a:tailEnd type="none" w="med" len="med"/>
                    </a:lnR>
                  </a:tcPr>
                </a:tc>
                <a:tc gridSpan="3">
                  <a:txBody>
                    <a:bodyPr/>
                    <a:lstStyle/>
                    <a:p>
                      <a:pPr algn="ctr" fontAlgn="b"/>
                      <a:r>
                        <a:rPr lang="en-US" sz="2000" b="1" u="none" strike="noStrike">
                          <a:effectLst/>
                          <a:latin typeface="Outfit" pitchFamily="2" charset="0"/>
                        </a:rPr>
                        <a:t>TRAIN</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2000" b="1" u="none" strike="noStrike">
                          <a:effectLst/>
                          <a:latin typeface="Outfit" pitchFamily="2" charset="0"/>
                        </a:rPr>
                        <a:t>TRAIN + DEV</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2926844"/>
                  </a:ext>
                </a:extLst>
              </a:tr>
              <a:tr h="526968">
                <a:tc>
                  <a:txBody>
                    <a:bodyPr/>
                    <a:lstStyle/>
                    <a:p>
                      <a:pPr algn="ctr" fontAlgn="b"/>
                      <a:r>
                        <a:rPr lang="en-US" sz="2000" b="0" u="none" strike="noStrike">
                          <a:effectLst/>
                          <a:latin typeface="Outfit" pitchFamily="2" charset="0"/>
                        </a:rPr>
                        <a:t> </a:t>
                      </a:r>
                      <a:endParaRPr lang="en-US" sz="2000" b="0" i="0" u="none" strike="noStrike">
                        <a:solidFill>
                          <a:srgbClr val="000000"/>
                        </a:solidFill>
                        <a:effectLst/>
                        <a:latin typeface="Outfit" pitchFamily="2" charset="0"/>
                      </a:endParaRPr>
                    </a:p>
                  </a:txBody>
                  <a:tcPr marL="3810" marR="3810" marT="381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Train</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Dev</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Eval</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Train</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Dev</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a:effectLst/>
                          <a:latin typeface="Outfit" pitchFamily="2" charset="0"/>
                        </a:rPr>
                        <a:t>Eval</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362102"/>
                  </a:ext>
                </a:extLst>
              </a:tr>
              <a:tr h="526968">
                <a:tc>
                  <a:txBody>
                    <a:bodyPr/>
                    <a:lstStyle/>
                    <a:p>
                      <a:pPr algn="ctr" fontAlgn="b"/>
                      <a:r>
                        <a:rPr lang="en-US" sz="2000" b="1" u="none" strike="noStrike">
                          <a:effectLst/>
                          <a:latin typeface="Outfit" pitchFamily="2" charset="0"/>
                        </a:rPr>
                        <a:t>R</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81.92%</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51.59%</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60.30%</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81.97%</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81.62%</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60.20%</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437888"/>
                  </a:ext>
                </a:extLst>
              </a:tr>
              <a:tr h="526968">
                <a:tc>
                  <a:txBody>
                    <a:bodyPr/>
                    <a:lstStyle/>
                    <a:p>
                      <a:pPr algn="ctr" fontAlgn="b"/>
                      <a:r>
                        <a:rPr lang="en-US" sz="2000" b="1" u="none" strike="noStrike">
                          <a:effectLst/>
                          <a:latin typeface="Outfit" pitchFamily="2" charset="0"/>
                        </a:rPr>
                        <a:t>G</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81.75%</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51.28%</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60.38%</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81.91%</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81.53%</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60.29%</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82222"/>
                  </a:ext>
                </a:extLst>
              </a:tr>
              <a:tr h="526968">
                <a:tc>
                  <a:txBody>
                    <a:bodyPr/>
                    <a:lstStyle/>
                    <a:p>
                      <a:pPr algn="ctr" fontAlgn="b"/>
                      <a:r>
                        <a:rPr lang="en-US" sz="2000" b="1" u="none" strike="noStrike">
                          <a:effectLst/>
                          <a:latin typeface="Outfit" pitchFamily="2" charset="0"/>
                        </a:rPr>
                        <a:t>B</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81.72%</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51.44%</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60.34%</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82.27%</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81.36%</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60.46%</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588876"/>
                  </a:ext>
                </a:extLst>
              </a:tr>
              <a:tr h="526968">
                <a:tc>
                  <a:txBody>
                    <a:bodyPr/>
                    <a:lstStyle/>
                    <a:p>
                      <a:pPr algn="ctr" fontAlgn="b"/>
                      <a:r>
                        <a:rPr lang="en-US" sz="2000" b="1" u="none" strike="noStrike">
                          <a:effectLst/>
                          <a:latin typeface="Outfit" pitchFamily="2" charset="0"/>
                        </a:rPr>
                        <a:t>ALL</a:t>
                      </a:r>
                      <a:endParaRPr lang="en-US" sz="2000" b="1"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81.73%</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51.18%</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60.55%</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81.86%</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81.28%</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latin typeface="Outfit" pitchFamily="2" charset="0"/>
                        </a:rPr>
                        <a:t>60.13%</a:t>
                      </a:r>
                      <a:endParaRPr lang="en-US" sz="2000" b="0" i="0" u="none" strike="noStrike">
                        <a:solidFill>
                          <a:srgbClr val="000000"/>
                        </a:solidFill>
                        <a:effectLst/>
                        <a:latin typeface="Outfit" pitchFamily="2"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488709"/>
                  </a:ext>
                </a:extLst>
              </a:tr>
            </a:tbl>
          </a:graphicData>
        </a:graphic>
      </p:graphicFrame>
    </p:spTree>
    <p:extLst>
      <p:ext uri="{BB962C8B-B14F-4D97-AF65-F5344CB8AC3E}">
        <p14:creationId xmlns:p14="http://schemas.microsoft.com/office/powerpoint/2010/main" val="3667011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47A684126114B8C7727E878989F91" ma:contentTypeVersion="11" ma:contentTypeDescription="Create a new document." ma:contentTypeScope="" ma:versionID="524bd09c28a380a0514baafb30bc7fc4">
  <xsd:schema xmlns:xsd="http://www.w3.org/2001/XMLSchema" xmlns:xs="http://www.w3.org/2001/XMLSchema" xmlns:p="http://schemas.microsoft.com/office/2006/metadata/properties" xmlns:ns2="a23bb852-2274-476b-a618-acfd8cf0a80b" xmlns:ns3="65a3e577-f14e-44d3-b89b-8d54e34556bf" targetNamespace="http://schemas.microsoft.com/office/2006/metadata/properties" ma:root="true" ma:fieldsID="25f431ed06b856bb33f5784ed76e130e" ns2:_="" ns3:_="">
    <xsd:import namespace="a23bb852-2274-476b-a618-acfd8cf0a80b"/>
    <xsd:import namespace="65a3e577-f14e-44d3-b89b-8d54e34556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bb852-2274-476b-a618-acfd8cf0a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aeeafc-10b8-45d8-a1af-5ed376f9e1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3e577-f14e-44d3-b89b-8d54e34556b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cb43cd-38f9-4855-8f70-f00fbb3fb28c}" ma:internalName="TaxCatchAll" ma:showField="CatchAllData" ma:web="65a3e577-f14e-44d3-b89b-8d54e34556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5a3e577-f14e-44d3-b89b-8d54e34556bf" xsi:nil="true"/>
    <lcf76f155ced4ddcb4097134ff3c332f xmlns="a23bb852-2274-476b-a618-acfd8cf0a8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D39A98-86F5-4484-A4E3-31CB98D91335}">
  <ds:schemaRefs>
    <ds:schemaRef ds:uri="65a3e577-f14e-44d3-b89b-8d54e34556bf"/>
    <ds:schemaRef ds:uri="a23bb852-2274-476b-a618-acfd8cf0a8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428147-E132-44DB-9F1A-7F618F2BF5AD}">
  <ds:schemaRefs>
    <ds:schemaRef ds:uri="65a3e577-f14e-44d3-b89b-8d54e34556bf"/>
    <ds:schemaRef ds:uri="a23bb852-2274-476b-a618-acfd8cf0a8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7102BD-CF27-4C33-9519-2E14D46B80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SD ADVISOR MEETING 10</vt:lpstr>
      <vt:lpstr>Ashton Updates – DCT Groups p1</vt:lpstr>
      <vt:lpstr>Ashton Updates – DCT Groups p2</vt:lpstr>
      <vt:lpstr>Ashton Updates – FFT Groups  p1</vt:lpstr>
      <vt:lpstr>Ashton Updates – Patches and Transformers</vt:lpstr>
      <vt:lpstr>Jahtega Updates</vt:lpstr>
      <vt:lpstr>RNF Training &amp; Evaluation</vt:lpstr>
      <vt:lpstr>RNF Training &amp; Evaluation</vt:lpstr>
      <vt:lpstr>RNF Training &amp; Evaluation</vt:lpstr>
      <vt:lpstr>Web App Design</vt:lpstr>
      <vt:lpstr>Current Web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Jouri Ghazi</dc:creator>
  <cp:revision>1</cp:revision>
  <dcterms:created xsi:type="dcterms:W3CDTF">2025-04-11T01:38:58Z</dcterms:created>
  <dcterms:modified xsi:type="dcterms:W3CDTF">2025-04-11T15:53:53Z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0x010100DA147A684126114B8C7727E878989F91</vt:lpwstr>
  </property>
  <property fmtid="{D5CDD505-2E9C-101B-9397-08002B2CF9AE}" pid="3" name="MediaServiceImageTags">
    <vt:lpwstr/>
  </property>
</Properties>
</file>