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5" r:id="rId7"/>
    <p:sldId id="267" r:id="rId8"/>
    <p:sldId id="268" r:id="rId9"/>
    <p:sldId id="266" r:id="rId10"/>
    <p:sldId id="269" r:id="rId11"/>
    <p:sldId id="270" r:id="rId12"/>
    <p:sldId id="271" r:id="rId13"/>
    <p:sldId id="272" r:id="rId14"/>
    <p:sldId id="273" r:id="rId15"/>
    <p:sldId id="276" r:id="rId16"/>
    <p:sldId id="275" r:id="rId17"/>
    <p:sldId id="274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E323A-CC14-479F-9F92-B1879FB17178}" v="124" dt="2025-04-04T15:56:03.709"/>
    <p1510:client id="{ECD4EEDD-A1AA-4ED0-950A-B4E54D19A44E}" v="29" dt="2025-04-04T16:02:04.0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htega Djukpen" userId="54399987-759a-4afe-9fc9-7f8df963e942" providerId="ADAL" clId="{2C8E323A-CC14-479F-9F92-B1879FB17178}"/>
    <pc:docChg chg="custSel addSld delSld modSld">
      <pc:chgData name="Jahtega Djukpen" userId="54399987-759a-4afe-9fc9-7f8df963e942" providerId="ADAL" clId="{2C8E323A-CC14-479F-9F92-B1879FB17178}" dt="2025-04-04T15:56:03.709" v="125" actId="14100"/>
      <pc:docMkLst>
        <pc:docMk/>
      </pc:docMkLst>
      <pc:sldChg chg="addSp delSp modSp new mod">
        <pc:chgData name="Jahtega Djukpen" userId="54399987-759a-4afe-9fc9-7f8df963e942" providerId="ADAL" clId="{2C8E323A-CC14-479F-9F92-B1879FB17178}" dt="2025-04-04T15:55:53.177" v="123" actId="14100"/>
        <pc:sldMkLst>
          <pc:docMk/>
          <pc:sldMk cId="1273994246" sldId="277"/>
        </pc:sldMkLst>
        <pc:spChg chg="mod">
          <ac:chgData name="Jahtega Djukpen" userId="54399987-759a-4afe-9fc9-7f8df963e942" providerId="ADAL" clId="{2C8E323A-CC14-479F-9F92-B1879FB17178}" dt="2025-04-04T15:39:44.827" v="14" actId="20577"/>
          <ac:spMkLst>
            <pc:docMk/>
            <pc:sldMk cId="1273994246" sldId="277"/>
            <ac:spMk id="2" creationId="{EF16AA20-DC67-D18D-CBB9-37ADC85292C4}"/>
          </ac:spMkLst>
        </pc:spChg>
        <pc:spChg chg="mod">
          <ac:chgData name="Jahtega Djukpen" userId="54399987-759a-4afe-9fc9-7f8df963e942" providerId="ADAL" clId="{2C8E323A-CC14-479F-9F92-B1879FB17178}" dt="2025-04-04T15:44:40.302" v="103" actId="20577"/>
          <ac:spMkLst>
            <pc:docMk/>
            <pc:sldMk cId="1273994246" sldId="277"/>
            <ac:spMk id="3" creationId="{9AD23667-427F-2765-84E5-172B28712C29}"/>
          </ac:spMkLst>
        </pc:spChg>
        <pc:picChg chg="add del mod">
          <ac:chgData name="Jahtega Djukpen" userId="54399987-759a-4afe-9fc9-7f8df963e942" providerId="ADAL" clId="{2C8E323A-CC14-479F-9F92-B1879FB17178}" dt="2025-04-04T15:55:38.259" v="115" actId="21"/>
          <ac:picMkLst>
            <pc:docMk/>
            <pc:sldMk cId="1273994246" sldId="277"/>
            <ac:picMk id="5" creationId="{21D96AAA-E95C-E819-7F3A-F9EDB8FEAC86}"/>
          </ac:picMkLst>
        </pc:picChg>
        <pc:picChg chg="add mod">
          <ac:chgData name="Jahtega Djukpen" userId="54399987-759a-4afe-9fc9-7f8df963e942" providerId="ADAL" clId="{2C8E323A-CC14-479F-9F92-B1879FB17178}" dt="2025-04-04T15:55:53.177" v="123" actId="14100"/>
          <ac:picMkLst>
            <pc:docMk/>
            <pc:sldMk cId="1273994246" sldId="277"/>
            <ac:picMk id="6" creationId="{B4E2E029-9FC6-68FF-B5CD-F559065FAB9B}"/>
          </ac:picMkLst>
        </pc:picChg>
      </pc:sldChg>
      <pc:sldChg chg="addSp delSp modSp add mod">
        <pc:chgData name="Jahtega Djukpen" userId="54399987-759a-4afe-9fc9-7f8df963e942" providerId="ADAL" clId="{2C8E323A-CC14-479F-9F92-B1879FB17178}" dt="2025-04-04T15:56:03.709" v="125" actId="14100"/>
        <pc:sldMkLst>
          <pc:docMk/>
          <pc:sldMk cId="3349741906" sldId="278"/>
        </pc:sldMkLst>
        <pc:spChg chg="mod">
          <ac:chgData name="Jahtega Djukpen" userId="54399987-759a-4afe-9fc9-7f8df963e942" providerId="ADAL" clId="{2C8E323A-CC14-479F-9F92-B1879FB17178}" dt="2025-04-04T15:48:41.592" v="111" actId="20577"/>
          <ac:spMkLst>
            <pc:docMk/>
            <pc:sldMk cId="3349741906" sldId="278"/>
            <ac:spMk id="3" creationId="{E52D8279-03B2-2590-D8F9-E8BD2DFAEBCD}"/>
          </ac:spMkLst>
        </pc:spChg>
        <pc:picChg chg="del">
          <ac:chgData name="Jahtega Djukpen" userId="54399987-759a-4afe-9fc9-7f8df963e942" providerId="ADAL" clId="{2C8E323A-CC14-479F-9F92-B1879FB17178}" dt="2025-04-04T15:48:53.108" v="112" actId="478"/>
          <ac:picMkLst>
            <pc:docMk/>
            <pc:sldMk cId="3349741906" sldId="278"/>
            <ac:picMk id="5" creationId="{9068F379-914B-9577-F0D7-451D1B6803F1}"/>
          </ac:picMkLst>
        </pc:picChg>
        <pc:picChg chg="add del mod">
          <ac:chgData name="Jahtega Djukpen" userId="54399987-759a-4afe-9fc9-7f8df963e942" providerId="ADAL" clId="{2C8E323A-CC14-479F-9F92-B1879FB17178}" dt="2025-04-04T15:55:42.690" v="118" actId="21"/>
          <ac:picMkLst>
            <pc:docMk/>
            <pc:sldMk cId="3349741906" sldId="278"/>
            <ac:picMk id="6" creationId="{B4E2E029-9FC6-68FF-B5CD-F559065FAB9B}"/>
          </ac:picMkLst>
        </pc:picChg>
        <pc:picChg chg="add mod">
          <ac:chgData name="Jahtega Djukpen" userId="54399987-759a-4afe-9fc9-7f8df963e942" providerId="ADAL" clId="{2C8E323A-CC14-479F-9F92-B1879FB17178}" dt="2025-04-04T15:56:03.709" v="125" actId="14100"/>
          <ac:picMkLst>
            <pc:docMk/>
            <pc:sldMk cId="3349741906" sldId="278"/>
            <ac:picMk id="7" creationId="{21D96AAA-E95C-E819-7F3A-F9EDB8FEAC86}"/>
          </ac:picMkLst>
        </pc:picChg>
      </pc:sldChg>
      <pc:sldChg chg="new del">
        <pc:chgData name="Jahtega Djukpen" userId="54399987-759a-4afe-9fc9-7f8df963e942" providerId="ADAL" clId="{2C8E323A-CC14-479F-9F92-B1879FB17178}" dt="2025-04-04T15:48:26.931" v="108" actId="47"/>
        <pc:sldMkLst>
          <pc:docMk/>
          <pc:sldMk cId="3948545496" sldId="278"/>
        </pc:sldMkLst>
      </pc:sldChg>
    </pc:docChg>
  </pc:docChgLst>
  <pc:docChgLst>
    <pc:chgData name="Jouri Ghazi" userId="bb17215a-62f0-4515-b7d9-ffd8e9cf1fd0" providerId="ADAL" clId="{ECD4EEDD-A1AA-4ED0-950A-B4E54D19A44E}"/>
    <pc:docChg chg="undo custSel addSld delSld modSld sldOrd">
      <pc:chgData name="Jouri Ghazi" userId="bb17215a-62f0-4515-b7d9-ffd8e9cf1fd0" providerId="ADAL" clId="{ECD4EEDD-A1AA-4ED0-950A-B4E54D19A44E}" dt="2025-04-04T16:02:04.014" v="1431" actId="47"/>
      <pc:docMkLst>
        <pc:docMk/>
      </pc:docMkLst>
      <pc:sldChg chg="addSp delSp modSp new mod">
        <pc:chgData name="Jouri Ghazi" userId="bb17215a-62f0-4515-b7d9-ffd8e9cf1fd0" providerId="ADAL" clId="{ECD4EEDD-A1AA-4ED0-950A-B4E54D19A44E}" dt="2025-04-04T14:09:47.268" v="3" actId="20577"/>
        <pc:sldMkLst>
          <pc:docMk/>
          <pc:sldMk cId="3524958627" sldId="256"/>
        </pc:sldMkLst>
        <pc:spChg chg="del">
          <ac:chgData name="Jouri Ghazi" userId="bb17215a-62f0-4515-b7d9-ffd8e9cf1fd0" providerId="ADAL" clId="{ECD4EEDD-A1AA-4ED0-950A-B4E54D19A44E}" dt="2025-04-04T14:09:42.394" v="1" actId="478"/>
          <ac:spMkLst>
            <pc:docMk/>
            <pc:sldMk cId="3524958627" sldId="256"/>
            <ac:spMk id="2" creationId="{3F54FAD6-AC83-012C-5318-ECA0CBA936C3}"/>
          </ac:spMkLst>
        </pc:spChg>
        <pc:spChg chg="del">
          <ac:chgData name="Jouri Ghazi" userId="bb17215a-62f0-4515-b7d9-ffd8e9cf1fd0" providerId="ADAL" clId="{ECD4EEDD-A1AA-4ED0-950A-B4E54D19A44E}" dt="2025-04-04T14:09:42.394" v="1" actId="478"/>
          <ac:spMkLst>
            <pc:docMk/>
            <pc:sldMk cId="3524958627" sldId="256"/>
            <ac:spMk id="3" creationId="{A4762B7E-E321-4BBF-21F6-2902B3FDED7C}"/>
          </ac:spMkLst>
        </pc:spChg>
        <pc:spChg chg="add mod">
          <ac:chgData name="Jouri Ghazi" userId="bb17215a-62f0-4515-b7d9-ffd8e9cf1fd0" providerId="ADAL" clId="{ECD4EEDD-A1AA-4ED0-950A-B4E54D19A44E}" dt="2025-04-04T14:09:47.268" v="3" actId="20577"/>
          <ac:spMkLst>
            <pc:docMk/>
            <pc:sldMk cId="3524958627" sldId="256"/>
            <ac:spMk id="4" creationId="{D3EB6C85-B7AD-F751-4997-B4962B5EF11F}"/>
          </ac:spMkLst>
        </pc:spChg>
        <pc:spChg chg="add mod">
          <ac:chgData name="Jouri Ghazi" userId="bb17215a-62f0-4515-b7d9-ffd8e9cf1fd0" providerId="ADAL" clId="{ECD4EEDD-A1AA-4ED0-950A-B4E54D19A44E}" dt="2025-04-04T14:09:42.762" v="2"/>
          <ac:spMkLst>
            <pc:docMk/>
            <pc:sldMk cId="3524958627" sldId="256"/>
            <ac:spMk id="5" creationId="{9E142D2A-12C3-1EB3-494D-2914D89241B3}"/>
          </ac:spMkLst>
        </pc:spChg>
        <pc:spChg chg="add mod">
          <ac:chgData name="Jouri Ghazi" userId="bb17215a-62f0-4515-b7d9-ffd8e9cf1fd0" providerId="ADAL" clId="{ECD4EEDD-A1AA-4ED0-950A-B4E54D19A44E}" dt="2025-04-04T14:09:42.762" v="2"/>
          <ac:spMkLst>
            <pc:docMk/>
            <pc:sldMk cId="3524958627" sldId="256"/>
            <ac:spMk id="6" creationId="{6174DB70-5AF8-515F-30F9-8B31C6E6A43B}"/>
          </ac:spMkLst>
        </pc:spChg>
        <pc:spChg chg="add mod">
          <ac:chgData name="Jouri Ghazi" userId="bb17215a-62f0-4515-b7d9-ffd8e9cf1fd0" providerId="ADAL" clId="{ECD4EEDD-A1AA-4ED0-950A-B4E54D19A44E}" dt="2025-04-04T14:09:42.762" v="2"/>
          <ac:spMkLst>
            <pc:docMk/>
            <pc:sldMk cId="3524958627" sldId="256"/>
            <ac:spMk id="7" creationId="{18F0699D-6333-F0FF-00AE-A478DCF8C90E}"/>
          </ac:spMkLst>
        </pc:spChg>
        <pc:spChg chg="add mod">
          <ac:chgData name="Jouri Ghazi" userId="bb17215a-62f0-4515-b7d9-ffd8e9cf1fd0" providerId="ADAL" clId="{ECD4EEDD-A1AA-4ED0-950A-B4E54D19A44E}" dt="2025-04-04T14:09:42.762" v="2"/>
          <ac:spMkLst>
            <pc:docMk/>
            <pc:sldMk cId="3524958627" sldId="256"/>
            <ac:spMk id="8" creationId="{D2393912-8D7C-D72A-9503-3BA0EBF5ECCE}"/>
          </ac:spMkLst>
        </pc:spChg>
      </pc:sldChg>
      <pc:sldChg chg="addSp delSp modSp new mod">
        <pc:chgData name="Jouri Ghazi" userId="bb17215a-62f0-4515-b7d9-ffd8e9cf1fd0" providerId="ADAL" clId="{ECD4EEDD-A1AA-4ED0-950A-B4E54D19A44E}" dt="2025-04-04T14:38:19.094" v="1112" actId="113"/>
        <pc:sldMkLst>
          <pc:docMk/>
          <pc:sldMk cId="904505566" sldId="257"/>
        </pc:sldMkLst>
        <pc:spChg chg="del">
          <ac:chgData name="Jouri Ghazi" userId="bb17215a-62f0-4515-b7d9-ffd8e9cf1fd0" providerId="ADAL" clId="{ECD4EEDD-A1AA-4ED0-950A-B4E54D19A44E}" dt="2025-04-04T14:12:26.501" v="12"/>
          <ac:spMkLst>
            <pc:docMk/>
            <pc:sldMk cId="904505566" sldId="257"/>
            <ac:spMk id="2" creationId="{31B550E5-3F5B-8380-E4CA-168652E2E409}"/>
          </ac:spMkLst>
        </pc:spChg>
        <pc:spChg chg="mod">
          <ac:chgData name="Jouri Ghazi" userId="bb17215a-62f0-4515-b7d9-ffd8e9cf1fd0" providerId="ADAL" clId="{ECD4EEDD-A1AA-4ED0-950A-B4E54D19A44E}" dt="2025-04-04T14:38:19.094" v="1112" actId="113"/>
          <ac:spMkLst>
            <pc:docMk/>
            <pc:sldMk cId="904505566" sldId="257"/>
            <ac:spMk id="3" creationId="{6ED52AE3-55E3-23D0-8984-18B24BA94244}"/>
          </ac:spMkLst>
        </pc:spChg>
        <pc:spChg chg="add mod">
          <ac:chgData name="Jouri Ghazi" userId="bb17215a-62f0-4515-b7d9-ffd8e9cf1fd0" providerId="ADAL" clId="{ECD4EEDD-A1AA-4ED0-950A-B4E54D19A44E}" dt="2025-04-04T14:12:40.279" v="51" actId="20577"/>
          <ac:spMkLst>
            <pc:docMk/>
            <pc:sldMk cId="904505566" sldId="257"/>
            <ac:spMk id="4" creationId="{E928B51A-99F8-33A9-E092-9C2A3519BB9F}"/>
          </ac:spMkLst>
        </pc:spChg>
      </pc:sldChg>
      <pc:sldChg chg="modSp add del mod ord">
        <pc:chgData name="Jouri Ghazi" userId="bb17215a-62f0-4515-b7d9-ffd8e9cf1fd0" providerId="ADAL" clId="{ECD4EEDD-A1AA-4ED0-950A-B4E54D19A44E}" dt="2025-04-04T16:02:04.014" v="1431" actId="47"/>
        <pc:sldMkLst>
          <pc:docMk/>
          <pc:sldMk cId="1299522145" sldId="264"/>
        </pc:sldMkLst>
        <pc:spChg chg="mod">
          <ac:chgData name="Jouri Ghazi" userId="bb17215a-62f0-4515-b7d9-ffd8e9cf1fd0" providerId="ADAL" clId="{ECD4EEDD-A1AA-4ED0-950A-B4E54D19A44E}" dt="2025-04-04T14:12:12.024" v="10" actId="20577"/>
          <ac:spMkLst>
            <pc:docMk/>
            <pc:sldMk cId="1299522145" sldId="264"/>
            <ac:spMk id="2" creationId="{BA760918-DDC6-3D75-D2B5-3628BB7266A1}"/>
          </ac:spMkLst>
        </pc:spChg>
        <pc:spChg chg="mod">
          <ac:chgData name="Jouri Ghazi" userId="bb17215a-62f0-4515-b7d9-ffd8e9cf1fd0" providerId="ADAL" clId="{ECD4EEDD-A1AA-4ED0-950A-B4E54D19A44E}" dt="2025-04-04T14:12:15.224" v="11" actId="6549"/>
          <ac:spMkLst>
            <pc:docMk/>
            <pc:sldMk cId="1299522145" sldId="264"/>
            <ac:spMk id="3" creationId="{F6D3D317-8544-F947-651C-E1E1FC0E2283}"/>
          </ac:spMkLst>
        </pc:spChg>
      </pc:sldChg>
      <pc:sldChg chg="addSp delSp modSp new mod">
        <pc:chgData name="Jouri Ghazi" userId="bb17215a-62f0-4515-b7d9-ffd8e9cf1fd0" providerId="ADAL" clId="{ECD4EEDD-A1AA-4ED0-950A-B4E54D19A44E}" dt="2025-04-04T14:38:33.738" v="1114" actId="14734"/>
        <pc:sldMkLst>
          <pc:docMk/>
          <pc:sldMk cId="1916471365" sldId="265"/>
        </pc:sldMkLst>
        <pc:spChg chg="del">
          <ac:chgData name="Jouri Ghazi" userId="bb17215a-62f0-4515-b7d9-ffd8e9cf1fd0" providerId="ADAL" clId="{ECD4EEDD-A1AA-4ED0-950A-B4E54D19A44E}" dt="2025-04-04T14:15:17.903" v="417" actId="478"/>
          <ac:spMkLst>
            <pc:docMk/>
            <pc:sldMk cId="1916471365" sldId="265"/>
            <ac:spMk id="2" creationId="{4C541813-1E27-732D-DD74-E6BB4FEC4970}"/>
          </ac:spMkLst>
        </pc:spChg>
        <pc:spChg chg="del">
          <ac:chgData name="Jouri Ghazi" userId="bb17215a-62f0-4515-b7d9-ffd8e9cf1fd0" providerId="ADAL" clId="{ECD4EEDD-A1AA-4ED0-950A-B4E54D19A44E}" dt="2025-04-04T14:24:01.007" v="459"/>
          <ac:spMkLst>
            <pc:docMk/>
            <pc:sldMk cId="1916471365" sldId="265"/>
            <ac:spMk id="3" creationId="{F850E48D-AA31-DF73-1EED-4ACFCBEAABB2}"/>
          </ac:spMkLst>
        </pc:spChg>
        <pc:spChg chg="add mod">
          <ac:chgData name="Jouri Ghazi" userId="bb17215a-62f0-4515-b7d9-ffd8e9cf1fd0" providerId="ADAL" clId="{ECD4EEDD-A1AA-4ED0-950A-B4E54D19A44E}" dt="2025-04-04T14:34:42.373" v="886" actId="20577"/>
          <ac:spMkLst>
            <pc:docMk/>
            <pc:sldMk cId="1916471365" sldId="265"/>
            <ac:spMk id="4" creationId="{D1100C6C-A5C5-ECED-08A3-08308AD7A56D}"/>
          </ac:spMkLst>
        </pc:spChg>
        <pc:spChg chg="add mod">
          <ac:chgData name="Jouri Ghazi" userId="bb17215a-62f0-4515-b7d9-ffd8e9cf1fd0" providerId="ADAL" clId="{ECD4EEDD-A1AA-4ED0-950A-B4E54D19A44E}" dt="2025-04-04T14:26:07.939" v="567" actId="20577"/>
          <ac:spMkLst>
            <pc:docMk/>
            <pc:sldMk cId="1916471365" sldId="265"/>
            <ac:spMk id="8" creationId="{E92C4E5D-B127-256B-064F-1DFEBBC33B45}"/>
          </ac:spMkLst>
        </pc:spChg>
        <pc:graphicFrameChg chg="add mod modGraphic">
          <ac:chgData name="Jouri Ghazi" userId="bb17215a-62f0-4515-b7d9-ffd8e9cf1fd0" providerId="ADAL" clId="{ECD4EEDD-A1AA-4ED0-950A-B4E54D19A44E}" dt="2025-04-04T14:38:33.738" v="1114" actId="14734"/>
          <ac:graphicFrameMkLst>
            <pc:docMk/>
            <pc:sldMk cId="1916471365" sldId="265"/>
            <ac:graphicFrameMk id="7" creationId="{F83046C2-3FF7-28FE-1A92-B0F6302E7D74}"/>
          </ac:graphicFrameMkLst>
        </pc:graphicFrameChg>
        <pc:picChg chg="add mod">
          <ac:chgData name="Jouri Ghazi" userId="bb17215a-62f0-4515-b7d9-ffd8e9cf1fd0" providerId="ADAL" clId="{ECD4EEDD-A1AA-4ED0-950A-B4E54D19A44E}" dt="2025-04-04T14:25:52.111" v="525" actId="1076"/>
          <ac:picMkLst>
            <pc:docMk/>
            <pc:sldMk cId="1916471365" sldId="265"/>
            <ac:picMk id="6" creationId="{21AD8504-560C-4BBA-0338-DBBE7A8F40E4}"/>
          </ac:picMkLst>
        </pc:picChg>
      </pc:sldChg>
      <pc:sldChg chg="addSp delSp modSp new mod">
        <pc:chgData name="Jouri Ghazi" userId="bb17215a-62f0-4515-b7d9-ffd8e9cf1fd0" providerId="ADAL" clId="{ECD4EEDD-A1AA-4ED0-950A-B4E54D19A44E}" dt="2025-04-04T14:34:00.876" v="885"/>
        <pc:sldMkLst>
          <pc:docMk/>
          <pc:sldMk cId="840106699" sldId="266"/>
        </pc:sldMkLst>
        <pc:spChg chg="del">
          <ac:chgData name="Jouri Ghazi" userId="bb17215a-62f0-4515-b7d9-ffd8e9cf1fd0" providerId="ADAL" clId="{ECD4EEDD-A1AA-4ED0-950A-B4E54D19A44E}" dt="2025-04-04T14:33:11.702" v="880" actId="478"/>
          <ac:spMkLst>
            <pc:docMk/>
            <pc:sldMk cId="840106699" sldId="266"/>
            <ac:spMk id="2" creationId="{7EF88DF3-38D2-8C09-2C99-1D8D925FB51A}"/>
          </ac:spMkLst>
        </pc:spChg>
        <pc:spChg chg="del">
          <ac:chgData name="Jouri Ghazi" userId="bb17215a-62f0-4515-b7d9-ffd8e9cf1fd0" providerId="ADAL" clId="{ECD4EEDD-A1AA-4ED0-950A-B4E54D19A44E}" dt="2025-04-04T14:33:11.702" v="880" actId="478"/>
          <ac:spMkLst>
            <pc:docMk/>
            <pc:sldMk cId="840106699" sldId="266"/>
            <ac:spMk id="3" creationId="{C576F74C-010C-91F6-96AD-5F370CC4AC67}"/>
          </ac:spMkLst>
        </pc:spChg>
        <pc:spChg chg="add mod">
          <ac:chgData name="Jouri Ghazi" userId="bb17215a-62f0-4515-b7d9-ffd8e9cf1fd0" providerId="ADAL" clId="{ECD4EEDD-A1AA-4ED0-950A-B4E54D19A44E}" dt="2025-04-04T14:33:12.031" v="881"/>
          <ac:spMkLst>
            <pc:docMk/>
            <pc:sldMk cId="840106699" sldId="266"/>
            <ac:spMk id="5" creationId="{D73717E5-E867-6E37-A280-C570FF9B8EFD}"/>
          </ac:spMkLst>
        </pc:spChg>
        <pc:spChg chg="mod">
          <ac:chgData name="Jouri Ghazi" userId="bb17215a-62f0-4515-b7d9-ffd8e9cf1fd0" providerId="ADAL" clId="{ECD4EEDD-A1AA-4ED0-950A-B4E54D19A44E}" dt="2025-04-04T14:33:12.031" v="881"/>
          <ac:spMkLst>
            <pc:docMk/>
            <pc:sldMk cId="840106699" sldId="266"/>
            <ac:spMk id="8" creationId="{FABBDB24-87CF-1FE3-A4C5-A0958A48D62A}"/>
          </ac:spMkLst>
        </pc:spChg>
        <pc:spChg chg="add mod">
          <ac:chgData name="Jouri Ghazi" userId="bb17215a-62f0-4515-b7d9-ffd8e9cf1fd0" providerId="ADAL" clId="{ECD4EEDD-A1AA-4ED0-950A-B4E54D19A44E}" dt="2025-04-04T14:33:12.031" v="881"/>
          <ac:spMkLst>
            <pc:docMk/>
            <pc:sldMk cId="840106699" sldId="266"/>
            <ac:spMk id="13" creationId="{B92A0CAA-2CFE-2049-66D6-984C60FA8AAA}"/>
          </ac:spMkLst>
        </pc:spChg>
        <pc:spChg chg="add mod">
          <ac:chgData name="Jouri Ghazi" userId="bb17215a-62f0-4515-b7d9-ffd8e9cf1fd0" providerId="ADAL" clId="{ECD4EEDD-A1AA-4ED0-950A-B4E54D19A44E}" dt="2025-04-04T14:33:12.031" v="881"/>
          <ac:spMkLst>
            <pc:docMk/>
            <pc:sldMk cId="840106699" sldId="266"/>
            <ac:spMk id="15" creationId="{9559FB6E-8270-369E-557A-D99A362AC791}"/>
          </ac:spMkLst>
        </pc:spChg>
        <pc:spChg chg="add mod">
          <ac:chgData name="Jouri Ghazi" userId="bb17215a-62f0-4515-b7d9-ffd8e9cf1fd0" providerId="ADAL" clId="{ECD4EEDD-A1AA-4ED0-950A-B4E54D19A44E}" dt="2025-04-04T14:34:00.876" v="885"/>
          <ac:spMkLst>
            <pc:docMk/>
            <pc:sldMk cId="840106699" sldId="266"/>
            <ac:spMk id="16" creationId="{3008FDDB-7ABB-EAB0-B976-B52610524830}"/>
          </ac:spMkLst>
        </pc:spChg>
        <pc:picChg chg="add mod">
          <ac:chgData name="Jouri Ghazi" userId="bb17215a-62f0-4515-b7d9-ffd8e9cf1fd0" providerId="ADAL" clId="{ECD4EEDD-A1AA-4ED0-950A-B4E54D19A44E}" dt="2025-04-04T14:33:12.031" v="881"/>
          <ac:picMkLst>
            <pc:docMk/>
            <pc:sldMk cId="840106699" sldId="266"/>
            <ac:picMk id="4" creationId="{AA52C323-4538-B106-0639-F338ECE1E28F}"/>
          </ac:picMkLst>
        </pc:picChg>
        <pc:picChg chg="mod">
          <ac:chgData name="Jouri Ghazi" userId="bb17215a-62f0-4515-b7d9-ffd8e9cf1fd0" providerId="ADAL" clId="{ECD4EEDD-A1AA-4ED0-950A-B4E54D19A44E}" dt="2025-04-04T14:33:12.031" v="881"/>
          <ac:picMkLst>
            <pc:docMk/>
            <pc:sldMk cId="840106699" sldId="266"/>
            <ac:picMk id="9" creationId="{26F895E0-70DA-9F92-B71F-BB9A2AB5F64B}"/>
          </ac:picMkLst>
        </pc:picChg>
        <pc:picChg chg="mod">
          <ac:chgData name="Jouri Ghazi" userId="bb17215a-62f0-4515-b7d9-ffd8e9cf1fd0" providerId="ADAL" clId="{ECD4EEDD-A1AA-4ED0-950A-B4E54D19A44E}" dt="2025-04-04T14:33:12.031" v="881"/>
          <ac:picMkLst>
            <pc:docMk/>
            <pc:sldMk cId="840106699" sldId="266"/>
            <ac:picMk id="10" creationId="{A1F4CC1B-93A6-A2E6-B709-14482A4DC622}"/>
          </ac:picMkLst>
        </pc:picChg>
        <pc:picChg chg="mod">
          <ac:chgData name="Jouri Ghazi" userId="bb17215a-62f0-4515-b7d9-ffd8e9cf1fd0" providerId="ADAL" clId="{ECD4EEDD-A1AA-4ED0-950A-B4E54D19A44E}" dt="2025-04-04T14:33:12.031" v="881"/>
          <ac:picMkLst>
            <pc:docMk/>
            <pc:sldMk cId="840106699" sldId="266"/>
            <ac:picMk id="11" creationId="{74934A85-2A55-42A2-C0D5-3F05BBBDBE49}"/>
          </ac:picMkLst>
        </pc:picChg>
        <pc:picChg chg="add mod">
          <ac:chgData name="Jouri Ghazi" userId="bb17215a-62f0-4515-b7d9-ffd8e9cf1fd0" providerId="ADAL" clId="{ECD4EEDD-A1AA-4ED0-950A-B4E54D19A44E}" dt="2025-04-04T14:33:12.031" v="881"/>
          <ac:picMkLst>
            <pc:docMk/>
            <pc:sldMk cId="840106699" sldId="266"/>
            <ac:picMk id="12" creationId="{E344F882-BACD-46BF-BB5F-A74B749A6456}"/>
          </ac:picMkLst>
        </pc:picChg>
        <pc:picChg chg="add mod">
          <ac:chgData name="Jouri Ghazi" userId="bb17215a-62f0-4515-b7d9-ffd8e9cf1fd0" providerId="ADAL" clId="{ECD4EEDD-A1AA-4ED0-950A-B4E54D19A44E}" dt="2025-04-04T14:33:12.031" v="881"/>
          <ac:picMkLst>
            <pc:docMk/>
            <pc:sldMk cId="840106699" sldId="266"/>
            <ac:picMk id="14" creationId="{7523634C-DE6E-B694-5B92-6BB6CC70762A}"/>
          </ac:picMkLst>
        </pc:picChg>
      </pc:sldChg>
      <pc:sldChg chg="addSp delSp modSp add mod">
        <pc:chgData name="Jouri Ghazi" userId="bb17215a-62f0-4515-b7d9-ffd8e9cf1fd0" providerId="ADAL" clId="{ECD4EEDD-A1AA-4ED0-950A-B4E54D19A44E}" dt="2025-04-04T14:40:57.529" v="1178" actId="20577"/>
        <pc:sldMkLst>
          <pc:docMk/>
          <pc:sldMk cId="2598419349" sldId="267"/>
        </pc:sldMkLst>
        <pc:spChg chg="add del mod">
          <ac:chgData name="Jouri Ghazi" userId="bb17215a-62f0-4515-b7d9-ffd8e9cf1fd0" providerId="ADAL" clId="{ECD4EEDD-A1AA-4ED0-950A-B4E54D19A44E}" dt="2025-04-04T14:27:41.970" v="611" actId="478"/>
          <ac:spMkLst>
            <pc:docMk/>
            <pc:sldMk cId="2598419349" sldId="267"/>
            <ac:spMk id="3" creationId="{CCE2C695-0ED1-E335-977A-F24018DCB250}"/>
          </ac:spMkLst>
        </pc:spChg>
        <pc:spChg chg="mod">
          <ac:chgData name="Jouri Ghazi" userId="bb17215a-62f0-4515-b7d9-ffd8e9cf1fd0" providerId="ADAL" clId="{ECD4EEDD-A1AA-4ED0-950A-B4E54D19A44E}" dt="2025-04-04T14:27:10.716" v="604" actId="20577"/>
          <ac:spMkLst>
            <pc:docMk/>
            <pc:sldMk cId="2598419349" sldId="267"/>
            <ac:spMk id="4" creationId="{3F106871-C750-13E7-DA92-555A30D2D458}"/>
          </ac:spMkLst>
        </pc:spChg>
        <pc:spChg chg="del">
          <ac:chgData name="Jouri Ghazi" userId="bb17215a-62f0-4515-b7d9-ffd8e9cf1fd0" providerId="ADAL" clId="{ECD4EEDD-A1AA-4ED0-950A-B4E54D19A44E}" dt="2025-04-04T14:27:39.351" v="610" actId="478"/>
          <ac:spMkLst>
            <pc:docMk/>
            <pc:sldMk cId="2598419349" sldId="267"/>
            <ac:spMk id="8" creationId="{8F1D4E43-FC9A-18DB-EEC2-D4910878A533}"/>
          </ac:spMkLst>
        </pc:spChg>
        <pc:spChg chg="add mod">
          <ac:chgData name="Jouri Ghazi" userId="bb17215a-62f0-4515-b7d9-ffd8e9cf1fd0" providerId="ADAL" clId="{ECD4EEDD-A1AA-4ED0-950A-B4E54D19A44E}" dt="2025-04-04T14:40:57.529" v="1178" actId="20577"/>
          <ac:spMkLst>
            <pc:docMk/>
            <pc:sldMk cId="2598419349" sldId="267"/>
            <ac:spMk id="9" creationId="{77293562-90AF-FC38-ED8A-F809350C6402}"/>
          </ac:spMkLst>
        </pc:spChg>
        <pc:spChg chg="add del mod">
          <ac:chgData name="Jouri Ghazi" userId="bb17215a-62f0-4515-b7d9-ffd8e9cf1fd0" providerId="ADAL" clId="{ECD4EEDD-A1AA-4ED0-950A-B4E54D19A44E}" dt="2025-04-04T14:40:50.487" v="1175" actId="478"/>
          <ac:spMkLst>
            <pc:docMk/>
            <pc:sldMk cId="2598419349" sldId="267"/>
            <ac:spMk id="10" creationId="{AB58357B-103C-B84F-4067-FCF4161144D3}"/>
          </ac:spMkLst>
        </pc:spChg>
        <pc:graphicFrameChg chg="del">
          <ac:chgData name="Jouri Ghazi" userId="bb17215a-62f0-4515-b7d9-ffd8e9cf1fd0" providerId="ADAL" clId="{ECD4EEDD-A1AA-4ED0-950A-B4E54D19A44E}" dt="2025-04-04T14:27:21.721" v="605" actId="478"/>
          <ac:graphicFrameMkLst>
            <pc:docMk/>
            <pc:sldMk cId="2598419349" sldId="267"/>
            <ac:graphicFrameMk id="7" creationId="{51515644-93AE-81F0-3EB9-F64913A96AD2}"/>
          </ac:graphicFrameMkLst>
        </pc:graphicFrameChg>
        <pc:picChg chg="add mod">
          <ac:chgData name="Jouri Ghazi" userId="bb17215a-62f0-4515-b7d9-ffd8e9cf1fd0" providerId="ADAL" clId="{ECD4EEDD-A1AA-4ED0-950A-B4E54D19A44E}" dt="2025-04-04T14:29:54.110" v="772" actId="1076"/>
          <ac:picMkLst>
            <pc:docMk/>
            <pc:sldMk cId="2598419349" sldId="267"/>
            <ac:picMk id="5" creationId="{A1F91799-F858-3965-CC31-25E9295CE536}"/>
          </ac:picMkLst>
        </pc:picChg>
        <pc:picChg chg="del">
          <ac:chgData name="Jouri Ghazi" userId="bb17215a-62f0-4515-b7d9-ffd8e9cf1fd0" providerId="ADAL" clId="{ECD4EEDD-A1AA-4ED0-950A-B4E54D19A44E}" dt="2025-04-04T14:27:23.713" v="606" actId="478"/>
          <ac:picMkLst>
            <pc:docMk/>
            <pc:sldMk cId="2598419349" sldId="267"/>
            <ac:picMk id="6" creationId="{7748CBD6-9C68-AE01-BBB0-B3D95C2B82E6}"/>
          </ac:picMkLst>
        </pc:picChg>
      </pc:sldChg>
      <pc:sldChg chg="delSp modSp add mod">
        <pc:chgData name="Jouri Ghazi" userId="bb17215a-62f0-4515-b7d9-ffd8e9cf1fd0" providerId="ADAL" clId="{ECD4EEDD-A1AA-4ED0-950A-B4E54D19A44E}" dt="2025-04-04T14:32:59.259" v="879" actId="12"/>
        <pc:sldMkLst>
          <pc:docMk/>
          <pc:sldMk cId="3809676841" sldId="268"/>
        </pc:sldMkLst>
        <pc:spChg chg="del">
          <ac:chgData name="Jouri Ghazi" userId="bb17215a-62f0-4515-b7d9-ffd8e9cf1fd0" providerId="ADAL" clId="{ECD4EEDD-A1AA-4ED0-950A-B4E54D19A44E}" dt="2025-04-04T14:32:42.355" v="872" actId="478"/>
          <ac:spMkLst>
            <pc:docMk/>
            <pc:sldMk cId="3809676841" sldId="268"/>
            <ac:spMk id="9" creationId="{E2B66E03-A0BB-8DDC-465B-524092891254}"/>
          </ac:spMkLst>
        </pc:spChg>
        <pc:spChg chg="mod">
          <ac:chgData name="Jouri Ghazi" userId="bb17215a-62f0-4515-b7d9-ffd8e9cf1fd0" providerId="ADAL" clId="{ECD4EEDD-A1AA-4ED0-950A-B4E54D19A44E}" dt="2025-04-04T14:32:59.259" v="879" actId="12"/>
          <ac:spMkLst>
            <pc:docMk/>
            <pc:sldMk cId="3809676841" sldId="268"/>
            <ac:spMk id="10" creationId="{497340A1-73DF-674A-3714-659E53EFD0D4}"/>
          </ac:spMkLst>
        </pc:spChg>
        <pc:picChg chg="del">
          <ac:chgData name="Jouri Ghazi" userId="bb17215a-62f0-4515-b7d9-ffd8e9cf1fd0" providerId="ADAL" clId="{ECD4EEDD-A1AA-4ED0-950A-B4E54D19A44E}" dt="2025-04-04T14:32:43.727" v="873" actId="478"/>
          <ac:picMkLst>
            <pc:docMk/>
            <pc:sldMk cId="3809676841" sldId="268"/>
            <ac:picMk id="5" creationId="{25714195-E0F9-4B84-D1A6-7EE625E2641E}"/>
          </ac:picMkLst>
        </pc:picChg>
      </pc:sldChg>
      <pc:sldChg chg="addSp delSp modSp new mod">
        <pc:chgData name="Jouri Ghazi" userId="bb17215a-62f0-4515-b7d9-ffd8e9cf1fd0" providerId="ADAL" clId="{ECD4EEDD-A1AA-4ED0-950A-B4E54D19A44E}" dt="2025-04-04T14:42:12.808" v="1309" actId="20577"/>
        <pc:sldMkLst>
          <pc:docMk/>
          <pc:sldMk cId="1361770658" sldId="269"/>
        </pc:sldMkLst>
        <pc:spChg chg="del">
          <ac:chgData name="Jouri Ghazi" userId="bb17215a-62f0-4515-b7d9-ffd8e9cf1fd0" providerId="ADAL" clId="{ECD4EEDD-A1AA-4ED0-950A-B4E54D19A44E}" dt="2025-04-04T14:33:43.011" v="883" actId="478"/>
          <ac:spMkLst>
            <pc:docMk/>
            <pc:sldMk cId="1361770658" sldId="269"/>
            <ac:spMk id="2" creationId="{EC7A91BF-1BBE-C765-EF0F-2922F8373842}"/>
          </ac:spMkLst>
        </pc:spChg>
        <pc:spChg chg="del">
          <ac:chgData name="Jouri Ghazi" userId="bb17215a-62f0-4515-b7d9-ffd8e9cf1fd0" providerId="ADAL" clId="{ECD4EEDD-A1AA-4ED0-950A-B4E54D19A44E}" dt="2025-04-04T14:33:43.011" v="883" actId="478"/>
          <ac:spMkLst>
            <pc:docMk/>
            <pc:sldMk cId="1361770658" sldId="269"/>
            <ac:spMk id="3" creationId="{A566DFBE-0C1E-9756-B5B2-8B0BC051BA41}"/>
          </ac:spMkLst>
        </pc:spChg>
        <pc:spChg chg="add mod">
          <ac:chgData name="Jouri Ghazi" userId="bb17215a-62f0-4515-b7d9-ffd8e9cf1fd0" providerId="ADAL" clId="{ECD4EEDD-A1AA-4ED0-950A-B4E54D19A44E}" dt="2025-04-04T14:37:02.191" v="1032" actId="1076"/>
          <ac:spMkLst>
            <pc:docMk/>
            <pc:sldMk cId="1361770658" sldId="269"/>
            <ac:spMk id="5" creationId="{56BF4B1E-00E5-0447-AC9B-53E786F1A404}"/>
          </ac:spMkLst>
        </pc:spChg>
        <pc:spChg chg="add mod">
          <ac:chgData name="Jouri Ghazi" userId="bb17215a-62f0-4515-b7d9-ffd8e9cf1fd0" providerId="ADAL" clId="{ECD4EEDD-A1AA-4ED0-950A-B4E54D19A44E}" dt="2025-04-04T14:37:02.191" v="1032" actId="1076"/>
          <ac:spMkLst>
            <pc:docMk/>
            <pc:sldMk cId="1361770658" sldId="269"/>
            <ac:spMk id="7" creationId="{6EAABA80-6DBB-E0FF-8421-9C4A10ECC59B}"/>
          </ac:spMkLst>
        </pc:spChg>
        <pc:spChg chg="add del mod">
          <ac:chgData name="Jouri Ghazi" userId="bb17215a-62f0-4515-b7d9-ffd8e9cf1fd0" providerId="ADAL" clId="{ECD4EEDD-A1AA-4ED0-950A-B4E54D19A44E}" dt="2025-04-04T14:36:56.760" v="1031" actId="478"/>
          <ac:spMkLst>
            <pc:docMk/>
            <pc:sldMk cId="1361770658" sldId="269"/>
            <ac:spMk id="9" creationId="{950AF466-F332-C1D3-C568-7F48CF806161}"/>
          </ac:spMkLst>
        </pc:spChg>
        <pc:spChg chg="add mod">
          <ac:chgData name="Jouri Ghazi" userId="bb17215a-62f0-4515-b7d9-ffd8e9cf1fd0" providerId="ADAL" clId="{ECD4EEDD-A1AA-4ED0-950A-B4E54D19A44E}" dt="2025-04-04T14:42:12.808" v="1309" actId="20577"/>
          <ac:spMkLst>
            <pc:docMk/>
            <pc:sldMk cId="1361770658" sldId="269"/>
            <ac:spMk id="11" creationId="{C5BDDD65-3B76-45C5-04F2-C39B47C25A58}"/>
          </ac:spMkLst>
        </pc:spChg>
        <pc:picChg chg="add mod">
          <ac:chgData name="Jouri Ghazi" userId="bb17215a-62f0-4515-b7d9-ffd8e9cf1fd0" providerId="ADAL" clId="{ECD4EEDD-A1AA-4ED0-950A-B4E54D19A44E}" dt="2025-04-04T14:37:02.191" v="1032" actId="1076"/>
          <ac:picMkLst>
            <pc:docMk/>
            <pc:sldMk cId="1361770658" sldId="269"/>
            <ac:picMk id="4" creationId="{7FB88915-AC7A-977E-25AB-B76D8EE632F9}"/>
          </ac:picMkLst>
        </pc:picChg>
        <pc:picChg chg="add mod">
          <ac:chgData name="Jouri Ghazi" userId="bb17215a-62f0-4515-b7d9-ffd8e9cf1fd0" providerId="ADAL" clId="{ECD4EEDD-A1AA-4ED0-950A-B4E54D19A44E}" dt="2025-04-04T14:37:02.191" v="1032" actId="1076"/>
          <ac:picMkLst>
            <pc:docMk/>
            <pc:sldMk cId="1361770658" sldId="269"/>
            <ac:picMk id="6" creationId="{E3C4065A-C69D-E989-471D-5E2A03CC0DF1}"/>
          </ac:picMkLst>
        </pc:picChg>
      </pc:sldChg>
      <pc:sldChg chg="addSp delSp modSp add mod">
        <pc:chgData name="Jouri Ghazi" userId="bb17215a-62f0-4515-b7d9-ffd8e9cf1fd0" providerId="ADAL" clId="{ECD4EEDD-A1AA-4ED0-950A-B4E54D19A44E}" dt="2025-04-04T14:37:36.513" v="1107" actId="20577"/>
        <pc:sldMkLst>
          <pc:docMk/>
          <pc:sldMk cId="2692655683" sldId="270"/>
        </pc:sldMkLst>
        <pc:spChg chg="add del mod">
          <ac:chgData name="Jouri Ghazi" userId="bb17215a-62f0-4515-b7d9-ffd8e9cf1fd0" providerId="ADAL" clId="{ECD4EEDD-A1AA-4ED0-950A-B4E54D19A44E}" dt="2025-04-04T14:37:36.513" v="1107" actId="20577"/>
          <ac:spMkLst>
            <pc:docMk/>
            <pc:sldMk cId="2692655683" sldId="270"/>
            <ac:spMk id="9" creationId="{8DC9B252-D2D2-FFE7-7815-0EE653A11D53}"/>
          </ac:spMkLst>
        </pc:spChg>
      </pc:sldChg>
      <pc:sldChg chg="modSp add mod">
        <pc:chgData name="Jouri Ghazi" userId="bb17215a-62f0-4515-b7d9-ffd8e9cf1fd0" providerId="ADAL" clId="{ECD4EEDD-A1AA-4ED0-950A-B4E54D19A44E}" dt="2025-04-04T14:38:12.025" v="1111" actId="113"/>
        <pc:sldMkLst>
          <pc:docMk/>
          <pc:sldMk cId="4004209519" sldId="271"/>
        </pc:sldMkLst>
        <pc:spChg chg="mod">
          <ac:chgData name="Jouri Ghazi" userId="bb17215a-62f0-4515-b7d9-ffd8e9cf1fd0" providerId="ADAL" clId="{ECD4EEDD-A1AA-4ED0-950A-B4E54D19A44E}" dt="2025-04-04T14:38:12.025" v="1111" actId="113"/>
          <ac:spMkLst>
            <pc:docMk/>
            <pc:sldMk cId="4004209519" sldId="271"/>
            <ac:spMk id="3" creationId="{398B1BC4-A98C-3CED-FD71-050F6DA497D9}"/>
          </ac:spMkLst>
        </pc:spChg>
        <pc:spChg chg="mod">
          <ac:chgData name="Jouri Ghazi" userId="bb17215a-62f0-4515-b7d9-ffd8e9cf1fd0" providerId="ADAL" clId="{ECD4EEDD-A1AA-4ED0-950A-B4E54D19A44E}" dt="2025-04-04T14:38:08.026" v="1110"/>
          <ac:spMkLst>
            <pc:docMk/>
            <pc:sldMk cId="4004209519" sldId="271"/>
            <ac:spMk id="4" creationId="{E1BB339F-E1AD-D393-F647-6F2FFF411A10}"/>
          </ac:spMkLst>
        </pc:spChg>
      </pc:sldChg>
      <pc:sldChg chg="addSp delSp modSp new mod">
        <pc:chgData name="Jouri Ghazi" userId="bb17215a-62f0-4515-b7d9-ffd8e9cf1fd0" providerId="ADAL" clId="{ECD4EEDD-A1AA-4ED0-950A-B4E54D19A44E}" dt="2025-04-04T14:39:47.077" v="1174" actId="404"/>
        <pc:sldMkLst>
          <pc:docMk/>
          <pc:sldMk cId="161045849" sldId="272"/>
        </pc:sldMkLst>
        <pc:spChg chg="del">
          <ac:chgData name="Jouri Ghazi" userId="bb17215a-62f0-4515-b7d9-ffd8e9cf1fd0" providerId="ADAL" clId="{ECD4EEDD-A1AA-4ED0-950A-B4E54D19A44E}" dt="2025-04-04T14:38:45.551" v="1115" actId="478"/>
          <ac:spMkLst>
            <pc:docMk/>
            <pc:sldMk cId="161045849" sldId="272"/>
            <ac:spMk id="2" creationId="{387CBE6B-10FC-A162-25F0-9F277D29B4FA}"/>
          </ac:spMkLst>
        </pc:spChg>
        <pc:spChg chg="del">
          <ac:chgData name="Jouri Ghazi" userId="bb17215a-62f0-4515-b7d9-ffd8e9cf1fd0" providerId="ADAL" clId="{ECD4EEDD-A1AA-4ED0-950A-B4E54D19A44E}" dt="2025-04-04T14:38:45.551" v="1115" actId="478"/>
          <ac:spMkLst>
            <pc:docMk/>
            <pc:sldMk cId="161045849" sldId="272"/>
            <ac:spMk id="3" creationId="{BF297038-084F-4926-50CF-632683FDBF9A}"/>
          </ac:spMkLst>
        </pc:spChg>
        <pc:spChg chg="add mod">
          <ac:chgData name="Jouri Ghazi" userId="bb17215a-62f0-4515-b7d9-ffd8e9cf1fd0" providerId="ADAL" clId="{ECD4EEDD-A1AA-4ED0-950A-B4E54D19A44E}" dt="2025-04-04T14:38:55.074" v="1120" actId="20577"/>
          <ac:spMkLst>
            <pc:docMk/>
            <pc:sldMk cId="161045849" sldId="272"/>
            <ac:spMk id="5" creationId="{103B80BC-787A-F244-2BEF-371CEC8ECB8B}"/>
          </ac:spMkLst>
        </pc:spChg>
        <pc:spChg chg="add mod">
          <ac:chgData name="Jouri Ghazi" userId="bb17215a-62f0-4515-b7d9-ffd8e9cf1fd0" providerId="ADAL" clId="{ECD4EEDD-A1AA-4ED0-950A-B4E54D19A44E}" dt="2025-04-04T14:38:45.902" v="1116"/>
          <ac:spMkLst>
            <pc:docMk/>
            <pc:sldMk cId="161045849" sldId="272"/>
            <ac:spMk id="7" creationId="{23A9588A-6B95-780E-17D8-E478F7A5B920}"/>
          </ac:spMkLst>
        </pc:spChg>
        <pc:spChg chg="add mod">
          <ac:chgData name="Jouri Ghazi" userId="bb17215a-62f0-4515-b7d9-ffd8e9cf1fd0" providerId="ADAL" clId="{ECD4EEDD-A1AA-4ED0-950A-B4E54D19A44E}" dt="2025-04-04T14:39:47.077" v="1174" actId="404"/>
          <ac:spMkLst>
            <pc:docMk/>
            <pc:sldMk cId="161045849" sldId="272"/>
            <ac:spMk id="8" creationId="{358EB54B-C348-0A2C-2799-0EA5BB8B4E81}"/>
          </ac:spMkLst>
        </pc:spChg>
        <pc:graphicFrameChg chg="add mod modGraphic">
          <ac:chgData name="Jouri Ghazi" userId="bb17215a-62f0-4515-b7d9-ffd8e9cf1fd0" providerId="ADAL" clId="{ECD4EEDD-A1AA-4ED0-950A-B4E54D19A44E}" dt="2025-04-04T14:39:21.559" v="1124" actId="122"/>
          <ac:graphicFrameMkLst>
            <pc:docMk/>
            <pc:sldMk cId="161045849" sldId="272"/>
            <ac:graphicFrameMk id="4" creationId="{9F927521-F08B-4D78-0FB7-FFB25DBABBAC}"/>
          </ac:graphicFrameMkLst>
        </pc:graphicFrameChg>
        <pc:picChg chg="add mod">
          <ac:chgData name="Jouri Ghazi" userId="bb17215a-62f0-4515-b7d9-ffd8e9cf1fd0" providerId="ADAL" clId="{ECD4EEDD-A1AA-4ED0-950A-B4E54D19A44E}" dt="2025-04-04T14:38:45.902" v="1116"/>
          <ac:picMkLst>
            <pc:docMk/>
            <pc:sldMk cId="161045849" sldId="272"/>
            <ac:picMk id="6" creationId="{83A29E0C-DB5C-A874-078B-03C044A804B7}"/>
          </ac:picMkLst>
        </pc:picChg>
      </pc:sldChg>
      <pc:sldChg chg="addSp delSp modSp add mod setBg">
        <pc:chgData name="Jouri Ghazi" userId="bb17215a-62f0-4515-b7d9-ffd8e9cf1fd0" providerId="ADAL" clId="{ECD4EEDD-A1AA-4ED0-950A-B4E54D19A44E}" dt="2025-04-04T14:44:26.448" v="1346" actId="313"/>
        <pc:sldMkLst>
          <pc:docMk/>
          <pc:sldMk cId="2473907728" sldId="273"/>
        </pc:sldMkLst>
        <pc:spChg chg="del">
          <ac:chgData name="Jouri Ghazi" userId="bb17215a-62f0-4515-b7d9-ffd8e9cf1fd0" providerId="ADAL" clId="{ECD4EEDD-A1AA-4ED0-950A-B4E54D19A44E}" dt="2025-04-04T14:42:44.494" v="1311" actId="478"/>
          <ac:spMkLst>
            <pc:docMk/>
            <pc:sldMk cId="2473907728" sldId="273"/>
            <ac:spMk id="5" creationId="{9612CF16-1336-D2F5-9164-0428A07BB0D8}"/>
          </ac:spMkLst>
        </pc:spChg>
        <pc:spChg chg="del">
          <ac:chgData name="Jouri Ghazi" userId="bb17215a-62f0-4515-b7d9-ffd8e9cf1fd0" providerId="ADAL" clId="{ECD4EEDD-A1AA-4ED0-950A-B4E54D19A44E}" dt="2025-04-04T14:42:44.494" v="1311" actId="478"/>
          <ac:spMkLst>
            <pc:docMk/>
            <pc:sldMk cId="2473907728" sldId="273"/>
            <ac:spMk id="7" creationId="{D76F9955-E0D2-82B3-5B72-7097F46E0D71}"/>
          </ac:spMkLst>
        </pc:spChg>
        <pc:spChg chg="add del">
          <ac:chgData name="Jouri Ghazi" userId="bb17215a-62f0-4515-b7d9-ffd8e9cf1fd0" providerId="ADAL" clId="{ECD4EEDD-A1AA-4ED0-950A-B4E54D19A44E}" dt="2025-04-04T14:43:15.109" v="1314" actId="26606"/>
          <ac:spMkLst>
            <pc:docMk/>
            <pc:sldMk cId="2473907728" sldId="273"/>
            <ac:spMk id="8" creationId="{42A4FC2C-047E-45A5-965D-8E1E3BF09BC6}"/>
          </ac:spMkLst>
        </pc:spChg>
        <pc:spChg chg="add mod">
          <ac:chgData name="Jouri Ghazi" userId="bb17215a-62f0-4515-b7d9-ffd8e9cf1fd0" providerId="ADAL" clId="{ECD4EEDD-A1AA-4ED0-950A-B4E54D19A44E}" dt="2025-04-04T14:44:26.448" v="1346" actId="313"/>
          <ac:spMkLst>
            <pc:docMk/>
            <pc:sldMk cId="2473907728" sldId="273"/>
            <ac:spMk id="9" creationId="{602CDCBC-7FDA-579F-8E15-80923C2208ED}"/>
          </ac:spMkLst>
        </pc:spChg>
        <pc:spChg chg="del">
          <ac:chgData name="Jouri Ghazi" userId="bb17215a-62f0-4515-b7d9-ffd8e9cf1fd0" providerId="ADAL" clId="{ECD4EEDD-A1AA-4ED0-950A-B4E54D19A44E}" dt="2025-04-04T14:42:44.494" v="1311" actId="478"/>
          <ac:spMkLst>
            <pc:docMk/>
            <pc:sldMk cId="2473907728" sldId="273"/>
            <ac:spMk id="11" creationId="{D695F717-BB5F-A740-7705-3DC30B396C80}"/>
          </ac:spMkLst>
        </pc:spChg>
        <pc:picChg chg="add mod">
          <ac:chgData name="Jouri Ghazi" userId="bb17215a-62f0-4515-b7d9-ffd8e9cf1fd0" providerId="ADAL" clId="{ECD4EEDD-A1AA-4ED0-950A-B4E54D19A44E}" dt="2025-04-04T14:44:08.125" v="1321" actId="1076"/>
          <ac:picMkLst>
            <pc:docMk/>
            <pc:sldMk cId="2473907728" sldId="273"/>
            <ac:picMk id="2" creationId="{D168F31E-81C5-A2CE-E81F-BCC57419C756}"/>
          </ac:picMkLst>
        </pc:picChg>
        <pc:picChg chg="del">
          <ac:chgData name="Jouri Ghazi" userId="bb17215a-62f0-4515-b7d9-ffd8e9cf1fd0" providerId="ADAL" clId="{ECD4EEDD-A1AA-4ED0-950A-B4E54D19A44E}" dt="2025-04-04T14:42:44.494" v="1311" actId="478"/>
          <ac:picMkLst>
            <pc:docMk/>
            <pc:sldMk cId="2473907728" sldId="273"/>
            <ac:picMk id="4" creationId="{14DC7AEB-9E3F-A476-CC8C-17A2165AF862}"/>
          </ac:picMkLst>
        </pc:picChg>
        <pc:picChg chg="del">
          <ac:chgData name="Jouri Ghazi" userId="bb17215a-62f0-4515-b7d9-ffd8e9cf1fd0" providerId="ADAL" clId="{ECD4EEDD-A1AA-4ED0-950A-B4E54D19A44E}" dt="2025-04-04T14:42:44.494" v="1311" actId="478"/>
          <ac:picMkLst>
            <pc:docMk/>
            <pc:sldMk cId="2473907728" sldId="273"/>
            <ac:picMk id="6" creationId="{A2C6A0E9-5052-574C-C6AC-91E578F82DE6}"/>
          </ac:picMkLst>
        </pc:picChg>
      </pc:sldChg>
      <pc:sldChg chg="addSp delSp modSp add mod">
        <pc:chgData name="Jouri Ghazi" userId="bb17215a-62f0-4515-b7d9-ffd8e9cf1fd0" providerId="ADAL" clId="{ECD4EEDD-A1AA-4ED0-950A-B4E54D19A44E}" dt="2025-04-04T15:16:47.672" v="1429" actId="20577"/>
        <pc:sldMkLst>
          <pc:docMk/>
          <pc:sldMk cId="1370373985" sldId="274"/>
        </pc:sldMkLst>
        <pc:spChg chg="add mod">
          <ac:chgData name="Jouri Ghazi" userId="bb17215a-62f0-4515-b7d9-ffd8e9cf1fd0" providerId="ADAL" clId="{ECD4EEDD-A1AA-4ED0-950A-B4E54D19A44E}" dt="2025-04-04T15:16:47.672" v="1429" actId="20577"/>
          <ac:spMkLst>
            <pc:docMk/>
            <pc:sldMk cId="1370373985" sldId="274"/>
            <ac:spMk id="4" creationId="{EE2401ED-3222-52C5-D8AB-2C9C0362EAAA}"/>
          </ac:spMkLst>
        </pc:spChg>
        <pc:picChg chg="del">
          <ac:chgData name="Jouri Ghazi" userId="bb17215a-62f0-4515-b7d9-ffd8e9cf1fd0" providerId="ADAL" clId="{ECD4EEDD-A1AA-4ED0-950A-B4E54D19A44E}" dt="2025-04-04T14:43:58.694" v="1317" actId="478"/>
          <ac:picMkLst>
            <pc:docMk/>
            <pc:sldMk cId="1370373985" sldId="274"/>
            <ac:picMk id="2" creationId="{78BBA352-3232-A39C-3CEC-EA4D07039DFC}"/>
          </ac:picMkLst>
        </pc:picChg>
        <pc:picChg chg="add mod">
          <ac:chgData name="Jouri Ghazi" userId="bb17215a-62f0-4515-b7d9-ffd8e9cf1fd0" providerId="ADAL" clId="{ECD4EEDD-A1AA-4ED0-950A-B4E54D19A44E}" dt="2025-04-04T15:00:24.643" v="1415" actId="1076"/>
          <ac:picMkLst>
            <pc:docMk/>
            <pc:sldMk cId="1370373985" sldId="274"/>
            <ac:picMk id="3" creationId="{DF81F47D-81FF-2978-720F-BD3DDEAC74AE}"/>
          </ac:picMkLst>
        </pc:picChg>
      </pc:sldChg>
      <pc:sldChg chg="addSp delSp modSp add mod setBg">
        <pc:chgData name="Jouri Ghazi" userId="bb17215a-62f0-4515-b7d9-ffd8e9cf1fd0" providerId="ADAL" clId="{ECD4EEDD-A1AA-4ED0-950A-B4E54D19A44E}" dt="2025-04-04T15:16:55.169" v="1430"/>
        <pc:sldMkLst>
          <pc:docMk/>
          <pc:sldMk cId="175969896" sldId="275"/>
        </pc:sldMkLst>
        <pc:spChg chg="add mod">
          <ac:chgData name="Jouri Ghazi" userId="bb17215a-62f0-4515-b7d9-ffd8e9cf1fd0" providerId="ADAL" clId="{ECD4EEDD-A1AA-4ED0-950A-B4E54D19A44E}" dt="2025-04-04T15:16:55.169" v="1430"/>
          <ac:spMkLst>
            <pc:docMk/>
            <pc:sldMk cId="175969896" sldId="275"/>
            <ac:spMk id="2" creationId="{6F63F47E-A2BB-AB7E-9A95-DE43E659E9AC}"/>
          </ac:spMkLst>
        </pc:spChg>
        <pc:picChg chg="del mod">
          <ac:chgData name="Jouri Ghazi" userId="bb17215a-62f0-4515-b7d9-ffd8e9cf1fd0" providerId="ADAL" clId="{ECD4EEDD-A1AA-4ED0-950A-B4E54D19A44E}" dt="2025-04-04T14:57:15.238" v="1404" actId="478"/>
          <ac:picMkLst>
            <pc:docMk/>
            <pc:sldMk cId="175969896" sldId="275"/>
            <ac:picMk id="5" creationId="{2CDDBBA7-93C5-1A4B-10E5-A64382F3DDB3}"/>
          </ac:picMkLst>
        </pc:picChg>
        <pc:picChg chg="mod">
          <ac:chgData name="Jouri Ghazi" userId="bb17215a-62f0-4515-b7d9-ffd8e9cf1fd0" providerId="ADAL" clId="{ECD4EEDD-A1AA-4ED0-950A-B4E54D19A44E}" dt="2025-04-04T15:00:13.411" v="1413" actId="1076"/>
          <ac:picMkLst>
            <pc:docMk/>
            <pc:sldMk cId="175969896" sldId="275"/>
            <ac:picMk id="7" creationId="{408B177F-4950-F9A8-512C-0312382FA59B}"/>
          </ac:picMkLst>
        </pc:picChg>
        <pc:picChg chg="del mod">
          <ac:chgData name="Jouri Ghazi" userId="bb17215a-62f0-4515-b7d9-ffd8e9cf1fd0" providerId="ADAL" clId="{ECD4EEDD-A1AA-4ED0-950A-B4E54D19A44E}" dt="2025-04-04T14:57:26.211" v="1406" actId="478"/>
          <ac:picMkLst>
            <pc:docMk/>
            <pc:sldMk cId="175969896" sldId="275"/>
            <ac:picMk id="9" creationId="{9B7954B8-66D5-50B0-05F7-39F81062B5F8}"/>
          </ac:picMkLst>
        </pc:picChg>
      </pc:sldChg>
      <pc:sldChg chg="addSp delSp modSp add mod">
        <pc:chgData name="Jouri Ghazi" userId="bb17215a-62f0-4515-b7d9-ffd8e9cf1fd0" providerId="ADAL" clId="{ECD4EEDD-A1AA-4ED0-950A-B4E54D19A44E}" dt="2025-04-04T14:57:10.445" v="1403" actId="14100"/>
        <pc:sldMkLst>
          <pc:docMk/>
          <pc:sldMk cId="255078484" sldId="276"/>
        </pc:sldMkLst>
        <pc:spChg chg="add mod">
          <ac:chgData name="Jouri Ghazi" userId="bb17215a-62f0-4515-b7d9-ffd8e9cf1fd0" providerId="ADAL" clId="{ECD4EEDD-A1AA-4ED0-950A-B4E54D19A44E}" dt="2025-04-04T14:45:10.385" v="1354"/>
          <ac:spMkLst>
            <pc:docMk/>
            <pc:sldMk cId="255078484" sldId="276"/>
            <ac:spMk id="3" creationId="{55DB6AB9-53B8-7229-B013-5038AA3C9A68}"/>
          </ac:spMkLst>
        </pc:spChg>
        <pc:spChg chg="mod">
          <ac:chgData name="Jouri Ghazi" userId="bb17215a-62f0-4515-b7d9-ffd8e9cf1fd0" providerId="ADAL" clId="{ECD4EEDD-A1AA-4ED0-950A-B4E54D19A44E}" dt="2025-04-04T14:56:42.644" v="1401" actId="20577"/>
          <ac:spMkLst>
            <pc:docMk/>
            <pc:sldMk cId="255078484" sldId="276"/>
            <ac:spMk id="9" creationId="{112C37E2-C0EE-FB63-7552-698ECEECC583}"/>
          </ac:spMkLst>
        </pc:spChg>
        <pc:picChg chg="del">
          <ac:chgData name="Jouri Ghazi" userId="bb17215a-62f0-4515-b7d9-ffd8e9cf1fd0" providerId="ADAL" clId="{ECD4EEDD-A1AA-4ED0-950A-B4E54D19A44E}" dt="2025-04-04T14:45:09.189" v="1353" actId="478"/>
          <ac:picMkLst>
            <pc:docMk/>
            <pc:sldMk cId="255078484" sldId="276"/>
            <ac:picMk id="2" creationId="{855BA645-85C2-5249-A4BA-9339E4950548}"/>
          </ac:picMkLst>
        </pc:picChg>
        <pc:picChg chg="add mod">
          <ac:chgData name="Jouri Ghazi" userId="bb17215a-62f0-4515-b7d9-ffd8e9cf1fd0" providerId="ADAL" clId="{ECD4EEDD-A1AA-4ED0-950A-B4E54D19A44E}" dt="2025-04-04T14:57:10.445" v="1403" actId="14100"/>
          <ac:picMkLst>
            <pc:docMk/>
            <pc:sldMk cId="255078484" sldId="276"/>
            <ac:picMk id="4" creationId="{F1E430B3-B45C-F462-4CE0-5FAA82886FC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F0DB9-DC26-AD95-4C6E-94C0A689B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21FF01-6169-9A93-3321-F1E038DAB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47D35-D9E1-CBAA-45BD-CE37079B4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30EF-CC0A-4B4C-9950-D5B4C0A7AFB3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E4DC4-E136-77FA-6B2C-C72668D42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8FA83-C147-29FA-B4B5-4D9820701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297D-37AE-41EF-AC34-C49898702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19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90A57-F2D2-BDBA-ED00-61BE051D9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3791FB-1002-FA2D-A50E-86F668E54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2DA07-6311-C5F7-A3FA-99500AE2A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30EF-CC0A-4B4C-9950-D5B4C0A7AFB3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E7056-A0AB-BA89-F0B7-6163445BB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D12CB-18F1-060D-6A53-456C4EE8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297D-37AE-41EF-AC34-C49898702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4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4A28-4249-2CEA-95C3-73BD798840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D312C9-4A8F-5B94-47DB-B0B67F1CD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6112B-A07D-A8AC-3823-E5B87EE71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30EF-CC0A-4B4C-9950-D5B4C0A7AFB3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631B4-2300-8E46-39C5-0FD08A490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4D4DD-BF82-CFA5-835B-9A21D6047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297D-37AE-41EF-AC34-C49898702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1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D74CF-3A7B-4F70-2ED6-88B4B36A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31ADE-3E8F-FA84-EDB6-8A68071AA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C6E54-A62A-E725-A7C9-7817E17DC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30EF-CC0A-4B4C-9950-D5B4C0A7AFB3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EF315-C2E2-81B4-770D-E946F17E6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808CB-94C0-C3B9-35BE-E0D9CB957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297D-37AE-41EF-AC34-C49898702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2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76FE-D030-46DA-F87E-B2E471B48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34DA8-BE02-D35F-361D-EC8E9D14C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839D2-020A-B040-00B0-63E9B71A9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30EF-CC0A-4B4C-9950-D5B4C0A7AFB3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48BC0-B0E8-7E2A-62A7-662EC434B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92D13-EB46-1088-F493-F39CFBCF5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297D-37AE-41EF-AC34-C49898702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07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74A42-4F9E-E9C4-12C5-7F0F996AD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2E9F3-3116-3CAF-4BD5-544165D06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B8746-E945-5E32-A2B4-EE2C7C2AD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FC48F-7515-B61F-AF0F-266D88D7E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30EF-CC0A-4B4C-9950-D5B4C0A7AFB3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C587A-98B6-48E3-AD03-8DE227A47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A6BF9-BB82-A9E9-8AEB-36675164E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297D-37AE-41EF-AC34-C49898702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1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FA930-444E-3364-0056-AA1A30D8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9B8BE-AB9B-B571-F678-60B552B0C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C4B34-6C2C-B651-E094-F55F7D99F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A31EFE-AF58-F866-E484-E191E3A040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8B8A08-E8C8-F35C-8D34-BDF745AA0C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DD3596-E042-67A7-C026-2D293DEC7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30EF-CC0A-4B4C-9950-D5B4C0A7AFB3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8F1F6F-81C0-F9C4-F762-2C685A710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5BF219-C08C-FFF6-8910-1765E2B41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297D-37AE-41EF-AC34-C49898702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9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B5238-F880-FBE4-22C8-E9FC45DB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D29A47-EDD4-9D79-B0A9-8878E5FD9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30EF-CC0A-4B4C-9950-D5B4C0A7AFB3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F8B94A-C768-FC5A-F3A2-B15E42E26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FAE1B-B0DD-F6E3-6F3D-AC2A85451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297D-37AE-41EF-AC34-C49898702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1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9A7E08-9BDB-DD24-17C4-667935E15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30EF-CC0A-4B4C-9950-D5B4C0A7AFB3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A5DB03-7C32-1D35-8DD1-5B5912984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20E4D-A5E7-D84C-DD58-53F34B722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297D-37AE-41EF-AC34-C49898702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2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1198F-1ACC-8B66-46DB-A23BA27C6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207B9-989D-37FC-6EED-3B7B33D84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7A3E7-8B0F-ABD9-3259-4C1D139D7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BB7532-156C-46D7-38BC-8A2744A41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30EF-CC0A-4B4C-9950-D5B4C0A7AFB3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07D12-42C6-708F-36A3-95FE63877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DEFA8F-7797-FB73-931E-2DF824352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297D-37AE-41EF-AC34-C49898702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7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853C4-A2F9-052C-A224-DAEC2DB90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3EFFBC-6669-61EB-CE5A-20D3FBA940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60A3E-DBD3-680F-A682-8232F7724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FA52D-BBE9-BA3B-07D7-20C017EA1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30EF-CC0A-4B4C-9950-D5B4C0A7AFB3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823FEA-8A13-909E-F0A5-7425DC6FD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D8107-2AD1-E612-A9BB-83E52714C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297D-37AE-41EF-AC34-C49898702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23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2B18F5-70B8-BBC0-00A9-7B6C032A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4D472-9124-5189-6210-75DC9325D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5C90F-C40D-DB24-E7C3-AA7C9F6B0C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D130EF-CC0A-4B4C-9950-D5B4C0A7AFB3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956E6-1E5A-532C-D7DA-9C4320847A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4E79E-511B-4720-C90A-E6010E5D8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63297D-37AE-41EF-AC34-C49898702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3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EB6C85-B7AD-F751-4997-B4962B5EF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b="1">
                <a:latin typeface="Outfit" pitchFamily="2" charset="0"/>
              </a:rPr>
              <a:t>SD ADVISOR MEETING 9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E142D2A-12C3-1EB3-494D-2914D8924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US">
                <a:latin typeface="Outfit" pitchFamily="2" charset="0"/>
              </a:rPr>
              <a:t>Advisor: Dr. Picone </a:t>
            </a:r>
          </a:p>
          <a:p>
            <a:r>
              <a:rPr lang="en-US">
                <a:latin typeface="Outfit" pitchFamily="2" charset="0"/>
              </a:rPr>
              <a:t>Team: Jouri, Jahtega, </a:t>
            </a:r>
            <a:r>
              <a:rPr lang="en-US" err="1">
                <a:latin typeface="Outfit" pitchFamily="2" charset="0"/>
              </a:rPr>
              <a:t>Zacary</a:t>
            </a:r>
            <a:r>
              <a:rPr lang="en-US">
                <a:latin typeface="Outfit" pitchFamily="2" charset="0"/>
              </a:rPr>
              <a:t>, Ashton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174DB70-5AF8-515F-30F9-8B31C6E6A43B}"/>
              </a:ext>
            </a:extLst>
          </p:cNvPr>
          <p:cNvSpPr txBox="1">
            <a:spLocks/>
          </p:cNvSpPr>
          <p:nvPr/>
        </p:nvSpPr>
        <p:spPr>
          <a:xfrm>
            <a:off x="1524000" y="103028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8F0699D-6333-F0FF-00AE-A478DCF8C90E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2393912-8D7C-D72A-9503-3BA0EBF5ECCE}"/>
              </a:ext>
            </a:extLst>
          </p:cNvPr>
          <p:cNvSpPr txBox="1">
            <a:spLocks/>
          </p:cNvSpPr>
          <p:nvPr/>
        </p:nvSpPr>
        <p:spPr>
          <a:xfrm>
            <a:off x="1524000" y="17732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err="1">
                <a:latin typeface="Outfit" pitchFamily="2" charset="0"/>
              </a:rPr>
              <a:t>DeepTRUTH</a:t>
            </a:r>
            <a:endParaRPr lang="en-US" sz="360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958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9F927521-F08B-4D78-0FB7-FFB25DBABB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987430"/>
              </p:ext>
            </p:extLst>
          </p:nvPr>
        </p:nvGraphicFramePr>
        <p:xfrm>
          <a:off x="899160" y="1791188"/>
          <a:ext cx="5527040" cy="2404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2401">
                  <a:extLst>
                    <a:ext uri="{9D8B030D-6E8A-4147-A177-3AD203B41FA5}">
                      <a16:colId xmlns:a16="http://schemas.microsoft.com/office/drawing/2014/main" val="3424016311"/>
                    </a:ext>
                  </a:extLst>
                </a:gridCol>
                <a:gridCol w="1314092">
                  <a:extLst>
                    <a:ext uri="{9D8B030D-6E8A-4147-A177-3AD203B41FA5}">
                      <a16:colId xmlns:a16="http://schemas.microsoft.com/office/drawing/2014/main" val="4159385295"/>
                    </a:ext>
                  </a:extLst>
                </a:gridCol>
                <a:gridCol w="1314092">
                  <a:extLst>
                    <a:ext uri="{9D8B030D-6E8A-4147-A177-3AD203B41FA5}">
                      <a16:colId xmlns:a16="http://schemas.microsoft.com/office/drawing/2014/main" val="389152061"/>
                    </a:ext>
                  </a:extLst>
                </a:gridCol>
                <a:gridCol w="1226455">
                  <a:extLst>
                    <a:ext uri="{9D8B030D-6E8A-4147-A177-3AD203B41FA5}">
                      <a16:colId xmlns:a16="http://schemas.microsoft.com/office/drawing/2014/main" val="42021745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>
                          <a:effectLst/>
                        </a:rPr>
                        <a:t>Total Vectors Per Image 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621582"/>
                  </a:ext>
                </a:extLst>
              </a:tr>
              <a:tr h="262257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>
                          <a:effectLst/>
                        </a:rPr>
                        <a:t>Train 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>
                          <a:effectLst/>
                        </a:rPr>
                        <a:t>Dev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>
                          <a:effectLst/>
                        </a:rPr>
                        <a:t>Eval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2909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>
                          <a:effectLst/>
                        </a:rPr>
                        <a:t>Real (0)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85006</a:t>
                      </a:r>
                      <a:endParaRPr lang="en-US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21048</a:t>
                      </a:r>
                      <a:endParaRPr lang="en-US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10563</a:t>
                      </a:r>
                      <a:endParaRPr lang="en-US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40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>
                          <a:effectLst/>
                        </a:rPr>
                        <a:t>Fake (1)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65860</a:t>
                      </a:r>
                      <a:endParaRPr lang="en-US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28669</a:t>
                      </a:r>
                      <a:endParaRPr lang="en-US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4782</a:t>
                      </a:r>
                      <a:endParaRPr lang="en-US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2211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>
                          <a:effectLst/>
                        </a:rPr>
                        <a:t>Total 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150866</a:t>
                      </a:r>
                      <a:endParaRPr lang="en-US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49717</a:t>
                      </a:r>
                      <a:endParaRPr lang="en-US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15345</a:t>
                      </a:r>
                      <a:endParaRPr lang="en-US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582028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03B80BC-787A-F244-2BEF-371CEC8EC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>
                <a:latin typeface="Outfit" pitchFamily="2" charset="0"/>
              </a:rPr>
              <a:t>Train by face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A29E0C-DB5C-A874-078B-03C044A80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301" y="1478666"/>
            <a:ext cx="3256400" cy="390066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A9588A-6B95-780E-17D8-E478F7A5B920}"/>
              </a:ext>
            </a:extLst>
          </p:cNvPr>
          <p:cNvSpPr txBox="1">
            <a:spLocks/>
          </p:cNvSpPr>
          <p:nvPr/>
        </p:nvSpPr>
        <p:spPr>
          <a:xfrm>
            <a:off x="838200" y="5079999"/>
            <a:ext cx="10515600" cy="109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>
                <a:latin typeface="Outfit" pitchFamily="2" charset="0"/>
              </a:rPr>
              <a:t>Used data distribution feature in JMP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58EB54B-C348-0A2C-2799-0EA5BB8B4E81}"/>
              </a:ext>
            </a:extLst>
          </p:cNvPr>
          <p:cNvSpPr txBox="1">
            <a:spLocks/>
          </p:cNvSpPr>
          <p:nvPr/>
        </p:nvSpPr>
        <p:spPr>
          <a:xfrm>
            <a:off x="838200" y="4382871"/>
            <a:ext cx="5722620" cy="109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>
                <a:latin typeface="Outfit" pitchFamily="2" charset="0"/>
              </a:rPr>
              <a:t>This looks promising (fingers crossed)</a:t>
            </a:r>
          </a:p>
        </p:txBody>
      </p:sp>
    </p:spTree>
    <p:extLst>
      <p:ext uri="{BB962C8B-B14F-4D97-AF65-F5344CB8AC3E}">
        <p14:creationId xmlns:p14="http://schemas.microsoft.com/office/powerpoint/2010/main" val="161045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FBD5D-56AE-D5EC-372B-202ADD1ED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68F31E-81C5-A2CE-E81F-BCC57419C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385"/>
            <a:ext cx="12192000" cy="63969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2CDCBC-7FDA-579F-8E15-80923C2208ED}"/>
              </a:ext>
            </a:extLst>
          </p:cNvPr>
          <p:cNvSpPr txBox="1"/>
          <p:nvPr/>
        </p:nvSpPr>
        <p:spPr>
          <a:xfrm>
            <a:off x="381000" y="18109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800" b="1">
                <a:latin typeface="Outfit" pitchFamily="2" charset="0"/>
              </a:rPr>
              <a:t>First 10 features</a:t>
            </a:r>
          </a:p>
        </p:txBody>
      </p:sp>
    </p:spTree>
    <p:extLst>
      <p:ext uri="{BB962C8B-B14F-4D97-AF65-F5344CB8AC3E}">
        <p14:creationId xmlns:p14="http://schemas.microsoft.com/office/powerpoint/2010/main" val="2473907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36EC1-3CC2-4A1C-F07D-7F910179B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12C37E2-C0EE-FB63-7552-698ECEECC583}"/>
              </a:ext>
            </a:extLst>
          </p:cNvPr>
          <p:cNvSpPr txBox="1"/>
          <p:nvPr/>
        </p:nvSpPr>
        <p:spPr>
          <a:xfrm>
            <a:off x="381000" y="18109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800" b="1">
                <a:latin typeface="Outfit" pitchFamily="2" charset="0"/>
              </a:rPr>
              <a:t>First 10 features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E430B3-B45C-F462-4CE0-5FAA82886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86" y="637309"/>
            <a:ext cx="10254320" cy="584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8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8B177F-4950-F9A8-512C-0312382FA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594166"/>
            <a:ext cx="10180320" cy="60827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63F47E-A2BB-AB7E-9A95-DE43E659E9AC}"/>
              </a:ext>
            </a:extLst>
          </p:cNvPr>
          <p:cNvSpPr txBox="1"/>
          <p:nvPr/>
        </p:nvSpPr>
        <p:spPr>
          <a:xfrm>
            <a:off x="381000" y="18109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800" b="1">
                <a:latin typeface="Outfit" pitchFamily="2" charset="0"/>
              </a:rPr>
              <a:t>VAL 1-3k features</a:t>
            </a:r>
          </a:p>
        </p:txBody>
      </p:sp>
    </p:spTree>
    <p:extLst>
      <p:ext uri="{BB962C8B-B14F-4D97-AF65-F5344CB8AC3E}">
        <p14:creationId xmlns:p14="http://schemas.microsoft.com/office/powerpoint/2010/main" val="175969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2D10E-88B7-0252-1F90-18766F5D7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81F47D-81FF-2978-720F-BD3DDEAC7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" y="606006"/>
            <a:ext cx="10500360" cy="62519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2401ED-3222-52C5-D8AB-2C9C0362EAAA}"/>
              </a:ext>
            </a:extLst>
          </p:cNvPr>
          <p:cNvSpPr txBox="1"/>
          <p:nvPr/>
        </p:nvSpPr>
        <p:spPr>
          <a:xfrm>
            <a:off x="381000" y="18109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800" b="1">
                <a:latin typeface="Outfit" pitchFamily="2" charset="0"/>
              </a:rPr>
              <a:t>DEV 1-3k features</a:t>
            </a:r>
          </a:p>
        </p:txBody>
      </p:sp>
    </p:spTree>
    <p:extLst>
      <p:ext uri="{BB962C8B-B14F-4D97-AF65-F5344CB8AC3E}">
        <p14:creationId xmlns:p14="http://schemas.microsoft.com/office/powerpoint/2010/main" val="1370373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6AA20-DC67-D18D-CBB9-37ADC8529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Jahtega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23667-427F-2765-84E5-172B28712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Nedc_dfake_gen_feats_v2.py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E2E029-9FC6-68FF-B5CD-F559065FA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02708"/>
            <a:ext cx="9594186" cy="221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94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C8AC2-FBC9-6056-EB9C-93AEACCE6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5A098-B08E-2936-9134-614C60508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Jahtega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D8279-03B2-2590-D8F9-E8BD2DFAE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Nedc_dfake_gen_feats_v3.py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D96AAA-E95C-E819-7F3A-F9EDB8FEA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86" y="3329687"/>
            <a:ext cx="9912135" cy="17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4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52AE3-55E3-23D0-8984-18B24BA94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Outfit" pitchFamily="2" charset="0"/>
              </a:rPr>
              <a:t>1. </a:t>
            </a:r>
            <a:r>
              <a:rPr lang="en-US" b="1">
                <a:latin typeface="Outfit" pitchFamily="2" charset="0"/>
              </a:rPr>
              <a:t>train by image: if 1 face is fake-&gt; the whole image is fake</a:t>
            </a:r>
          </a:p>
          <a:p>
            <a:pPr lvl="1"/>
            <a:r>
              <a:rPr lang="en-US" b="1">
                <a:latin typeface="Outfit" pitchFamily="2" charset="0"/>
              </a:rPr>
              <a:t>Train/dev/eval based on the whole images DCT features</a:t>
            </a:r>
          </a:p>
          <a:p>
            <a:pPr marL="0" indent="0">
              <a:buNone/>
            </a:pPr>
            <a:r>
              <a:rPr lang="en-US">
                <a:latin typeface="Outfit" pitchFamily="2" charset="0"/>
              </a:rPr>
              <a:t>2. train by face: case-by-face, </a:t>
            </a:r>
          </a:p>
          <a:p>
            <a:pPr lvl="1"/>
            <a:r>
              <a:rPr lang="en-US">
                <a:latin typeface="Outfit" pitchFamily="2" charset="0"/>
              </a:rPr>
              <a:t>Train/dev/eval based on the image only features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28B51A-99F8-33A9-E092-9C2A3519B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>
                <a:latin typeface="Outfit" pitchFamily="2" charset="0"/>
              </a:rPr>
              <a:t>Initial Training Tests </a:t>
            </a:r>
          </a:p>
        </p:txBody>
      </p:sp>
    </p:spTree>
    <p:extLst>
      <p:ext uri="{BB962C8B-B14F-4D97-AF65-F5344CB8AC3E}">
        <p14:creationId xmlns:p14="http://schemas.microsoft.com/office/powerpoint/2010/main" val="904505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83046C2-3FF7-28FE-1A92-B0F6302E7D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286230"/>
              </p:ext>
            </p:extLst>
          </p:nvPr>
        </p:nvGraphicFramePr>
        <p:xfrm>
          <a:off x="899160" y="1791188"/>
          <a:ext cx="5527040" cy="2152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2401">
                  <a:extLst>
                    <a:ext uri="{9D8B030D-6E8A-4147-A177-3AD203B41FA5}">
                      <a16:colId xmlns:a16="http://schemas.microsoft.com/office/drawing/2014/main" val="3424016311"/>
                    </a:ext>
                  </a:extLst>
                </a:gridCol>
                <a:gridCol w="1314092">
                  <a:extLst>
                    <a:ext uri="{9D8B030D-6E8A-4147-A177-3AD203B41FA5}">
                      <a16:colId xmlns:a16="http://schemas.microsoft.com/office/drawing/2014/main" val="4159385295"/>
                    </a:ext>
                  </a:extLst>
                </a:gridCol>
                <a:gridCol w="1314092">
                  <a:extLst>
                    <a:ext uri="{9D8B030D-6E8A-4147-A177-3AD203B41FA5}">
                      <a16:colId xmlns:a16="http://schemas.microsoft.com/office/drawing/2014/main" val="389152061"/>
                    </a:ext>
                  </a:extLst>
                </a:gridCol>
                <a:gridCol w="1226455">
                  <a:extLst>
                    <a:ext uri="{9D8B030D-6E8A-4147-A177-3AD203B41FA5}">
                      <a16:colId xmlns:a16="http://schemas.microsoft.com/office/drawing/2014/main" val="42021745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>
                          <a:effectLst/>
                        </a:rPr>
                        <a:t>Total Vectors Per Image 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621582"/>
                  </a:ext>
                </a:extLst>
              </a:tr>
              <a:tr h="262257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>
                          <a:effectLst/>
                        </a:rPr>
                        <a:t>Train 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>
                          <a:effectLst/>
                        </a:rPr>
                        <a:t>Dev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>
                          <a:effectLst/>
                        </a:rPr>
                        <a:t>Eval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2909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>
                          <a:effectLst/>
                        </a:rPr>
                        <a:t>Real (0)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168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33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40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>
                          <a:effectLst/>
                        </a:rPr>
                        <a:t>Fake (1)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17089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18862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7299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2211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>
                          <a:effectLst/>
                        </a:rPr>
                        <a:t>Total 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17257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18895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7308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582028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D1100C6C-A5C5-ECED-08A3-08308AD7A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>
                <a:latin typeface="Outfit" pitchFamily="2" charset="0"/>
              </a:rPr>
              <a:t>Train by image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AD8504-560C-4BBA-0338-DBBE7A8F4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301" y="1478666"/>
            <a:ext cx="3256400" cy="390066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2C4E5D-B127-256B-064F-1DFEBBC33B45}"/>
              </a:ext>
            </a:extLst>
          </p:cNvPr>
          <p:cNvSpPr txBox="1">
            <a:spLocks/>
          </p:cNvSpPr>
          <p:nvPr/>
        </p:nvSpPr>
        <p:spPr>
          <a:xfrm>
            <a:off x="838200" y="5079999"/>
            <a:ext cx="10515600" cy="109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>
                <a:latin typeface="Outfit" pitchFamily="2" charset="0"/>
              </a:rPr>
              <a:t>Used data distribution feature in JMP </a:t>
            </a:r>
          </a:p>
        </p:txBody>
      </p:sp>
    </p:spTree>
    <p:extLst>
      <p:ext uri="{BB962C8B-B14F-4D97-AF65-F5344CB8AC3E}">
        <p14:creationId xmlns:p14="http://schemas.microsoft.com/office/powerpoint/2010/main" val="1916471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16299-ABE5-5F82-174B-0D71643A8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106871-C750-13E7-DA92-555A30D2D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>
                <a:latin typeface="Outfit" pitchFamily="2" charset="0"/>
              </a:rPr>
              <a:t>Train and evaluate on whole dataset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F91799-F858-3965-CC31-25E9295CE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6083" y="1148319"/>
            <a:ext cx="1998956" cy="848654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7293562-90AF-FC38-ED8A-F809350C6402}"/>
              </a:ext>
            </a:extLst>
          </p:cNvPr>
          <p:cNvSpPr txBox="1">
            <a:spLocks/>
          </p:cNvSpPr>
          <p:nvPr/>
        </p:nvSpPr>
        <p:spPr>
          <a:xfrm>
            <a:off x="967740" y="2511244"/>
            <a:ext cx="7918525" cy="224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Outfit" pitchFamily="2" charset="0"/>
              </a:rPr>
              <a:t>98% accuracy! </a:t>
            </a:r>
          </a:p>
          <a:p>
            <a:r>
              <a:rPr lang="en-US">
                <a:latin typeface="Outfit" pitchFamily="2" charset="0"/>
              </a:rPr>
              <a:t>I’m guessing the model predicted each image as fake – not good </a:t>
            </a:r>
            <a:r>
              <a:rPr lang="en-US">
                <a:latin typeface="Outfit" pitchFamily="2" charset="0"/>
                <a:sym typeface="Wingdings" panose="05000000000000000000" pitchFamily="2" charset="2"/>
              </a:rPr>
              <a:t></a:t>
            </a:r>
          </a:p>
          <a:p>
            <a:r>
              <a:rPr lang="en-US">
                <a:latin typeface="Outfit" pitchFamily="2" charset="0"/>
                <a:sym typeface="Wingdings" panose="05000000000000000000" pitchFamily="2" charset="2"/>
              </a:rPr>
              <a:t>Dataset bias! </a:t>
            </a:r>
            <a:endParaRPr lang="en-US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19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09976-8DEB-4105-12D9-CD98806BA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CE467F4-BD35-5CB4-F1A9-964AA8002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>
                <a:latin typeface="Outfit" pitchFamily="2" charset="0"/>
              </a:rPr>
              <a:t>Train and evaluate on whole dataset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97340A1-73DF-674A-3714-659E53EFD0D4}"/>
              </a:ext>
            </a:extLst>
          </p:cNvPr>
          <p:cNvSpPr txBox="1">
            <a:spLocks/>
          </p:cNvSpPr>
          <p:nvPr/>
        </p:nvSpPr>
        <p:spPr>
          <a:xfrm>
            <a:off x="838200" y="1629697"/>
            <a:ext cx="10515600" cy="4722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latin typeface="Outfit" pitchFamily="2" charset="0"/>
              </a:rPr>
              <a:t>New approach: Train and eval on equal real and fake images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latin typeface="Outfit" pitchFamily="2" charset="0"/>
              </a:rPr>
              <a:t># real </a:t>
            </a:r>
            <a:r>
              <a:rPr lang="en-US" sz="4000" b="0" i="0">
                <a:effectLst/>
                <a:latin typeface="Outfit" pitchFamily="2" charset="0"/>
              </a:rPr>
              <a:t>≈</a:t>
            </a:r>
            <a:r>
              <a:rPr lang="en-US" sz="3600">
                <a:latin typeface="Outfit" pitchFamily="2" charset="0"/>
              </a:rPr>
              <a:t> # fake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latin typeface="Outfit" pitchFamily="2" charset="0"/>
              </a:rPr>
              <a:t>Also will be alternating the number of features trained and RF estimators</a:t>
            </a:r>
          </a:p>
        </p:txBody>
      </p:sp>
    </p:spTree>
    <p:extLst>
      <p:ext uri="{BB962C8B-B14F-4D97-AF65-F5344CB8AC3E}">
        <p14:creationId xmlns:p14="http://schemas.microsoft.com/office/powerpoint/2010/main" val="3809676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52C323-4538-B106-0639-F338ECE1E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19" y="232714"/>
            <a:ext cx="6560434" cy="31962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3717E5-E867-6E37-A280-C570FF9B8EFD}"/>
              </a:ext>
            </a:extLst>
          </p:cNvPr>
          <p:cNvSpPr txBox="1"/>
          <p:nvPr/>
        </p:nvSpPr>
        <p:spPr>
          <a:xfrm>
            <a:off x="3182925" y="0"/>
            <a:ext cx="116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N = 100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04DD02A-5AEA-4E29-FBD0-53997810C582}"/>
              </a:ext>
            </a:extLst>
          </p:cNvPr>
          <p:cNvGrpSpPr/>
          <p:nvPr/>
        </p:nvGrpSpPr>
        <p:grpSpPr>
          <a:xfrm>
            <a:off x="6690167" y="81023"/>
            <a:ext cx="5008237" cy="3278398"/>
            <a:chOff x="608921" y="1048390"/>
            <a:chExt cx="5942350" cy="388987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69FCA2-CEA9-68D8-6F19-BCD4B60DA7D5}"/>
                </a:ext>
              </a:extLst>
            </p:cNvPr>
            <p:cNvGrpSpPr/>
            <p:nvPr/>
          </p:nvGrpSpPr>
          <p:grpSpPr>
            <a:xfrm>
              <a:off x="608921" y="1233056"/>
              <a:ext cx="5942350" cy="3705204"/>
              <a:chOff x="585772" y="1058792"/>
              <a:chExt cx="6214356" cy="3874807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6F895E0-70DA-9F92-B71F-BB9A2AB5F6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5772" y="1102599"/>
                <a:ext cx="6214356" cy="383100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A1F4CC1B-93A6-A2E6-B709-14482A4DC6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13611" y="1155748"/>
                <a:ext cx="590750" cy="154504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4934A85-2A55-42A2-C0D5-3F05BBBDBE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 flipV="1">
                <a:off x="4404361" y="1058792"/>
                <a:ext cx="1889348" cy="251460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ABBDB24-87CF-1FE3-A4C5-A0958A48D62A}"/>
                </a:ext>
              </a:extLst>
            </p:cNvPr>
            <p:cNvSpPr txBox="1"/>
            <p:nvPr/>
          </p:nvSpPr>
          <p:spPr>
            <a:xfrm>
              <a:off x="2721118" y="1048390"/>
              <a:ext cx="1717957" cy="370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Features = 100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344F882-BACD-46BF-BB5F-A74B749A64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974" y="3661714"/>
            <a:ext cx="5008238" cy="31091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2A0CAA-2CFE-2049-66D6-984C60FA8AAA}"/>
              </a:ext>
            </a:extLst>
          </p:cNvPr>
          <p:cNvSpPr txBox="1"/>
          <p:nvPr/>
        </p:nvSpPr>
        <p:spPr>
          <a:xfrm>
            <a:off x="4421604" y="3550421"/>
            <a:ext cx="78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 = 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23634C-DE6E-B694-5B92-6BB6CC7076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2253" y="3550363"/>
            <a:ext cx="4699921" cy="30074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559FB6E-8270-369E-557A-D99A362AC791}"/>
              </a:ext>
            </a:extLst>
          </p:cNvPr>
          <p:cNvSpPr txBox="1"/>
          <p:nvPr/>
        </p:nvSpPr>
        <p:spPr>
          <a:xfrm>
            <a:off x="10162452" y="3890450"/>
            <a:ext cx="17710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ptos Narrow" panose="020B0004020202020204" pitchFamily="34" charset="0"/>
              </a:rPr>
              <a:t>N =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5</a:t>
            </a:r>
            <a:r>
              <a:rPr lang="en-US"/>
              <a:t> </a:t>
            </a:r>
          </a:p>
          <a:p>
            <a:r>
              <a:rPr lang="en-US"/>
              <a:t>acc =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67.64%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0106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B88915-AC7A-977E-25AB-B76D8EE63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00" y="1292603"/>
            <a:ext cx="6005206" cy="33489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BF4B1E-00E5-0447-AC9B-53E786F1A404}"/>
              </a:ext>
            </a:extLst>
          </p:cNvPr>
          <p:cNvSpPr txBox="1"/>
          <p:nvPr/>
        </p:nvSpPr>
        <p:spPr>
          <a:xfrm>
            <a:off x="483790" y="4577885"/>
            <a:ext cx="20805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Best combination: </a:t>
            </a:r>
          </a:p>
          <a:p>
            <a:r>
              <a:rPr lang="en-US"/>
              <a:t>6.0 features</a:t>
            </a:r>
          </a:p>
          <a:p>
            <a:r>
              <a:rPr lang="en-US"/>
              <a:t>51.0 estimators</a:t>
            </a:r>
          </a:p>
          <a:p>
            <a:r>
              <a:rPr lang="en-US"/>
              <a:t>61.48% accuracy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C4065A-C69D-E989-471D-5E2A03CC0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606" y="1292603"/>
            <a:ext cx="5214587" cy="33489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AABA80-6DBB-E0FF-8421-9C4A10ECC59B}"/>
              </a:ext>
            </a:extLst>
          </p:cNvPr>
          <p:cNvSpPr txBox="1"/>
          <p:nvPr/>
        </p:nvSpPr>
        <p:spPr>
          <a:xfrm>
            <a:off x="6638211" y="4641584"/>
            <a:ext cx="20200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Best combination: </a:t>
            </a:r>
          </a:p>
          <a:p>
            <a:r>
              <a:rPr lang="en-US"/>
              <a:t>12.0 features</a:t>
            </a:r>
          </a:p>
          <a:p>
            <a:r>
              <a:rPr lang="en-US"/>
              <a:t>11.0 estimators </a:t>
            </a:r>
          </a:p>
          <a:p>
            <a:r>
              <a:rPr lang="en-US"/>
              <a:t>65.93% accuracy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BDDD65-3B76-45C5-04F2-C39B47C25A58}"/>
              </a:ext>
            </a:extLst>
          </p:cNvPr>
          <p:cNvSpPr txBox="1"/>
          <p:nvPr/>
        </p:nvSpPr>
        <p:spPr>
          <a:xfrm>
            <a:off x="604807" y="433455"/>
            <a:ext cx="109823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Outfit" pitchFamily="2" charset="0"/>
              </a:rPr>
              <a:t>Iterating the number of estimators to the number of features. Does more features = better accuracy?</a:t>
            </a:r>
          </a:p>
        </p:txBody>
      </p:sp>
    </p:spTree>
    <p:extLst>
      <p:ext uri="{BB962C8B-B14F-4D97-AF65-F5344CB8AC3E}">
        <p14:creationId xmlns:p14="http://schemas.microsoft.com/office/powerpoint/2010/main" val="1361770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8436E-32AF-CB20-6425-371975701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07E15D-8022-33B4-7393-E81B5732E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00" y="430289"/>
            <a:ext cx="6005206" cy="33489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843100-6BAC-BA3B-1093-ADE1E5AFFF59}"/>
              </a:ext>
            </a:extLst>
          </p:cNvPr>
          <p:cNvSpPr txBox="1"/>
          <p:nvPr/>
        </p:nvSpPr>
        <p:spPr>
          <a:xfrm>
            <a:off x="483790" y="3715571"/>
            <a:ext cx="20805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Best combination: </a:t>
            </a:r>
          </a:p>
          <a:p>
            <a:r>
              <a:rPr lang="en-US"/>
              <a:t>6.0 features</a:t>
            </a:r>
          </a:p>
          <a:p>
            <a:r>
              <a:rPr lang="en-US"/>
              <a:t>51.0 estimators</a:t>
            </a:r>
          </a:p>
          <a:p>
            <a:r>
              <a:rPr lang="en-US"/>
              <a:t>61.48% accuracy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F82C17-DBBB-CB37-E53B-7B5DFFC22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606" y="430289"/>
            <a:ext cx="5214587" cy="33489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6E204F-9077-E343-F8DC-0BACB3826B7A}"/>
              </a:ext>
            </a:extLst>
          </p:cNvPr>
          <p:cNvSpPr txBox="1"/>
          <p:nvPr/>
        </p:nvSpPr>
        <p:spPr>
          <a:xfrm>
            <a:off x="6638211" y="3779270"/>
            <a:ext cx="20200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Best combination: </a:t>
            </a:r>
          </a:p>
          <a:p>
            <a:r>
              <a:rPr lang="en-US"/>
              <a:t>12.0 features</a:t>
            </a:r>
          </a:p>
          <a:p>
            <a:r>
              <a:rPr lang="en-US"/>
              <a:t>11.0 estimators </a:t>
            </a:r>
          </a:p>
          <a:p>
            <a:r>
              <a:rPr lang="en-US"/>
              <a:t>65.93% accuracy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C9B252-D2D2-FFE7-7815-0EE653A11D53}"/>
              </a:ext>
            </a:extLst>
          </p:cNvPr>
          <p:cNvSpPr txBox="1"/>
          <p:nvPr/>
        </p:nvSpPr>
        <p:spPr>
          <a:xfrm>
            <a:off x="1948183" y="4915900"/>
            <a:ext cx="884884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>
                <a:latin typeface="Outfit" pitchFamily="2" charset="0"/>
              </a:rPr>
              <a:t>65.93% is great, right? I then took the model and evaluated on the remaining unused data and got a 49.93% accuracy </a:t>
            </a:r>
            <a:r>
              <a:rPr lang="en-US" sz="2800">
                <a:latin typeface="Outfit" pitchFamily="2" charset="0"/>
                <a:sym typeface="Wingdings" panose="05000000000000000000" pitchFamily="2" charset="2"/>
              </a:rPr>
              <a:t>. Assuming this is due to training on such a small dataset</a:t>
            </a:r>
            <a:endParaRPr lang="en-US" sz="280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655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40D23-7082-A4A0-B872-650FAB63B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B1BC4-A98C-3CED-FD71-050F6DA49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Outfit" pitchFamily="2" charset="0"/>
              </a:rPr>
              <a:t>1. train by image: if 1 face is fake-&gt; the whole image is fake</a:t>
            </a:r>
          </a:p>
          <a:p>
            <a:pPr lvl="1"/>
            <a:r>
              <a:rPr lang="en-US">
                <a:latin typeface="Outfit" pitchFamily="2" charset="0"/>
              </a:rPr>
              <a:t>Train/dev/eval based on the whole images DCT features</a:t>
            </a:r>
          </a:p>
          <a:p>
            <a:pPr marL="0" indent="0">
              <a:buNone/>
            </a:pPr>
            <a:r>
              <a:rPr lang="en-US" b="1">
                <a:latin typeface="Outfit" pitchFamily="2" charset="0"/>
              </a:rPr>
              <a:t>2. train by face: case-by-face, </a:t>
            </a:r>
          </a:p>
          <a:p>
            <a:pPr lvl="1"/>
            <a:r>
              <a:rPr lang="en-US" b="1">
                <a:latin typeface="Outfit" pitchFamily="2" charset="0"/>
              </a:rPr>
              <a:t>Train/dev/eval based on the image only features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1BB339F-E1AD-D393-F647-6F2FFF411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>
                <a:latin typeface="Outfit" pitchFamily="2" charset="0"/>
              </a:rPr>
              <a:t>Initial Training Tests </a:t>
            </a:r>
          </a:p>
        </p:txBody>
      </p:sp>
    </p:spTree>
    <p:extLst>
      <p:ext uri="{BB962C8B-B14F-4D97-AF65-F5344CB8AC3E}">
        <p14:creationId xmlns:p14="http://schemas.microsoft.com/office/powerpoint/2010/main" val="4004209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5a3e577-f14e-44d3-b89b-8d54e34556bf" xsi:nil="true"/>
    <lcf76f155ced4ddcb4097134ff3c332f xmlns="a23bb852-2274-476b-a618-acfd8cf0a80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147A684126114B8C7727E878989F91" ma:contentTypeVersion="11" ma:contentTypeDescription="Create a new document." ma:contentTypeScope="" ma:versionID="524bd09c28a380a0514baafb30bc7fc4">
  <xsd:schema xmlns:xsd="http://www.w3.org/2001/XMLSchema" xmlns:xs="http://www.w3.org/2001/XMLSchema" xmlns:p="http://schemas.microsoft.com/office/2006/metadata/properties" xmlns:ns2="a23bb852-2274-476b-a618-acfd8cf0a80b" xmlns:ns3="65a3e577-f14e-44d3-b89b-8d54e34556bf" targetNamespace="http://schemas.microsoft.com/office/2006/metadata/properties" ma:root="true" ma:fieldsID="25f431ed06b856bb33f5784ed76e130e" ns2:_="" ns3:_="">
    <xsd:import namespace="a23bb852-2274-476b-a618-acfd8cf0a80b"/>
    <xsd:import namespace="65a3e577-f14e-44d3-b89b-8d54e34556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3bb852-2274-476b-a618-acfd8cf0a8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6aeeafc-10b8-45d8-a1af-5ed376f9e1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a3e577-f14e-44d3-b89b-8d54e34556b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5cb43cd-38f9-4855-8f70-f00fbb3fb28c}" ma:internalName="TaxCatchAll" ma:showField="CatchAllData" ma:web="65a3e577-f14e-44d3-b89b-8d54e34556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E64E56-7308-44AC-9827-5F4FDA74D37A}">
  <ds:schemaRefs>
    <ds:schemaRef ds:uri="65a3e577-f14e-44d3-b89b-8d54e34556bf"/>
    <ds:schemaRef ds:uri="a23bb852-2274-476b-a618-acfd8cf0a80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05CDB54-DDE9-4F9F-A5B7-3C76584D1EB7}">
  <ds:schemaRefs>
    <ds:schemaRef ds:uri="65a3e577-f14e-44d3-b89b-8d54e34556bf"/>
    <ds:schemaRef ds:uri="a23bb852-2274-476b-a618-acfd8cf0a80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3C93339-6C9B-48FC-A781-D321BFED3E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SD ADVISOR MEETING 9</vt:lpstr>
      <vt:lpstr>Initial Training Tests </vt:lpstr>
      <vt:lpstr>Train by image</vt:lpstr>
      <vt:lpstr>Train and evaluate on whole dataset</vt:lpstr>
      <vt:lpstr>Train and evaluate on whole dataset</vt:lpstr>
      <vt:lpstr>PowerPoint Presentation</vt:lpstr>
      <vt:lpstr>PowerPoint Presentation</vt:lpstr>
      <vt:lpstr>PowerPoint Presentation</vt:lpstr>
      <vt:lpstr>Initial Training Tests </vt:lpstr>
      <vt:lpstr>Train by face</vt:lpstr>
      <vt:lpstr>PowerPoint Presentation</vt:lpstr>
      <vt:lpstr>PowerPoint Presentation</vt:lpstr>
      <vt:lpstr>PowerPoint Presentation</vt:lpstr>
      <vt:lpstr>PowerPoint Presentation</vt:lpstr>
      <vt:lpstr>Jahtega Update</vt:lpstr>
      <vt:lpstr>Jahtega Update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Jouri Ghazi</dc:creator>
  <cp:revision>1</cp:revision>
  <dcterms:created xsi:type="dcterms:W3CDTF">2025-03-21T14:08:34Z</dcterms:created>
  <dcterms:modified xsi:type="dcterms:W3CDTF">2025-04-04T16:02:05Z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0x010100DA147A684126114B8C7727E878989F91</vt:lpwstr>
  </property>
  <property fmtid="{D5CDD505-2E9C-101B-9397-08002B2CF9AE}" pid="3" name="MediaServiceImageTags">
    <vt:lpwstr/>
  </property>
</Properties>
</file>