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64" r:id="rId6"/>
    <p:sldId id="273" r:id="rId7"/>
    <p:sldId id="257" r:id="rId8"/>
    <p:sldId id="272" r:id="rId9"/>
    <p:sldId id="274" r:id="rId10"/>
    <p:sldId id="275" r:id="rId11"/>
    <p:sldId id="276" r:id="rId12"/>
    <p:sldId id="277" r:id="rId13"/>
    <p:sldId id="263" r:id="rId14"/>
    <p:sldId id="270" r:id="rId15"/>
    <p:sldId id="261" r:id="rId16"/>
    <p:sldId id="268" r:id="rId17"/>
    <p:sldId id="267" r:id="rId18"/>
    <p:sldId id="269" r:id="rId19"/>
    <p:sldId id="266" r:id="rId20"/>
    <p:sldId id="262" r:id="rId21"/>
    <p:sldId id="271" r:id="rId22"/>
    <p:sldId id="2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CD7F53-4D85-4D96-887E-F10D7EC0BB37}" v="317" dt="2025-03-21T15:48:31.812"/>
    <p1510:client id="{7B8987FA-7EB1-357E-FDC6-2274125AE7D1}" v="240" dt="2025-03-21T15:30:37.984"/>
    <p1510:client id="{F1FBB305-30E6-4AA6-A034-CE813DA57909}" v="19" dt="2025-03-21T16:22:44.550"/>
    <p1510:client id="{F4F1DC77-44DA-41E3-9AFC-B67C1785CBDD}" v="6" dt="2025-03-21T15:17:09.4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uri Ghazi" userId="bb17215a-62f0-4515-b7d9-ffd8e9cf1fd0" providerId="ADAL" clId="{F1FBB305-30E6-4AA6-A034-CE813DA57909}"/>
    <pc:docChg chg="undo custSel addSld delSld modSld sldOrd">
      <pc:chgData name="Jouri Ghazi" userId="bb17215a-62f0-4515-b7d9-ffd8e9cf1fd0" providerId="ADAL" clId="{F1FBB305-30E6-4AA6-A034-CE813DA57909}" dt="2025-03-21T16:22:44.545" v="1013"/>
      <pc:docMkLst>
        <pc:docMk/>
      </pc:docMkLst>
      <pc:sldChg chg="modSp add mod">
        <pc:chgData name="Jouri Ghazi" userId="bb17215a-62f0-4515-b7d9-ffd8e9cf1fd0" providerId="ADAL" clId="{F1FBB305-30E6-4AA6-A034-CE813DA57909}" dt="2025-03-21T15:10:09.103" v="1005" actId="20577"/>
        <pc:sldMkLst>
          <pc:docMk/>
          <pc:sldMk cId="2779421874" sldId="256"/>
        </pc:sldMkLst>
        <pc:spChg chg="mod">
          <ac:chgData name="Jouri Ghazi" userId="bb17215a-62f0-4515-b7d9-ffd8e9cf1fd0" providerId="ADAL" clId="{F1FBB305-30E6-4AA6-A034-CE813DA57909}" dt="2025-03-21T15:10:09.103" v="1005" actId="20577"/>
          <ac:spMkLst>
            <pc:docMk/>
            <pc:sldMk cId="2779421874" sldId="256"/>
            <ac:spMk id="4" creationId="{F031DC44-7122-41B8-5F4A-92833ABD6CAC}"/>
          </ac:spMkLst>
        </pc:spChg>
      </pc:sldChg>
      <pc:sldChg chg="delSp modSp add mod">
        <pc:chgData name="Jouri Ghazi" userId="bb17215a-62f0-4515-b7d9-ffd8e9cf1fd0" providerId="ADAL" clId="{F1FBB305-30E6-4AA6-A034-CE813DA57909}" dt="2025-03-21T14:09:58.462" v="17" actId="478"/>
        <pc:sldMkLst>
          <pc:docMk/>
          <pc:sldMk cId="37320285" sldId="257"/>
        </pc:sldMkLst>
        <pc:spChg chg="mod">
          <ac:chgData name="Jouri Ghazi" userId="bb17215a-62f0-4515-b7d9-ffd8e9cf1fd0" providerId="ADAL" clId="{F1FBB305-30E6-4AA6-A034-CE813DA57909}" dt="2025-03-21T14:09:48.829" v="16" actId="20577"/>
          <ac:spMkLst>
            <pc:docMk/>
            <pc:sldMk cId="37320285" sldId="257"/>
            <ac:spMk id="4" creationId="{B98250C9-C8C9-FDC7-3CA4-F597BBCB7FD9}"/>
          </ac:spMkLst>
        </pc:spChg>
        <pc:spChg chg="del">
          <ac:chgData name="Jouri Ghazi" userId="bb17215a-62f0-4515-b7d9-ffd8e9cf1fd0" providerId="ADAL" clId="{F1FBB305-30E6-4AA6-A034-CE813DA57909}" dt="2025-03-21T14:09:58.462" v="17" actId="478"/>
          <ac:spMkLst>
            <pc:docMk/>
            <pc:sldMk cId="37320285" sldId="257"/>
            <ac:spMk id="8" creationId="{EF0B5FB2-CADF-1E5A-BBA8-9B2F8AFFC706}"/>
          </ac:spMkLst>
        </pc:spChg>
        <pc:spChg chg="del">
          <ac:chgData name="Jouri Ghazi" userId="bb17215a-62f0-4515-b7d9-ffd8e9cf1fd0" providerId="ADAL" clId="{F1FBB305-30E6-4AA6-A034-CE813DA57909}" dt="2025-03-21T14:09:58.462" v="17" actId="478"/>
          <ac:spMkLst>
            <pc:docMk/>
            <pc:sldMk cId="37320285" sldId="257"/>
            <ac:spMk id="9" creationId="{82352E3A-1EBA-7800-03B0-20BA913DDBB2}"/>
          </ac:spMkLst>
        </pc:spChg>
        <pc:spChg chg="del">
          <ac:chgData name="Jouri Ghazi" userId="bb17215a-62f0-4515-b7d9-ffd8e9cf1fd0" providerId="ADAL" clId="{F1FBB305-30E6-4AA6-A034-CE813DA57909}" dt="2025-03-21T14:09:58.462" v="17" actId="478"/>
          <ac:spMkLst>
            <pc:docMk/>
            <pc:sldMk cId="37320285" sldId="257"/>
            <ac:spMk id="10" creationId="{8CAE39EE-520A-F394-7639-198409070CE7}"/>
          </ac:spMkLst>
        </pc:spChg>
        <pc:picChg chg="del">
          <ac:chgData name="Jouri Ghazi" userId="bb17215a-62f0-4515-b7d9-ffd8e9cf1fd0" providerId="ADAL" clId="{F1FBB305-30E6-4AA6-A034-CE813DA57909}" dt="2025-03-21T14:09:58.462" v="17" actId="478"/>
          <ac:picMkLst>
            <pc:docMk/>
            <pc:sldMk cId="37320285" sldId="257"/>
            <ac:picMk id="3" creationId="{D9D436A6-3935-F5E6-6AD7-4035A2DA1DE6}"/>
          </ac:picMkLst>
        </pc:picChg>
        <pc:picChg chg="del">
          <ac:chgData name="Jouri Ghazi" userId="bb17215a-62f0-4515-b7d9-ffd8e9cf1fd0" providerId="ADAL" clId="{F1FBB305-30E6-4AA6-A034-CE813DA57909}" dt="2025-03-21T14:09:58.462" v="17" actId="478"/>
          <ac:picMkLst>
            <pc:docMk/>
            <pc:sldMk cId="37320285" sldId="257"/>
            <ac:picMk id="12" creationId="{2D6EBE58-136E-3C4C-C4F6-CED9EC6BA860}"/>
          </ac:picMkLst>
        </pc:picChg>
      </pc:sldChg>
      <pc:sldChg chg="addSp delSp modSp add mod">
        <pc:chgData name="Jouri Ghazi" userId="bb17215a-62f0-4515-b7d9-ffd8e9cf1fd0" providerId="ADAL" clId="{F1FBB305-30E6-4AA6-A034-CE813DA57909}" dt="2025-03-21T14:10:34.643" v="63" actId="478"/>
        <pc:sldMkLst>
          <pc:docMk/>
          <pc:sldMk cId="370129380" sldId="260"/>
        </pc:sldMkLst>
        <pc:spChg chg="del">
          <ac:chgData name="Jouri Ghazi" userId="bb17215a-62f0-4515-b7d9-ffd8e9cf1fd0" providerId="ADAL" clId="{F1FBB305-30E6-4AA6-A034-CE813DA57909}" dt="2025-03-21T14:10:34.643" v="63" actId="478"/>
          <ac:spMkLst>
            <pc:docMk/>
            <pc:sldMk cId="370129380" sldId="260"/>
            <ac:spMk id="2" creationId="{F4957E7C-F6EA-DC9A-FE78-F4DD9E224150}"/>
          </ac:spMkLst>
        </pc:spChg>
        <pc:spChg chg="del">
          <ac:chgData name="Jouri Ghazi" userId="bb17215a-62f0-4515-b7d9-ffd8e9cf1fd0" providerId="ADAL" clId="{F1FBB305-30E6-4AA6-A034-CE813DA57909}" dt="2025-03-21T14:10:34.643" v="63" actId="478"/>
          <ac:spMkLst>
            <pc:docMk/>
            <pc:sldMk cId="370129380" sldId="260"/>
            <ac:spMk id="3" creationId="{20E24939-8319-2EBC-D608-ED8E2A6EEE7B}"/>
          </ac:spMkLst>
        </pc:spChg>
        <pc:spChg chg="mod">
          <ac:chgData name="Jouri Ghazi" userId="bb17215a-62f0-4515-b7d9-ffd8e9cf1fd0" providerId="ADAL" clId="{F1FBB305-30E6-4AA6-A034-CE813DA57909}" dt="2025-03-21T14:10:31.620" v="62" actId="20577"/>
          <ac:spMkLst>
            <pc:docMk/>
            <pc:sldMk cId="370129380" sldId="260"/>
            <ac:spMk id="4" creationId="{EB87060B-F8FE-522F-E20F-D273CCFD8FC1}"/>
          </ac:spMkLst>
        </pc:spChg>
        <pc:spChg chg="del">
          <ac:chgData name="Jouri Ghazi" userId="bb17215a-62f0-4515-b7d9-ffd8e9cf1fd0" providerId="ADAL" clId="{F1FBB305-30E6-4AA6-A034-CE813DA57909}" dt="2025-03-21T14:10:34.643" v="63" actId="478"/>
          <ac:spMkLst>
            <pc:docMk/>
            <pc:sldMk cId="370129380" sldId="260"/>
            <ac:spMk id="5" creationId="{BA3C2312-A213-1E90-CEA7-5B8A53B806E5}"/>
          </ac:spMkLst>
        </pc:spChg>
        <pc:spChg chg="del">
          <ac:chgData name="Jouri Ghazi" userId="bb17215a-62f0-4515-b7d9-ffd8e9cf1fd0" providerId="ADAL" clId="{F1FBB305-30E6-4AA6-A034-CE813DA57909}" dt="2025-03-21T14:10:34.643" v="63" actId="478"/>
          <ac:spMkLst>
            <pc:docMk/>
            <pc:sldMk cId="370129380" sldId="260"/>
            <ac:spMk id="6" creationId="{FF90DB72-B542-0CF8-666F-0E6113A30AE1}"/>
          </ac:spMkLst>
        </pc:spChg>
        <pc:spChg chg="del">
          <ac:chgData name="Jouri Ghazi" userId="bb17215a-62f0-4515-b7d9-ffd8e9cf1fd0" providerId="ADAL" clId="{F1FBB305-30E6-4AA6-A034-CE813DA57909}" dt="2025-03-21T14:10:34.643" v="63" actId="478"/>
          <ac:spMkLst>
            <pc:docMk/>
            <pc:sldMk cId="370129380" sldId="260"/>
            <ac:spMk id="7" creationId="{58517C0F-7618-933D-9382-4EB696FB6531}"/>
          </ac:spMkLst>
        </pc:spChg>
        <pc:spChg chg="add mod">
          <ac:chgData name="Jouri Ghazi" userId="bb17215a-62f0-4515-b7d9-ffd8e9cf1fd0" providerId="ADAL" clId="{F1FBB305-30E6-4AA6-A034-CE813DA57909}" dt="2025-03-21T14:10:34.643" v="63" actId="478"/>
          <ac:spMkLst>
            <pc:docMk/>
            <pc:sldMk cId="370129380" sldId="260"/>
            <ac:spMk id="10" creationId="{73F2F77C-2C46-E650-2110-A814EFAECFDA}"/>
          </ac:spMkLst>
        </pc:spChg>
        <pc:cxnChg chg="del mod">
          <ac:chgData name="Jouri Ghazi" userId="bb17215a-62f0-4515-b7d9-ffd8e9cf1fd0" providerId="ADAL" clId="{F1FBB305-30E6-4AA6-A034-CE813DA57909}" dt="2025-03-21T14:10:34.643" v="63" actId="478"/>
          <ac:cxnSpMkLst>
            <pc:docMk/>
            <pc:sldMk cId="370129380" sldId="260"/>
            <ac:cxnSpMk id="9" creationId="{8F6D127B-AF7B-9861-D8E1-A46C90CE61B5}"/>
          </ac:cxnSpMkLst>
        </pc:cxnChg>
        <pc:cxnChg chg="del mod">
          <ac:chgData name="Jouri Ghazi" userId="bb17215a-62f0-4515-b7d9-ffd8e9cf1fd0" providerId="ADAL" clId="{F1FBB305-30E6-4AA6-A034-CE813DA57909}" dt="2025-03-21T14:10:34.643" v="63" actId="478"/>
          <ac:cxnSpMkLst>
            <pc:docMk/>
            <pc:sldMk cId="370129380" sldId="260"/>
            <ac:cxnSpMk id="11" creationId="{ED980B34-784D-9246-A4FD-1CD33A0C0787}"/>
          </ac:cxnSpMkLst>
        </pc:cxnChg>
        <pc:cxnChg chg="del mod">
          <ac:chgData name="Jouri Ghazi" userId="bb17215a-62f0-4515-b7d9-ffd8e9cf1fd0" providerId="ADAL" clId="{F1FBB305-30E6-4AA6-A034-CE813DA57909}" dt="2025-03-21T14:10:34.643" v="63" actId="478"/>
          <ac:cxnSpMkLst>
            <pc:docMk/>
            <pc:sldMk cId="370129380" sldId="260"/>
            <ac:cxnSpMk id="15" creationId="{7DA46D91-B9AB-0BD8-7912-3133F47EA7C8}"/>
          </ac:cxnSpMkLst>
        </pc:cxnChg>
        <pc:cxnChg chg="del mod">
          <ac:chgData name="Jouri Ghazi" userId="bb17215a-62f0-4515-b7d9-ffd8e9cf1fd0" providerId="ADAL" clId="{F1FBB305-30E6-4AA6-A034-CE813DA57909}" dt="2025-03-21T14:10:34.643" v="63" actId="478"/>
          <ac:cxnSpMkLst>
            <pc:docMk/>
            <pc:sldMk cId="370129380" sldId="260"/>
            <ac:cxnSpMk id="20" creationId="{4C564F6C-720D-6FB0-BA15-120893360509}"/>
          </ac:cxnSpMkLst>
        </pc:cxnChg>
      </pc:sldChg>
      <pc:sldChg chg="addSp delSp modSp add mod">
        <pc:chgData name="Jouri Ghazi" userId="bb17215a-62f0-4515-b7d9-ffd8e9cf1fd0" providerId="ADAL" clId="{F1FBB305-30E6-4AA6-A034-CE813DA57909}" dt="2025-03-21T14:33:01.926" v="936" actId="5793"/>
        <pc:sldMkLst>
          <pc:docMk/>
          <pc:sldMk cId="3434011710" sldId="261"/>
        </pc:sldMkLst>
        <pc:spChg chg="add mod">
          <ac:chgData name="Jouri Ghazi" userId="bb17215a-62f0-4515-b7d9-ffd8e9cf1fd0" providerId="ADAL" clId="{F1FBB305-30E6-4AA6-A034-CE813DA57909}" dt="2025-03-21T14:33:01.926" v="936" actId="5793"/>
          <ac:spMkLst>
            <pc:docMk/>
            <pc:sldMk cId="3434011710" sldId="261"/>
            <ac:spMk id="2" creationId="{B37620F8-B7F3-B3CF-3A35-A9FBDE756745}"/>
          </ac:spMkLst>
        </pc:spChg>
        <pc:spChg chg="mod">
          <ac:chgData name="Jouri Ghazi" userId="bb17215a-62f0-4515-b7d9-ffd8e9cf1fd0" providerId="ADAL" clId="{F1FBB305-30E6-4AA6-A034-CE813DA57909}" dt="2025-03-21T14:10:05.200" v="30" actId="20577"/>
          <ac:spMkLst>
            <pc:docMk/>
            <pc:sldMk cId="3434011710" sldId="261"/>
            <ac:spMk id="5" creationId="{245BC785-30B3-483A-5ED8-F112B3C29F7B}"/>
          </ac:spMkLst>
        </pc:spChg>
        <pc:spChg chg="del">
          <ac:chgData name="Jouri Ghazi" userId="bb17215a-62f0-4515-b7d9-ffd8e9cf1fd0" providerId="ADAL" clId="{F1FBB305-30E6-4AA6-A034-CE813DA57909}" dt="2025-03-21T14:10:12.355" v="31" actId="478"/>
          <ac:spMkLst>
            <pc:docMk/>
            <pc:sldMk cId="3434011710" sldId="261"/>
            <ac:spMk id="6" creationId="{7B8F2601-9EE0-37EB-3B0E-00EE5E9D1657}"/>
          </ac:spMkLst>
        </pc:spChg>
        <pc:spChg chg="del">
          <ac:chgData name="Jouri Ghazi" userId="bb17215a-62f0-4515-b7d9-ffd8e9cf1fd0" providerId="ADAL" clId="{F1FBB305-30E6-4AA6-A034-CE813DA57909}" dt="2025-03-21T14:10:12.355" v="31" actId="478"/>
          <ac:spMkLst>
            <pc:docMk/>
            <pc:sldMk cId="3434011710" sldId="261"/>
            <ac:spMk id="7" creationId="{1B18C455-7072-313A-2979-27B7EE26A1FA}"/>
          </ac:spMkLst>
        </pc:spChg>
        <pc:spChg chg="del">
          <ac:chgData name="Jouri Ghazi" userId="bb17215a-62f0-4515-b7d9-ffd8e9cf1fd0" providerId="ADAL" clId="{F1FBB305-30E6-4AA6-A034-CE813DA57909}" dt="2025-03-21T14:10:12.355" v="31" actId="478"/>
          <ac:spMkLst>
            <pc:docMk/>
            <pc:sldMk cId="3434011710" sldId="261"/>
            <ac:spMk id="8" creationId="{D1884AB8-88FB-39CB-2AE0-E47D1E62E8CC}"/>
          </ac:spMkLst>
        </pc:spChg>
        <pc:spChg chg="del">
          <ac:chgData name="Jouri Ghazi" userId="bb17215a-62f0-4515-b7d9-ffd8e9cf1fd0" providerId="ADAL" clId="{F1FBB305-30E6-4AA6-A034-CE813DA57909}" dt="2025-03-21T14:10:12.355" v="31" actId="478"/>
          <ac:spMkLst>
            <pc:docMk/>
            <pc:sldMk cId="3434011710" sldId="261"/>
            <ac:spMk id="61" creationId="{8B8B8AC8-65EE-9302-53FA-08FF3B43B208}"/>
          </ac:spMkLst>
        </pc:spChg>
        <pc:spChg chg="del">
          <ac:chgData name="Jouri Ghazi" userId="bb17215a-62f0-4515-b7d9-ffd8e9cf1fd0" providerId="ADAL" clId="{F1FBB305-30E6-4AA6-A034-CE813DA57909}" dt="2025-03-21T14:10:12.355" v="31" actId="478"/>
          <ac:spMkLst>
            <pc:docMk/>
            <pc:sldMk cId="3434011710" sldId="261"/>
            <ac:spMk id="62" creationId="{D7668885-96EF-B11F-F884-E3E75B23493E}"/>
          </ac:spMkLst>
        </pc:spChg>
        <pc:spChg chg="del">
          <ac:chgData name="Jouri Ghazi" userId="bb17215a-62f0-4515-b7d9-ffd8e9cf1fd0" providerId="ADAL" clId="{F1FBB305-30E6-4AA6-A034-CE813DA57909}" dt="2025-03-21T14:10:12.355" v="31" actId="478"/>
          <ac:spMkLst>
            <pc:docMk/>
            <pc:sldMk cId="3434011710" sldId="261"/>
            <ac:spMk id="63" creationId="{F1DF0519-B8EB-C513-7459-3FB6816D16A9}"/>
          </ac:spMkLst>
        </pc:spChg>
        <pc:spChg chg="del">
          <ac:chgData name="Jouri Ghazi" userId="bb17215a-62f0-4515-b7d9-ffd8e9cf1fd0" providerId="ADAL" clId="{F1FBB305-30E6-4AA6-A034-CE813DA57909}" dt="2025-03-21T14:10:12.355" v="31" actId="478"/>
          <ac:spMkLst>
            <pc:docMk/>
            <pc:sldMk cId="3434011710" sldId="261"/>
            <ac:spMk id="72" creationId="{6CD02B27-64B6-2063-025C-11E59271DCFE}"/>
          </ac:spMkLst>
        </pc:spChg>
        <pc:grpChg chg="del">
          <ac:chgData name="Jouri Ghazi" userId="bb17215a-62f0-4515-b7d9-ffd8e9cf1fd0" providerId="ADAL" clId="{F1FBB305-30E6-4AA6-A034-CE813DA57909}" dt="2025-03-21T14:10:12.355" v="31" actId="478"/>
          <ac:grpSpMkLst>
            <pc:docMk/>
            <pc:sldMk cId="3434011710" sldId="261"/>
            <ac:grpSpMk id="44" creationId="{61BCF7D4-5BE4-E9D8-B48A-3B2FA710DB83}"/>
          </ac:grpSpMkLst>
        </pc:grpChg>
        <pc:grpChg chg="del">
          <ac:chgData name="Jouri Ghazi" userId="bb17215a-62f0-4515-b7d9-ffd8e9cf1fd0" providerId="ADAL" clId="{F1FBB305-30E6-4AA6-A034-CE813DA57909}" dt="2025-03-21T14:10:12.355" v="31" actId="478"/>
          <ac:grpSpMkLst>
            <pc:docMk/>
            <pc:sldMk cId="3434011710" sldId="261"/>
            <ac:grpSpMk id="45" creationId="{D2CE3225-19FC-A76E-25DB-A85C04A55CC4}"/>
          </ac:grpSpMkLst>
        </pc:grpChg>
        <pc:grpChg chg="del">
          <ac:chgData name="Jouri Ghazi" userId="bb17215a-62f0-4515-b7d9-ffd8e9cf1fd0" providerId="ADAL" clId="{F1FBB305-30E6-4AA6-A034-CE813DA57909}" dt="2025-03-21T14:10:12.355" v="31" actId="478"/>
          <ac:grpSpMkLst>
            <pc:docMk/>
            <pc:sldMk cId="3434011710" sldId="261"/>
            <ac:grpSpMk id="52" creationId="{3B56DAF3-6355-5C5C-FDCE-45164199EF9D}"/>
          </ac:grpSpMkLst>
        </pc:grpChg>
        <pc:picChg chg="add del mod">
          <ac:chgData name="Jouri Ghazi" userId="bb17215a-62f0-4515-b7d9-ffd8e9cf1fd0" providerId="ADAL" clId="{F1FBB305-30E6-4AA6-A034-CE813DA57909}" dt="2025-03-21T14:28:41.345" v="727" actId="478"/>
          <ac:picMkLst>
            <pc:docMk/>
            <pc:sldMk cId="3434011710" sldId="261"/>
            <ac:picMk id="3" creationId="{E48AF2FF-5E4C-466C-6C67-A8C2A0466A6D}"/>
          </ac:picMkLst>
        </pc:picChg>
        <pc:picChg chg="add del mod">
          <ac:chgData name="Jouri Ghazi" userId="bb17215a-62f0-4515-b7d9-ffd8e9cf1fd0" providerId="ADAL" clId="{F1FBB305-30E6-4AA6-A034-CE813DA57909}" dt="2025-03-21T14:28:39.864" v="726" actId="478"/>
          <ac:picMkLst>
            <pc:docMk/>
            <pc:sldMk cId="3434011710" sldId="261"/>
            <ac:picMk id="10" creationId="{0A867C13-AFB5-1E69-B7EA-D7E253E69602}"/>
          </ac:picMkLst>
        </pc:picChg>
        <pc:picChg chg="add del mod">
          <ac:chgData name="Jouri Ghazi" userId="bb17215a-62f0-4515-b7d9-ffd8e9cf1fd0" providerId="ADAL" clId="{F1FBB305-30E6-4AA6-A034-CE813DA57909}" dt="2025-03-21T14:32:24.688" v="832" actId="478"/>
          <ac:picMkLst>
            <pc:docMk/>
            <pc:sldMk cId="3434011710" sldId="261"/>
            <ac:picMk id="13" creationId="{6CE41650-E088-5EA8-6E92-AD32FB4B3D36}"/>
          </ac:picMkLst>
        </pc:picChg>
      </pc:sldChg>
      <pc:sldChg chg="delSp modSp add mod">
        <pc:chgData name="Jouri Ghazi" userId="bb17215a-62f0-4515-b7d9-ffd8e9cf1fd0" providerId="ADAL" clId="{F1FBB305-30E6-4AA6-A034-CE813DA57909}" dt="2025-03-21T14:10:22.056" v="47" actId="20577"/>
        <pc:sldMkLst>
          <pc:docMk/>
          <pc:sldMk cId="3823749171" sldId="262"/>
        </pc:sldMkLst>
        <pc:spChg chg="mod">
          <ac:chgData name="Jouri Ghazi" userId="bb17215a-62f0-4515-b7d9-ffd8e9cf1fd0" providerId="ADAL" clId="{F1FBB305-30E6-4AA6-A034-CE813DA57909}" dt="2025-03-21T14:10:22.056" v="47" actId="20577"/>
          <ac:spMkLst>
            <pc:docMk/>
            <pc:sldMk cId="3823749171" sldId="262"/>
            <ac:spMk id="24" creationId="{F136D57F-7A3B-5CE4-EC84-0093421ED6BF}"/>
          </ac:spMkLst>
        </pc:spChg>
        <pc:spChg chg="del">
          <ac:chgData name="Jouri Ghazi" userId="bb17215a-62f0-4515-b7d9-ffd8e9cf1fd0" providerId="ADAL" clId="{F1FBB305-30E6-4AA6-A034-CE813DA57909}" dt="2025-03-21T14:10:16.299" v="32" actId="478"/>
          <ac:spMkLst>
            <pc:docMk/>
            <pc:sldMk cId="3823749171" sldId="262"/>
            <ac:spMk id="49" creationId="{A373B650-7F81-DE19-333F-D126BAD9757B}"/>
          </ac:spMkLst>
        </pc:spChg>
        <pc:spChg chg="del">
          <ac:chgData name="Jouri Ghazi" userId="bb17215a-62f0-4515-b7d9-ffd8e9cf1fd0" providerId="ADAL" clId="{F1FBB305-30E6-4AA6-A034-CE813DA57909}" dt="2025-03-21T14:10:16.299" v="32" actId="478"/>
          <ac:spMkLst>
            <pc:docMk/>
            <pc:sldMk cId="3823749171" sldId="262"/>
            <ac:spMk id="50" creationId="{E394833E-E11F-8B18-DE88-68264FA1679F}"/>
          </ac:spMkLst>
        </pc:spChg>
        <pc:spChg chg="del">
          <ac:chgData name="Jouri Ghazi" userId="bb17215a-62f0-4515-b7d9-ffd8e9cf1fd0" providerId="ADAL" clId="{F1FBB305-30E6-4AA6-A034-CE813DA57909}" dt="2025-03-21T14:10:16.299" v="32" actId="478"/>
          <ac:spMkLst>
            <pc:docMk/>
            <pc:sldMk cId="3823749171" sldId="262"/>
            <ac:spMk id="51" creationId="{357C49BD-B7D0-3EF3-957D-9EA6A561F653}"/>
          </ac:spMkLst>
        </pc:spChg>
        <pc:spChg chg="del">
          <ac:chgData name="Jouri Ghazi" userId="bb17215a-62f0-4515-b7d9-ffd8e9cf1fd0" providerId="ADAL" clId="{F1FBB305-30E6-4AA6-A034-CE813DA57909}" dt="2025-03-21T14:10:16.299" v="32" actId="478"/>
          <ac:spMkLst>
            <pc:docMk/>
            <pc:sldMk cId="3823749171" sldId="262"/>
            <ac:spMk id="52" creationId="{2576970D-146F-FF3D-63AF-0EAFB73A016B}"/>
          </ac:spMkLst>
        </pc:spChg>
        <pc:spChg chg="del">
          <ac:chgData name="Jouri Ghazi" userId="bb17215a-62f0-4515-b7d9-ffd8e9cf1fd0" providerId="ADAL" clId="{F1FBB305-30E6-4AA6-A034-CE813DA57909}" dt="2025-03-21T14:10:16.299" v="32" actId="478"/>
          <ac:spMkLst>
            <pc:docMk/>
            <pc:sldMk cId="3823749171" sldId="262"/>
            <ac:spMk id="53" creationId="{48499A42-07E3-6B2B-495F-F5BCE3F93D88}"/>
          </ac:spMkLst>
        </pc:spChg>
        <pc:graphicFrameChg chg="del">
          <ac:chgData name="Jouri Ghazi" userId="bb17215a-62f0-4515-b7d9-ffd8e9cf1fd0" providerId="ADAL" clId="{F1FBB305-30E6-4AA6-A034-CE813DA57909}" dt="2025-03-21T14:10:16.299" v="32" actId="478"/>
          <ac:graphicFrameMkLst>
            <pc:docMk/>
            <pc:sldMk cId="3823749171" sldId="262"/>
            <ac:graphicFrameMk id="47" creationId="{3BE090F9-23FD-A221-2887-B8CC1B52C434}"/>
          </ac:graphicFrameMkLst>
        </pc:graphicFrameChg>
        <pc:picChg chg="del">
          <ac:chgData name="Jouri Ghazi" userId="bb17215a-62f0-4515-b7d9-ffd8e9cf1fd0" providerId="ADAL" clId="{F1FBB305-30E6-4AA6-A034-CE813DA57909}" dt="2025-03-21T14:10:16.299" v="32" actId="478"/>
          <ac:picMkLst>
            <pc:docMk/>
            <pc:sldMk cId="3823749171" sldId="262"/>
            <ac:picMk id="46" creationId="{0B6B0B72-E7EF-836F-21B7-6E02CEB53202}"/>
          </ac:picMkLst>
        </pc:picChg>
      </pc:sldChg>
      <pc:sldChg chg="delSp add del mod">
        <pc:chgData name="Jouri Ghazi" userId="bb17215a-62f0-4515-b7d9-ffd8e9cf1fd0" providerId="ADAL" clId="{F1FBB305-30E6-4AA6-A034-CE813DA57909}" dt="2025-03-21T16:07:58.844" v="1011"/>
        <pc:sldMkLst>
          <pc:docMk/>
          <pc:sldMk cId="1864089693" sldId="263"/>
        </pc:sldMkLst>
        <pc:picChg chg="del">
          <ac:chgData name="Jouri Ghazi" userId="bb17215a-62f0-4515-b7d9-ffd8e9cf1fd0" providerId="ADAL" clId="{F1FBB305-30E6-4AA6-A034-CE813DA57909}" dt="2025-03-21T14:09:33.405" v="1" actId="478"/>
          <ac:picMkLst>
            <pc:docMk/>
            <pc:sldMk cId="1864089693" sldId="263"/>
            <ac:picMk id="4" creationId="{D57995F9-8EC9-5609-B944-281779D07C9A}"/>
          </ac:picMkLst>
        </pc:picChg>
      </pc:sldChg>
      <pc:sldChg chg="modSp add mod">
        <pc:chgData name="Jouri Ghazi" userId="bb17215a-62f0-4515-b7d9-ffd8e9cf1fd0" providerId="ADAL" clId="{F1FBB305-30E6-4AA6-A034-CE813DA57909}" dt="2025-03-21T14:09:38.840" v="2" actId="20577"/>
        <pc:sldMkLst>
          <pc:docMk/>
          <pc:sldMk cId="1299522145" sldId="264"/>
        </pc:sldMkLst>
        <pc:spChg chg="mod">
          <ac:chgData name="Jouri Ghazi" userId="bb17215a-62f0-4515-b7d9-ffd8e9cf1fd0" providerId="ADAL" clId="{F1FBB305-30E6-4AA6-A034-CE813DA57909}" dt="2025-03-21T14:09:38.840" v="2" actId="20577"/>
          <ac:spMkLst>
            <pc:docMk/>
            <pc:sldMk cId="1299522145" sldId="264"/>
            <ac:spMk id="2" creationId="{BA760918-DDC6-3D75-D2B5-3628BB7266A1}"/>
          </ac:spMkLst>
        </pc:spChg>
      </pc:sldChg>
      <pc:sldChg chg="new del">
        <pc:chgData name="Jouri Ghazi" userId="bb17215a-62f0-4515-b7d9-ffd8e9cf1fd0" providerId="ADAL" clId="{F1FBB305-30E6-4AA6-A034-CE813DA57909}" dt="2025-03-21T14:38:49.616" v="1002" actId="47"/>
        <pc:sldMkLst>
          <pc:docMk/>
          <pc:sldMk cId="523514444" sldId="265"/>
        </pc:sldMkLst>
      </pc:sldChg>
      <pc:sldChg chg="addSp delSp modSp new mod">
        <pc:chgData name="Jouri Ghazi" userId="bb17215a-62f0-4515-b7d9-ffd8e9cf1fd0" providerId="ADAL" clId="{F1FBB305-30E6-4AA6-A034-CE813DA57909}" dt="2025-03-21T14:37:37.454" v="996" actId="20577"/>
        <pc:sldMkLst>
          <pc:docMk/>
          <pc:sldMk cId="1067411189" sldId="266"/>
        </pc:sldMkLst>
        <pc:spChg chg="mod">
          <ac:chgData name="Jouri Ghazi" userId="bb17215a-62f0-4515-b7d9-ffd8e9cf1fd0" providerId="ADAL" clId="{F1FBB305-30E6-4AA6-A034-CE813DA57909}" dt="2025-03-21T14:25:37.057" v="534" actId="20577"/>
          <ac:spMkLst>
            <pc:docMk/>
            <pc:sldMk cId="1067411189" sldId="266"/>
            <ac:spMk id="2" creationId="{B2F40624-59BC-44C3-5FFB-CFB02ADA875E}"/>
          </ac:spMkLst>
        </pc:spChg>
        <pc:spChg chg="add del mod">
          <ac:chgData name="Jouri Ghazi" userId="bb17215a-62f0-4515-b7d9-ffd8e9cf1fd0" providerId="ADAL" clId="{F1FBB305-30E6-4AA6-A034-CE813DA57909}" dt="2025-03-21T14:37:37.454" v="996" actId="20577"/>
          <ac:spMkLst>
            <pc:docMk/>
            <pc:sldMk cId="1067411189" sldId="266"/>
            <ac:spMk id="3" creationId="{7B86BCE0-7CE6-1809-6D61-9B658A562762}"/>
          </ac:spMkLst>
        </pc:spChg>
        <pc:spChg chg="add mod">
          <ac:chgData name="Jouri Ghazi" userId="bb17215a-62f0-4515-b7d9-ffd8e9cf1fd0" providerId="ADAL" clId="{F1FBB305-30E6-4AA6-A034-CE813DA57909}" dt="2025-03-21T14:29:35.324" v="753" actId="1076"/>
          <ac:spMkLst>
            <pc:docMk/>
            <pc:sldMk cId="1067411189" sldId="266"/>
            <ac:spMk id="11" creationId="{CF012C81-5EFC-DB4F-325D-515536184B0E}"/>
          </ac:spMkLst>
        </pc:spChg>
        <pc:graphicFrameChg chg="add mod">
          <ac:chgData name="Jouri Ghazi" userId="bb17215a-62f0-4515-b7d9-ffd8e9cf1fd0" providerId="ADAL" clId="{F1FBB305-30E6-4AA6-A034-CE813DA57909}" dt="2025-03-21T14:24:47.321" v="430"/>
          <ac:graphicFrameMkLst>
            <pc:docMk/>
            <pc:sldMk cId="1067411189" sldId="266"/>
            <ac:graphicFrameMk id="4" creationId="{5801AF31-53E2-AF23-BDDB-0C43033FAD0B}"/>
          </ac:graphicFrameMkLst>
        </pc:graphicFrameChg>
        <pc:graphicFrameChg chg="add mod">
          <ac:chgData name="Jouri Ghazi" userId="bb17215a-62f0-4515-b7d9-ffd8e9cf1fd0" providerId="ADAL" clId="{F1FBB305-30E6-4AA6-A034-CE813DA57909}" dt="2025-03-21T14:24:47.321" v="430"/>
          <ac:graphicFrameMkLst>
            <pc:docMk/>
            <pc:sldMk cId="1067411189" sldId="266"/>
            <ac:graphicFrameMk id="5" creationId="{B3364D76-4AF2-D8E0-CD36-C6499B0BEEA4}"/>
          </ac:graphicFrameMkLst>
        </pc:graphicFrameChg>
        <pc:graphicFrameChg chg="add mod">
          <ac:chgData name="Jouri Ghazi" userId="bb17215a-62f0-4515-b7d9-ffd8e9cf1fd0" providerId="ADAL" clId="{F1FBB305-30E6-4AA6-A034-CE813DA57909}" dt="2025-03-21T14:24:47.321" v="430"/>
          <ac:graphicFrameMkLst>
            <pc:docMk/>
            <pc:sldMk cId="1067411189" sldId="266"/>
            <ac:graphicFrameMk id="6" creationId="{C25C9EB2-9054-D451-AC71-8F70E88C3510}"/>
          </ac:graphicFrameMkLst>
        </pc:graphicFrameChg>
        <pc:graphicFrameChg chg="add mod">
          <ac:chgData name="Jouri Ghazi" userId="bb17215a-62f0-4515-b7d9-ffd8e9cf1fd0" providerId="ADAL" clId="{F1FBB305-30E6-4AA6-A034-CE813DA57909}" dt="2025-03-21T14:24:47.321" v="430"/>
          <ac:graphicFrameMkLst>
            <pc:docMk/>
            <pc:sldMk cId="1067411189" sldId="266"/>
            <ac:graphicFrameMk id="7" creationId="{E705A121-226D-C7F1-F4F6-D5E35031C65D}"/>
          </ac:graphicFrameMkLst>
        </pc:graphicFrameChg>
        <pc:graphicFrameChg chg="add mod">
          <ac:chgData name="Jouri Ghazi" userId="bb17215a-62f0-4515-b7d9-ffd8e9cf1fd0" providerId="ADAL" clId="{F1FBB305-30E6-4AA6-A034-CE813DA57909}" dt="2025-03-21T14:24:47.321" v="430"/>
          <ac:graphicFrameMkLst>
            <pc:docMk/>
            <pc:sldMk cId="1067411189" sldId="266"/>
            <ac:graphicFrameMk id="8" creationId="{82A7685D-D35C-DD47-B1C5-885D78B88B60}"/>
          </ac:graphicFrameMkLst>
        </pc:graphicFrameChg>
        <pc:graphicFrameChg chg="add mod">
          <ac:chgData name="Jouri Ghazi" userId="bb17215a-62f0-4515-b7d9-ffd8e9cf1fd0" providerId="ADAL" clId="{F1FBB305-30E6-4AA6-A034-CE813DA57909}" dt="2025-03-21T14:24:47.321" v="430"/>
          <ac:graphicFrameMkLst>
            <pc:docMk/>
            <pc:sldMk cId="1067411189" sldId="266"/>
            <ac:graphicFrameMk id="9" creationId="{430C17D6-248C-A4E7-49FE-540FA6C2F531}"/>
          </ac:graphicFrameMkLst>
        </pc:graphicFrameChg>
        <pc:graphicFrameChg chg="add mod">
          <ac:chgData name="Jouri Ghazi" userId="bb17215a-62f0-4515-b7d9-ffd8e9cf1fd0" providerId="ADAL" clId="{F1FBB305-30E6-4AA6-A034-CE813DA57909}" dt="2025-03-21T14:24:47.321" v="430"/>
          <ac:graphicFrameMkLst>
            <pc:docMk/>
            <pc:sldMk cId="1067411189" sldId="266"/>
            <ac:graphicFrameMk id="10" creationId="{080AAE2A-165A-E476-C6CC-07585BA8AB95}"/>
          </ac:graphicFrameMkLst>
        </pc:graphicFrameChg>
      </pc:sldChg>
      <pc:sldChg chg="addSp delSp modSp new mod">
        <pc:chgData name="Jouri Ghazi" userId="bb17215a-62f0-4515-b7d9-ffd8e9cf1fd0" providerId="ADAL" clId="{F1FBB305-30E6-4AA6-A034-CE813DA57909}" dt="2025-03-21T14:30:22.535" v="807" actId="20577"/>
        <pc:sldMkLst>
          <pc:docMk/>
          <pc:sldMk cId="2069169317" sldId="267"/>
        </pc:sldMkLst>
        <pc:spChg chg="mod">
          <ac:chgData name="Jouri Ghazi" userId="bb17215a-62f0-4515-b7d9-ffd8e9cf1fd0" providerId="ADAL" clId="{F1FBB305-30E6-4AA6-A034-CE813DA57909}" dt="2025-03-21T14:29:42.815" v="754"/>
          <ac:spMkLst>
            <pc:docMk/>
            <pc:sldMk cId="2069169317" sldId="267"/>
            <ac:spMk id="2" creationId="{D8C5EEA7-2CDF-16C4-93B5-24B6F822C6E0}"/>
          </ac:spMkLst>
        </pc:spChg>
        <pc:spChg chg="del">
          <ac:chgData name="Jouri Ghazi" userId="bb17215a-62f0-4515-b7d9-ffd8e9cf1fd0" providerId="ADAL" clId="{F1FBB305-30E6-4AA6-A034-CE813DA57909}" dt="2025-03-21T14:28:21.810" v="719" actId="22"/>
          <ac:spMkLst>
            <pc:docMk/>
            <pc:sldMk cId="2069169317" sldId="267"/>
            <ac:spMk id="3" creationId="{B918CD40-159F-417D-C404-CABD83172CFF}"/>
          </ac:spMkLst>
        </pc:spChg>
        <pc:spChg chg="add mod">
          <ac:chgData name="Jouri Ghazi" userId="bb17215a-62f0-4515-b7d9-ffd8e9cf1fd0" providerId="ADAL" clId="{F1FBB305-30E6-4AA6-A034-CE813DA57909}" dt="2025-03-21T14:30:22.535" v="807" actId="20577"/>
          <ac:spMkLst>
            <pc:docMk/>
            <pc:sldMk cId="2069169317" sldId="267"/>
            <ac:spMk id="7" creationId="{16DAFAC4-55AE-5793-CE7F-4A24D1366ED5}"/>
          </ac:spMkLst>
        </pc:spChg>
        <pc:picChg chg="add mod ord">
          <ac:chgData name="Jouri Ghazi" userId="bb17215a-62f0-4515-b7d9-ffd8e9cf1fd0" providerId="ADAL" clId="{F1FBB305-30E6-4AA6-A034-CE813DA57909}" dt="2025-03-21T14:29:51.933" v="758" actId="1076"/>
          <ac:picMkLst>
            <pc:docMk/>
            <pc:sldMk cId="2069169317" sldId="267"/>
            <ac:picMk id="5" creationId="{BDCE63A9-A025-52FA-9534-60FCCF9452AD}"/>
          </ac:picMkLst>
        </pc:picChg>
        <pc:picChg chg="add mod">
          <ac:chgData name="Jouri Ghazi" userId="bb17215a-62f0-4515-b7d9-ffd8e9cf1fd0" providerId="ADAL" clId="{F1FBB305-30E6-4AA6-A034-CE813DA57909}" dt="2025-03-21T14:29:46.963" v="756" actId="1076"/>
          <ac:picMkLst>
            <pc:docMk/>
            <pc:sldMk cId="2069169317" sldId="267"/>
            <ac:picMk id="6" creationId="{847D4165-D7A9-DB3A-2B17-BDAF2E3CB45E}"/>
          </ac:picMkLst>
        </pc:picChg>
      </pc:sldChg>
      <pc:sldChg chg="addSp delSp modSp add mod ord">
        <pc:chgData name="Jouri Ghazi" userId="bb17215a-62f0-4515-b7d9-ffd8e9cf1fd0" providerId="ADAL" clId="{F1FBB305-30E6-4AA6-A034-CE813DA57909}" dt="2025-03-21T14:32:08.727" v="831" actId="20577"/>
        <pc:sldMkLst>
          <pc:docMk/>
          <pc:sldMk cId="2930257073" sldId="268"/>
        </pc:sldMkLst>
        <pc:spChg chg="mod">
          <ac:chgData name="Jouri Ghazi" userId="bb17215a-62f0-4515-b7d9-ffd8e9cf1fd0" providerId="ADAL" clId="{F1FBB305-30E6-4AA6-A034-CE813DA57909}" dt="2025-03-21T14:32:03.669" v="825"/>
          <ac:spMkLst>
            <pc:docMk/>
            <pc:sldMk cId="2930257073" sldId="268"/>
            <ac:spMk id="2" creationId="{464B4A62-FA36-40BC-56FF-6FBDCF4B0FD6}"/>
          </ac:spMkLst>
        </pc:spChg>
        <pc:spChg chg="add del mod">
          <ac:chgData name="Jouri Ghazi" userId="bb17215a-62f0-4515-b7d9-ffd8e9cf1fd0" providerId="ADAL" clId="{F1FBB305-30E6-4AA6-A034-CE813DA57909}" dt="2025-03-21T14:30:39.816" v="816" actId="478"/>
          <ac:spMkLst>
            <pc:docMk/>
            <pc:sldMk cId="2930257073" sldId="268"/>
            <ac:spMk id="4" creationId="{EC45FF6A-24E2-FDF9-AB6C-F75F386EDF8F}"/>
          </ac:spMkLst>
        </pc:spChg>
        <pc:spChg chg="mod">
          <ac:chgData name="Jouri Ghazi" userId="bb17215a-62f0-4515-b7d9-ffd8e9cf1fd0" providerId="ADAL" clId="{F1FBB305-30E6-4AA6-A034-CE813DA57909}" dt="2025-03-21T14:32:08.727" v="831" actId="20577"/>
          <ac:spMkLst>
            <pc:docMk/>
            <pc:sldMk cId="2930257073" sldId="268"/>
            <ac:spMk id="7" creationId="{3152CBC2-1C28-6D2E-A312-93FB982C51BB}"/>
          </ac:spMkLst>
        </pc:spChg>
        <pc:picChg chg="del">
          <ac:chgData name="Jouri Ghazi" userId="bb17215a-62f0-4515-b7d9-ffd8e9cf1fd0" providerId="ADAL" clId="{F1FBB305-30E6-4AA6-A034-CE813DA57909}" dt="2025-03-21T14:30:35.363" v="813" actId="478"/>
          <ac:picMkLst>
            <pc:docMk/>
            <pc:sldMk cId="2930257073" sldId="268"/>
            <ac:picMk id="5" creationId="{03B77A71-2925-F9F1-9529-3335EF1D9BF8}"/>
          </ac:picMkLst>
        </pc:picChg>
        <pc:picChg chg="del">
          <ac:chgData name="Jouri Ghazi" userId="bb17215a-62f0-4515-b7d9-ffd8e9cf1fd0" providerId="ADAL" clId="{F1FBB305-30E6-4AA6-A034-CE813DA57909}" dt="2025-03-21T14:31:32.333" v="819" actId="478"/>
          <ac:picMkLst>
            <pc:docMk/>
            <pc:sldMk cId="2930257073" sldId="268"/>
            <ac:picMk id="6" creationId="{0812CA51-4B6F-8322-8E7B-E9E13600BC1D}"/>
          </ac:picMkLst>
        </pc:picChg>
        <pc:picChg chg="add mod">
          <ac:chgData name="Jouri Ghazi" userId="bb17215a-62f0-4515-b7d9-ffd8e9cf1fd0" providerId="ADAL" clId="{F1FBB305-30E6-4AA6-A034-CE813DA57909}" dt="2025-03-21T14:30:44.958" v="818" actId="1076"/>
          <ac:picMkLst>
            <pc:docMk/>
            <pc:sldMk cId="2930257073" sldId="268"/>
            <ac:picMk id="8" creationId="{76E30F6F-71C8-0892-D4A4-CB36DD3FE8AE}"/>
          </ac:picMkLst>
        </pc:picChg>
        <pc:picChg chg="add mod">
          <ac:chgData name="Jouri Ghazi" userId="bb17215a-62f0-4515-b7d9-ffd8e9cf1fd0" providerId="ADAL" clId="{F1FBB305-30E6-4AA6-A034-CE813DA57909}" dt="2025-03-21T14:31:40.395" v="824" actId="1076"/>
          <ac:picMkLst>
            <pc:docMk/>
            <pc:sldMk cId="2930257073" sldId="268"/>
            <ac:picMk id="10" creationId="{9AD4DC87-7CA7-5C89-A091-95459DB924FB}"/>
          </ac:picMkLst>
        </pc:picChg>
      </pc:sldChg>
      <pc:sldChg chg="addSp delSp modSp add mod">
        <pc:chgData name="Jouri Ghazi" userId="bb17215a-62f0-4515-b7d9-ffd8e9cf1fd0" providerId="ADAL" clId="{F1FBB305-30E6-4AA6-A034-CE813DA57909}" dt="2025-03-21T15:04:57.524" v="1004" actId="14100"/>
        <pc:sldMkLst>
          <pc:docMk/>
          <pc:sldMk cId="846985123" sldId="269"/>
        </pc:sldMkLst>
        <pc:spChg chg="mod">
          <ac:chgData name="Jouri Ghazi" userId="bb17215a-62f0-4515-b7d9-ffd8e9cf1fd0" providerId="ADAL" clId="{F1FBB305-30E6-4AA6-A034-CE813DA57909}" dt="2025-03-21T14:38:08.847" v="1000" actId="1076"/>
          <ac:spMkLst>
            <pc:docMk/>
            <pc:sldMk cId="846985123" sldId="269"/>
            <ac:spMk id="2" creationId="{ECC2B0C7-CEAF-B316-DC18-CF2EC5F81AED}"/>
          </ac:spMkLst>
        </pc:spChg>
        <pc:spChg chg="del mod">
          <ac:chgData name="Jouri Ghazi" userId="bb17215a-62f0-4515-b7d9-ffd8e9cf1fd0" providerId="ADAL" clId="{F1FBB305-30E6-4AA6-A034-CE813DA57909}" dt="2025-03-21T14:36:49.010" v="954" actId="478"/>
          <ac:spMkLst>
            <pc:docMk/>
            <pc:sldMk cId="846985123" sldId="269"/>
            <ac:spMk id="7" creationId="{675FF348-A178-A6F6-0334-5919BE9A33B3}"/>
          </ac:spMkLst>
        </pc:spChg>
        <pc:spChg chg="add del mod">
          <ac:chgData name="Jouri Ghazi" userId="bb17215a-62f0-4515-b7d9-ffd8e9cf1fd0" providerId="ADAL" clId="{F1FBB305-30E6-4AA6-A034-CE813DA57909}" dt="2025-03-21T14:35:55.405" v="943" actId="478"/>
          <ac:spMkLst>
            <pc:docMk/>
            <pc:sldMk cId="846985123" sldId="269"/>
            <ac:spMk id="9" creationId="{963CAFB5-E0A2-008C-53BF-D5643853D86D}"/>
          </ac:spMkLst>
        </pc:spChg>
        <pc:spChg chg="add mod">
          <ac:chgData name="Jouri Ghazi" userId="bb17215a-62f0-4515-b7d9-ffd8e9cf1fd0" providerId="ADAL" clId="{F1FBB305-30E6-4AA6-A034-CE813DA57909}" dt="2025-03-21T15:00:16.660" v="1003" actId="1076"/>
          <ac:spMkLst>
            <pc:docMk/>
            <pc:sldMk cId="846985123" sldId="269"/>
            <ac:spMk id="12" creationId="{0CEACED1-95DE-F97F-AD5F-356F73562A5D}"/>
          </ac:spMkLst>
        </pc:spChg>
        <pc:spChg chg="add mod">
          <ac:chgData name="Jouri Ghazi" userId="bb17215a-62f0-4515-b7d9-ffd8e9cf1fd0" providerId="ADAL" clId="{F1FBB305-30E6-4AA6-A034-CE813DA57909}" dt="2025-03-21T14:37:10.062" v="988" actId="14100"/>
          <ac:spMkLst>
            <pc:docMk/>
            <pc:sldMk cId="846985123" sldId="269"/>
            <ac:spMk id="13" creationId="{8FFF9566-0D0E-2CCB-9F3C-385FAB537E88}"/>
          </ac:spMkLst>
        </pc:spChg>
        <pc:picChg chg="add mod">
          <ac:chgData name="Jouri Ghazi" userId="bb17215a-62f0-4515-b7d9-ffd8e9cf1fd0" providerId="ADAL" clId="{F1FBB305-30E6-4AA6-A034-CE813DA57909}" dt="2025-03-21T15:04:57.524" v="1004" actId="14100"/>
          <ac:picMkLst>
            <pc:docMk/>
            <pc:sldMk cId="846985123" sldId="269"/>
            <ac:picMk id="4" creationId="{ECA6BF63-764C-F6D6-56E4-C57FFB29E208}"/>
          </ac:picMkLst>
        </pc:picChg>
        <pc:picChg chg="del">
          <ac:chgData name="Jouri Ghazi" userId="bb17215a-62f0-4515-b7d9-ffd8e9cf1fd0" providerId="ADAL" clId="{F1FBB305-30E6-4AA6-A034-CE813DA57909}" dt="2025-03-21T14:35:52.149" v="942" actId="478"/>
          <ac:picMkLst>
            <pc:docMk/>
            <pc:sldMk cId="846985123" sldId="269"/>
            <ac:picMk id="5" creationId="{9082289F-79B3-A902-AFFF-1756D0B567F7}"/>
          </ac:picMkLst>
        </pc:picChg>
        <pc:picChg chg="del">
          <ac:chgData name="Jouri Ghazi" userId="bb17215a-62f0-4515-b7d9-ffd8e9cf1fd0" providerId="ADAL" clId="{F1FBB305-30E6-4AA6-A034-CE813DA57909}" dt="2025-03-21T14:34:47.121" v="938" actId="478"/>
          <ac:picMkLst>
            <pc:docMk/>
            <pc:sldMk cId="846985123" sldId="269"/>
            <ac:picMk id="6" creationId="{F4A7D66B-C4B1-F52D-6944-FC51ABC42E87}"/>
          </ac:picMkLst>
        </pc:picChg>
        <pc:picChg chg="add mod">
          <ac:chgData name="Jouri Ghazi" userId="bb17215a-62f0-4515-b7d9-ffd8e9cf1fd0" providerId="ADAL" clId="{F1FBB305-30E6-4AA6-A034-CE813DA57909}" dt="2025-03-21T14:38:10.204" v="1001" actId="1076"/>
          <ac:picMkLst>
            <pc:docMk/>
            <pc:sldMk cId="846985123" sldId="269"/>
            <ac:picMk id="11" creationId="{DC194EBA-6BAA-3771-712D-EDCB49C56D27}"/>
          </ac:picMkLst>
        </pc:picChg>
      </pc:sldChg>
      <pc:sldChg chg="addSp delSp modSp new mod">
        <pc:chgData name="Jouri Ghazi" userId="bb17215a-62f0-4515-b7d9-ffd8e9cf1fd0" providerId="ADAL" clId="{F1FBB305-30E6-4AA6-A034-CE813DA57909}" dt="2025-03-21T15:59:38.322" v="1010" actId="962"/>
        <pc:sldMkLst>
          <pc:docMk/>
          <pc:sldMk cId="648321843" sldId="273"/>
        </pc:sldMkLst>
        <pc:spChg chg="del">
          <ac:chgData name="Jouri Ghazi" userId="bb17215a-62f0-4515-b7d9-ffd8e9cf1fd0" providerId="ADAL" clId="{F1FBB305-30E6-4AA6-A034-CE813DA57909}" dt="2025-03-21T15:59:32.699" v="1007" actId="478"/>
          <ac:spMkLst>
            <pc:docMk/>
            <pc:sldMk cId="648321843" sldId="273"/>
            <ac:spMk id="2" creationId="{2625C828-8669-EC5C-38A5-BCE176364152}"/>
          </ac:spMkLst>
        </pc:spChg>
        <pc:spChg chg="del">
          <ac:chgData name="Jouri Ghazi" userId="bb17215a-62f0-4515-b7d9-ffd8e9cf1fd0" providerId="ADAL" clId="{F1FBB305-30E6-4AA6-A034-CE813DA57909}" dt="2025-03-21T15:59:32.699" v="1007" actId="478"/>
          <ac:spMkLst>
            <pc:docMk/>
            <pc:sldMk cId="648321843" sldId="273"/>
            <ac:spMk id="3" creationId="{42DA0D17-1AF3-9200-47D9-7DE564775C55}"/>
          </ac:spMkLst>
        </pc:spChg>
        <pc:picChg chg="add mod">
          <ac:chgData name="Jouri Ghazi" userId="bb17215a-62f0-4515-b7d9-ffd8e9cf1fd0" providerId="ADAL" clId="{F1FBB305-30E6-4AA6-A034-CE813DA57909}" dt="2025-03-21T15:59:38.322" v="1010" actId="962"/>
          <ac:picMkLst>
            <pc:docMk/>
            <pc:sldMk cId="648321843" sldId="273"/>
            <ac:picMk id="5" creationId="{F1AEE781-F6BF-280D-AF70-685920BBDA6A}"/>
          </ac:picMkLst>
        </pc:picChg>
      </pc:sldChg>
      <pc:sldChg chg="add">
        <pc:chgData name="Jouri Ghazi" userId="bb17215a-62f0-4515-b7d9-ffd8e9cf1fd0" providerId="ADAL" clId="{F1FBB305-30E6-4AA6-A034-CE813DA57909}" dt="2025-03-21T16:07:58.844" v="1011"/>
        <pc:sldMkLst>
          <pc:docMk/>
          <pc:sldMk cId="823136499" sldId="274"/>
        </pc:sldMkLst>
      </pc:sldChg>
      <pc:sldChg chg="add">
        <pc:chgData name="Jouri Ghazi" userId="bb17215a-62f0-4515-b7d9-ffd8e9cf1fd0" providerId="ADAL" clId="{F1FBB305-30E6-4AA6-A034-CE813DA57909}" dt="2025-03-21T16:07:58.844" v="1011"/>
        <pc:sldMkLst>
          <pc:docMk/>
          <pc:sldMk cId="2208438516" sldId="275"/>
        </pc:sldMkLst>
      </pc:sldChg>
      <pc:sldChg chg="add">
        <pc:chgData name="Jouri Ghazi" userId="bb17215a-62f0-4515-b7d9-ffd8e9cf1fd0" providerId="ADAL" clId="{F1FBB305-30E6-4AA6-A034-CE813DA57909}" dt="2025-03-21T16:07:58.844" v="1011"/>
        <pc:sldMkLst>
          <pc:docMk/>
          <pc:sldMk cId="2791436115" sldId="276"/>
        </pc:sldMkLst>
      </pc:sldChg>
      <pc:sldChg chg="add">
        <pc:chgData name="Jouri Ghazi" userId="bb17215a-62f0-4515-b7d9-ffd8e9cf1fd0" providerId="ADAL" clId="{F1FBB305-30E6-4AA6-A034-CE813DA57909}" dt="2025-03-21T16:07:58.844" v="1011"/>
        <pc:sldMkLst>
          <pc:docMk/>
          <pc:sldMk cId="3671402887" sldId="277"/>
        </pc:sldMkLst>
      </pc:sldChg>
      <pc:sldChg chg="add del">
        <pc:chgData name="Jouri Ghazi" userId="bb17215a-62f0-4515-b7d9-ffd8e9cf1fd0" providerId="ADAL" clId="{F1FBB305-30E6-4AA6-A034-CE813DA57909}" dt="2025-03-21T16:22:44.545" v="1013"/>
        <pc:sldMkLst>
          <pc:docMk/>
          <pc:sldMk cId="790747873" sldId="311"/>
        </pc:sldMkLst>
      </pc:sldChg>
    </pc:docChg>
  </pc:docChgLst>
  <pc:docChgLst>
    <pc:chgData name="Jahtega Djukpen" userId="54399987-759a-4afe-9fc9-7f8df963e942" providerId="ADAL" clId="{F4F1DC77-44DA-41E3-9AFC-B67C1785CBDD}"/>
    <pc:docChg chg="addSld modSld">
      <pc:chgData name="Jahtega Djukpen" userId="54399987-759a-4afe-9fc9-7f8df963e942" providerId="ADAL" clId="{F4F1DC77-44DA-41E3-9AFC-B67C1785CBDD}" dt="2025-03-21T15:17:09.450" v="5"/>
      <pc:docMkLst>
        <pc:docMk/>
      </pc:docMkLst>
      <pc:sldChg chg="addSp modSp mod">
        <pc:chgData name="Jahtega Djukpen" userId="54399987-759a-4afe-9fc9-7f8df963e942" providerId="ADAL" clId="{F4F1DC77-44DA-41E3-9AFC-B67C1785CBDD}" dt="2025-03-21T15:11:15.698" v="4" actId="1076"/>
        <pc:sldMkLst>
          <pc:docMk/>
          <pc:sldMk cId="3823749171" sldId="262"/>
        </pc:sldMkLst>
        <pc:spChg chg="add mod">
          <ac:chgData name="Jahtega Djukpen" userId="54399987-759a-4afe-9fc9-7f8df963e942" providerId="ADAL" clId="{F4F1DC77-44DA-41E3-9AFC-B67C1785CBDD}" dt="2025-03-21T15:10:45.186" v="0"/>
          <ac:spMkLst>
            <pc:docMk/>
            <pc:sldMk cId="3823749171" sldId="262"/>
            <ac:spMk id="2" creationId="{721BD0F3-EAA9-E98C-6811-D17BFEB452B4}"/>
          </ac:spMkLst>
        </pc:spChg>
        <pc:picChg chg="add mod">
          <ac:chgData name="Jahtega Djukpen" userId="54399987-759a-4afe-9fc9-7f8df963e942" providerId="ADAL" clId="{F4F1DC77-44DA-41E3-9AFC-B67C1785CBDD}" dt="2025-03-21T15:11:01.087" v="2" actId="1076"/>
          <ac:picMkLst>
            <pc:docMk/>
            <pc:sldMk cId="3823749171" sldId="262"/>
            <ac:picMk id="3" creationId="{3A07F52D-0AAB-A0BC-E241-27B365B32E56}"/>
          </ac:picMkLst>
        </pc:picChg>
        <pc:picChg chg="add mod">
          <ac:chgData name="Jahtega Djukpen" userId="54399987-759a-4afe-9fc9-7f8df963e942" providerId="ADAL" clId="{F4F1DC77-44DA-41E3-9AFC-B67C1785CBDD}" dt="2025-03-21T15:11:15.698" v="4" actId="1076"/>
          <ac:picMkLst>
            <pc:docMk/>
            <pc:sldMk cId="3823749171" sldId="262"/>
            <ac:picMk id="4" creationId="{E85DD6CC-24AC-0082-820C-D04FC13E1F9B}"/>
          </ac:picMkLst>
        </pc:picChg>
      </pc:sldChg>
      <pc:sldChg chg="add">
        <pc:chgData name="Jahtega Djukpen" userId="54399987-759a-4afe-9fc9-7f8df963e942" providerId="ADAL" clId="{F4F1DC77-44DA-41E3-9AFC-B67C1785CBDD}" dt="2025-03-21T15:17:09.450" v="5"/>
        <pc:sldMkLst>
          <pc:docMk/>
          <pc:sldMk cId="73684761" sldId="271"/>
        </pc:sldMkLst>
      </pc:sldChg>
    </pc:docChg>
  </pc:docChgLst>
  <pc:docChgLst>
    <pc:chgData name="Ashton M Bryant" userId="0eb0287a-6194-46f6-af18-ef6813bd915d" providerId="ADAL" clId="{37CD7F53-4D85-4D96-887E-F10D7EC0BB37}"/>
    <pc:docChg chg="undo custSel addSld modSld">
      <pc:chgData name="Ashton M Bryant" userId="0eb0287a-6194-46f6-af18-ef6813bd915d" providerId="ADAL" clId="{37CD7F53-4D85-4D96-887E-F10D7EC0BB37}" dt="2025-03-21T15:48:31.812" v="317" actId="1076"/>
      <pc:docMkLst>
        <pc:docMk/>
      </pc:docMkLst>
      <pc:sldChg chg="addSp delSp modSp mod">
        <pc:chgData name="Ashton M Bryant" userId="0eb0287a-6194-46f6-af18-ef6813bd915d" providerId="ADAL" clId="{37CD7F53-4D85-4D96-887E-F10D7EC0BB37}" dt="2025-03-21T15:37:59.586" v="288" actId="1076"/>
        <pc:sldMkLst>
          <pc:docMk/>
          <pc:sldMk cId="37320285" sldId="257"/>
        </pc:sldMkLst>
        <pc:spChg chg="add del mod">
          <ac:chgData name="Ashton M Bryant" userId="0eb0287a-6194-46f6-af18-ef6813bd915d" providerId="ADAL" clId="{37CD7F53-4D85-4D96-887E-F10D7EC0BB37}" dt="2025-03-21T15:16:08.608" v="20" actId="478"/>
          <ac:spMkLst>
            <pc:docMk/>
            <pc:sldMk cId="37320285" sldId="257"/>
            <ac:spMk id="2" creationId="{441C2A60-7764-A474-102F-85302D6730DD}"/>
          </ac:spMkLst>
        </pc:spChg>
        <pc:spChg chg="add mod">
          <ac:chgData name="Ashton M Bryant" userId="0eb0287a-6194-46f6-af18-ef6813bd915d" providerId="ADAL" clId="{37CD7F53-4D85-4D96-887E-F10D7EC0BB37}" dt="2025-03-21T15:20:20.633" v="219" actId="5793"/>
          <ac:spMkLst>
            <pc:docMk/>
            <pc:sldMk cId="37320285" sldId="257"/>
            <ac:spMk id="3" creationId="{A4847D64-ABDF-F6B9-E817-6440F9E90B3E}"/>
          </ac:spMkLst>
        </pc:spChg>
        <pc:spChg chg="add">
          <ac:chgData name="Ashton M Bryant" userId="0eb0287a-6194-46f6-af18-ef6813bd915d" providerId="ADAL" clId="{37CD7F53-4D85-4D96-887E-F10D7EC0BB37}" dt="2025-03-21T15:20:36.052" v="220"/>
          <ac:spMkLst>
            <pc:docMk/>
            <pc:sldMk cId="37320285" sldId="257"/>
            <ac:spMk id="5" creationId="{48F2CFF6-C9DE-EC12-ED83-89C02EAE123B}"/>
          </ac:spMkLst>
        </pc:spChg>
        <pc:picChg chg="add mod">
          <ac:chgData name="Ashton M Bryant" userId="0eb0287a-6194-46f6-af18-ef6813bd915d" providerId="ADAL" clId="{37CD7F53-4D85-4D96-887E-F10D7EC0BB37}" dt="2025-03-21T15:37:54.795" v="286" actId="1076"/>
          <ac:picMkLst>
            <pc:docMk/>
            <pc:sldMk cId="37320285" sldId="257"/>
            <ac:picMk id="7" creationId="{74D6F6B2-2CD4-A138-FF9C-E4C18E99D524}"/>
          </ac:picMkLst>
        </pc:picChg>
        <pc:picChg chg="add mod">
          <ac:chgData name="Ashton M Bryant" userId="0eb0287a-6194-46f6-af18-ef6813bd915d" providerId="ADAL" clId="{37CD7F53-4D85-4D96-887E-F10D7EC0BB37}" dt="2025-03-21T15:36:27.448" v="281" actId="14100"/>
          <ac:picMkLst>
            <pc:docMk/>
            <pc:sldMk cId="37320285" sldId="257"/>
            <ac:picMk id="9" creationId="{3F21DB58-920A-07D3-CEC0-45CF861C4101}"/>
          </ac:picMkLst>
        </pc:picChg>
        <pc:picChg chg="add mod">
          <ac:chgData name="Ashton M Bryant" userId="0eb0287a-6194-46f6-af18-ef6813bd915d" providerId="ADAL" clId="{37CD7F53-4D85-4D96-887E-F10D7EC0BB37}" dt="2025-03-21T15:37:59.586" v="288" actId="1076"/>
          <ac:picMkLst>
            <pc:docMk/>
            <pc:sldMk cId="37320285" sldId="257"/>
            <ac:picMk id="11" creationId="{7C8EC838-B5EA-FDE9-BBA8-51FBB3906481}"/>
          </ac:picMkLst>
        </pc:picChg>
      </pc:sldChg>
      <pc:sldChg chg="addSp delSp modSp new mod">
        <pc:chgData name="Ashton M Bryant" userId="0eb0287a-6194-46f6-af18-ef6813bd915d" providerId="ADAL" clId="{37CD7F53-4D85-4D96-887E-F10D7EC0BB37}" dt="2025-03-21T15:35:03.728" v="274" actId="14100"/>
        <pc:sldMkLst>
          <pc:docMk/>
          <pc:sldMk cId="671719249" sldId="270"/>
        </pc:sldMkLst>
        <pc:spChg chg="mod">
          <ac:chgData name="Ashton M Bryant" userId="0eb0287a-6194-46f6-af18-ef6813bd915d" providerId="ADAL" clId="{37CD7F53-4D85-4D96-887E-F10D7EC0BB37}" dt="2025-03-21T15:14:50.763" v="12" actId="20577"/>
          <ac:spMkLst>
            <pc:docMk/>
            <pc:sldMk cId="671719249" sldId="270"/>
            <ac:spMk id="2" creationId="{69FBCC95-8629-4929-CF38-C71BA48E54AC}"/>
          </ac:spMkLst>
        </pc:spChg>
        <pc:spChg chg="del">
          <ac:chgData name="Ashton M Bryant" userId="0eb0287a-6194-46f6-af18-ef6813bd915d" providerId="ADAL" clId="{37CD7F53-4D85-4D96-887E-F10D7EC0BB37}" dt="2025-03-21T15:24:10.454" v="229"/>
          <ac:spMkLst>
            <pc:docMk/>
            <pc:sldMk cId="671719249" sldId="270"/>
            <ac:spMk id="3" creationId="{43D828C4-5D5D-ADE7-6AD0-86F412A54942}"/>
          </ac:spMkLst>
        </pc:spChg>
        <pc:spChg chg="add del mod">
          <ac:chgData name="Ashton M Bryant" userId="0eb0287a-6194-46f6-af18-ef6813bd915d" providerId="ADAL" clId="{37CD7F53-4D85-4D96-887E-F10D7EC0BB37}" dt="2025-03-21T15:30:36.774" v="237"/>
          <ac:spMkLst>
            <pc:docMk/>
            <pc:sldMk cId="671719249" sldId="270"/>
            <ac:spMk id="7" creationId="{AFCEF45D-D65A-8BC7-94E3-78E105974CD8}"/>
          </ac:spMkLst>
        </pc:spChg>
        <pc:spChg chg="add del mod">
          <ac:chgData name="Ashton M Bryant" userId="0eb0287a-6194-46f6-af18-ef6813bd915d" providerId="ADAL" clId="{37CD7F53-4D85-4D96-887E-F10D7EC0BB37}" dt="2025-03-21T15:30:44.803" v="241"/>
          <ac:spMkLst>
            <pc:docMk/>
            <pc:sldMk cId="671719249" sldId="270"/>
            <ac:spMk id="11" creationId="{836ECB77-2E64-20F9-F792-6F6089BCF253}"/>
          </ac:spMkLst>
        </pc:spChg>
        <pc:picChg chg="add del mod">
          <ac:chgData name="Ashton M Bryant" userId="0eb0287a-6194-46f6-af18-ef6813bd915d" providerId="ADAL" clId="{37CD7F53-4D85-4D96-887E-F10D7EC0BB37}" dt="2025-03-21T15:24:12.784" v="232" actId="478"/>
          <ac:picMkLst>
            <pc:docMk/>
            <pc:sldMk cId="671719249" sldId="270"/>
            <ac:picMk id="5" creationId="{203CDE4C-8D07-0DD5-FC8C-4BF7D60A0E9B}"/>
          </ac:picMkLst>
        </pc:picChg>
        <pc:picChg chg="add del mod">
          <ac:chgData name="Ashton M Bryant" userId="0eb0287a-6194-46f6-af18-ef6813bd915d" providerId="ADAL" clId="{37CD7F53-4D85-4D96-887E-F10D7EC0BB37}" dt="2025-03-21T15:30:40.669" v="240" actId="478"/>
          <ac:picMkLst>
            <pc:docMk/>
            <pc:sldMk cId="671719249" sldId="270"/>
            <ac:picMk id="9" creationId="{09E8FA59-F17B-DB93-38EF-73A34E44E247}"/>
          </ac:picMkLst>
        </pc:picChg>
        <pc:picChg chg="add mod">
          <ac:chgData name="Ashton M Bryant" userId="0eb0287a-6194-46f6-af18-ef6813bd915d" providerId="ADAL" clId="{37CD7F53-4D85-4D96-887E-F10D7EC0BB37}" dt="2025-03-21T15:33:33.051" v="262" actId="14100"/>
          <ac:picMkLst>
            <pc:docMk/>
            <pc:sldMk cId="671719249" sldId="270"/>
            <ac:picMk id="13" creationId="{D5F939CF-6524-C3B8-DAA7-9CD7F73953FC}"/>
          </ac:picMkLst>
        </pc:picChg>
        <pc:picChg chg="add del mod">
          <ac:chgData name="Ashton M Bryant" userId="0eb0287a-6194-46f6-af18-ef6813bd915d" providerId="ADAL" clId="{37CD7F53-4D85-4D96-887E-F10D7EC0BB37}" dt="2025-03-21T15:30:55.381" v="248" actId="478"/>
          <ac:picMkLst>
            <pc:docMk/>
            <pc:sldMk cId="671719249" sldId="270"/>
            <ac:picMk id="15" creationId="{DE31D33F-309C-986F-BE02-CD55D210B7DC}"/>
          </ac:picMkLst>
        </pc:picChg>
        <pc:picChg chg="add del mod">
          <ac:chgData name="Ashton M Bryant" userId="0eb0287a-6194-46f6-af18-ef6813bd915d" providerId="ADAL" clId="{37CD7F53-4D85-4D96-887E-F10D7EC0BB37}" dt="2025-03-21T15:33:10.296" v="256" actId="478"/>
          <ac:picMkLst>
            <pc:docMk/>
            <pc:sldMk cId="671719249" sldId="270"/>
            <ac:picMk id="17" creationId="{81CDA5BF-AF69-F69E-5EE1-9D5B775D1E4C}"/>
          </ac:picMkLst>
        </pc:picChg>
        <pc:picChg chg="add mod modCrop">
          <ac:chgData name="Ashton M Bryant" userId="0eb0287a-6194-46f6-af18-ef6813bd915d" providerId="ADAL" clId="{37CD7F53-4D85-4D96-887E-F10D7EC0BB37}" dt="2025-03-21T15:35:03.728" v="274" actId="14100"/>
          <ac:picMkLst>
            <pc:docMk/>
            <pc:sldMk cId="671719249" sldId="270"/>
            <ac:picMk id="19" creationId="{146C8D0C-DA1C-12BE-EF95-B30963E881AA}"/>
          </ac:picMkLst>
        </pc:picChg>
      </pc:sldChg>
      <pc:sldChg chg="addSp delSp modSp new mod">
        <pc:chgData name="Ashton M Bryant" userId="0eb0287a-6194-46f6-af18-ef6813bd915d" providerId="ADAL" clId="{37CD7F53-4D85-4D96-887E-F10D7EC0BB37}" dt="2025-03-21T15:48:31.812" v="317" actId="1076"/>
        <pc:sldMkLst>
          <pc:docMk/>
          <pc:sldMk cId="1027999370" sldId="272"/>
        </pc:sldMkLst>
        <pc:spChg chg="mod">
          <ac:chgData name="Ashton M Bryant" userId="0eb0287a-6194-46f6-af18-ef6813bd915d" providerId="ADAL" clId="{37CD7F53-4D85-4D96-887E-F10D7EC0BB37}" dt="2025-03-21T15:40:50.184" v="303" actId="20577"/>
          <ac:spMkLst>
            <pc:docMk/>
            <pc:sldMk cId="1027999370" sldId="272"/>
            <ac:spMk id="2" creationId="{C13052FA-BCFD-7DBD-585F-4602A577CB68}"/>
          </ac:spMkLst>
        </pc:spChg>
        <pc:spChg chg="del">
          <ac:chgData name="Ashton M Bryant" userId="0eb0287a-6194-46f6-af18-ef6813bd915d" providerId="ADAL" clId="{37CD7F53-4D85-4D96-887E-F10D7EC0BB37}" dt="2025-03-21T15:44:52.762" v="304" actId="22"/>
          <ac:spMkLst>
            <pc:docMk/>
            <pc:sldMk cId="1027999370" sldId="272"/>
            <ac:spMk id="3" creationId="{8C03B9DA-71A5-624F-188D-41A6501A8543}"/>
          </ac:spMkLst>
        </pc:spChg>
        <pc:spChg chg="add mod">
          <ac:chgData name="Ashton M Bryant" userId="0eb0287a-6194-46f6-af18-ef6813bd915d" providerId="ADAL" clId="{37CD7F53-4D85-4D96-887E-F10D7EC0BB37}" dt="2025-03-21T15:48:02.024" v="316" actId="1076"/>
          <ac:spMkLst>
            <pc:docMk/>
            <pc:sldMk cId="1027999370" sldId="272"/>
            <ac:spMk id="8" creationId="{4DD5C9CA-C4C9-CAE0-D81F-AEACBC581953}"/>
          </ac:spMkLst>
        </pc:spChg>
        <pc:picChg chg="add mod ord">
          <ac:chgData name="Ashton M Bryant" userId="0eb0287a-6194-46f6-af18-ef6813bd915d" providerId="ADAL" clId="{37CD7F53-4D85-4D96-887E-F10D7EC0BB37}" dt="2025-03-21T15:48:31.812" v="317" actId="1076"/>
          <ac:picMkLst>
            <pc:docMk/>
            <pc:sldMk cId="1027999370" sldId="272"/>
            <ac:picMk id="5" creationId="{6CBEFB7F-3129-1822-694C-BB0B436953B7}"/>
          </ac:picMkLst>
        </pc:picChg>
        <pc:picChg chg="add mod">
          <ac:chgData name="Ashton M Bryant" userId="0eb0287a-6194-46f6-af18-ef6813bd915d" providerId="ADAL" clId="{37CD7F53-4D85-4D96-887E-F10D7EC0BB37}" dt="2025-03-21T15:47:34.372" v="313" actId="1076"/>
          <ac:picMkLst>
            <pc:docMk/>
            <pc:sldMk cId="1027999370" sldId="272"/>
            <ac:picMk id="7" creationId="{04CAE649-9CFC-2096-BA18-74D67D888C2F}"/>
          </ac:picMkLst>
        </pc:picChg>
      </pc:sldChg>
    </pc:docChg>
  </pc:docChgLst>
  <pc:docChgLst>
    <pc:chgData name="Zacary Louis" userId="S::tuo98134@temple.edu::8f3aca00-5295-44c5-9390-7dbabfcbb964" providerId="AD" clId="Web-{7B8987FA-7EB1-357E-FDC6-2274125AE7D1}"/>
    <pc:docChg chg="modSld">
      <pc:chgData name="Zacary Louis" userId="S::tuo98134@temple.edu::8f3aca00-5295-44c5-9390-7dbabfcbb964" providerId="AD" clId="Web-{7B8987FA-7EB1-357E-FDC6-2274125AE7D1}" dt="2025-03-21T15:30:37.984" v="212" actId="20577"/>
      <pc:docMkLst>
        <pc:docMk/>
      </pc:docMkLst>
      <pc:sldChg chg="addSp delSp modSp">
        <pc:chgData name="Zacary Louis" userId="S::tuo98134@temple.edu::8f3aca00-5295-44c5-9390-7dbabfcbb964" providerId="AD" clId="Web-{7B8987FA-7EB1-357E-FDC6-2274125AE7D1}" dt="2025-03-21T15:30:37.984" v="212" actId="20577"/>
        <pc:sldMkLst>
          <pc:docMk/>
          <pc:sldMk cId="370129380" sldId="260"/>
        </pc:sldMkLst>
        <pc:spChg chg="add del mod">
          <ac:chgData name="Zacary Louis" userId="S::tuo98134@temple.edu::8f3aca00-5295-44c5-9390-7dbabfcbb964" providerId="AD" clId="Web-{7B8987FA-7EB1-357E-FDC6-2274125AE7D1}" dt="2025-03-21T15:21:22.557" v="18"/>
          <ac:spMkLst>
            <pc:docMk/>
            <pc:sldMk cId="370129380" sldId="260"/>
            <ac:spMk id="3" creationId="{4A9562C7-90A8-E2FD-39AA-30AA83DE645C}"/>
          </ac:spMkLst>
        </pc:spChg>
        <pc:spChg chg="add del mod">
          <ac:chgData name="Zacary Louis" userId="S::tuo98134@temple.edu::8f3aca00-5295-44c5-9390-7dbabfcbb964" providerId="AD" clId="Web-{7B8987FA-7EB1-357E-FDC6-2274125AE7D1}" dt="2025-03-21T15:22:49.123" v="36"/>
          <ac:spMkLst>
            <pc:docMk/>
            <pc:sldMk cId="370129380" sldId="260"/>
            <ac:spMk id="5" creationId="{457420D4-58A1-B3A7-DEAE-3DE006493CDC}"/>
          </ac:spMkLst>
        </pc:spChg>
        <pc:spChg chg="add mod">
          <ac:chgData name="Zacary Louis" userId="S::tuo98134@temple.edu::8f3aca00-5295-44c5-9390-7dbabfcbb964" providerId="AD" clId="Web-{7B8987FA-7EB1-357E-FDC6-2274125AE7D1}" dt="2025-03-21T15:30:37.984" v="212" actId="20577"/>
          <ac:spMkLst>
            <pc:docMk/>
            <pc:sldMk cId="370129380" sldId="260"/>
            <ac:spMk id="7" creationId="{85B45575-596F-DF7B-65AB-EAD6E0EE0CE5}"/>
          </ac:spMkLst>
        </pc:spChg>
        <pc:spChg chg="del">
          <ac:chgData name="Zacary Louis" userId="S::tuo98134@temple.edu::8f3aca00-5295-44c5-9390-7dbabfcbb964" providerId="AD" clId="Web-{7B8987FA-7EB1-357E-FDC6-2274125AE7D1}" dt="2025-03-21T15:20:26.852" v="0"/>
          <ac:spMkLst>
            <pc:docMk/>
            <pc:sldMk cId="370129380" sldId="260"/>
            <ac:spMk id="10" creationId="{73F2F77C-2C46-E650-2110-A814EFAECFDA}"/>
          </ac:spMkLst>
        </pc:spChg>
        <pc:picChg chg="add mod ord">
          <ac:chgData name="Zacary Louis" userId="S::tuo98134@temple.edu::8f3aca00-5295-44c5-9390-7dbabfcbb964" providerId="AD" clId="Web-{7B8987FA-7EB1-357E-FDC6-2274125AE7D1}" dt="2025-03-21T15:23:16.561" v="43" actId="1076"/>
          <ac:picMkLst>
            <pc:docMk/>
            <pc:sldMk cId="370129380" sldId="260"/>
            <ac:picMk id="2" creationId="{7D67B067-7365-A81C-573F-0CD620CC971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694E4-8C0B-48B5-A86E-7A9039A1B051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65466-C2E9-4C4B-8F5C-8DECDACC0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9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65466-C2E9-4C4B-8F5C-8DECDACC04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83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7E935-B196-2916-D37F-430C93ADF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C64AE-DFFC-1D20-5CD0-22FB404DC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8E164-30D9-1B44-977D-8F644A54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128-5D0E-4EC2-A18A-E7D4816F516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1EEC7-3D25-32CE-96F7-C4C797ABA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34361-36F7-6C61-44A0-865F6FE1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2458-F79B-4097-8B7D-62C8E3C5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3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E5FEA-20BA-A7F7-3473-9F6201FED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9EF6E6-BEAB-38C6-D3D7-CDED8119C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D404A-38AE-DFC4-D53C-13AF4B12E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128-5D0E-4EC2-A18A-E7D4816F516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84306-E9DE-54FF-9643-594D2138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B7D61-0FDD-7422-B30D-2BDD800E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2458-F79B-4097-8B7D-62C8E3C5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49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EE68A-7A5F-30E3-E520-24628EF310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F3C03-7633-B617-9E9C-DFFC002DD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8A2DF-8C49-736F-D3EA-68672153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128-5D0E-4EC2-A18A-E7D4816F516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AC67F-DBB4-E644-97E5-E7096C0D2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30490-DADF-7CE6-D038-A7445EC3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2458-F79B-4097-8B7D-62C8E3C5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03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1431D-AB8F-4597-6AC0-A67FDEB45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29A0A-AD41-549E-D82E-01DE0FED3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3D8E0-0BC1-4AB7-6FFF-35858EB11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128-5D0E-4EC2-A18A-E7D4816F516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69B62-EEEF-000C-10BC-0A75A841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A521D-7146-C88A-B7EB-465044EF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2458-F79B-4097-8B7D-62C8E3C5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7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BFB7C-AA1D-C9A1-89B7-B1B569C3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E5FD8-E6DB-6235-2A2B-BB07708E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64541-7438-0E65-6752-D6850ED5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128-5D0E-4EC2-A18A-E7D4816F516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EF12B-BCE0-41FC-345F-6074BDD8C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74B40-C9A6-2A2D-BA71-C27BB5AF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2458-F79B-4097-8B7D-62C8E3C5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64E83-42FD-B3A6-D1C4-0655C2402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61852-BE3F-537C-E0C6-2EC617E81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40C9B-2B61-8EC2-7E60-3456729D7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AE3ED-BE16-83A1-0F70-FF9E89B78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128-5D0E-4EC2-A18A-E7D4816F516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14C15-9E25-A5D2-7735-6715D5FE6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66085-7862-B3E1-2952-FE85DBF5E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2458-F79B-4097-8B7D-62C8E3C5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7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2182F-DD65-7EB1-9376-69ECAF0BA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62EBF-0B8C-7B47-368A-DD7B7EC6C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7A7EC-2864-3115-363D-134FE9556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5BD17-519E-8862-C2FA-2A9CDC05D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15E99-027F-6726-2989-66C2B3291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FF72BD-D472-0D13-243D-51565098C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128-5D0E-4EC2-A18A-E7D4816F516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C27A1D-187B-6DA3-EDE5-EEFC0F8F9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DE5FDC-FF85-7D70-F40C-D16DB201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2458-F79B-4097-8B7D-62C8E3C5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9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F613F-41BC-2781-BD74-25D0F080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AE381-CE5D-E7EC-B195-0FF3B701E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128-5D0E-4EC2-A18A-E7D4816F516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196EE-9049-5590-9D63-6F2DC480F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9F428-DA1C-27FA-677B-7E66DB0D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2458-F79B-4097-8B7D-62C8E3C5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8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7F83C-861F-75A0-968B-C59686F72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128-5D0E-4EC2-A18A-E7D4816F516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F0FB20-F0E9-D465-DC69-46E809FD6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7D75C-4007-8EC3-9215-0BAE166D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2458-F79B-4097-8B7D-62C8E3C5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CA29-303E-7465-6137-CA1424567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59CF-C792-1628-1E19-E7B9E409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B6A77-23BD-C131-7051-E03E02E3F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064DDC-0A8B-D81C-D6F5-858F2C4F2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128-5D0E-4EC2-A18A-E7D4816F516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DF5F8-329A-5DBB-30FD-2BA58F28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4A37F0-9CC4-8FE9-2C99-D14DA719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2458-F79B-4097-8B7D-62C8E3C5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8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6D84A-D24B-988C-BE8D-AEC8C941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20BB89-EA44-E036-6E27-24EBD3CA52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C0C0A4-02B1-10B6-9C4B-77B2A810D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193A1-F806-2B21-445F-080C9ECD8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128-5D0E-4EC2-A18A-E7D4816F516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AD618-0C4C-7BFC-0EBF-1FF562B50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E7F38-23E3-3A38-F8BC-EDEDAECD3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2458-F79B-4097-8B7D-62C8E3C5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25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CEC8D0-3615-CD58-8685-627045E4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98D7C-DDB4-79D3-8F80-8C14B2393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AC926-3F79-57D1-9372-3082E29F5E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230128-5D0E-4EC2-A18A-E7D4816F516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FD1EC-C581-5EE8-CB66-B2713436F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6F256-A72F-ED08-D019-B47E6EAD7D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662458-F79B-4097-8B7D-62C8E3C58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4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31DC44-7122-41B8-5F4A-92833ABD6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b="1">
                <a:latin typeface="Outfit" pitchFamily="2" charset="0"/>
              </a:rPr>
              <a:t>SD ADVISOR MEETING 8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B716CD2-E346-4B47-5C94-16064AC9F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>
                <a:latin typeface="Outfit" pitchFamily="2" charset="0"/>
              </a:rPr>
              <a:t>Advisor: Dr. Picone </a:t>
            </a:r>
          </a:p>
          <a:p>
            <a:r>
              <a:rPr lang="en-US">
                <a:latin typeface="Outfit" pitchFamily="2" charset="0"/>
              </a:rPr>
              <a:t>Team: Jouri, Jahtega, </a:t>
            </a:r>
            <a:r>
              <a:rPr lang="en-US" err="1">
                <a:latin typeface="Outfit" pitchFamily="2" charset="0"/>
              </a:rPr>
              <a:t>Zacary</a:t>
            </a:r>
            <a:r>
              <a:rPr lang="en-US">
                <a:latin typeface="Outfit" pitchFamily="2" charset="0"/>
              </a:rPr>
              <a:t>, Ashton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E4A668C-0039-11AE-A235-6FE59D64A9F2}"/>
              </a:ext>
            </a:extLst>
          </p:cNvPr>
          <p:cNvSpPr txBox="1">
            <a:spLocks/>
          </p:cNvSpPr>
          <p:nvPr/>
        </p:nvSpPr>
        <p:spPr>
          <a:xfrm>
            <a:off x="1524000" y="103028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A184462-672A-7F52-2667-65FCED184A76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7F4D946-56DD-F1D0-1C5A-2691BBF11514}"/>
              </a:ext>
            </a:extLst>
          </p:cNvPr>
          <p:cNvSpPr txBox="1">
            <a:spLocks/>
          </p:cNvSpPr>
          <p:nvPr/>
        </p:nvSpPr>
        <p:spPr>
          <a:xfrm>
            <a:off x="1524000" y="17732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Outfit" pitchFamily="2" charset="0"/>
              </a:rPr>
              <a:t>DeepTRUTH</a:t>
            </a:r>
          </a:p>
        </p:txBody>
      </p:sp>
    </p:spTree>
    <p:extLst>
      <p:ext uri="{BB962C8B-B14F-4D97-AF65-F5344CB8AC3E}">
        <p14:creationId xmlns:p14="http://schemas.microsoft.com/office/powerpoint/2010/main" val="2779421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AC2B9-B604-5F94-7B3C-F1506C895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Outfit" pitchFamily="2" charset="0"/>
              </a:rPr>
              <a:t>Web App</a:t>
            </a:r>
          </a:p>
        </p:txBody>
      </p:sp>
      <p:pic>
        <p:nvPicPr>
          <p:cNvPr id="13" name="Picture 12" descr="A screenshot of a person holding a group of awards&#10;&#10;Description automatically generated">
            <a:extLst>
              <a:ext uri="{FF2B5EF4-FFF2-40B4-BE49-F238E27FC236}">
                <a16:creationId xmlns:a16="http://schemas.microsoft.com/office/drawing/2014/main" id="{8FF2FFFB-A7C9-E185-8499-43EC4D199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214" y="1820578"/>
            <a:ext cx="3553309" cy="2908500"/>
          </a:xfrm>
          <a:prstGeom prst="rect">
            <a:avLst/>
          </a:prstGeom>
        </p:spPr>
      </p:pic>
      <p:pic>
        <p:nvPicPr>
          <p:cNvPr id="15" name="Picture 14" descr="A person holding trophy&#10;&#10;Description automatically generated">
            <a:extLst>
              <a:ext uri="{FF2B5EF4-FFF2-40B4-BE49-F238E27FC236}">
                <a16:creationId xmlns:a16="http://schemas.microsoft.com/office/drawing/2014/main" id="{1A1CBD71-9819-863B-45F0-0C20CDB3B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" y="1914364"/>
            <a:ext cx="3553309" cy="2996304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11785235-177C-6EF9-6EE7-DDA1FBFBA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2" t="1568" r="23838" b="41381"/>
          <a:stretch/>
        </p:blipFill>
        <p:spPr>
          <a:xfrm>
            <a:off x="7637721" y="1690688"/>
            <a:ext cx="3749040" cy="339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7995F9-8EC9-5609-B944-281779D07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090" y="911675"/>
            <a:ext cx="5728168" cy="472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8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BCC95-8629-4929-CF38-C71BA48E5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Segmentation</a:t>
            </a:r>
          </a:p>
        </p:txBody>
      </p:sp>
      <p:pic>
        <p:nvPicPr>
          <p:cNvPr id="13" name="Content Placeholder 12" descr="A person speaking to a group of people&#10;&#10;AI-generated content may be incorrect.">
            <a:extLst>
              <a:ext uri="{FF2B5EF4-FFF2-40B4-BE49-F238E27FC236}">
                <a16:creationId xmlns:a16="http://schemas.microsoft.com/office/drawing/2014/main" id="{D5F939CF-6524-C3B8-DAA7-9CD7F7395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6096000" cy="4572000"/>
          </a:xfrm>
        </p:spPr>
      </p:pic>
      <p:pic>
        <p:nvPicPr>
          <p:cNvPr id="19" name="Picture 18" descr="A person speaking to a group of people&#10;&#10;AI-generated content may be incorrect.">
            <a:extLst>
              <a:ext uri="{FF2B5EF4-FFF2-40B4-BE49-F238E27FC236}">
                <a16:creationId xmlns:a16="http://schemas.microsoft.com/office/drawing/2014/main" id="{146C8D0C-DA1C-12BE-EF95-B30963E88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5" t="21042" r="30416" b="34166"/>
          <a:stretch/>
        </p:blipFill>
        <p:spPr>
          <a:xfrm>
            <a:off x="-88901" y="2286000"/>
            <a:ext cx="618490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1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5BC785-30B3-483A-5ED8-F112B3C29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80120" cy="1325563"/>
          </a:xfrm>
        </p:spPr>
        <p:txBody>
          <a:bodyPr>
            <a:normAutofit/>
          </a:bodyPr>
          <a:lstStyle/>
          <a:p>
            <a:r>
              <a:rPr lang="en-US" sz="3600" b="1">
                <a:latin typeface="Outfit" pitchFamily="2" charset="0"/>
              </a:rPr>
              <a:t>Jouri Updates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7620F8-B7F3-B3CF-3A35-A9FBDE756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367"/>
            <a:ext cx="10515600" cy="4757596"/>
          </a:xfrm>
        </p:spPr>
        <p:txBody>
          <a:bodyPr/>
          <a:lstStyle/>
          <a:p>
            <a:r>
              <a:rPr lang="en-US"/>
              <a:t>Developing software that finds the face(s) within an image </a:t>
            </a:r>
          </a:p>
          <a:p>
            <a:pPr lvl="1"/>
            <a:r>
              <a:rPr lang="en-US"/>
              <a:t>Creates a segmentation boundary</a:t>
            </a:r>
          </a:p>
          <a:p>
            <a:r>
              <a:rPr lang="en-US"/>
              <a:t>Works well when the image is clear and well defined, not when the image is lower quality</a:t>
            </a:r>
          </a:p>
          <a:p>
            <a:r>
              <a:rPr lang="en-US"/>
              <a:t>There are a variety of face classification models, each with their own tradeoffs and different accuracies and speeds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This software would be used in the website tool to extract the face from the image</a:t>
            </a:r>
          </a:p>
        </p:txBody>
      </p:sp>
    </p:spTree>
    <p:extLst>
      <p:ext uri="{BB962C8B-B14F-4D97-AF65-F5344CB8AC3E}">
        <p14:creationId xmlns:p14="http://schemas.microsoft.com/office/powerpoint/2010/main" val="3434011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9E6FE-7CB5-1E57-9264-ADA40EB0B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B4A62-FA36-40BC-56FF-6FBDCF4B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Haar Cascade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52CBC2-1C28-6D2E-A312-93FB982C51BB}"/>
              </a:ext>
            </a:extLst>
          </p:cNvPr>
          <p:cNvSpPr txBox="1">
            <a:spLocks/>
          </p:cNvSpPr>
          <p:nvPr/>
        </p:nvSpPr>
        <p:spPr>
          <a:xfrm>
            <a:off x="3238173" y="5689879"/>
            <a:ext cx="7654240" cy="1842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Software outputs the image with circle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E30F6F-71C8-0892-D4A4-CB36DD3F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72559"/>
            <a:ext cx="4460884" cy="2635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D4DC87-7CA7-5C89-A091-95459DB92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47" y="1995810"/>
            <a:ext cx="5901732" cy="337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57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5EEA7-2CDF-16C4-93B5-24B6F822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MediaPipe</a:t>
            </a:r>
            <a:r>
              <a:rPr lang="en-US"/>
              <a:t> Face Mesh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CE63A9-A025-52FA-9534-60FCCF945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686" y="1915135"/>
            <a:ext cx="4902516" cy="333769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D4165-D7A9-DB3A-2B17-BDAF2E3CB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716" y="1915135"/>
            <a:ext cx="5754598" cy="332446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DAFAC4-55AE-5793-CE7F-4A24D1366ED5}"/>
              </a:ext>
            </a:extLst>
          </p:cNvPr>
          <p:cNvSpPr txBox="1">
            <a:spLocks/>
          </p:cNvSpPr>
          <p:nvPr/>
        </p:nvSpPr>
        <p:spPr>
          <a:xfrm>
            <a:off x="3238173" y="5689879"/>
            <a:ext cx="7654240" cy="1842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Software outputs the image with segmentation </a:t>
            </a:r>
          </a:p>
        </p:txBody>
      </p:sp>
    </p:spTree>
    <p:extLst>
      <p:ext uri="{BB962C8B-B14F-4D97-AF65-F5344CB8AC3E}">
        <p14:creationId xmlns:p14="http://schemas.microsoft.com/office/powerpoint/2010/main" val="2069169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6E20B-4E8E-15CF-1F20-AFD627A2C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2B0C7-CEAF-B316-DC18-CF2EC5F8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84" y="5606255"/>
            <a:ext cx="5729665" cy="1325563"/>
          </a:xfrm>
        </p:spPr>
        <p:txBody>
          <a:bodyPr/>
          <a:lstStyle/>
          <a:p>
            <a:r>
              <a:rPr lang="en-US" err="1"/>
              <a:t>MediaPipe</a:t>
            </a:r>
            <a:r>
              <a:rPr lang="en-US"/>
              <a:t> Face Mesh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6BF63-764C-F6D6-56E4-C57FFB29E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729" y="1731815"/>
            <a:ext cx="5678071" cy="3958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194EBA-6BAA-3771-712D-EDCB49C56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009" y="1731815"/>
            <a:ext cx="3912811" cy="39529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CEACED1-95DE-F97F-AD5F-356F73562A5D}"/>
              </a:ext>
            </a:extLst>
          </p:cNvPr>
          <p:cNvSpPr txBox="1">
            <a:spLocks/>
          </p:cNvSpPr>
          <p:nvPr/>
        </p:nvSpPr>
        <p:spPr>
          <a:xfrm>
            <a:off x="6856764" y="5648067"/>
            <a:ext cx="37347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Haar Cascade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FFF9566-0D0E-2CCB-9F3C-385FAB537E88}"/>
              </a:ext>
            </a:extLst>
          </p:cNvPr>
          <p:cNvSpPr txBox="1">
            <a:spLocks/>
          </p:cNvSpPr>
          <p:nvPr/>
        </p:nvSpPr>
        <p:spPr>
          <a:xfrm>
            <a:off x="838200" y="406252"/>
            <a:ext cx="8702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How does it do with </a:t>
            </a:r>
            <a:r>
              <a:rPr lang="en-US" err="1"/>
              <a:t>DeepFakes</a:t>
            </a:r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6985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0624-59BC-44C3-5FFB-CFB02ADA8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latin typeface="Outfit" pitchFamily="2" charset="0"/>
              </a:rPr>
              <a:t>Jouri Updates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6BCE0-7CE6-1809-6D61-9B658A562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Haar Cascade [Tested]</a:t>
            </a:r>
          </a:p>
          <a:p>
            <a:r>
              <a:rPr lang="en-US" err="1"/>
              <a:t>MediaPipe</a:t>
            </a:r>
            <a:r>
              <a:rPr lang="en-US"/>
              <a:t> Face Mesh [Tested]</a:t>
            </a:r>
          </a:p>
          <a:p>
            <a:r>
              <a:rPr lang="en-US"/>
              <a:t>HOG _ SVM </a:t>
            </a:r>
          </a:p>
          <a:p>
            <a:r>
              <a:rPr lang="en-US"/>
              <a:t>CNN</a:t>
            </a:r>
          </a:p>
          <a:p>
            <a:r>
              <a:rPr lang="en-US"/>
              <a:t>MTCNN</a:t>
            </a:r>
          </a:p>
          <a:p>
            <a:r>
              <a:rPr lang="en-US"/>
              <a:t>YOLO </a:t>
            </a:r>
          </a:p>
          <a:p>
            <a:r>
              <a:rPr lang="en-US"/>
              <a:t>Fast R-CNN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F012C81-5EFC-DB4F-325D-515536184B0E}"/>
              </a:ext>
            </a:extLst>
          </p:cNvPr>
          <p:cNvSpPr txBox="1">
            <a:spLocks/>
          </p:cNvSpPr>
          <p:nvPr/>
        </p:nvSpPr>
        <p:spPr>
          <a:xfrm>
            <a:off x="3991800" y="3660112"/>
            <a:ext cx="7654240" cy="1842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These are a list of other models I found, will look into which is best for our application</a:t>
            </a:r>
          </a:p>
          <a:p>
            <a:r>
              <a:rPr lang="en-US"/>
              <a:t>Needs: high accuracy, simple complexity, fast speed</a:t>
            </a:r>
          </a:p>
        </p:txBody>
      </p:sp>
    </p:spTree>
    <p:extLst>
      <p:ext uri="{BB962C8B-B14F-4D97-AF65-F5344CB8AC3E}">
        <p14:creationId xmlns:p14="http://schemas.microsoft.com/office/powerpoint/2010/main" val="1067411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0DE21-D91A-3FFB-9D3E-592D6E317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F136D57F-7A3B-5CE4-EC84-0093421ED6BF}"/>
              </a:ext>
            </a:extLst>
          </p:cNvPr>
          <p:cNvSpPr txBox="1">
            <a:spLocks/>
          </p:cNvSpPr>
          <p:nvPr/>
        </p:nvSpPr>
        <p:spPr>
          <a:xfrm>
            <a:off x="599675" y="247175"/>
            <a:ext cx="53110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Outfit" pitchFamily="2" charset="0"/>
              </a:rPr>
              <a:t>Jahtega Updates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1BD0F3-EAA9-E98C-6811-D17BFEB45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>
                <a:latin typeface="Outfit" pitchFamily="2" charset="0"/>
              </a:rPr>
              <a:t>Tool does what its meant to do</a:t>
            </a:r>
          </a:p>
          <a:p>
            <a:pPr lvl="1"/>
            <a:r>
              <a:rPr lang="en-US">
                <a:latin typeface="Outfit" pitchFamily="2" charset="0"/>
              </a:rPr>
              <a:t>Takes annotation and image files and spits out csv with feature vector </a:t>
            </a:r>
          </a:p>
          <a:p>
            <a:pPr lvl="1"/>
            <a:r>
              <a:rPr lang="en-US">
                <a:latin typeface="Outfit" pitchFamily="2" charset="0"/>
              </a:rPr>
              <a:t>Ended up writing custom functions for the annotation parsing and the csv</a:t>
            </a:r>
          </a:p>
          <a:p>
            <a:pPr lvl="1"/>
            <a:r>
              <a:rPr lang="en-US">
                <a:latin typeface="Outfit" pitchFamily="2" charset="0"/>
              </a:rPr>
              <a:t>The output csv files contain one feature vector for the entire image.</a:t>
            </a:r>
          </a:p>
          <a:p>
            <a:pPr lvl="1"/>
            <a:endParaRPr lang="en-US">
              <a:latin typeface="Outfit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07F52D-0AAB-A0BC-E241-27B365B32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87" y="3429000"/>
            <a:ext cx="5663362" cy="2882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5DD6CC-24AC-0082-820C-D04FC13E1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267" y="3429000"/>
            <a:ext cx="4896533" cy="22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49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0B6C1-A183-3F51-F4D7-9E5F2F21C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C08B28-BEEF-537F-A38B-79365DCEC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>
                <a:latin typeface="Outfit" pitchFamily="2" charset="0"/>
              </a:rPr>
              <a:t>Jahtega Update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114E59-2DA7-9F00-B052-01A0D19F7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>
                <a:latin typeface="Outfit" pitchFamily="2" charset="0"/>
              </a:rPr>
              <a:t>Sample feature csv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86EA16-B8F4-4830-2A37-FE2A5279B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70" y="2300130"/>
            <a:ext cx="11707859" cy="22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4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C9710-D169-9710-2441-C78CBE2A2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87060B-F8FE-522F-E20F-D273CCFD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>
                <a:latin typeface="Outfit" pitchFamily="2" charset="0"/>
              </a:rPr>
              <a:t>Zacary Update</a:t>
            </a:r>
          </a:p>
        </p:txBody>
      </p:sp>
      <p:pic>
        <p:nvPicPr>
          <p:cNvPr id="2" name="Content Placeholder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D67B067-7365-A81C-573F-0CD620CC9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1562" y="1572790"/>
            <a:ext cx="7346793" cy="3715411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B45575-596F-DF7B-65AB-EAD6E0EE0CE5}"/>
              </a:ext>
            </a:extLst>
          </p:cNvPr>
          <p:cNvSpPr txBox="1">
            <a:spLocks/>
          </p:cNvSpPr>
          <p:nvPr/>
        </p:nvSpPr>
        <p:spPr>
          <a:xfrm>
            <a:off x="601969" y="1573514"/>
            <a:ext cx="4036520" cy="32663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Initializing development  based off IMLD team, will personalize the website after successfully integrating tools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60918-DDC6-3D75-D2B5-3628BB72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3D317-8544-F947-651C-E1E1FC0E2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Do we want to understand how the annotations align with the feature vectors?</a:t>
            </a:r>
          </a:p>
          <a:p>
            <a:r>
              <a:rPr lang="en-US"/>
              <a:t>How do we run the website through the server?</a:t>
            </a:r>
          </a:p>
          <a:p>
            <a:r>
              <a:rPr lang="en-US"/>
              <a:t>Datatypes – </a:t>
            </a:r>
          </a:p>
          <a:p>
            <a:pPr lvl="1"/>
            <a:r>
              <a:rPr lang="en-US"/>
              <a:t>RGB -&gt; 0-255 (8bits)</a:t>
            </a:r>
          </a:p>
          <a:p>
            <a:pPr lvl="1"/>
            <a:r>
              <a:rPr lang="en-US"/>
              <a:t>HSL -&gt; 0-1 (floats)</a:t>
            </a:r>
          </a:p>
          <a:p>
            <a:pPr lvl="1"/>
            <a:r>
              <a:rPr lang="en-US"/>
              <a:t>When choosing features, should we consider the datatype?</a:t>
            </a:r>
          </a:p>
        </p:txBody>
      </p:sp>
    </p:spTree>
    <p:extLst>
      <p:ext uri="{BB962C8B-B14F-4D97-AF65-F5344CB8AC3E}">
        <p14:creationId xmlns:p14="http://schemas.microsoft.com/office/powerpoint/2010/main" val="1299522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newspaper with a group of people in a courtroom&#10;&#10;AI-generated content may be incorrect.">
            <a:extLst>
              <a:ext uri="{FF2B5EF4-FFF2-40B4-BE49-F238E27FC236}">
                <a16:creationId xmlns:a16="http://schemas.microsoft.com/office/drawing/2014/main" id="{F1AEE781-F6BF-280D-AF70-685920BBD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97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21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8250C9-C8C9-FDC7-3CA4-F597BBCB7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latin typeface="Outfit" pitchFamily="2" charset="0"/>
              </a:rPr>
              <a:t>Ashton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47D64-ABDF-F6B9-E817-6440F9E90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/>
              <a:t>All files in dataset have a corresponding annotation file</a:t>
            </a:r>
          </a:p>
          <a:p>
            <a:r>
              <a:rPr lang="en-US"/>
              <a:t>Problem files were moved to the PROBLEMS directory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4D6F6B2-2CD4-A138-FF9C-E4C18E99D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7" y="3408022"/>
            <a:ext cx="5218092" cy="1186543"/>
          </a:xfrm>
          <a:prstGeom prst="rect">
            <a:avLst/>
          </a:prstGeom>
        </p:spPr>
      </p:pic>
      <p:pic>
        <p:nvPicPr>
          <p:cNvPr id="9" name="Picture 8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3F21DB58-920A-07D3-CEC0-45CF861C4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357" y="3408022"/>
            <a:ext cx="6420844" cy="935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8EC838-B5EA-FDE9-BBA8-51FBB3906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47" y="5082708"/>
            <a:ext cx="10796679" cy="97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52FA-BCFD-7DBD-585F-4602A577C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Segmentation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BEFB7F-3129-1822-694C-BB0B43695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7605" y="4858655"/>
            <a:ext cx="4829849" cy="193384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CAE649-9CFC-2096-BA18-74D67D888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948" y="1580892"/>
            <a:ext cx="6211167" cy="1848108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4DD5C9CA-C4C9-CAE0-D81F-AEACBC581953}"/>
              </a:ext>
            </a:extLst>
          </p:cNvPr>
          <p:cNvSpPr/>
          <p:nvPr/>
        </p:nvSpPr>
        <p:spPr>
          <a:xfrm>
            <a:off x="5289493" y="3744685"/>
            <a:ext cx="506074" cy="7982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99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8250C9-C8C9-FDC7-3CA4-F597BBCB7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latin typeface="Outfit" pitchFamily="2" charset="0"/>
              </a:rPr>
              <a:t>Understanding the Dataset annotations</a:t>
            </a:r>
          </a:p>
        </p:txBody>
      </p:sp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D9D436A6-3935-F5E6-6AD7-4035A2DA1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630" y="2128656"/>
            <a:ext cx="2600688" cy="2600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0B5FB2-CADF-1E5A-BBA8-9B2F8AFFC706}"/>
              </a:ext>
            </a:extLst>
          </p:cNvPr>
          <p:cNvSpPr txBox="1"/>
          <p:nvPr/>
        </p:nvSpPr>
        <p:spPr>
          <a:xfrm>
            <a:off x="998376" y="1483567"/>
            <a:ext cx="3893664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Each image has an: </a:t>
            </a:r>
          </a:p>
          <a:p>
            <a:pPr marL="0" marR="0" indent="0">
              <a:spcAft>
                <a:spcPts val="800"/>
              </a:spcAft>
              <a:buNone/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- ID</a:t>
            </a:r>
          </a:p>
          <a:p>
            <a:pPr marL="0" marR="0" indent="0">
              <a:spcAft>
                <a:spcPts val="800"/>
              </a:spcAft>
              <a:buNone/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- </a:t>
            </a:r>
            <a:r>
              <a:rPr lang="en-US" sz="2800" kern="100" err="1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file_name</a:t>
            </a:r>
            <a:endParaRPr lang="en-US" sz="28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indent="0">
              <a:spcAft>
                <a:spcPts val="800"/>
              </a:spcAft>
              <a:buNone/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-width &amp; height</a:t>
            </a:r>
          </a:p>
          <a:p>
            <a:pPr marR="0">
              <a:spcAft>
                <a:spcPts val="800"/>
              </a:spcAft>
              <a:buFontTx/>
              <a:buChar char="-"/>
            </a:pPr>
            <a:endParaRPr lang="en-US" sz="4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352E3A-1EBA-7800-03B0-20BA913DDBB2}"/>
              </a:ext>
            </a:extLst>
          </p:cNvPr>
          <p:cNvSpPr txBox="1"/>
          <p:nvPr/>
        </p:nvSpPr>
        <p:spPr>
          <a:xfrm>
            <a:off x="6859658" y="1404235"/>
            <a:ext cx="389366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Each face has an: </a:t>
            </a:r>
          </a:p>
          <a:p>
            <a:pPr marL="0" marR="0" indent="0">
              <a:spcAft>
                <a:spcPts val="800"/>
              </a:spcAft>
              <a:buNone/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- ID</a:t>
            </a:r>
          </a:p>
          <a:p>
            <a:pPr marL="0" marR="0" indent="0">
              <a:spcAft>
                <a:spcPts val="800"/>
              </a:spcAft>
              <a:buNone/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- </a:t>
            </a:r>
            <a:r>
              <a:rPr lang="en-US" sz="2800" kern="100" err="1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image_id</a:t>
            </a:r>
            <a:endParaRPr lang="en-US" sz="28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- </a:t>
            </a:r>
            <a:r>
              <a:rPr lang="en-US" sz="2800" kern="100" err="1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iscrowd</a:t>
            </a:r>
            <a:endParaRPr lang="en-US" sz="28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- area</a:t>
            </a:r>
          </a:p>
          <a:p>
            <a:pPr>
              <a:spcAft>
                <a:spcPts val="800"/>
              </a:spcAft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- </a:t>
            </a:r>
            <a:r>
              <a:rPr lang="en-US" sz="2800" kern="100" err="1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category_id</a:t>
            </a:r>
            <a:endParaRPr lang="en-US" sz="28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- </a:t>
            </a:r>
            <a:r>
              <a:rPr lang="en-US" sz="2800" kern="100" err="1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bbox</a:t>
            </a:r>
            <a:endParaRPr lang="en-US" sz="28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- segmentation</a:t>
            </a:r>
            <a:endParaRPr lang="en-US" sz="4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AE39EE-520A-F394-7639-198409070CE7}"/>
              </a:ext>
            </a:extLst>
          </p:cNvPr>
          <p:cNvSpPr txBox="1"/>
          <p:nvPr/>
        </p:nvSpPr>
        <p:spPr>
          <a:xfrm>
            <a:off x="998376" y="5018904"/>
            <a:ext cx="498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Each image has multiple faces</a:t>
            </a:r>
            <a:endParaRPr lang="en-US" sz="400"/>
          </a:p>
        </p:txBody>
      </p:sp>
      <p:pic>
        <p:nvPicPr>
          <p:cNvPr id="12" name="Picture 11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2D6EBE58-136E-3C4C-C4F6-CED9EC6BA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85" y="3586184"/>
            <a:ext cx="3886742" cy="11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3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5BC785-30B3-483A-5ED8-F112B3C29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80120" cy="1325563"/>
          </a:xfrm>
        </p:spPr>
        <p:txBody>
          <a:bodyPr>
            <a:normAutofit/>
          </a:bodyPr>
          <a:lstStyle/>
          <a:p>
            <a:r>
              <a:rPr lang="en-US" sz="3600" b="1">
                <a:latin typeface="Outfit" pitchFamily="2" charset="0"/>
              </a:rPr>
              <a:t>Understanding the Dataset annotations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8F2601-9EE0-37EB-3B0E-00EE5E9D1657}"/>
              </a:ext>
            </a:extLst>
          </p:cNvPr>
          <p:cNvSpPr txBox="1"/>
          <p:nvPr/>
        </p:nvSpPr>
        <p:spPr>
          <a:xfrm>
            <a:off x="1943564" y="2278698"/>
            <a:ext cx="1665311" cy="68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IMAGE[1]</a:t>
            </a:r>
            <a:endParaRPr lang="en-US" sz="4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18C455-7072-313A-2979-27B7EE26A1FA}"/>
              </a:ext>
            </a:extLst>
          </p:cNvPr>
          <p:cNvSpPr txBox="1"/>
          <p:nvPr/>
        </p:nvSpPr>
        <p:spPr>
          <a:xfrm>
            <a:off x="1943563" y="3548251"/>
            <a:ext cx="1754764" cy="68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IMAGE[2]</a:t>
            </a:r>
            <a:endParaRPr lang="en-US" sz="4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84AB8-88FB-39CB-2AE0-E47D1E62E8CC}"/>
              </a:ext>
            </a:extLst>
          </p:cNvPr>
          <p:cNvSpPr txBox="1"/>
          <p:nvPr/>
        </p:nvSpPr>
        <p:spPr>
          <a:xfrm>
            <a:off x="1943563" y="4660688"/>
            <a:ext cx="1849186" cy="68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IMAGE[N]</a:t>
            </a:r>
            <a:endParaRPr lang="en-US" sz="4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40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1BCF7D4-5BE4-E9D8-B48A-3B2FA710DB83}"/>
              </a:ext>
            </a:extLst>
          </p:cNvPr>
          <p:cNvGrpSpPr/>
          <p:nvPr/>
        </p:nvGrpSpPr>
        <p:grpSpPr>
          <a:xfrm>
            <a:off x="4333703" y="1383407"/>
            <a:ext cx="4134105" cy="2130174"/>
            <a:chOff x="5263343" y="1383407"/>
            <a:chExt cx="4134105" cy="213017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CDECCB-2B1E-8EF7-D3AE-DAE8C5E9BD29}"/>
                </a:ext>
              </a:extLst>
            </p:cNvPr>
            <p:cNvSpPr txBox="1"/>
            <p:nvPr/>
          </p:nvSpPr>
          <p:spPr>
            <a:xfrm>
              <a:off x="5263343" y="1873160"/>
              <a:ext cx="1907740" cy="548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IMG_1_FACE[1]</a:t>
              </a:r>
              <a:endParaRPr lang="en-US" sz="2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7120BD-003C-32F5-323E-70656A01BECC}"/>
                </a:ext>
              </a:extLst>
            </p:cNvPr>
            <p:cNvSpPr txBox="1"/>
            <p:nvPr/>
          </p:nvSpPr>
          <p:spPr>
            <a:xfrm>
              <a:off x="5263344" y="2439826"/>
              <a:ext cx="2015190" cy="548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IMG_1_FACE[N]</a:t>
              </a:r>
              <a:endParaRPr lang="en-US" sz="2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16F19D8-5A98-A1D0-C452-395933232049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7168277" y="2648778"/>
              <a:ext cx="1172817" cy="3338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3A01C7-CA90-2E01-15C0-34057FF268B5}"/>
                </a:ext>
              </a:extLst>
            </p:cNvPr>
            <p:cNvSpPr txBox="1"/>
            <p:nvPr/>
          </p:nvSpPr>
          <p:spPr>
            <a:xfrm>
              <a:off x="8341094" y="2451752"/>
              <a:ext cx="105354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ID</a:t>
              </a: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Image_id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Iscrowd</a:t>
              </a: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Area</a:t>
              </a: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Category_ID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Bbox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762D422-DD87-6588-9CB6-DD97D093A485}"/>
                </a:ext>
              </a:extLst>
            </p:cNvPr>
            <p:cNvSpPr txBox="1"/>
            <p:nvPr/>
          </p:nvSpPr>
          <p:spPr>
            <a:xfrm>
              <a:off x="8343900" y="1383407"/>
              <a:ext cx="105354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ID</a:t>
              </a: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Image_id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Iscrowd</a:t>
              </a: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Area</a:t>
              </a: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Category_ID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Bbox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16475CC-D51E-3846-3D1C-6812B04770EE}"/>
                </a:ext>
              </a:extLst>
            </p:cNvPr>
            <p:cNvCxnSpPr>
              <a:cxnSpLocks/>
              <a:stCxn id="9" idx="3"/>
              <a:endCxn id="30" idx="1"/>
            </p:cNvCxnSpPr>
            <p:nvPr/>
          </p:nvCxnSpPr>
          <p:spPr>
            <a:xfrm flipV="1">
              <a:off x="7171083" y="1914322"/>
              <a:ext cx="1172817" cy="2332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2CE3225-19FC-A76E-25DB-A85C04A55CC4}"/>
              </a:ext>
            </a:extLst>
          </p:cNvPr>
          <p:cNvGrpSpPr/>
          <p:nvPr/>
        </p:nvGrpSpPr>
        <p:grpSpPr>
          <a:xfrm>
            <a:off x="5789721" y="3048211"/>
            <a:ext cx="4283258" cy="2130174"/>
            <a:chOff x="5263343" y="1383407"/>
            <a:chExt cx="4134105" cy="213017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F720F9E-92FB-F288-4B1D-740EF6A2A840}"/>
                </a:ext>
              </a:extLst>
            </p:cNvPr>
            <p:cNvSpPr txBox="1"/>
            <p:nvPr/>
          </p:nvSpPr>
          <p:spPr>
            <a:xfrm>
              <a:off x="5263343" y="1873160"/>
              <a:ext cx="1907740" cy="84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IMG_2_FACE[1]</a:t>
              </a:r>
              <a:endParaRPr lang="en-US" sz="2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93C2F9E-0D7B-1ACC-AE78-E1EEA454A583}"/>
                </a:ext>
              </a:extLst>
            </p:cNvPr>
            <p:cNvSpPr txBox="1"/>
            <p:nvPr/>
          </p:nvSpPr>
          <p:spPr>
            <a:xfrm>
              <a:off x="5263344" y="2439826"/>
              <a:ext cx="2015190" cy="548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IMG_2_FACE[N]</a:t>
              </a:r>
              <a:endParaRPr lang="en-US" sz="2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72B4F31-92C1-7654-8678-767F70217FDC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>
              <a:off x="7168277" y="2648778"/>
              <a:ext cx="1172817" cy="3338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15E649B-C99C-E00A-3DF6-F901F5E3A0EA}"/>
                </a:ext>
              </a:extLst>
            </p:cNvPr>
            <p:cNvSpPr txBox="1"/>
            <p:nvPr/>
          </p:nvSpPr>
          <p:spPr>
            <a:xfrm>
              <a:off x="8341094" y="2451752"/>
              <a:ext cx="105354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ID</a:t>
              </a: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Image_id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Iscrowd</a:t>
              </a: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Area</a:t>
              </a: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Category_ID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Bbox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6399361-1434-0AC2-B9F1-D61F977C3334}"/>
                </a:ext>
              </a:extLst>
            </p:cNvPr>
            <p:cNvSpPr txBox="1"/>
            <p:nvPr/>
          </p:nvSpPr>
          <p:spPr>
            <a:xfrm>
              <a:off x="8343900" y="1383407"/>
              <a:ext cx="105354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ID</a:t>
              </a: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Image_id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Iscrowd</a:t>
              </a: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Area</a:t>
              </a: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Category_ID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Bbox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8B65112-97CE-9A13-32FF-4541231E6F44}"/>
                </a:ext>
              </a:extLst>
            </p:cNvPr>
            <p:cNvCxnSpPr>
              <a:cxnSpLocks/>
              <a:stCxn id="46" idx="3"/>
              <a:endCxn id="50" idx="1"/>
            </p:cNvCxnSpPr>
            <p:nvPr/>
          </p:nvCxnSpPr>
          <p:spPr>
            <a:xfrm flipV="1">
              <a:off x="7171083" y="1914322"/>
              <a:ext cx="1172817" cy="37946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B56DAF3-6355-5C5C-FDCE-45164199EF9D}"/>
              </a:ext>
            </a:extLst>
          </p:cNvPr>
          <p:cNvGrpSpPr/>
          <p:nvPr/>
        </p:nvGrpSpPr>
        <p:grpSpPr>
          <a:xfrm>
            <a:off x="4482791" y="4573867"/>
            <a:ext cx="4134105" cy="2130174"/>
            <a:chOff x="5263343" y="1383407"/>
            <a:chExt cx="4134105" cy="213017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173962E-4479-062C-A308-CB4C802BCE5B}"/>
                </a:ext>
              </a:extLst>
            </p:cNvPr>
            <p:cNvSpPr txBox="1"/>
            <p:nvPr/>
          </p:nvSpPr>
          <p:spPr>
            <a:xfrm>
              <a:off x="5263343" y="1873160"/>
              <a:ext cx="2015190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IMG_N_FACE[1]</a:t>
              </a:r>
              <a:endParaRPr lang="en-US" sz="2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7976068-7059-834E-15BE-D8C34BBF016F}"/>
                </a:ext>
              </a:extLst>
            </p:cNvPr>
            <p:cNvSpPr txBox="1"/>
            <p:nvPr/>
          </p:nvSpPr>
          <p:spPr>
            <a:xfrm>
              <a:off x="5263344" y="2439826"/>
              <a:ext cx="2126398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IMG_N_FACE[N]</a:t>
              </a:r>
              <a:endParaRPr lang="en-US" sz="2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D41B9D9-6623-FB26-8135-35AB065E2D61}"/>
                </a:ext>
              </a:extLst>
            </p:cNvPr>
            <p:cNvCxnSpPr>
              <a:cxnSpLocks/>
              <a:stCxn id="54" idx="3"/>
              <a:endCxn id="56" idx="1"/>
            </p:cNvCxnSpPr>
            <p:nvPr/>
          </p:nvCxnSpPr>
          <p:spPr>
            <a:xfrm>
              <a:off x="7389742" y="2706566"/>
              <a:ext cx="951352" cy="2761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733D2F8-1213-0876-637E-7A95DACE67C6}"/>
                </a:ext>
              </a:extLst>
            </p:cNvPr>
            <p:cNvSpPr txBox="1"/>
            <p:nvPr/>
          </p:nvSpPr>
          <p:spPr>
            <a:xfrm>
              <a:off x="8341094" y="2451752"/>
              <a:ext cx="105354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ID</a:t>
              </a: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Image_id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Iscrowd</a:t>
              </a: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Area</a:t>
              </a: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Category_ID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Bbox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8836321-9B79-A223-D82C-54615A07B565}"/>
                </a:ext>
              </a:extLst>
            </p:cNvPr>
            <p:cNvSpPr txBox="1"/>
            <p:nvPr/>
          </p:nvSpPr>
          <p:spPr>
            <a:xfrm>
              <a:off x="8343900" y="1383407"/>
              <a:ext cx="105354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ID</a:t>
              </a: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Image_id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Iscrowd</a:t>
              </a: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Area</a:t>
              </a: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Category_ID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err="1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Bbox</a:t>
              </a:r>
              <a:endParaRPr lang="en-US" sz="9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30DFBAA-2E62-CCD2-A926-C444960AF67E}"/>
                </a:ext>
              </a:extLst>
            </p:cNvPr>
            <p:cNvCxnSpPr>
              <a:cxnSpLocks/>
              <a:stCxn id="53" idx="3"/>
              <a:endCxn id="57" idx="1"/>
            </p:cNvCxnSpPr>
            <p:nvPr/>
          </p:nvCxnSpPr>
          <p:spPr>
            <a:xfrm flipV="1">
              <a:off x="7278533" y="1914322"/>
              <a:ext cx="1065367" cy="22557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B8B8AC8-65EE-9302-53FA-08FF3B43B208}"/>
              </a:ext>
            </a:extLst>
          </p:cNvPr>
          <p:cNvSpPr txBox="1"/>
          <p:nvPr/>
        </p:nvSpPr>
        <p:spPr>
          <a:xfrm>
            <a:off x="2592091" y="3994142"/>
            <a:ext cx="457708" cy="68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…</a:t>
            </a:r>
            <a:endParaRPr lang="en-US" sz="4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4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7668885-96EF-B11F-F884-E3E75B23493E}"/>
              </a:ext>
            </a:extLst>
          </p:cNvPr>
          <p:cNvSpPr txBox="1"/>
          <p:nvPr/>
        </p:nvSpPr>
        <p:spPr>
          <a:xfrm>
            <a:off x="5032678" y="1990614"/>
            <a:ext cx="457708" cy="68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…</a:t>
            </a:r>
            <a:endParaRPr lang="en-US" sz="4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40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1DF0519-B8EB-C513-7459-3FB6816D16A9}"/>
              </a:ext>
            </a:extLst>
          </p:cNvPr>
          <p:cNvSpPr txBox="1"/>
          <p:nvPr/>
        </p:nvSpPr>
        <p:spPr>
          <a:xfrm>
            <a:off x="6670990" y="3650458"/>
            <a:ext cx="457708" cy="68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…</a:t>
            </a:r>
            <a:endParaRPr lang="en-US" sz="4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4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CD02B27-64B6-2063-025C-11E59271DCFE}"/>
              </a:ext>
            </a:extLst>
          </p:cNvPr>
          <p:cNvSpPr txBox="1"/>
          <p:nvPr/>
        </p:nvSpPr>
        <p:spPr>
          <a:xfrm>
            <a:off x="5286378" y="5253415"/>
            <a:ext cx="457708" cy="68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sz="28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…</a:t>
            </a:r>
            <a:endParaRPr lang="en-US" sz="4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400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A19A9E9-2B80-7036-8AF8-E08ABED16FCA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608875" y="2357234"/>
            <a:ext cx="672746" cy="2651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EAE904B-25A0-6DD2-3B84-A2382D812F51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698327" y="3891935"/>
            <a:ext cx="2091393" cy="1022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6B971ED-1591-F6A4-03E6-7CA5F2A21D1B}"/>
              </a:ext>
            </a:extLst>
          </p:cNvPr>
          <p:cNvCxnSpPr>
            <a:cxnSpLocks/>
          </p:cNvCxnSpPr>
          <p:nvPr/>
        </p:nvCxnSpPr>
        <p:spPr>
          <a:xfrm>
            <a:off x="3730695" y="4948874"/>
            <a:ext cx="690579" cy="5889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438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0DE21-D91A-3FFB-9D3E-592D6E317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F136D57F-7A3B-5CE4-EC84-0093421ED6BF}"/>
              </a:ext>
            </a:extLst>
          </p:cNvPr>
          <p:cNvSpPr txBox="1">
            <a:spLocks/>
          </p:cNvSpPr>
          <p:nvPr/>
        </p:nvSpPr>
        <p:spPr>
          <a:xfrm>
            <a:off x="599675" y="247175"/>
            <a:ext cx="53110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Outfit" pitchFamily="2" charset="0"/>
              </a:rPr>
              <a:t>Annotation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B6B0B72-E7EF-836F-21B7-6E02CEB532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0780"/>
          <a:stretch/>
        </p:blipFill>
        <p:spPr>
          <a:xfrm>
            <a:off x="554895" y="1572739"/>
            <a:ext cx="11082210" cy="858574"/>
          </a:xfrm>
          <a:prstGeom prst="rect">
            <a:avLst/>
          </a:prstGeom>
        </p:spPr>
      </p:pic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3BE090F9-23FD-A221-2887-B8CC1B52C434}"/>
              </a:ext>
            </a:extLst>
          </p:cNvPr>
          <p:cNvGraphicFramePr>
            <a:graphicFrameLocks noGrp="1"/>
          </p:cNvGraphicFramePr>
          <p:nvPr/>
        </p:nvGraphicFramePr>
        <p:xfrm>
          <a:off x="554895" y="3336399"/>
          <a:ext cx="11111916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3182">
                  <a:extLst>
                    <a:ext uri="{9D8B030D-6E8A-4147-A177-3AD203B41FA5}">
                      <a16:colId xmlns:a16="http://schemas.microsoft.com/office/drawing/2014/main" val="79196253"/>
                    </a:ext>
                  </a:extLst>
                </a:gridCol>
                <a:gridCol w="1203182">
                  <a:extLst>
                    <a:ext uri="{9D8B030D-6E8A-4147-A177-3AD203B41FA5}">
                      <a16:colId xmlns:a16="http://schemas.microsoft.com/office/drawing/2014/main" val="2913361775"/>
                    </a:ext>
                  </a:extLst>
                </a:gridCol>
                <a:gridCol w="1203182">
                  <a:extLst>
                    <a:ext uri="{9D8B030D-6E8A-4147-A177-3AD203B41FA5}">
                      <a16:colId xmlns:a16="http://schemas.microsoft.com/office/drawing/2014/main" val="46492735"/>
                    </a:ext>
                  </a:extLst>
                </a:gridCol>
                <a:gridCol w="1381633">
                  <a:extLst>
                    <a:ext uri="{9D8B030D-6E8A-4147-A177-3AD203B41FA5}">
                      <a16:colId xmlns:a16="http://schemas.microsoft.com/office/drawing/2014/main" val="464065608"/>
                    </a:ext>
                  </a:extLst>
                </a:gridCol>
                <a:gridCol w="1203182">
                  <a:extLst>
                    <a:ext uri="{9D8B030D-6E8A-4147-A177-3AD203B41FA5}">
                      <a16:colId xmlns:a16="http://schemas.microsoft.com/office/drawing/2014/main" val="943549491"/>
                    </a:ext>
                  </a:extLst>
                </a:gridCol>
                <a:gridCol w="1203182">
                  <a:extLst>
                    <a:ext uri="{9D8B030D-6E8A-4147-A177-3AD203B41FA5}">
                      <a16:colId xmlns:a16="http://schemas.microsoft.com/office/drawing/2014/main" val="394392649"/>
                    </a:ext>
                  </a:extLst>
                </a:gridCol>
                <a:gridCol w="1203182">
                  <a:extLst>
                    <a:ext uri="{9D8B030D-6E8A-4147-A177-3AD203B41FA5}">
                      <a16:colId xmlns:a16="http://schemas.microsoft.com/office/drawing/2014/main" val="2377349536"/>
                    </a:ext>
                  </a:extLst>
                </a:gridCol>
                <a:gridCol w="831660">
                  <a:extLst>
                    <a:ext uri="{9D8B030D-6E8A-4147-A177-3AD203B41FA5}">
                      <a16:colId xmlns:a16="http://schemas.microsoft.com/office/drawing/2014/main" val="82502376"/>
                    </a:ext>
                  </a:extLst>
                </a:gridCol>
                <a:gridCol w="1679531">
                  <a:extLst>
                    <a:ext uri="{9D8B030D-6E8A-4147-A177-3AD203B41FA5}">
                      <a16:colId xmlns:a16="http://schemas.microsoft.com/office/drawing/2014/main" val="3182522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iscrowd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Category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bbox0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bbox1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bbox2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bbox3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segmentation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719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438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523308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A373B650-7F81-DE19-333F-D126BAD9757B}"/>
              </a:ext>
            </a:extLst>
          </p:cNvPr>
          <p:cNvSpPr txBox="1"/>
          <p:nvPr/>
        </p:nvSpPr>
        <p:spPr>
          <a:xfrm>
            <a:off x="1740159" y="4555368"/>
            <a:ext cx="1217645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sz="14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Iscrowd = ?</a:t>
            </a:r>
            <a:endParaRPr lang="en-US" sz="1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1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394833E-E11F-8B18-DE88-68264FA1679F}"/>
              </a:ext>
            </a:extLst>
          </p:cNvPr>
          <p:cNvSpPr txBox="1"/>
          <p:nvPr/>
        </p:nvSpPr>
        <p:spPr>
          <a:xfrm>
            <a:off x="2995126" y="4555368"/>
            <a:ext cx="1217645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>
              <a:spcAft>
                <a:spcPts val="800"/>
              </a:spcAft>
              <a:buNone/>
            </a:pPr>
            <a:r>
              <a:rPr lang="en-US" sz="14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area = ?</a:t>
            </a:r>
            <a:endParaRPr lang="en-US" sz="1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1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7C49BD-B7D0-3EF3-957D-9EA6A561F653}"/>
              </a:ext>
            </a:extLst>
          </p:cNvPr>
          <p:cNvSpPr txBox="1"/>
          <p:nvPr/>
        </p:nvSpPr>
        <p:spPr>
          <a:xfrm>
            <a:off x="4161453" y="4555368"/>
            <a:ext cx="1399592" cy="641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>
              <a:spcAft>
                <a:spcPts val="800"/>
              </a:spcAft>
              <a:buNone/>
            </a:pPr>
            <a:r>
              <a:rPr lang="en-US" sz="14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Category ID = Real/fake</a:t>
            </a:r>
            <a:endParaRPr lang="en-US" sz="1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1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576970D-146F-FF3D-63AF-0EAFB73A016B}"/>
              </a:ext>
            </a:extLst>
          </p:cNvPr>
          <p:cNvSpPr txBox="1"/>
          <p:nvPr/>
        </p:nvSpPr>
        <p:spPr>
          <a:xfrm>
            <a:off x="5593702" y="4555368"/>
            <a:ext cx="4404050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>
              <a:spcAft>
                <a:spcPts val="800"/>
              </a:spcAft>
              <a:buNone/>
            </a:pPr>
            <a:r>
              <a:rPr lang="en-US" sz="14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We don’t know how </a:t>
            </a:r>
            <a:r>
              <a:rPr lang="en-US" sz="1400" kern="100" err="1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Bbox</a:t>
            </a:r>
            <a:r>
              <a:rPr lang="en-US" sz="14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[n] it works</a:t>
            </a:r>
            <a:endParaRPr lang="en-US" sz="1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1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499A42-07E3-6B2B-495F-F5BCE3F93D88}"/>
              </a:ext>
            </a:extLst>
          </p:cNvPr>
          <p:cNvSpPr txBox="1"/>
          <p:nvPr/>
        </p:nvSpPr>
        <p:spPr>
          <a:xfrm>
            <a:off x="10039912" y="4555368"/>
            <a:ext cx="1626900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>
              <a:spcAft>
                <a:spcPts val="800"/>
              </a:spcAft>
              <a:buNone/>
            </a:pPr>
            <a:r>
              <a:rPr lang="en-US" sz="14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Segmentation = ?</a:t>
            </a:r>
            <a:endParaRPr lang="en-US" sz="100" kern="100"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100"/>
          </a:p>
        </p:txBody>
      </p:sp>
    </p:spTree>
    <p:extLst>
      <p:ext uri="{BB962C8B-B14F-4D97-AF65-F5344CB8AC3E}">
        <p14:creationId xmlns:p14="http://schemas.microsoft.com/office/powerpoint/2010/main" val="2791436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C9710-D169-9710-2441-C78CBE2A2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87060B-F8FE-522F-E20F-D273CCFD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>
                <a:latin typeface="Outfit" pitchFamily="2" charset="0"/>
              </a:rPr>
              <a:t>Encoding data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3C2312-A213-1E90-CEA7-5B8A53B80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4760"/>
            <a:ext cx="2199640" cy="565120"/>
          </a:xfrm>
        </p:spPr>
        <p:txBody>
          <a:bodyPr>
            <a:normAutofit/>
          </a:bodyPr>
          <a:lstStyle/>
          <a:p>
            <a:pPr marL="0" marR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>
                <a:effectLst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Annotations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957E7C-F6EA-DC9A-FE78-F4DD9E224150}"/>
              </a:ext>
            </a:extLst>
          </p:cNvPr>
          <p:cNvSpPr txBox="1">
            <a:spLocks/>
          </p:cNvSpPr>
          <p:nvPr/>
        </p:nvSpPr>
        <p:spPr>
          <a:xfrm>
            <a:off x="838200" y="3813840"/>
            <a:ext cx="2199640" cy="565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24939-8319-2EBC-D608-ED8E2A6EEE7B}"/>
              </a:ext>
            </a:extLst>
          </p:cNvPr>
          <p:cNvSpPr txBox="1">
            <a:spLocks/>
          </p:cNvSpPr>
          <p:nvPr/>
        </p:nvSpPr>
        <p:spPr>
          <a:xfrm>
            <a:off x="3713480" y="4617144"/>
            <a:ext cx="2468880" cy="565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4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Parameter file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90DB72-B542-0CF8-666F-0E6113A30AE1}"/>
              </a:ext>
            </a:extLst>
          </p:cNvPr>
          <p:cNvSpPr txBox="1">
            <a:spLocks/>
          </p:cNvSpPr>
          <p:nvPr/>
        </p:nvSpPr>
        <p:spPr>
          <a:xfrm>
            <a:off x="8214360" y="3298840"/>
            <a:ext cx="2468880" cy="565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4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Vector classify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517C0F-7618-933D-9382-4EB696FB6531}"/>
              </a:ext>
            </a:extLst>
          </p:cNvPr>
          <p:cNvSpPr txBox="1">
            <a:spLocks/>
          </p:cNvSpPr>
          <p:nvPr/>
        </p:nvSpPr>
        <p:spPr>
          <a:xfrm>
            <a:off x="3713480" y="3298840"/>
            <a:ext cx="2468880" cy="565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400" kern="100"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Feature Gen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F6D127B-AF7B-9861-D8E1-A46C90CE61B5}"/>
              </a:ext>
            </a:extLst>
          </p:cNvPr>
          <p:cNvCxnSpPr>
            <a:stCxn id="5" idx="3"/>
          </p:cNvCxnSpPr>
          <p:nvPr/>
        </p:nvCxnSpPr>
        <p:spPr>
          <a:xfrm>
            <a:off x="3037840" y="256732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980B34-784D-9246-A4FD-1CD33A0C0787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3037840" y="3481720"/>
            <a:ext cx="914400" cy="614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A46D91-B9AB-0BD8-7912-3133F47EA7C8}"/>
              </a:ext>
            </a:extLst>
          </p:cNvPr>
          <p:cNvCxnSpPr>
            <a:cxnSpLocks/>
            <a:stCxn id="3" idx="0"/>
            <a:endCxn id="7" idx="2"/>
          </p:cNvCxnSpPr>
          <p:nvPr/>
        </p:nvCxnSpPr>
        <p:spPr>
          <a:xfrm flipV="1">
            <a:off x="4947920" y="3863960"/>
            <a:ext cx="0" cy="7531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C564F6C-720D-6FB0-BA15-120893360509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>
            <a:off x="6182360" y="3581400"/>
            <a:ext cx="2032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02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a3e577-f14e-44d3-b89b-8d54e34556bf" xsi:nil="true"/>
    <lcf76f155ced4ddcb4097134ff3c332f xmlns="a23bb852-2274-476b-a618-acfd8cf0a80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147A684126114B8C7727E878989F91" ma:contentTypeVersion="11" ma:contentTypeDescription="Create a new document." ma:contentTypeScope="" ma:versionID="524bd09c28a380a0514baafb30bc7fc4">
  <xsd:schema xmlns:xsd="http://www.w3.org/2001/XMLSchema" xmlns:xs="http://www.w3.org/2001/XMLSchema" xmlns:p="http://schemas.microsoft.com/office/2006/metadata/properties" xmlns:ns2="a23bb852-2274-476b-a618-acfd8cf0a80b" xmlns:ns3="65a3e577-f14e-44d3-b89b-8d54e34556bf" targetNamespace="http://schemas.microsoft.com/office/2006/metadata/properties" ma:root="true" ma:fieldsID="25f431ed06b856bb33f5784ed76e130e" ns2:_="" ns3:_="">
    <xsd:import namespace="a23bb852-2274-476b-a618-acfd8cf0a80b"/>
    <xsd:import namespace="65a3e577-f14e-44d3-b89b-8d54e34556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3bb852-2274-476b-a618-acfd8cf0a8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aeeafc-10b8-45d8-a1af-5ed376f9e1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a3e577-f14e-44d3-b89b-8d54e34556b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5cb43cd-38f9-4855-8f70-f00fbb3fb28c}" ma:internalName="TaxCatchAll" ma:showField="CatchAllData" ma:web="65a3e577-f14e-44d3-b89b-8d54e34556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2AEC8A-9CFA-4A0D-89C0-FD57F921ADF3}">
  <ds:schemaRefs>
    <ds:schemaRef ds:uri="65a3e577-f14e-44d3-b89b-8d54e34556bf"/>
    <ds:schemaRef ds:uri="a23bb852-2274-476b-a618-acfd8cf0a80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F95052-F822-4448-A7E3-B90FA8C9D3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595B29-2B6A-402B-904C-E0E9D48F5BDE}">
  <ds:schemaRefs>
    <ds:schemaRef ds:uri="65a3e577-f14e-44d3-b89b-8d54e34556bf"/>
    <ds:schemaRef ds:uri="a23bb852-2274-476b-a618-acfd8cf0a8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SD ADVISOR MEETING 8</vt:lpstr>
      <vt:lpstr>Questions</vt:lpstr>
      <vt:lpstr>PowerPoint Presentation</vt:lpstr>
      <vt:lpstr>Ashton Updates</vt:lpstr>
      <vt:lpstr>Segmentation</vt:lpstr>
      <vt:lpstr>Understanding the Dataset annotations</vt:lpstr>
      <vt:lpstr>Understanding the Dataset annotations</vt:lpstr>
      <vt:lpstr>PowerPoint Presentation</vt:lpstr>
      <vt:lpstr>Encoding data</vt:lpstr>
      <vt:lpstr>Web App</vt:lpstr>
      <vt:lpstr>Segmentation</vt:lpstr>
      <vt:lpstr>Jouri Updates</vt:lpstr>
      <vt:lpstr>Haar Cascade</vt:lpstr>
      <vt:lpstr>MediaPipe Face Mesh</vt:lpstr>
      <vt:lpstr>MediaPipe Face Mesh</vt:lpstr>
      <vt:lpstr>Jouri Updates</vt:lpstr>
      <vt:lpstr>PowerPoint Presentation</vt:lpstr>
      <vt:lpstr>Jahtega Update</vt:lpstr>
      <vt:lpstr>Zacary Update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Jouri Ghazi</dc:creator>
  <cp:revision>1</cp:revision>
  <dcterms:created xsi:type="dcterms:W3CDTF">2025-03-21T14:08:54Z</dcterms:created>
  <dcterms:modified xsi:type="dcterms:W3CDTF">2025-03-21T16:23:30Z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0x010100DA147A684126114B8C7727E878989F91</vt:lpwstr>
  </property>
  <property fmtid="{D5CDD505-2E9C-101B-9397-08002B2CF9AE}" pid="3" name="MediaServiceImageTags">
    <vt:lpwstr/>
  </property>
</Properties>
</file>