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57" r:id="rId7"/>
    <p:sldId id="261" r:id="rId8"/>
    <p:sldId id="262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EA489-3448-4251-B320-D1365EA8C44F}" v="589" dt="2025-03-21T17:37:37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199" y="7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uri Ghazi" userId="bb17215a-62f0-4515-b7d9-ffd8e9cf1fd0" providerId="ADAL" clId="{AB1EA489-3448-4251-B320-D1365EA8C44F}"/>
    <pc:docChg chg="undo custSel addSld delSld modSld sldOrd">
      <pc:chgData name="Jouri Ghazi" userId="bb17215a-62f0-4515-b7d9-ffd8e9cf1fd0" providerId="ADAL" clId="{AB1EA489-3448-4251-B320-D1365EA8C44F}" dt="2025-03-21T17:37:37.672" v="1892"/>
      <pc:docMkLst>
        <pc:docMk/>
      </pc:docMkLst>
      <pc:sldChg chg="addSp delSp modSp new mod">
        <pc:chgData name="Jouri Ghazi" userId="bb17215a-62f0-4515-b7d9-ffd8e9cf1fd0" providerId="ADAL" clId="{AB1EA489-3448-4251-B320-D1365EA8C44F}" dt="2025-03-10T15:41:19.722" v="1877" actId="20577"/>
        <pc:sldMkLst>
          <pc:docMk/>
          <pc:sldMk cId="2779421874" sldId="256"/>
        </pc:sldMkLst>
        <pc:spChg chg="add mod">
          <ac:chgData name="Jouri Ghazi" userId="bb17215a-62f0-4515-b7d9-ffd8e9cf1fd0" providerId="ADAL" clId="{AB1EA489-3448-4251-B320-D1365EA8C44F}" dt="2025-03-10T15:41:19.722" v="1877" actId="20577"/>
          <ac:spMkLst>
            <pc:docMk/>
            <pc:sldMk cId="2779421874" sldId="256"/>
            <ac:spMk id="4" creationId="{F031DC44-7122-41B8-5F4A-92833ABD6CAC}"/>
          </ac:spMkLst>
        </pc:spChg>
        <pc:spChg chg="add mod">
          <ac:chgData name="Jouri Ghazi" userId="bb17215a-62f0-4515-b7d9-ffd8e9cf1fd0" providerId="ADAL" clId="{AB1EA489-3448-4251-B320-D1365EA8C44F}" dt="2025-03-10T01:01:30.435" v="2"/>
          <ac:spMkLst>
            <pc:docMk/>
            <pc:sldMk cId="2779421874" sldId="256"/>
            <ac:spMk id="5" creationId="{4B716CD2-E346-4B47-5C94-16064AC9FB73}"/>
          </ac:spMkLst>
        </pc:spChg>
        <pc:spChg chg="add mod">
          <ac:chgData name="Jouri Ghazi" userId="bb17215a-62f0-4515-b7d9-ffd8e9cf1fd0" providerId="ADAL" clId="{AB1EA489-3448-4251-B320-D1365EA8C44F}" dt="2025-03-10T01:01:30.435" v="2"/>
          <ac:spMkLst>
            <pc:docMk/>
            <pc:sldMk cId="2779421874" sldId="256"/>
            <ac:spMk id="6" creationId="{CE4A668C-0039-11AE-A235-6FE59D64A9F2}"/>
          </ac:spMkLst>
        </pc:spChg>
        <pc:spChg chg="add mod">
          <ac:chgData name="Jouri Ghazi" userId="bb17215a-62f0-4515-b7d9-ffd8e9cf1fd0" providerId="ADAL" clId="{AB1EA489-3448-4251-B320-D1365EA8C44F}" dt="2025-03-10T01:01:30.435" v="2"/>
          <ac:spMkLst>
            <pc:docMk/>
            <pc:sldMk cId="2779421874" sldId="256"/>
            <ac:spMk id="7" creationId="{7A184462-672A-7F52-2667-65FCED184A76}"/>
          </ac:spMkLst>
        </pc:spChg>
        <pc:spChg chg="add mod">
          <ac:chgData name="Jouri Ghazi" userId="bb17215a-62f0-4515-b7d9-ffd8e9cf1fd0" providerId="ADAL" clId="{AB1EA489-3448-4251-B320-D1365EA8C44F}" dt="2025-03-10T01:01:30.435" v="2"/>
          <ac:spMkLst>
            <pc:docMk/>
            <pc:sldMk cId="2779421874" sldId="256"/>
            <ac:spMk id="8" creationId="{57F4D946-56DD-F1D0-1C5A-2691BBF11514}"/>
          </ac:spMkLst>
        </pc:spChg>
      </pc:sldChg>
      <pc:sldChg chg="addSp delSp modSp new mod">
        <pc:chgData name="Jouri Ghazi" userId="bb17215a-62f0-4515-b7d9-ffd8e9cf1fd0" providerId="ADAL" clId="{AB1EA489-3448-4251-B320-D1365EA8C44F}" dt="2025-03-10T14:09:22.190" v="408" actId="1076"/>
        <pc:sldMkLst>
          <pc:docMk/>
          <pc:sldMk cId="37320285" sldId="257"/>
        </pc:sldMkLst>
        <pc:spChg chg="add mod">
          <ac:chgData name="Jouri Ghazi" userId="bb17215a-62f0-4515-b7d9-ffd8e9cf1fd0" providerId="ADAL" clId="{AB1EA489-3448-4251-B320-D1365EA8C44F}" dt="2025-03-10T14:06:47.076" v="251" actId="404"/>
          <ac:spMkLst>
            <pc:docMk/>
            <pc:sldMk cId="37320285" sldId="257"/>
            <ac:spMk id="4" creationId="{B98250C9-C8C9-FDC7-3CA4-F597BBCB7FD9}"/>
          </ac:spMkLst>
        </pc:spChg>
        <pc:spChg chg="add mod">
          <ac:chgData name="Jouri Ghazi" userId="bb17215a-62f0-4515-b7d9-ffd8e9cf1fd0" providerId="ADAL" clId="{AB1EA489-3448-4251-B320-D1365EA8C44F}" dt="2025-03-10T14:09:16.627" v="407" actId="20577"/>
          <ac:spMkLst>
            <pc:docMk/>
            <pc:sldMk cId="37320285" sldId="257"/>
            <ac:spMk id="8" creationId="{EF0B5FB2-CADF-1E5A-BBA8-9B2F8AFFC706}"/>
          </ac:spMkLst>
        </pc:spChg>
        <pc:spChg chg="add mod">
          <ac:chgData name="Jouri Ghazi" userId="bb17215a-62f0-4515-b7d9-ffd8e9cf1fd0" providerId="ADAL" clId="{AB1EA489-3448-4251-B320-D1365EA8C44F}" dt="2025-03-10T14:09:11.755" v="403" actId="1076"/>
          <ac:spMkLst>
            <pc:docMk/>
            <pc:sldMk cId="37320285" sldId="257"/>
            <ac:spMk id="9" creationId="{82352E3A-1EBA-7800-03B0-20BA913DDBB2}"/>
          </ac:spMkLst>
        </pc:spChg>
        <pc:spChg chg="add mod">
          <ac:chgData name="Jouri Ghazi" userId="bb17215a-62f0-4515-b7d9-ffd8e9cf1fd0" providerId="ADAL" clId="{AB1EA489-3448-4251-B320-D1365EA8C44F}" dt="2025-03-10T14:08:34.816" v="388" actId="113"/>
          <ac:spMkLst>
            <pc:docMk/>
            <pc:sldMk cId="37320285" sldId="257"/>
            <ac:spMk id="10" creationId="{8CAE39EE-520A-F394-7639-198409070CE7}"/>
          </ac:spMkLst>
        </pc:spChg>
        <pc:picChg chg="add mod">
          <ac:chgData name="Jouri Ghazi" userId="bb17215a-62f0-4515-b7d9-ffd8e9cf1fd0" providerId="ADAL" clId="{AB1EA489-3448-4251-B320-D1365EA8C44F}" dt="2025-03-10T14:09:13.154" v="404" actId="1076"/>
          <ac:picMkLst>
            <pc:docMk/>
            <pc:sldMk cId="37320285" sldId="257"/>
            <ac:picMk id="3" creationId="{D9D436A6-3935-F5E6-6AD7-4035A2DA1DE6}"/>
          </ac:picMkLst>
        </pc:picChg>
        <pc:picChg chg="add mod">
          <ac:chgData name="Jouri Ghazi" userId="bb17215a-62f0-4515-b7d9-ffd8e9cf1fd0" providerId="ADAL" clId="{AB1EA489-3448-4251-B320-D1365EA8C44F}" dt="2025-03-10T14:09:22.190" v="408" actId="1076"/>
          <ac:picMkLst>
            <pc:docMk/>
            <pc:sldMk cId="37320285" sldId="257"/>
            <ac:picMk id="12" creationId="{2D6EBE58-136E-3C4C-C4F6-CED9EC6BA860}"/>
          </ac:picMkLst>
        </pc:picChg>
      </pc:sldChg>
      <pc:sldChg chg="addSp delSp modSp add del mod ord">
        <pc:chgData name="Jouri Ghazi" userId="bb17215a-62f0-4515-b7d9-ffd8e9cf1fd0" providerId="ADAL" clId="{AB1EA489-3448-4251-B320-D1365EA8C44F}" dt="2025-03-10T15:41:13.848" v="1875" actId="47"/>
        <pc:sldMkLst>
          <pc:docMk/>
          <pc:sldMk cId="2471803621" sldId="258"/>
        </pc:sldMkLst>
      </pc:sldChg>
      <pc:sldChg chg="delSp modSp add del mod">
        <pc:chgData name="Jouri Ghazi" userId="bb17215a-62f0-4515-b7d9-ffd8e9cf1fd0" providerId="ADAL" clId="{AB1EA489-3448-4251-B320-D1365EA8C44F}" dt="2025-03-10T15:40:20.957" v="1865" actId="47"/>
        <pc:sldMkLst>
          <pc:docMk/>
          <pc:sldMk cId="2102338445" sldId="259"/>
        </pc:sldMkLst>
      </pc:sldChg>
      <pc:sldChg chg="addSp modSp add mod ord">
        <pc:chgData name="Jouri Ghazi" userId="bb17215a-62f0-4515-b7d9-ffd8e9cf1fd0" providerId="ADAL" clId="{AB1EA489-3448-4251-B320-D1365EA8C44F}" dt="2025-03-10T15:36:09.439" v="1856" actId="20577"/>
        <pc:sldMkLst>
          <pc:docMk/>
          <pc:sldMk cId="370129380" sldId="260"/>
        </pc:sldMkLst>
        <pc:spChg chg="add mod">
          <ac:chgData name="Jouri Ghazi" userId="bb17215a-62f0-4515-b7d9-ffd8e9cf1fd0" providerId="ADAL" clId="{AB1EA489-3448-4251-B320-D1365EA8C44F}" dt="2025-03-10T15:30:38.367" v="1638" actId="20577"/>
          <ac:spMkLst>
            <pc:docMk/>
            <pc:sldMk cId="370129380" sldId="260"/>
            <ac:spMk id="2" creationId="{F4957E7C-F6EA-DC9A-FE78-F4DD9E224150}"/>
          </ac:spMkLst>
        </pc:spChg>
        <pc:spChg chg="add mod">
          <ac:chgData name="Jouri Ghazi" userId="bb17215a-62f0-4515-b7d9-ffd8e9cf1fd0" providerId="ADAL" clId="{AB1EA489-3448-4251-B320-D1365EA8C44F}" dt="2025-03-10T15:35:29.887" v="1775" actId="1076"/>
          <ac:spMkLst>
            <pc:docMk/>
            <pc:sldMk cId="370129380" sldId="260"/>
            <ac:spMk id="3" creationId="{20E24939-8319-2EBC-D608-ED8E2A6EEE7B}"/>
          </ac:spMkLst>
        </pc:spChg>
        <pc:spChg chg="mod">
          <ac:chgData name="Jouri Ghazi" userId="bb17215a-62f0-4515-b7d9-ffd8e9cf1fd0" providerId="ADAL" clId="{AB1EA489-3448-4251-B320-D1365EA8C44F}" dt="2025-03-10T15:36:09.439" v="1856" actId="20577"/>
          <ac:spMkLst>
            <pc:docMk/>
            <pc:sldMk cId="370129380" sldId="260"/>
            <ac:spMk id="4" creationId="{EB87060B-F8FE-522F-E20F-D273CCFD8FC1}"/>
          </ac:spMkLst>
        </pc:spChg>
        <pc:spChg chg="mod">
          <ac:chgData name="Jouri Ghazi" userId="bb17215a-62f0-4515-b7d9-ffd8e9cf1fd0" providerId="ADAL" clId="{AB1EA489-3448-4251-B320-D1365EA8C44F}" dt="2025-03-10T15:30:28.290" v="1630" actId="20577"/>
          <ac:spMkLst>
            <pc:docMk/>
            <pc:sldMk cId="370129380" sldId="260"/>
            <ac:spMk id="5" creationId="{BA3C2312-A213-1E90-CEA7-5B8A53B806E5}"/>
          </ac:spMkLst>
        </pc:spChg>
        <pc:spChg chg="add mod">
          <ac:chgData name="Jouri Ghazi" userId="bb17215a-62f0-4515-b7d9-ffd8e9cf1fd0" providerId="ADAL" clId="{AB1EA489-3448-4251-B320-D1365EA8C44F}" dt="2025-03-10T15:35:40.990" v="1776" actId="1076"/>
          <ac:spMkLst>
            <pc:docMk/>
            <pc:sldMk cId="370129380" sldId="260"/>
            <ac:spMk id="6" creationId="{FF90DB72-B542-0CF8-666F-0E6113A30AE1}"/>
          </ac:spMkLst>
        </pc:spChg>
        <pc:spChg chg="add mod">
          <ac:chgData name="Jouri Ghazi" userId="bb17215a-62f0-4515-b7d9-ffd8e9cf1fd0" providerId="ADAL" clId="{AB1EA489-3448-4251-B320-D1365EA8C44F}" dt="2025-03-10T15:32:34.471" v="1740"/>
          <ac:spMkLst>
            <pc:docMk/>
            <pc:sldMk cId="370129380" sldId="260"/>
            <ac:spMk id="7" creationId="{58517C0F-7618-933D-9382-4EB696FB6531}"/>
          </ac:spMkLst>
        </pc:spChg>
        <pc:cxnChg chg="add">
          <ac:chgData name="Jouri Ghazi" userId="bb17215a-62f0-4515-b7d9-ffd8e9cf1fd0" providerId="ADAL" clId="{AB1EA489-3448-4251-B320-D1365EA8C44F}" dt="2025-03-10T15:33:00.597" v="1756" actId="11529"/>
          <ac:cxnSpMkLst>
            <pc:docMk/>
            <pc:sldMk cId="370129380" sldId="260"/>
            <ac:cxnSpMk id="9" creationId="{8F6D127B-AF7B-9861-D8E1-A46C90CE61B5}"/>
          </ac:cxnSpMkLst>
        </pc:cxnChg>
        <pc:cxnChg chg="add mod">
          <ac:chgData name="Jouri Ghazi" userId="bb17215a-62f0-4515-b7d9-ffd8e9cf1fd0" providerId="ADAL" clId="{AB1EA489-3448-4251-B320-D1365EA8C44F}" dt="2025-03-10T15:33:14.240" v="1759" actId="14100"/>
          <ac:cxnSpMkLst>
            <pc:docMk/>
            <pc:sldMk cId="370129380" sldId="260"/>
            <ac:cxnSpMk id="11" creationId="{ED980B34-784D-9246-A4FD-1CD33A0C0787}"/>
          </ac:cxnSpMkLst>
        </pc:cxnChg>
        <pc:cxnChg chg="add mod">
          <ac:chgData name="Jouri Ghazi" userId="bb17215a-62f0-4515-b7d9-ffd8e9cf1fd0" providerId="ADAL" clId="{AB1EA489-3448-4251-B320-D1365EA8C44F}" dt="2025-03-10T15:35:29.887" v="1775" actId="1076"/>
          <ac:cxnSpMkLst>
            <pc:docMk/>
            <pc:sldMk cId="370129380" sldId="260"/>
            <ac:cxnSpMk id="15" creationId="{7DA46D91-B9AB-0BD8-7912-3133F47EA7C8}"/>
          </ac:cxnSpMkLst>
        </pc:cxnChg>
        <pc:cxnChg chg="add mod">
          <ac:chgData name="Jouri Ghazi" userId="bb17215a-62f0-4515-b7d9-ffd8e9cf1fd0" providerId="ADAL" clId="{AB1EA489-3448-4251-B320-D1365EA8C44F}" dt="2025-03-10T15:35:43.086" v="1777" actId="14100"/>
          <ac:cxnSpMkLst>
            <pc:docMk/>
            <pc:sldMk cId="370129380" sldId="260"/>
            <ac:cxnSpMk id="20" creationId="{4C564F6C-720D-6FB0-BA15-120893360509}"/>
          </ac:cxnSpMkLst>
        </pc:cxnChg>
      </pc:sldChg>
      <pc:sldChg chg="addSp delSp modSp new mod">
        <pc:chgData name="Jouri Ghazi" userId="bb17215a-62f0-4515-b7d9-ffd8e9cf1fd0" providerId="ADAL" clId="{AB1EA489-3448-4251-B320-D1365EA8C44F}" dt="2025-03-21T17:37:35.208" v="1890" actId="113"/>
        <pc:sldMkLst>
          <pc:docMk/>
          <pc:sldMk cId="3434011710" sldId="261"/>
        </pc:sldMkLst>
        <pc:spChg chg="add mod">
          <ac:chgData name="Jouri Ghazi" userId="bb17215a-62f0-4515-b7d9-ffd8e9cf1fd0" providerId="ADAL" clId="{AB1EA489-3448-4251-B320-D1365EA8C44F}" dt="2025-03-10T15:41:47.360" v="1880" actId="14100"/>
          <ac:spMkLst>
            <pc:docMk/>
            <pc:sldMk cId="3434011710" sldId="261"/>
            <ac:spMk id="5" creationId="{245BC785-30B3-483A-5ED8-F112B3C29F7B}"/>
          </ac:spMkLst>
        </pc:spChg>
        <pc:spChg chg="add 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6" creationId="{7B8F2601-9EE0-37EB-3B0E-00EE5E9D1657}"/>
          </ac:spMkLst>
        </pc:spChg>
        <pc:spChg chg="add 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7" creationId="{1B18C455-7072-313A-2979-27B7EE26A1FA}"/>
          </ac:spMkLst>
        </pc:spChg>
        <pc:spChg chg="add 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8" creationId="{D1884AB8-88FB-39CB-2AE0-E47D1E62E8CC}"/>
          </ac:spMkLst>
        </pc:spChg>
        <pc:spChg chg="add mod">
          <ac:chgData name="Jouri Ghazi" userId="bb17215a-62f0-4515-b7d9-ffd8e9cf1fd0" providerId="ADAL" clId="{AB1EA489-3448-4251-B320-D1365EA8C44F}" dt="2025-03-10T14:17:09.319" v="651" actId="164"/>
          <ac:spMkLst>
            <pc:docMk/>
            <pc:sldMk cId="3434011710" sldId="261"/>
            <ac:spMk id="9" creationId="{71CDECCB-2B1E-8EF7-D3AE-DAE8C5E9BD29}"/>
          </ac:spMkLst>
        </pc:spChg>
        <pc:spChg chg="add 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11" creationId="{867120BD-003C-32F5-323E-70656A01BECC}"/>
          </ac:spMkLst>
        </pc:spChg>
        <pc:spChg chg="add mod">
          <ac:chgData name="Jouri Ghazi" userId="bb17215a-62f0-4515-b7d9-ffd8e9cf1fd0" providerId="ADAL" clId="{AB1EA489-3448-4251-B320-D1365EA8C44F}" dt="2025-03-10T14:17:09.319" v="651" actId="164"/>
          <ac:spMkLst>
            <pc:docMk/>
            <pc:sldMk cId="3434011710" sldId="261"/>
            <ac:spMk id="18" creationId="{C63A01C7-CA90-2E01-15C0-34057FF268B5}"/>
          </ac:spMkLst>
        </pc:spChg>
        <pc:spChg chg="add mod">
          <ac:chgData name="Jouri Ghazi" userId="bb17215a-62f0-4515-b7d9-ffd8e9cf1fd0" providerId="ADAL" clId="{AB1EA489-3448-4251-B320-D1365EA8C44F}" dt="2025-03-10T14:17:09.319" v="651" actId="164"/>
          <ac:spMkLst>
            <pc:docMk/>
            <pc:sldMk cId="3434011710" sldId="261"/>
            <ac:spMk id="30" creationId="{C762D422-DD87-6588-9CB6-DD97D093A485}"/>
          </ac:spMkLst>
        </pc:spChg>
        <pc:spChg chg="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46" creationId="{8F720F9E-92FB-F288-4B1D-740EF6A2A840}"/>
          </ac:spMkLst>
        </pc:spChg>
        <pc:spChg chg="mod">
          <ac:chgData name="Jouri Ghazi" userId="bb17215a-62f0-4515-b7d9-ffd8e9cf1fd0" providerId="ADAL" clId="{AB1EA489-3448-4251-B320-D1365EA8C44F}" dt="2025-03-10T14:19:40.356" v="689" actId="20577"/>
          <ac:spMkLst>
            <pc:docMk/>
            <pc:sldMk cId="3434011710" sldId="261"/>
            <ac:spMk id="47" creationId="{E93C2F9E-0D7B-1ACC-AE78-E1EEA454A583}"/>
          </ac:spMkLst>
        </pc:spChg>
        <pc:spChg chg="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49" creationId="{A15E649B-C99C-E00A-3DF6-F901F5E3A0EA}"/>
          </ac:spMkLst>
        </pc:spChg>
        <pc:spChg chg="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50" creationId="{66399361-1434-0AC2-B9F1-D61F977C3334}"/>
          </ac:spMkLst>
        </pc:spChg>
        <pc:spChg chg="mod">
          <ac:chgData name="Jouri Ghazi" userId="bb17215a-62f0-4515-b7d9-ffd8e9cf1fd0" providerId="ADAL" clId="{AB1EA489-3448-4251-B320-D1365EA8C44F}" dt="2025-03-10T14:17:40.576" v="660" actId="14100"/>
          <ac:spMkLst>
            <pc:docMk/>
            <pc:sldMk cId="3434011710" sldId="261"/>
            <ac:spMk id="53" creationId="{B173962E-4479-062C-A308-CB4C802BCE5B}"/>
          </ac:spMkLst>
        </pc:spChg>
        <pc:spChg chg="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54" creationId="{C7976068-7059-834E-15BE-D8C34BBF016F}"/>
          </ac:spMkLst>
        </pc:spChg>
        <pc:spChg chg="mod">
          <ac:chgData name="Jouri Ghazi" userId="bb17215a-62f0-4515-b7d9-ffd8e9cf1fd0" providerId="ADAL" clId="{AB1EA489-3448-4251-B320-D1365EA8C44F}" dt="2025-03-10T14:17:25.250" v="653" actId="571"/>
          <ac:spMkLst>
            <pc:docMk/>
            <pc:sldMk cId="3434011710" sldId="261"/>
            <ac:spMk id="56" creationId="{D733D2F8-1213-0876-637E-7A95DACE67C6}"/>
          </ac:spMkLst>
        </pc:spChg>
        <pc:spChg chg="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57" creationId="{F8836321-9B79-A223-D82C-54615A07B565}"/>
          </ac:spMkLst>
        </pc:spChg>
        <pc:spChg chg="add mod">
          <ac:chgData name="Jouri Ghazi" userId="bb17215a-62f0-4515-b7d9-ffd8e9cf1fd0" providerId="ADAL" clId="{AB1EA489-3448-4251-B320-D1365EA8C44F}" dt="2025-03-10T14:18:59.585" v="685" actId="1076"/>
          <ac:spMkLst>
            <pc:docMk/>
            <pc:sldMk cId="3434011710" sldId="261"/>
            <ac:spMk id="61" creationId="{8B8B8AC8-65EE-9302-53FA-08FF3B43B208}"/>
          </ac:spMkLst>
        </pc:spChg>
        <pc:spChg chg="add mod">
          <ac:chgData name="Jouri Ghazi" userId="bb17215a-62f0-4515-b7d9-ffd8e9cf1fd0" providerId="ADAL" clId="{AB1EA489-3448-4251-B320-D1365EA8C44F}" dt="2025-03-21T17:37:35.208" v="1890" actId="113"/>
          <ac:spMkLst>
            <pc:docMk/>
            <pc:sldMk cId="3434011710" sldId="261"/>
            <ac:spMk id="62" creationId="{D7668885-96EF-B11F-F884-E3E75B23493E}"/>
          </ac:spMkLst>
        </pc:spChg>
        <pc:spChg chg="add mod">
          <ac:chgData name="Jouri Ghazi" userId="bb17215a-62f0-4515-b7d9-ffd8e9cf1fd0" providerId="ADAL" clId="{AB1EA489-3448-4251-B320-D1365EA8C44F}" dt="2025-03-10T14:18:59.585" v="685" actId="1076"/>
          <ac:spMkLst>
            <pc:docMk/>
            <pc:sldMk cId="3434011710" sldId="261"/>
            <ac:spMk id="63" creationId="{F1DF0519-B8EB-C513-7459-3FB6816D16A9}"/>
          </ac:spMkLst>
        </pc:spChg>
        <pc:spChg chg="add mod">
          <ac:chgData name="Jouri Ghazi" userId="bb17215a-62f0-4515-b7d9-ffd8e9cf1fd0" providerId="ADAL" clId="{AB1EA489-3448-4251-B320-D1365EA8C44F}" dt="2025-03-10T14:18:59.585" v="685" actId="1076"/>
          <ac:spMkLst>
            <pc:docMk/>
            <pc:sldMk cId="3434011710" sldId="261"/>
            <ac:spMk id="72" creationId="{6CD02B27-64B6-2063-025C-11E59271DCFE}"/>
          </ac:spMkLst>
        </pc:spChg>
        <pc:grpChg chg="add mod">
          <ac:chgData name="Jouri Ghazi" userId="bb17215a-62f0-4515-b7d9-ffd8e9cf1fd0" providerId="ADAL" clId="{AB1EA489-3448-4251-B320-D1365EA8C44F}" dt="2025-03-10T14:18:59.585" v="685" actId="1076"/>
          <ac:grpSpMkLst>
            <pc:docMk/>
            <pc:sldMk cId="3434011710" sldId="261"/>
            <ac:grpSpMk id="44" creationId="{61BCF7D4-5BE4-E9D8-B48A-3B2FA710DB83}"/>
          </ac:grpSpMkLst>
        </pc:grpChg>
        <pc:grpChg chg="add mod">
          <ac:chgData name="Jouri Ghazi" userId="bb17215a-62f0-4515-b7d9-ffd8e9cf1fd0" providerId="ADAL" clId="{AB1EA489-3448-4251-B320-D1365EA8C44F}" dt="2025-03-10T14:19:38.489" v="688" actId="14100"/>
          <ac:grpSpMkLst>
            <pc:docMk/>
            <pc:sldMk cId="3434011710" sldId="261"/>
            <ac:grpSpMk id="45" creationId="{D2CE3225-19FC-A76E-25DB-A85C04A55CC4}"/>
          </ac:grpSpMkLst>
        </pc:grpChg>
        <pc:grpChg chg="add mod">
          <ac:chgData name="Jouri Ghazi" userId="bb17215a-62f0-4515-b7d9-ffd8e9cf1fd0" providerId="ADAL" clId="{AB1EA489-3448-4251-B320-D1365EA8C44F}" dt="2025-03-10T14:18:59.585" v="685" actId="1076"/>
          <ac:grpSpMkLst>
            <pc:docMk/>
            <pc:sldMk cId="3434011710" sldId="261"/>
            <ac:grpSpMk id="52" creationId="{3B56DAF3-6355-5C5C-FDCE-45164199EF9D}"/>
          </ac:grpSpMkLst>
        </pc:grpChg>
        <pc:cxnChg chg="add mod">
          <ac:chgData name="Jouri Ghazi" userId="bb17215a-62f0-4515-b7d9-ffd8e9cf1fd0" providerId="ADAL" clId="{AB1EA489-3448-4251-B320-D1365EA8C44F}" dt="2025-03-10T14:17:09.319" v="651" actId="164"/>
          <ac:cxnSpMkLst>
            <pc:docMk/>
            <pc:sldMk cId="3434011710" sldId="261"/>
            <ac:cxnSpMk id="17" creationId="{816F19D8-5A98-A1D0-C452-395933232049}"/>
          </ac:cxnSpMkLst>
        </pc:cxnChg>
        <pc:cxnChg chg="add mod">
          <ac:chgData name="Jouri Ghazi" userId="bb17215a-62f0-4515-b7d9-ffd8e9cf1fd0" providerId="ADAL" clId="{AB1EA489-3448-4251-B320-D1365EA8C44F}" dt="2025-03-10T14:17:09.319" v="651" actId="164"/>
          <ac:cxnSpMkLst>
            <pc:docMk/>
            <pc:sldMk cId="3434011710" sldId="261"/>
            <ac:cxnSpMk id="31" creationId="{C16475CC-D51E-3846-3D1C-6812B04770EE}"/>
          </ac:cxnSpMkLst>
        </pc:cxnChg>
        <pc:cxnChg chg="mod">
          <ac:chgData name="Jouri Ghazi" userId="bb17215a-62f0-4515-b7d9-ffd8e9cf1fd0" providerId="ADAL" clId="{AB1EA489-3448-4251-B320-D1365EA8C44F}" dt="2025-03-10T14:17:20.834" v="652" actId="571"/>
          <ac:cxnSpMkLst>
            <pc:docMk/>
            <pc:sldMk cId="3434011710" sldId="261"/>
            <ac:cxnSpMk id="48" creationId="{172B4F31-92C1-7654-8678-767F70217FDC}"/>
          </ac:cxnSpMkLst>
        </pc:cxnChg>
        <pc:cxnChg chg="mod">
          <ac:chgData name="Jouri Ghazi" userId="bb17215a-62f0-4515-b7d9-ffd8e9cf1fd0" providerId="ADAL" clId="{AB1EA489-3448-4251-B320-D1365EA8C44F}" dt="2025-03-10T14:19:22.034" v="687" actId="20577"/>
          <ac:cxnSpMkLst>
            <pc:docMk/>
            <pc:sldMk cId="3434011710" sldId="261"/>
            <ac:cxnSpMk id="51" creationId="{E8B65112-97CE-9A13-32FF-4541231E6F44}"/>
          </ac:cxnSpMkLst>
        </pc:cxnChg>
        <pc:cxnChg chg="mod">
          <ac:chgData name="Jouri Ghazi" userId="bb17215a-62f0-4515-b7d9-ffd8e9cf1fd0" providerId="ADAL" clId="{AB1EA489-3448-4251-B320-D1365EA8C44F}" dt="2025-03-10T14:17:37.293" v="659" actId="14100"/>
          <ac:cxnSpMkLst>
            <pc:docMk/>
            <pc:sldMk cId="3434011710" sldId="261"/>
            <ac:cxnSpMk id="55" creationId="{7D41B9D9-6623-FB26-8135-35AB065E2D61}"/>
          </ac:cxnSpMkLst>
        </pc:cxnChg>
        <pc:cxnChg chg="mod">
          <ac:chgData name="Jouri Ghazi" userId="bb17215a-62f0-4515-b7d9-ffd8e9cf1fd0" providerId="ADAL" clId="{AB1EA489-3448-4251-B320-D1365EA8C44F}" dt="2025-03-10T14:17:40.576" v="660" actId="14100"/>
          <ac:cxnSpMkLst>
            <pc:docMk/>
            <pc:sldMk cId="3434011710" sldId="261"/>
            <ac:cxnSpMk id="58" creationId="{330DFBAA-2E62-CCD2-A926-C444960AF67E}"/>
          </ac:cxnSpMkLst>
        </pc:cxnChg>
        <pc:cxnChg chg="add mod">
          <ac:chgData name="Jouri Ghazi" userId="bb17215a-62f0-4515-b7d9-ffd8e9cf1fd0" providerId="ADAL" clId="{AB1EA489-3448-4251-B320-D1365EA8C44F}" dt="2025-03-10T14:18:48.946" v="683" actId="14100"/>
          <ac:cxnSpMkLst>
            <pc:docMk/>
            <pc:sldMk cId="3434011710" sldId="261"/>
            <ac:cxnSpMk id="74" creationId="{7A19A9E9-2B80-7036-8AF8-E08ABED16FCA}"/>
          </ac:cxnSpMkLst>
        </pc:cxnChg>
        <pc:cxnChg chg="add mod">
          <ac:chgData name="Jouri Ghazi" userId="bb17215a-62f0-4515-b7d9-ffd8e9cf1fd0" providerId="ADAL" clId="{AB1EA489-3448-4251-B320-D1365EA8C44F}" dt="2025-03-10T15:41:40.591" v="1879" actId="1076"/>
          <ac:cxnSpMkLst>
            <pc:docMk/>
            <pc:sldMk cId="3434011710" sldId="261"/>
            <ac:cxnSpMk id="75" creationId="{4EAE904B-25A0-6DD2-3B84-A2382D812F51}"/>
          </ac:cxnSpMkLst>
        </pc:cxnChg>
        <pc:cxnChg chg="add mod">
          <ac:chgData name="Jouri Ghazi" userId="bb17215a-62f0-4515-b7d9-ffd8e9cf1fd0" providerId="ADAL" clId="{AB1EA489-3448-4251-B320-D1365EA8C44F}" dt="2025-03-10T14:18:53.360" v="684" actId="14100"/>
          <ac:cxnSpMkLst>
            <pc:docMk/>
            <pc:sldMk cId="3434011710" sldId="261"/>
            <ac:cxnSpMk id="77" creationId="{C6B971ED-1591-F6A4-03E6-7CA5F2A21D1B}"/>
          </ac:cxnSpMkLst>
        </pc:cxnChg>
      </pc:sldChg>
      <pc:sldChg chg="addSp delSp modSp add mod">
        <pc:chgData name="Jouri Ghazi" userId="bb17215a-62f0-4515-b7d9-ffd8e9cf1fd0" providerId="ADAL" clId="{AB1EA489-3448-4251-B320-D1365EA8C44F}" dt="2025-03-10T15:38:33.206" v="1864" actId="14734"/>
        <pc:sldMkLst>
          <pc:docMk/>
          <pc:sldMk cId="3823749171" sldId="262"/>
        </pc:sldMkLst>
        <pc:spChg chg="mod">
          <ac:chgData name="Jouri Ghazi" userId="bb17215a-62f0-4515-b7d9-ffd8e9cf1fd0" providerId="ADAL" clId="{AB1EA489-3448-4251-B320-D1365EA8C44F}" dt="2025-03-10T14:40:35.417" v="1136" actId="120"/>
          <ac:spMkLst>
            <pc:docMk/>
            <pc:sldMk cId="3823749171" sldId="262"/>
            <ac:spMk id="24" creationId="{F136D57F-7A3B-5CE4-EC84-0093421ED6BF}"/>
          </ac:spMkLst>
        </pc:spChg>
        <pc:spChg chg="add mod">
          <ac:chgData name="Jouri Ghazi" userId="bb17215a-62f0-4515-b7d9-ffd8e9cf1fd0" providerId="ADAL" clId="{AB1EA489-3448-4251-B320-D1365EA8C44F}" dt="2025-03-10T15:24:14.216" v="1598" actId="404"/>
          <ac:spMkLst>
            <pc:docMk/>
            <pc:sldMk cId="3823749171" sldId="262"/>
            <ac:spMk id="49" creationId="{A373B650-7F81-DE19-333F-D126BAD9757B}"/>
          </ac:spMkLst>
        </pc:spChg>
        <pc:spChg chg="add mod">
          <ac:chgData name="Jouri Ghazi" userId="bb17215a-62f0-4515-b7d9-ffd8e9cf1fd0" providerId="ADAL" clId="{AB1EA489-3448-4251-B320-D1365EA8C44F}" dt="2025-03-10T15:24:14.216" v="1598" actId="404"/>
          <ac:spMkLst>
            <pc:docMk/>
            <pc:sldMk cId="3823749171" sldId="262"/>
            <ac:spMk id="50" creationId="{E394833E-E11F-8B18-DE88-68264FA1679F}"/>
          </ac:spMkLst>
        </pc:spChg>
        <pc:spChg chg="add mod">
          <ac:chgData name="Jouri Ghazi" userId="bb17215a-62f0-4515-b7d9-ffd8e9cf1fd0" providerId="ADAL" clId="{AB1EA489-3448-4251-B320-D1365EA8C44F}" dt="2025-03-10T15:24:14.216" v="1598" actId="404"/>
          <ac:spMkLst>
            <pc:docMk/>
            <pc:sldMk cId="3823749171" sldId="262"/>
            <ac:spMk id="51" creationId="{357C49BD-B7D0-3EF3-957D-9EA6A561F653}"/>
          </ac:spMkLst>
        </pc:spChg>
        <pc:spChg chg="add mod">
          <ac:chgData name="Jouri Ghazi" userId="bb17215a-62f0-4515-b7d9-ffd8e9cf1fd0" providerId="ADAL" clId="{AB1EA489-3448-4251-B320-D1365EA8C44F}" dt="2025-03-10T15:24:22.414" v="1600" actId="14100"/>
          <ac:spMkLst>
            <pc:docMk/>
            <pc:sldMk cId="3823749171" sldId="262"/>
            <ac:spMk id="52" creationId="{2576970D-146F-FF3D-63AF-0EAFB73A016B}"/>
          </ac:spMkLst>
        </pc:spChg>
        <pc:spChg chg="add mod">
          <ac:chgData name="Jouri Ghazi" userId="bb17215a-62f0-4515-b7d9-ffd8e9cf1fd0" providerId="ADAL" clId="{AB1EA489-3448-4251-B320-D1365EA8C44F}" dt="2025-03-10T15:24:14.216" v="1598" actId="404"/>
          <ac:spMkLst>
            <pc:docMk/>
            <pc:sldMk cId="3823749171" sldId="262"/>
            <ac:spMk id="53" creationId="{48499A42-07E3-6B2B-495F-F5BCE3F93D88}"/>
          </ac:spMkLst>
        </pc:spChg>
        <pc:graphicFrameChg chg="add mod modGraphic">
          <ac:chgData name="Jouri Ghazi" userId="bb17215a-62f0-4515-b7d9-ffd8e9cf1fd0" providerId="ADAL" clId="{AB1EA489-3448-4251-B320-D1365EA8C44F}" dt="2025-03-10T15:38:33.206" v="1864" actId="14734"/>
          <ac:graphicFrameMkLst>
            <pc:docMk/>
            <pc:sldMk cId="3823749171" sldId="262"/>
            <ac:graphicFrameMk id="47" creationId="{3BE090F9-23FD-A221-2887-B8CC1B52C434}"/>
          </ac:graphicFrameMkLst>
        </pc:graphicFrameChg>
        <pc:picChg chg="add mod modCrop">
          <ac:chgData name="Jouri Ghazi" userId="bb17215a-62f0-4515-b7d9-ffd8e9cf1fd0" providerId="ADAL" clId="{AB1EA489-3448-4251-B320-D1365EA8C44F}" dt="2025-03-10T15:38:21.388" v="1862" actId="732"/>
          <ac:picMkLst>
            <pc:docMk/>
            <pc:sldMk cId="3823749171" sldId="262"/>
            <ac:picMk id="46" creationId="{0B6B0B72-E7EF-836F-21B7-6E02CEB53202}"/>
          </ac:picMkLst>
        </pc:picChg>
      </pc:sldChg>
      <pc:sldChg chg="addSp modSp add mod">
        <pc:chgData name="Jouri Ghazi" userId="bb17215a-62f0-4515-b7d9-ffd8e9cf1fd0" providerId="ADAL" clId="{AB1EA489-3448-4251-B320-D1365EA8C44F}" dt="2025-03-10T16:40:44.591" v="1884" actId="1076"/>
        <pc:sldMkLst>
          <pc:docMk/>
          <pc:sldMk cId="1864089693" sldId="263"/>
        </pc:sldMkLst>
        <pc:spChg chg="mod">
          <ac:chgData name="Jouri Ghazi" userId="bb17215a-62f0-4515-b7d9-ffd8e9cf1fd0" providerId="ADAL" clId="{AB1EA489-3448-4251-B320-D1365EA8C44F}" dt="2025-03-10T15:41:09.596" v="1874" actId="113"/>
          <ac:spMkLst>
            <pc:docMk/>
            <pc:sldMk cId="1864089693" sldId="263"/>
            <ac:spMk id="2" creationId="{696AC2B9-B604-5F94-7B3C-F1506C8954AA}"/>
          </ac:spMkLst>
        </pc:spChg>
        <pc:picChg chg="add mod">
          <ac:chgData name="Jouri Ghazi" userId="bb17215a-62f0-4515-b7d9-ffd8e9cf1fd0" providerId="ADAL" clId="{AB1EA489-3448-4251-B320-D1365EA8C44F}" dt="2025-03-10T16:40:44.591" v="1884" actId="1076"/>
          <ac:picMkLst>
            <pc:docMk/>
            <pc:sldMk cId="1864089693" sldId="263"/>
            <ac:picMk id="4" creationId="{D57995F9-8EC9-5609-B944-281779D07C9A}"/>
          </ac:picMkLst>
        </pc:picChg>
        <pc:picChg chg="mod">
          <ac:chgData name="Jouri Ghazi" userId="bb17215a-62f0-4515-b7d9-ffd8e9cf1fd0" providerId="ADAL" clId="{AB1EA489-3448-4251-B320-D1365EA8C44F}" dt="2025-03-10T15:40:31.182" v="1869" actId="1076"/>
          <ac:picMkLst>
            <pc:docMk/>
            <pc:sldMk cId="1864089693" sldId="263"/>
            <ac:picMk id="13" creationId="{8FF2FFFB-A7C9-E185-8499-43EC4D199F86}"/>
          </ac:picMkLst>
        </pc:picChg>
        <pc:picChg chg="mod">
          <ac:chgData name="Jouri Ghazi" userId="bb17215a-62f0-4515-b7d9-ffd8e9cf1fd0" providerId="ADAL" clId="{AB1EA489-3448-4251-B320-D1365EA8C44F}" dt="2025-03-10T15:40:31.182" v="1869" actId="1076"/>
          <ac:picMkLst>
            <pc:docMk/>
            <pc:sldMk cId="1864089693" sldId="263"/>
            <ac:picMk id="15" creationId="{1A1CBD71-9819-863B-45F0-0C20CDB3B2B9}"/>
          </ac:picMkLst>
        </pc:picChg>
        <pc:picChg chg="mod modCrop">
          <ac:chgData name="Jouri Ghazi" userId="bb17215a-62f0-4515-b7d9-ffd8e9cf1fd0" providerId="ADAL" clId="{AB1EA489-3448-4251-B320-D1365EA8C44F}" dt="2025-03-10T15:40:44.846" v="1872" actId="1076"/>
          <ac:picMkLst>
            <pc:docMk/>
            <pc:sldMk cId="1864089693" sldId="263"/>
            <ac:picMk id="19" creationId="{11785235-177C-6EF9-6EE7-DDA1FBFBA8A2}"/>
          </ac:picMkLst>
        </pc:picChg>
      </pc:sldChg>
      <pc:sldChg chg="add">
        <pc:chgData name="Jouri Ghazi" userId="bb17215a-62f0-4515-b7d9-ffd8e9cf1fd0" providerId="ADAL" clId="{AB1EA489-3448-4251-B320-D1365EA8C44F}" dt="2025-03-10T16:04:29.053" v="1881"/>
        <pc:sldMkLst>
          <pc:docMk/>
          <pc:sldMk cId="1299522145" sldId="264"/>
        </pc:sldMkLst>
      </pc:sldChg>
      <pc:sldChg chg="add del">
        <pc:chgData name="Jouri Ghazi" userId="bb17215a-62f0-4515-b7d9-ffd8e9cf1fd0" providerId="ADAL" clId="{AB1EA489-3448-4251-B320-D1365EA8C44F}" dt="2025-03-21T17:37:37.672" v="1892"/>
        <pc:sldMkLst>
          <pc:docMk/>
          <pc:sldMk cId="790747873" sldId="311"/>
        </pc:sldMkLst>
      </pc:sldChg>
    </pc:docChg>
  </pc:docChgLst>
  <pc:docChgLst>
    <pc:chgData name="Ashton M Bryant" userId="0eb0287a-6194-46f6-af18-ef6813bd915d" providerId="ADAL" clId="{F90DA88F-5A8D-4475-8253-346343BDD83E}"/>
    <pc:docChg chg="modSld">
      <pc:chgData name="Ashton M Bryant" userId="0eb0287a-6194-46f6-af18-ef6813bd915d" providerId="ADAL" clId="{F90DA88F-5A8D-4475-8253-346343BDD83E}" dt="2025-03-10T15:13:22.469" v="1" actId="1076"/>
      <pc:docMkLst>
        <pc:docMk/>
      </pc:docMkLst>
      <pc:sldChg chg="addSp modSp mod">
        <pc:chgData name="Ashton M Bryant" userId="0eb0287a-6194-46f6-af18-ef6813bd915d" providerId="ADAL" clId="{F90DA88F-5A8D-4475-8253-346343BDD83E}" dt="2025-03-10T15:13:22.469" v="1" actId="1076"/>
        <pc:sldMkLst>
          <pc:docMk/>
          <pc:sldMk cId="2779421874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357A-8EDA-4794-8ED6-CD93B924BD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005C-3CA1-455D-AC89-392FFAA5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AD2A-0566-078D-8055-49C38EE00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55BBF-6A63-E030-501E-91189E5A2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96AEC-ED9B-7AC7-9BBB-43AB9425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AFE7-9DBA-38BA-06AC-06544DA3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A2F1E-CE20-8CC2-22B2-3EF24D1E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F2A6-5B04-E762-3690-79E5B6F9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70939-1343-9222-C164-BF3A0C558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E607-EB31-6935-31DD-41389B9D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15C81-05E6-ADD7-6E6F-FF734D73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8DB0-433D-ADF9-7F5F-1FCEAF0C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B0F59-057D-9427-9C9F-5300E8E81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6F35C-6D40-C673-4391-E6227B39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CA3D-46AC-76F1-2340-AAB7F80D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4E796-BB4A-17D3-E4F0-3C61F9D7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A5FF-1102-0270-DD07-89EE07F5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CDEA-380C-6971-2F87-2BCCD313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1EB9-E2A3-4824-DDB9-0397985A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361A-958B-330F-21C1-49740A88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BA0B2-878C-F13B-E014-8596600F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E27A2-7925-6913-A86C-93FDE5B2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599A-6E7D-914F-0EB0-FFDD9771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F9DB-FDC3-B55F-6239-D99EA551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7241-DB24-D7CE-F035-C7AE522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1C5FB-6159-F7C1-1286-3ACF3BD9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B10F7-3BFA-784F-7F8B-3688AEF2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342F-54AB-4C82-9C19-FA90C9AF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D80E-D2F9-8439-3A10-3DF36B8EF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F3147-00C6-89C8-609A-D0951F8CA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35A14-68FC-30C7-7C57-442394E9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9F857-14ED-77CF-87FC-067B30AA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0F78C-095C-3F30-784A-C09E882E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03B9-CB71-75D0-13CA-2D2F67CB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2C23-C798-B441-6299-A13FC46AF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F85A2-3486-1687-801C-DDE93646F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06365-3EBD-161F-882B-A55ECE9C3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97FD1-F0DE-01B4-6587-F9B59AEF6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DBCD-F5AE-10B3-8237-C40629DF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6DCF5-097B-BEFE-AD76-C82C338C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72389-E09D-B1C5-4860-BEC3CCFA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E385-8730-B542-79AB-410EED60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5E214-5D85-63A7-67E6-6D5C4518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0461D-86BB-2C8C-F590-9D1E89ED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C2125-5BDD-5E8F-7229-50FA55D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4D909-D8DB-8DDF-7755-E0F9A5FB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FAC9F-79A3-0CF3-836B-4FE7C719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825D1-349C-9345-D5B6-5061C337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BC4-990E-84E3-9D02-CBBECB41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49D9-F063-B12B-BE0C-07801CD9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F269-8910-212C-BA45-28EE8AAEE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DB832-7D38-4BB9-A5D8-94140690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8A2B4-15B5-D3A2-11FD-074F068F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F7B17-8753-71B6-0F51-83620080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374E-FAAB-F439-2BEF-4C38BE95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9439B-4F5D-221E-6CCC-4C9E32F10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9905D-6F92-40D0-30A4-B8172071B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45DD7-A102-49BC-127B-5061682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BD23-B0EB-D3A1-0540-CFC4FB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BAE58-1521-BB0A-025B-63BA8D9B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C4B43-0D8B-603F-81A8-4D6D71AD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BB7C6-026E-E01D-1E20-B21BF852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7ACA6-9D7C-1C04-10BE-EEA559340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050EBD-B0A1-4C19-8703-B415E18AB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26227-FE0B-705E-4AE0-5D098D765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9018-1509-F0AA-7D9B-78DCC5CD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17C2E5-E23C-4061-8D66-7728FE84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31DC44-7122-41B8-5F4A-92833ABD6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>
                <a:latin typeface="Outfit" pitchFamily="2" charset="0"/>
              </a:rPr>
              <a:t>SD ADVISOR MEETING 7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716CD2-E346-4B47-5C94-16064AC9F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>
                <a:latin typeface="Outfit" pitchFamily="2" charset="0"/>
              </a:rPr>
              <a:t>Advisor: Dr. Picone </a:t>
            </a:r>
          </a:p>
          <a:p>
            <a:r>
              <a:rPr lang="en-US">
                <a:latin typeface="Outfit" pitchFamily="2" charset="0"/>
              </a:rPr>
              <a:t>Team: Jouri, Jahtega, </a:t>
            </a:r>
            <a:r>
              <a:rPr lang="en-US" err="1">
                <a:latin typeface="Outfit" pitchFamily="2" charset="0"/>
              </a:rPr>
              <a:t>Zacary</a:t>
            </a:r>
            <a:r>
              <a:rPr lang="en-US">
                <a:latin typeface="Outfit" pitchFamily="2" charset="0"/>
              </a:rPr>
              <a:t>, Ashton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E4A668C-0039-11AE-A235-6FE59D64A9F2}"/>
              </a:ext>
            </a:extLst>
          </p:cNvPr>
          <p:cNvSpPr txBox="1">
            <a:spLocks/>
          </p:cNvSpPr>
          <p:nvPr/>
        </p:nvSpPr>
        <p:spPr>
          <a:xfrm>
            <a:off x="1524000" y="10302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184462-672A-7F52-2667-65FCED184A7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4D946-56DD-F1D0-1C5A-2691BBF11514}"/>
              </a:ext>
            </a:extLst>
          </p:cNvPr>
          <p:cNvSpPr txBox="1">
            <a:spLocks/>
          </p:cNvSpPr>
          <p:nvPr/>
        </p:nvSpPr>
        <p:spPr>
          <a:xfrm>
            <a:off x="1524000" y="1773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Outfit" pitchFamily="2" charset="0"/>
              </a:rPr>
              <a:t>DeepTRUTH</a:t>
            </a:r>
          </a:p>
        </p:txBody>
      </p:sp>
    </p:spTree>
    <p:extLst>
      <p:ext uri="{BB962C8B-B14F-4D97-AF65-F5344CB8AC3E}">
        <p14:creationId xmlns:p14="http://schemas.microsoft.com/office/powerpoint/2010/main" val="277942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0918-DDC6-3D75-D2B5-3628BB72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D317-8544-F947-651C-E1E1FC0E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we want to understand how the annotations align with the feature vectors?</a:t>
            </a:r>
          </a:p>
          <a:p>
            <a:r>
              <a:rPr lang="en-US"/>
              <a:t>How do we run the website through the server?</a:t>
            </a:r>
          </a:p>
          <a:p>
            <a:r>
              <a:rPr lang="en-US"/>
              <a:t>Datatypes – </a:t>
            </a:r>
          </a:p>
          <a:p>
            <a:pPr lvl="1"/>
            <a:r>
              <a:rPr lang="en-US"/>
              <a:t>RGB -&gt; 0-255 (8bits)</a:t>
            </a:r>
          </a:p>
          <a:p>
            <a:pPr lvl="1"/>
            <a:r>
              <a:rPr lang="en-US"/>
              <a:t>HSL -&gt; 0-1 (floats)</a:t>
            </a:r>
          </a:p>
          <a:p>
            <a:pPr lvl="1"/>
            <a:r>
              <a:rPr lang="en-US"/>
              <a:t>When choosing features, should we consider the datatype?</a:t>
            </a:r>
          </a:p>
        </p:txBody>
      </p:sp>
    </p:spTree>
    <p:extLst>
      <p:ext uri="{BB962C8B-B14F-4D97-AF65-F5344CB8AC3E}">
        <p14:creationId xmlns:p14="http://schemas.microsoft.com/office/powerpoint/2010/main" val="129952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8250C9-C8C9-FDC7-3CA4-F597BBCB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Understanding the Dataset annotations</a:t>
            </a:r>
          </a:p>
        </p:txBody>
      </p:sp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D9D436A6-3935-F5E6-6AD7-4035A2DA1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30" y="2128656"/>
            <a:ext cx="2600688" cy="260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B5FB2-CADF-1E5A-BBA8-9B2F8AFFC706}"/>
              </a:ext>
            </a:extLst>
          </p:cNvPr>
          <p:cNvSpPr txBox="1"/>
          <p:nvPr/>
        </p:nvSpPr>
        <p:spPr>
          <a:xfrm>
            <a:off x="998376" y="1483567"/>
            <a:ext cx="3893664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Each image has an: </a:t>
            </a:r>
          </a:p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ID</a:t>
            </a:r>
          </a:p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100" err="1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file_name</a:t>
            </a:r>
            <a:endParaRPr lang="en-US" sz="28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-width &amp; height</a:t>
            </a:r>
          </a:p>
          <a:p>
            <a:pPr marR="0">
              <a:spcAft>
                <a:spcPts val="800"/>
              </a:spcAft>
              <a:buFontTx/>
              <a:buChar char="-"/>
            </a:pP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52E3A-1EBA-7800-03B0-20BA913DDBB2}"/>
              </a:ext>
            </a:extLst>
          </p:cNvPr>
          <p:cNvSpPr txBox="1"/>
          <p:nvPr/>
        </p:nvSpPr>
        <p:spPr>
          <a:xfrm>
            <a:off x="6859658" y="1404235"/>
            <a:ext cx="38936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Each face has an: </a:t>
            </a:r>
          </a:p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ID</a:t>
            </a:r>
          </a:p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100" err="1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image_id</a:t>
            </a:r>
            <a:endParaRPr lang="en-US" sz="28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100" err="1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iscrowd</a:t>
            </a:r>
            <a:endParaRPr lang="en-US" sz="28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area</a:t>
            </a:r>
          </a:p>
          <a:p>
            <a:pPr>
              <a:spcAft>
                <a:spcPts val="800"/>
              </a:spcAft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100" err="1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category_id</a:t>
            </a:r>
            <a:endParaRPr lang="en-US" sz="28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100" err="1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bbox</a:t>
            </a:r>
            <a:endParaRPr lang="en-US" sz="28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- segmentation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E39EE-520A-F394-7639-198409070CE7}"/>
              </a:ext>
            </a:extLst>
          </p:cNvPr>
          <p:cNvSpPr txBox="1"/>
          <p:nvPr/>
        </p:nvSpPr>
        <p:spPr>
          <a:xfrm>
            <a:off x="998376" y="5018904"/>
            <a:ext cx="498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Each image has multiple faces</a:t>
            </a:r>
            <a:endParaRPr lang="en-US" sz="400"/>
          </a:p>
        </p:txBody>
      </p:sp>
      <p:pic>
        <p:nvPicPr>
          <p:cNvPr id="12" name="Picture 1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2D6EBE58-136E-3C4C-C4F6-CED9EC6BA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85" y="3586184"/>
            <a:ext cx="3886742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5BC785-30B3-483A-5ED8-F112B3C2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012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Outfit" pitchFamily="2" charset="0"/>
              </a:rPr>
              <a:t>Understanding the Dataset annotations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2601-9EE0-37EB-3B0E-00EE5E9D1657}"/>
              </a:ext>
            </a:extLst>
          </p:cNvPr>
          <p:cNvSpPr txBox="1"/>
          <p:nvPr/>
        </p:nvSpPr>
        <p:spPr>
          <a:xfrm>
            <a:off x="1943564" y="2278698"/>
            <a:ext cx="1665311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IMAGE[1]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C455-7072-313A-2979-27B7EE26A1FA}"/>
              </a:ext>
            </a:extLst>
          </p:cNvPr>
          <p:cNvSpPr txBox="1"/>
          <p:nvPr/>
        </p:nvSpPr>
        <p:spPr>
          <a:xfrm>
            <a:off x="1943563" y="3548251"/>
            <a:ext cx="1754764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IMAGE[2]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84AB8-88FB-39CB-2AE0-E47D1E62E8CC}"/>
              </a:ext>
            </a:extLst>
          </p:cNvPr>
          <p:cNvSpPr txBox="1"/>
          <p:nvPr/>
        </p:nvSpPr>
        <p:spPr>
          <a:xfrm>
            <a:off x="1943563" y="4660688"/>
            <a:ext cx="1849186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IMAGE[N]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BCF7D4-5BE4-E9D8-B48A-3B2FA710DB83}"/>
              </a:ext>
            </a:extLst>
          </p:cNvPr>
          <p:cNvGrpSpPr/>
          <p:nvPr/>
        </p:nvGrpSpPr>
        <p:grpSpPr>
          <a:xfrm>
            <a:off x="4333703" y="1383407"/>
            <a:ext cx="4134105" cy="2130174"/>
            <a:chOff x="5263343" y="1383407"/>
            <a:chExt cx="4134105" cy="21301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CDECCB-2B1E-8EF7-D3AE-DAE8C5E9BD29}"/>
                </a:ext>
              </a:extLst>
            </p:cNvPr>
            <p:cNvSpPr txBox="1"/>
            <p:nvPr/>
          </p:nvSpPr>
          <p:spPr>
            <a:xfrm>
              <a:off x="5263343" y="1873160"/>
              <a:ext cx="190774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spcAft>
                  <a:spcPts val="800"/>
                </a:spcAft>
                <a:buNone/>
              </a:pPr>
              <a:r>
                <a:rPr lang="en-US" sz="20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IMG_1_FACE[1]</a:t>
              </a:r>
              <a:endParaRPr lang="en-US" sz="2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endParaRPr lang="en-US" sz="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7120BD-003C-32F5-323E-70656A01BECC}"/>
                </a:ext>
              </a:extLst>
            </p:cNvPr>
            <p:cNvSpPr txBox="1"/>
            <p:nvPr/>
          </p:nvSpPr>
          <p:spPr>
            <a:xfrm>
              <a:off x="5263344" y="2439826"/>
              <a:ext cx="201519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spcAft>
                  <a:spcPts val="800"/>
                </a:spcAft>
                <a:buNone/>
              </a:pPr>
              <a:r>
                <a:rPr lang="en-US" sz="20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IMG_1_FACE[N]</a:t>
              </a:r>
              <a:endParaRPr lang="en-US" sz="2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endParaRPr lang="en-US" sz="20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16F19D8-5A98-A1D0-C452-39593323204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7168277" y="2648778"/>
              <a:ext cx="1172817" cy="333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3A01C7-CA90-2E01-15C0-34057FF268B5}"/>
                </a:ext>
              </a:extLst>
            </p:cNvPr>
            <p:cNvSpPr txBox="1"/>
            <p:nvPr/>
          </p:nvSpPr>
          <p:spPr>
            <a:xfrm>
              <a:off x="8341094" y="2451752"/>
              <a:ext cx="10535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ID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Image_id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Iscrowd</a:t>
              </a: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Category_ID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Bbox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segmentation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62D422-DD87-6588-9CB6-DD97D093A485}"/>
                </a:ext>
              </a:extLst>
            </p:cNvPr>
            <p:cNvSpPr txBox="1"/>
            <p:nvPr/>
          </p:nvSpPr>
          <p:spPr>
            <a:xfrm>
              <a:off x="8343900" y="1383407"/>
              <a:ext cx="10535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ID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Image_id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Iscrowd</a:t>
              </a: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Category_ID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Bbox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segmentation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16475CC-D51E-3846-3D1C-6812B04770EE}"/>
                </a:ext>
              </a:extLst>
            </p:cNvPr>
            <p:cNvCxnSpPr>
              <a:cxnSpLocks/>
              <a:stCxn id="9" idx="3"/>
              <a:endCxn id="30" idx="1"/>
            </p:cNvCxnSpPr>
            <p:nvPr/>
          </p:nvCxnSpPr>
          <p:spPr>
            <a:xfrm flipV="1">
              <a:off x="7171083" y="1914322"/>
              <a:ext cx="1172817" cy="225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CE3225-19FC-A76E-25DB-A85C04A55CC4}"/>
              </a:ext>
            </a:extLst>
          </p:cNvPr>
          <p:cNvGrpSpPr/>
          <p:nvPr/>
        </p:nvGrpSpPr>
        <p:grpSpPr>
          <a:xfrm>
            <a:off x="5789721" y="3048211"/>
            <a:ext cx="4283258" cy="2130174"/>
            <a:chOff x="5263343" y="1383407"/>
            <a:chExt cx="4134105" cy="213017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720F9E-92FB-F288-4B1D-740EF6A2A840}"/>
                </a:ext>
              </a:extLst>
            </p:cNvPr>
            <p:cNvSpPr txBox="1"/>
            <p:nvPr/>
          </p:nvSpPr>
          <p:spPr>
            <a:xfrm>
              <a:off x="5263343" y="1873160"/>
              <a:ext cx="190774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spcAft>
                  <a:spcPts val="800"/>
                </a:spcAft>
                <a:buNone/>
              </a:pPr>
              <a:r>
                <a:rPr lang="en-US" sz="20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IMG_2_FACE[1]</a:t>
              </a:r>
              <a:endParaRPr lang="en-US" sz="2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endParaRPr lang="en-US" sz="2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93C2F9E-0D7B-1ACC-AE78-E1EEA454A583}"/>
                </a:ext>
              </a:extLst>
            </p:cNvPr>
            <p:cNvSpPr txBox="1"/>
            <p:nvPr/>
          </p:nvSpPr>
          <p:spPr>
            <a:xfrm>
              <a:off x="5263344" y="2439826"/>
              <a:ext cx="2015190" cy="54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spcAft>
                  <a:spcPts val="800"/>
                </a:spcAft>
                <a:buNone/>
              </a:pPr>
              <a:r>
                <a:rPr lang="en-US" sz="20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IMG_2_FACE[N]</a:t>
              </a:r>
              <a:endParaRPr lang="en-US" sz="2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endParaRPr lang="en-US" sz="20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72B4F31-92C1-7654-8678-767F70217FDC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7168277" y="2648778"/>
              <a:ext cx="1172817" cy="333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5E649B-C99C-E00A-3DF6-F901F5E3A0EA}"/>
                </a:ext>
              </a:extLst>
            </p:cNvPr>
            <p:cNvSpPr txBox="1"/>
            <p:nvPr/>
          </p:nvSpPr>
          <p:spPr>
            <a:xfrm>
              <a:off x="8341094" y="2451752"/>
              <a:ext cx="10535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ID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Image_id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Iscrowd</a:t>
              </a: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Category_ID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Bbox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segmentation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399361-1434-0AC2-B9F1-D61F977C3334}"/>
                </a:ext>
              </a:extLst>
            </p:cNvPr>
            <p:cNvSpPr txBox="1"/>
            <p:nvPr/>
          </p:nvSpPr>
          <p:spPr>
            <a:xfrm>
              <a:off x="8343900" y="1383407"/>
              <a:ext cx="10535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ID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Image_id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Iscrowd</a:t>
              </a: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Category_ID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Bbox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segmentation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8B65112-97CE-9A13-32FF-4541231E6F44}"/>
                </a:ext>
              </a:extLst>
            </p:cNvPr>
            <p:cNvCxnSpPr>
              <a:cxnSpLocks/>
              <a:stCxn id="46" idx="3"/>
              <a:endCxn id="50" idx="1"/>
            </p:cNvCxnSpPr>
            <p:nvPr/>
          </p:nvCxnSpPr>
          <p:spPr>
            <a:xfrm flipV="1">
              <a:off x="7171083" y="1914322"/>
              <a:ext cx="1172816" cy="225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56DAF3-6355-5C5C-FDCE-45164199EF9D}"/>
              </a:ext>
            </a:extLst>
          </p:cNvPr>
          <p:cNvGrpSpPr/>
          <p:nvPr/>
        </p:nvGrpSpPr>
        <p:grpSpPr>
          <a:xfrm>
            <a:off x="4482791" y="4573867"/>
            <a:ext cx="4134105" cy="2130174"/>
            <a:chOff x="5263343" y="1383407"/>
            <a:chExt cx="4134105" cy="21301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73962E-4479-062C-A308-CB4C802BCE5B}"/>
                </a:ext>
              </a:extLst>
            </p:cNvPr>
            <p:cNvSpPr txBox="1"/>
            <p:nvPr/>
          </p:nvSpPr>
          <p:spPr>
            <a:xfrm>
              <a:off x="5263343" y="1873160"/>
              <a:ext cx="201519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spcAft>
                  <a:spcPts val="800"/>
                </a:spcAft>
                <a:buNone/>
              </a:pPr>
              <a:r>
                <a:rPr lang="en-US" sz="20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IMG_N_FACE[1]</a:t>
              </a:r>
              <a:endParaRPr lang="en-US" sz="2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endParaRPr lang="en-US" sz="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976068-7059-834E-15BE-D8C34BBF016F}"/>
                </a:ext>
              </a:extLst>
            </p:cNvPr>
            <p:cNvSpPr txBox="1"/>
            <p:nvPr/>
          </p:nvSpPr>
          <p:spPr>
            <a:xfrm>
              <a:off x="5263344" y="2439826"/>
              <a:ext cx="212639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spcAft>
                  <a:spcPts val="800"/>
                </a:spcAft>
                <a:buNone/>
              </a:pPr>
              <a:r>
                <a:rPr lang="en-US" sz="20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IMG_N_FACE[N]</a:t>
              </a:r>
              <a:endParaRPr lang="en-US" sz="2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endParaRPr lang="en-US" sz="20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D41B9D9-6623-FB26-8135-35AB065E2D61}"/>
                </a:ext>
              </a:extLst>
            </p:cNvPr>
            <p:cNvCxnSpPr>
              <a:cxnSpLocks/>
              <a:stCxn id="54" idx="3"/>
              <a:endCxn id="56" idx="1"/>
            </p:cNvCxnSpPr>
            <p:nvPr/>
          </p:nvCxnSpPr>
          <p:spPr>
            <a:xfrm>
              <a:off x="7389742" y="2706566"/>
              <a:ext cx="951352" cy="2761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33D2F8-1213-0876-637E-7A95DACE67C6}"/>
                </a:ext>
              </a:extLst>
            </p:cNvPr>
            <p:cNvSpPr txBox="1"/>
            <p:nvPr/>
          </p:nvSpPr>
          <p:spPr>
            <a:xfrm>
              <a:off x="8341094" y="2451752"/>
              <a:ext cx="10535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ID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Image_id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Iscrowd</a:t>
              </a: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Category_ID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Bbox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segmentation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836321-9B79-A223-D82C-54615A07B565}"/>
                </a:ext>
              </a:extLst>
            </p:cNvPr>
            <p:cNvSpPr txBox="1"/>
            <p:nvPr/>
          </p:nvSpPr>
          <p:spPr>
            <a:xfrm>
              <a:off x="8343900" y="1383407"/>
              <a:ext cx="10535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ID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Image_id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Iscrowd</a:t>
              </a: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Category_ID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 err="1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Bbox</a:t>
              </a:r>
              <a:endParaRPr lang="en-US" sz="9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endParaRPr>
            </a:p>
            <a:p>
              <a:pPr marL="0" marR="0" indent="0">
                <a:buNone/>
              </a:pPr>
              <a:r>
                <a:rPr lang="en-US" sz="900" kern="100">
                  <a:latin typeface="Outfit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segmentation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0DFBAA-2E62-CCD2-A926-C444960AF67E}"/>
                </a:ext>
              </a:extLst>
            </p:cNvPr>
            <p:cNvCxnSpPr>
              <a:cxnSpLocks/>
              <a:stCxn id="53" idx="3"/>
              <a:endCxn id="57" idx="1"/>
            </p:cNvCxnSpPr>
            <p:nvPr/>
          </p:nvCxnSpPr>
          <p:spPr>
            <a:xfrm flipV="1">
              <a:off x="7278533" y="1914322"/>
              <a:ext cx="1065367" cy="225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B8B8AC8-65EE-9302-53FA-08FF3B43B208}"/>
              </a:ext>
            </a:extLst>
          </p:cNvPr>
          <p:cNvSpPr txBox="1"/>
          <p:nvPr/>
        </p:nvSpPr>
        <p:spPr>
          <a:xfrm>
            <a:off x="2592091" y="3994142"/>
            <a:ext cx="457708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…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668885-96EF-B11F-F884-E3E75B23493E}"/>
              </a:ext>
            </a:extLst>
          </p:cNvPr>
          <p:cNvSpPr txBox="1"/>
          <p:nvPr/>
        </p:nvSpPr>
        <p:spPr>
          <a:xfrm>
            <a:off x="5032678" y="1990614"/>
            <a:ext cx="457708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…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DF0519-B8EB-C513-7459-3FB6816D16A9}"/>
              </a:ext>
            </a:extLst>
          </p:cNvPr>
          <p:cNvSpPr txBox="1"/>
          <p:nvPr/>
        </p:nvSpPr>
        <p:spPr>
          <a:xfrm>
            <a:off x="6670990" y="3650458"/>
            <a:ext cx="457708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…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D02B27-64B6-2063-025C-11E59271DCFE}"/>
              </a:ext>
            </a:extLst>
          </p:cNvPr>
          <p:cNvSpPr txBox="1"/>
          <p:nvPr/>
        </p:nvSpPr>
        <p:spPr>
          <a:xfrm>
            <a:off x="5286378" y="5253415"/>
            <a:ext cx="457708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8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…</a:t>
            </a:r>
            <a:endParaRPr lang="en-US" sz="4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40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A19A9E9-2B80-7036-8AF8-E08ABED16FC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608875" y="2357234"/>
            <a:ext cx="672746" cy="265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EAE904B-25A0-6DD2-3B84-A2382D812F5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698327" y="3891935"/>
            <a:ext cx="2091393" cy="102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6B971ED-1591-F6A4-03E6-7CA5F2A21D1B}"/>
              </a:ext>
            </a:extLst>
          </p:cNvPr>
          <p:cNvCxnSpPr>
            <a:cxnSpLocks/>
          </p:cNvCxnSpPr>
          <p:nvPr/>
        </p:nvCxnSpPr>
        <p:spPr>
          <a:xfrm>
            <a:off x="3730695" y="4948874"/>
            <a:ext cx="690579" cy="588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1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0DE21-D91A-3FFB-9D3E-592D6E317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F136D57F-7A3B-5CE4-EC84-0093421ED6BF}"/>
              </a:ext>
            </a:extLst>
          </p:cNvPr>
          <p:cNvSpPr txBox="1">
            <a:spLocks/>
          </p:cNvSpPr>
          <p:nvPr/>
        </p:nvSpPr>
        <p:spPr>
          <a:xfrm>
            <a:off x="599675" y="247175"/>
            <a:ext cx="5311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Outfit" pitchFamily="2" charset="0"/>
              </a:rPr>
              <a:t>Annotation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B6B0B72-E7EF-836F-21B7-6E02CEB5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780"/>
          <a:stretch/>
        </p:blipFill>
        <p:spPr>
          <a:xfrm>
            <a:off x="554895" y="1572739"/>
            <a:ext cx="11082210" cy="858574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BE090F9-23FD-A221-2887-B8CC1B52C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67446"/>
              </p:ext>
            </p:extLst>
          </p:nvPr>
        </p:nvGraphicFramePr>
        <p:xfrm>
          <a:off x="554895" y="3336399"/>
          <a:ext cx="111119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182">
                  <a:extLst>
                    <a:ext uri="{9D8B030D-6E8A-4147-A177-3AD203B41FA5}">
                      <a16:colId xmlns:a16="http://schemas.microsoft.com/office/drawing/2014/main" val="79196253"/>
                    </a:ext>
                  </a:extLst>
                </a:gridCol>
                <a:gridCol w="1203182">
                  <a:extLst>
                    <a:ext uri="{9D8B030D-6E8A-4147-A177-3AD203B41FA5}">
                      <a16:colId xmlns:a16="http://schemas.microsoft.com/office/drawing/2014/main" val="2913361775"/>
                    </a:ext>
                  </a:extLst>
                </a:gridCol>
                <a:gridCol w="1203182">
                  <a:extLst>
                    <a:ext uri="{9D8B030D-6E8A-4147-A177-3AD203B41FA5}">
                      <a16:colId xmlns:a16="http://schemas.microsoft.com/office/drawing/2014/main" val="46492735"/>
                    </a:ext>
                  </a:extLst>
                </a:gridCol>
                <a:gridCol w="1381633">
                  <a:extLst>
                    <a:ext uri="{9D8B030D-6E8A-4147-A177-3AD203B41FA5}">
                      <a16:colId xmlns:a16="http://schemas.microsoft.com/office/drawing/2014/main" val="464065608"/>
                    </a:ext>
                  </a:extLst>
                </a:gridCol>
                <a:gridCol w="1203182">
                  <a:extLst>
                    <a:ext uri="{9D8B030D-6E8A-4147-A177-3AD203B41FA5}">
                      <a16:colId xmlns:a16="http://schemas.microsoft.com/office/drawing/2014/main" val="943549491"/>
                    </a:ext>
                  </a:extLst>
                </a:gridCol>
                <a:gridCol w="1203182">
                  <a:extLst>
                    <a:ext uri="{9D8B030D-6E8A-4147-A177-3AD203B41FA5}">
                      <a16:colId xmlns:a16="http://schemas.microsoft.com/office/drawing/2014/main" val="394392649"/>
                    </a:ext>
                  </a:extLst>
                </a:gridCol>
                <a:gridCol w="1203182">
                  <a:extLst>
                    <a:ext uri="{9D8B030D-6E8A-4147-A177-3AD203B41FA5}">
                      <a16:colId xmlns:a16="http://schemas.microsoft.com/office/drawing/2014/main" val="2377349536"/>
                    </a:ext>
                  </a:extLst>
                </a:gridCol>
                <a:gridCol w="831660">
                  <a:extLst>
                    <a:ext uri="{9D8B030D-6E8A-4147-A177-3AD203B41FA5}">
                      <a16:colId xmlns:a16="http://schemas.microsoft.com/office/drawing/2014/main" val="82502376"/>
                    </a:ext>
                  </a:extLst>
                </a:gridCol>
                <a:gridCol w="1679531">
                  <a:extLst>
                    <a:ext uri="{9D8B030D-6E8A-4147-A177-3AD203B41FA5}">
                      <a16:colId xmlns:a16="http://schemas.microsoft.com/office/drawing/2014/main" val="3182522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iscrowd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Category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bbox0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bbox1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bbox2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bbox3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segmentation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1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3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23308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373B650-7F81-DE19-333F-D126BAD9757B}"/>
              </a:ext>
            </a:extLst>
          </p:cNvPr>
          <p:cNvSpPr txBox="1"/>
          <p:nvPr/>
        </p:nvSpPr>
        <p:spPr>
          <a:xfrm>
            <a:off x="1740159" y="4555368"/>
            <a:ext cx="121764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1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Iscrowd = ?</a:t>
            </a:r>
            <a:endParaRPr lang="en-US" sz="1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94833E-E11F-8B18-DE88-68264FA1679F}"/>
              </a:ext>
            </a:extLst>
          </p:cNvPr>
          <p:cNvSpPr txBox="1"/>
          <p:nvPr/>
        </p:nvSpPr>
        <p:spPr>
          <a:xfrm>
            <a:off x="2995126" y="4555368"/>
            <a:ext cx="121764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Aft>
                <a:spcPts val="800"/>
              </a:spcAft>
              <a:buNone/>
            </a:pPr>
            <a:r>
              <a:rPr lang="en-US" sz="1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area = ?</a:t>
            </a:r>
            <a:endParaRPr lang="en-US" sz="1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7C49BD-B7D0-3EF3-957D-9EA6A561F653}"/>
              </a:ext>
            </a:extLst>
          </p:cNvPr>
          <p:cNvSpPr txBox="1"/>
          <p:nvPr/>
        </p:nvSpPr>
        <p:spPr>
          <a:xfrm>
            <a:off x="4161453" y="4555368"/>
            <a:ext cx="1399592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Aft>
                <a:spcPts val="800"/>
              </a:spcAft>
              <a:buNone/>
            </a:pPr>
            <a:r>
              <a:rPr lang="en-US" sz="1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Category ID = Real/fake</a:t>
            </a:r>
            <a:endParaRPr lang="en-US" sz="1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76970D-146F-FF3D-63AF-0EAFB73A016B}"/>
              </a:ext>
            </a:extLst>
          </p:cNvPr>
          <p:cNvSpPr txBox="1"/>
          <p:nvPr/>
        </p:nvSpPr>
        <p:spPr>
          <a:xfrm>
            <a:off x="5593702" y="4555368"/>
            <a:ext cx="440405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Aft>
                <a:spcPts val="800"/>
              </a:spcAft>
              <a:buNone/>
            </a:pPr>
            <a:r>
              <a:rPr lang="en-US" sz="1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We don’t know how </a:t>
            </a:r>
            <a:r>
              <a:rPr lang="en-US" sz="1400" kern="100" err="1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Bbox</a:t>
            </a:r>
            <a:r>
              <a:rPr lang="en-US" sz="1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[n] it works</a:t>
            </a:r>
            <a:endParaRPr lang="en-US" sz="1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499A42-07E3-6B2B-495F-F5BCE3F93D88}"/>
              </a:ext>
            </a:extLst>
          </p:cNvPr>
          <p:cNvSpPr txBox="1"/>
          <p:nvPr/>
        </p:nvSpPr>
        <p:spPr>
          <a:xfrm>
            <a:off x="10039912" y="4555368"/>
            <a:ext cx="16269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Aft>
                <a:spcPts val="800"/>
              </a:spcAft>
              <a:buNone/>
            </a:pPr>
            <a:r>
              <a:rPr lang="en-US" sz="1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Segmentation = ?</a:t>
            </a:r>
            <a:endParaRPr lang="en-US" sz="100" kern="100">
              <a:latin typeface="Outfit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00"/>
          </a:p>
        </p:txBody>
      </p:sp>
    </p:spTree>
    <p:extLst>
      <p:ext uri="{BB962C8B-B14F-4D97-AF65-F5344CB8AC3E}">
        <p14:creationId xmlns:p14="http://schemas.microsoft.com/office/powerpoint/2010/main" val="382374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C9710-D169-9710-2441-C78CBE2A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7060B-F8FE-522F-E20F-D273CCFD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latin typeface="Outfit" pitchFamily="2" charset="0"/>
              </a:rPr>
              <a:t>Encoding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3C2312-A213-1E90-CEA7-5B8A53B8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4760"/>
            <a:ext cx="2199640" cy="56512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100">
                <a:effectLst/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Annotations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957E7C-F6EA-DC9A-FE78-F4DD9E224150}"/>
              </a:ext>
            </a:extLst>
          </p:cNvPr>
          <p:cNvSpPr txBox="1">
            <a:spLocks/>
          </p:cNvSpPr>
          <p:nvPr/>
        </p:nvSpPr>
        <p:spPr>
          <a:xfrm>
            <a:off x="838200" y="3813840"/>
            <a:ext cx="2199640" cy="5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4939-8319-2EBC-D608-ED8E2A6EEE7B}"/>
              </a:ext>
            </a:extLst>
          </p:cNvPr>
          <p:cNvSpPr txBox="1">
            <a:spLocks/>
          </p:cNvSpPr>
          <p:nvPr/>
        </p:nvSpPr>
        <p:spPr>
          <a:xfrm>
            <a:off x="3713480" y="4617144"/>
            <a:ext cx="2468880" cy="5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Parameter file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0DB72-B542-0CF8-666F-0E6113A30AE1}"/>
              </a:ext>
            </a:extLst>
          </p:cNvPr>
          <p:cNvSpPr txBox="1">
            <a:spLocks/>
          </p:cNvSpPr>
          <p:nvPr/>
        </p:nvSpPr>
        <p:spPr>
          <a:xfrm>
            <a:off x="8214360" y="3298840"/>
            <a:ext cx="2468880" cy="5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Vector classify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517C0F-7618-933D-9382-4EB696FB6531}"/>
              </a:ext>
            </a:extLst>
          </p:cNvPr>
          <p:cNvSpPr txBox="1">
            <a:spLocks/>
          </p:cNvSpPr>
          <p:nvPr/>
        </p:nvSpPr>
        <p:spPr>
          <a:xfrm>
            <a:off x="3713480" y="3298840"/>
            <a:ext cx="2468880" cy="56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kern="100">
                <a:latin typeface="Outfit" pitchFamily="2" charset="0"/>
                <a:ea typeface="Aptos" panose="020B0004020202020204" pitchFamily="34" charset="0"/>
                <a:cs typeface="Arial" panose="020B0604020202020204" pitchFamily="34" charset="0"/>
              </a:rPr>
              <a:t>Feature Gen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6D127B-AF7B-9861-D8E1-A46C90CE61B5}"/>
              </a:ext>
            </a:extLst>
          </p:cNvPr>
          <p:cNvCxnSpPr>
            <a:stCxn id="5" idx="3"/>
          </p:cNvCxnSpPr>
          <p:nvPr/>
        </p:nvCxnSpPr>
        <p:spPr>
          <a:xfrm>
            <a:off x="3037840" y="256732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980B34-784D-9246-A4FD-1CD33A0C078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037840" y="3481720"/>
            <a:ext cx="914400" cy="614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A46D91-B9AB-0BD8-7912-3133F47EA7C8}"/>
              </a:ext>
            </a:extLst>
          </p:cNvPr>
          <p:cNvCxnSpPr>
            <a:cxnSpLocks/>
            <a:stCxn id="3" idx="0"/>
            <a:endCxn id="7" idx="2"/>
          </p:cNvCxnSpPr>
          <p:nvPr/>
        </p:nvCxnSpPr>
        <p:spPr>
          <a:xfrm flipV="1">
            <a:off x="4947920" y="3863960"/>
            <a:ext cx="0" cy="753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564F6C-720D-6FB0-BA15-120893360509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6182360" y="3581400"/>
            <a:ext cx="203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C2B9-B604-5F94-7B3C-F1506C89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Outfit" pitchFamily="2" charset="0"/>
              </a:rPr>
              <a:t>Web App</a:t>
            </a:r>
          </a:p>
        </p:txBody>
      </p:sp>
      <p:pic>
        <p:nvPicPr>
          <p:cNvPr id="13" name="Picture 12" descr="A screenshot of a person holding a group of awards&#10;&#10;Description automatically generated">
            <a:extLst>
              <a:ext uri="{FF2B5EF4-FFF2-40B4-BE49-F238E27FC236}">
                <a16:creationId xmlns:a16="http://schemas.microsoft.com/office/drawing/2014/main" id="{8FF2FFFB-A7C9-E185-8499-43EC4D19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14" y="1820578"/>
            <a:ext cx="3553309" cy="2908500"/>
          </a:xfrm>
          <a:prstGeom prst="rect">
            <a:avLst/>
          </a:prstGeom>
        </p:spPr>
      </p:pic>
      <p:pic>
        <p:nvPicPr>
          <p:cNvPr id="15" name="Picture 14" descr="A person holding trophy&#10;&#10;Description automatically generated">
            <a:extLst>
              <a:ext uri="{FF2B5EF4-FFF2-40B4-BE49-F238E27FC236}">
                <a16:creationId xmlns:a16="http://schemas.microsoft.com/office/drawing/2014/main" id="{1A1CBD71-9819-863B-45F0-0C20CDB3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" y="1914364"/>
            <a:ext cx="3553309" cy="2996304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11785235-177C-6EF9-6EE7-DDA1FBFBA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t="1568" r="23838" b="41381"/>
          <a:stretch/>
        </p:blipFill>
        <p:spPr>
          <a:xfrm>
            <a:off x="7637721" y="1690688"/>
            <a:ext cx="3749040" cy="339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995F9-8EC9-5609-B944-281779D07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090" y="911675"/>
            <a:ext cx="5728168" cy="47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47A684126114B8C7727E878989F91" ma:contentTypeVersion="11" ma:contentTypeDescription="Create a new document." ma:contentTypeScope="" ma:versionID="524bd09c28a380a0514baafb30bc7fc4">
  <xsd:schema xmlns:xsd="http://www.w3.org/2001/XMLSchema" xmlns:xs="http://www.w3.org/2001/XMLSchema" xmlns:p="http://schemas.microsoft.com/office/2006/metadata/properties" xmlns:ns2="a23bb852-2274-476b-a618-acfd8cf0a80b" xmlns:ns3="65a3e577-f14e-44d3-b89b-8d54e34556bf" targetNamespace="http://schemas.microsoft.com/office/2006/metadata/properties" ma:root="true" ma:fieldsID="25f431ed06b856bb33f5784ed76e130e" ns2:_="" ns3:_="">
    <xsd:import namespace="a23bb852-2274-476b-a618-acfd8cf0a80b"/>
    <xsd:import namespace="65a3e577-f14e-44d3-b89b-8d54e3455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bb852-2274-476b-a618-acfd8cf0a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aeeafc-10b8-45d8-a1af-5ed376f9e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3e577-f14e-44d3-b89b-8d54e34556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cb43cd-38f9-4855-8f70-f00fbb3fb28c}" ma:internalName="TaxCatchAll" ma:showField="CatchAllData" ma:web="65a3e577-f14e-44d3-b89b-8d54e3455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a3e577-f14e-44d3-b89b-8d54e34556bf" xsi:nil="true"/>
    <lcf76f155ced4ddcb4097134ff3c332f xmlns="a23bb852-2274-476b-a618-acfd8cf0a80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7BC1B-5150-4D71-A537-447377BD5B66}">
  <ds:schemaRefs>
    <ds:schemaRef ds:uri="65a3e577-f14e-44d3-b89b-8d54e34556bf"/>
    <ds:schemaRef ds:uri="a23bb852-2274-476b-a618-acfd8cf0a8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44CF8A-4621-4BF6-B7F0-FBA0D06E360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a23bb852-2274-476b-a618-acfd8cf0a80b"/>
    <ds:schemaRef ds:uri="65a3e577-f14e-44d3-b89b-8d54e34556bf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CDC9B66-C569-4B22-94DB-BD4D934F04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Outfit</vt:lpstr>
      <vt:lpstr>Office Theme</vt:lpstr>
      <vt:lpstr>SD ADVISOR MEETING 7</vt:lpstr>
      <vt:lpstr>Question</vt:lpstr>
      <vt:lpstr>Understanding the Dataset annotations</vt:lpstr>
      <vt:lpstr>Understanding the Dataset annotations</vt:lpstr>
      <vt:lpstr>PowerPoint Presentation</vt:lpstr>
      <vt:lpstr>Encoding data</vt:lpstr>
      <vt:lpstr>Web App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Jouri Ghazi</dc:creator>
  <cp:lastModifiedBy>Jouri Ghazi</cp:lastModifiedBy>
  <cp:revision>1</cp:revision>
  <dcterms:created xsi:type="dcterms:W3CDTF">2025-03-10T01:01:12Z</dcterms:created>
  <dcterms:modified xsi:type="dcterms:W3CDTF">2025-03-21T17:37:42Z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0x010100DA147A684126114B8C7727E878989F91</vt:lpwstr>
  </property>
  <property fmtid="{D5CDD505-2E9C-101B-9397-08002B2CF9AE}" pid="3" name="MediaServiceImageTags">
    <vt:lpwstr/>
  </property>
</Properties>
</file>