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0" r:id="rId5"/>
    <p:sldId id="272" r:id="rId6"/>
    <p:sldId id="257" r:id="rId7"/>
    <p:sldId id="275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DBFF2-C49D-4B0A-9153-1581247FB5B4}" v="4" dt="2025-02-05T01:15:37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0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uri Ghazi" userId="bb17215a-62f0-4515-b7d9-ffd8e9cf1fd0" providerId="ADAL" clId="{990DBFF2-C49D-4B0A-9153-1581247FB5B4}"/>
    <pc:docChg chg="custSel addSld delSld modSld">
      <pc:chgData name="Jouri Ghazi" userId="bb17215a-62f0-4515-b7d9-ffd8e9cf1fd0" providerId="ADAL" clId="{990DBFF2-C49D-4B0A-9153-1581247FB5B4}" dt="2025-02-05T01:16:12.542" v="36" actId="20577"/>
      <pc:docMkLst>
        <pc:docMk/>
      </pc:docMkLst>
      <pc:sldChg chg="new del">
        <pc:chgData name="Jouri Ghazi" userId="bb17215a-62f0-4515-b7d9-ffd8e9cf1fd0" providerId="ADAL" clId="{990DBFF2-C49D-4B0A-9153-1581247FB5B4}" dt="2025-02-05T00:52:34.746" v="2" actId="47"/>
        <pc:sldMkLst>
          <pc:docMk/>
          <pc:sldMk cId="3990976930" sldId="256"/>
        </pc:sldMkLst>
      </pc:sldChg>
      <pc:sldChg chg="add">
        <pc:chgData name="Jouri Ghazi" userId="bb17215a-62f0-4515-b7d9-ffd8e9cf1fd0" providerId="ADAL" clId="{990DBFF2-C49D-4B0A-9153-1581247FB5B4}" dt="2025-02-05T00:52:32.843" v="1"/>
        <pc:sldMkLst>
          <pc:docMk/>
          <pc:sldMk cId="3780283100" sldId="257"/>
        </pc:sldMkLst>
      </pc:sldChg>
      <pc:sldChg chg="add">
        <pc:chgData name="Jouri Ghazi" userId="bb17215a-62f0-4515-b7d9-ffd8e9cf1fd0" providerId="ADAL" clId="{990DBFF2-C49D-4B0A-9153-1581247FB5B4}" dt="2025-02-05T00:52:32.843" v="1"/>
        <pc:sldMkLst>
          <pc:docMk/>
          <pc:sldMk cId="2144749682" sldId="258"/>
        </pc:sldMkLst>
      </pc:sldChg>
      <pc:sldChg chg="modSp add mod">
        <pc:chgData name="Jouri Ghazi" userId="bb17215a-62f0-4515-b7d9-ffd8e9cf1fd0" providerId="ADAL" clId="{990DBFF2-C49D-4B0A-9153-1581247FB5B4}" dt="2025-02-05T00:52:38.455" v="4" actId="20577"/>
        <pc:sldMkLst>
          <pc:docMk/>
          <pc:sldMk cId="122373736" sldId="260"/>
        </pc:sldMkLst>
        <pc:spChg chg="mod">
          <ac:chgData name="Jouri Ghazi" userId="bb17215a-62f0-4515-b7d9-ffd8e9cf1fd0" providerId="ADAL" clId="{990DBFF2-C49D-4B0A-9153-1581247FB5B4}" dt="2025-02-05T00:52:38.455" v="4" actId="20577"/>
          <ac:spMkLst>
            <pc:docMk/>
            <pc:sldMk cId="122373736" sldId="260"/>
            <ac:spMk id="2" creationId="{56D42501-6428-DCF3-F781-944D30AC3067}"/>
          </ac:spMkLst>
        </pc:spChg>
      </pc:sldChg>
      <pc:sldChg chg="add">
        <pc:chgData name="Jouri Ghazi" userId="bb17215a-62f0-4515-b7d9-ffd8e9cf1fd0" providerId="ADAL" clId="{990DBFF2-C49D-4B0A-9153-1581247FB5B4}" dt="2025-02-05T00:52:32.843" v="1"/>
        <pc:sldMkLst>
          <pc:docMk/>
          <pc:sldMk cId="2404235126" sldId="272"/>
        </pc:sldMkLst>
      </pc:sldChg>
      <pc:sldChg chg="addSp delSp modSp add mod">
        <pc:chgData name="Jouri Ghazi" userId="bb17215a-62f0-4515-b7d9-ffd8e9cf1fd0" providerId="ADAL" clId="{990DBFF2-C49D-4B0A-9153-1581247FB5B4}" dt="2025-02-05T01:16:12.542" v="36" actId="20577"/>
        <pc:sldMkLst>
          <pc:docMk/>
          <pc:sldMk cId="246275201" sldId="275"/>
        </pc:sldMkLst>
        <pc:spChg chg="add del mod">
          <ac:chgData name="Jouri Ghazi" userId="bb17215a-62f0-4515-b7d9-ffd8e9cf1fd0" providerId="ADAL" clId="{990DBFF2-C49D-4B0A-9153-1581247FB5B4}" dt="2025-02-05T01:09:54.354" v="7"/>
          <ac:spMkLst>
            <pc:docMk/>
            <pc:sldMk cId="246275201" sldId="275"/>
            <ac:spMk id="3" creationId="{E1C65C87-92B5-A21E-678E-61619AE7643A}"/>
          </ac:spMkLst>
        </pc:spChg>
        <pc:spChg chg="mod">
          <ac:chgData name="Jouri Ghazi" userId="bb17215a-62f0-4515-b7d9-ffd8e9cf1fd0" providerId="ADAL" clId="{990DBFF2-C49D-4B0A-9153-1581247FB5B4}" dt="2025-02-05T01:16:12.542" v="36" actId="20577"/>
          <ac:spMkLst>
            <pc:docMk/>
            <pc:sldMk cId="246275201" sldId="275"/>
            <ac:spMk id="9" creationId="{10911EF7-DE86-9642-C9F0-84F481E0431D}"/>
          </ac:spMkLst>
        </pc:spChg>
        <pc:graphicFrameChg chg="add mod">
          <ac:chgData name="Jouri Ghazi" userId="bb17215a-62f0-4515-b7d9-ffd8e9cf1fd0" providerId="ADAL" clId="{990DBFF2-C49D-4B0A-9153-1581247FB5B4}" dt="2025-02-05T01:09:59.691" v="8" actId="1076"/>
          <ac:graphicFrameMkLst>
            <pc:docMk/>
            <pc:sldMk cId="246275201" sldId="275"/>
            <ac:graphicFrameMk id="5" creationId="{2703C2D5-09D1-798B-1A45-F4B09C948CCE}"/>
          </ac:graphicFrameMkLst>
        </pc:graphicFrameChg>
        <pc:graphicFrameChg chg="add mod modGraphic">
          <ac:chgData name="Jouri Ghazi" userId="bb17215a-62f0-4515-b7d9-ffd8e9cf1fd0" providerId="ADAL" clId="{990DBFF2-C49D-4B0A-9153-1581247FB5B4}" dt="2025-02-05T01:15:59.549" v="25" actId="1076"/>
          <ac:graphicFrameMkLst>
            <pc:docMk/>
            <pc:sldMk cId="246275201" sldId="275"/>
            <ac:graphicFrameMk id="6" creationId="{0321F797-2CC5-E640-CC61-346F8F119C0C}"/>
          </ac:graphicFrameMkLst>
        </pc:graphicFrameChg>
        <pc:graphicFrameChg chg="add mod modGraphic">
          <ac:chgData name="Jouri Ghazi" userId="bb17215a-62f0-4515-b7d9-ffd8e9cf1fd0" providerId="ADAL" clId="{990DBFF2-C49D-4B0A-9153-1581247FB5B4}" dt="2025-02-05T01:16:02.797" v="26" actId="14734"/>
          <ac:graphicFrameMkLst>
            <pc:docMk/>
            <pc:sldMk cId="246275201" sldId="275"/>
            <ac:graphicFrameMk id="7" creationId="{903CB801-7398-9ACF-67FD-707EA02C84D9}"/>
          </ac:graphicFrameMkLst>
        </pc:graphicFrameChg>
        <pc:picChg chg="del">
          <ac:chgData name="Jouri Ghazi" userId="bb17215a-62f0-4515-b7d9-ffd8e9cf1fd0" providerId="ADAL" clId="{990DBFF2-C49D-4B0A-9153-1581247FB5B4}" dt="2025-02-05T01:09:37.659" v="5" actId="478"/>
          <ac:picMkLst>
            <pc:docMk/>
            <pc:sldMk cId="246275201" sldId="275"/>
            <ac:picMk id="4" creationId="{5EE9D3D9-32A5-3D96-1760-4498B5170B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4F094-FA9C-4099-924A-DD07715477B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3E08-D0AB-435D-87D2-89D5AEBBC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5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D124F-8217-450C-8763-A6D741B8A9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7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9536-D6A7-1BEC-7FB4-4D1306384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6D946-2094-6BAE-319F-263363182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7A3C-BBAB-4E40-AF3A-8A22BE3D3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400D9-46DB-4FED-8D40-909F9FEA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1538F-2CED-5F2B-8353-61CC6FF3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7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C486-BA4B-063F-BEB9-278F7A80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9840A-B3BC-ED1F-B391-C3D4F54CE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A63C3-1164-C585-48D0-8E95956F3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94710-4993-2ADC-802C-FB2B2AD0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66CC4-264F-8606-6504-B384A20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0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FFBA3-F0DA-7F33-AE28-68F2327A0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51AF3-0846-0C72-1641-4416F14DD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9D84A-6B9C-F8EE-CF11-6B88EE83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74B04-B76C-2378-6848-CB903055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BE75C-B28F-CE9B-823F-0C5B1104E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4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42FB-49B2-0936-CEA5-06765755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12871-F160-70C7-C344-7FF883C8B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81FED-8830-09E0-ABA5-1C37F357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58AE5-8A72-D096-F6FA-F0ABAAED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CD60D-D7F6-D696-FA13-30BC0E56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2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82E9-664E-C933-4909-04D2BC7A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C6D6C-5CA6-7A9B-5D63-5313113F8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AE32A-2555-79C7-FEA0-244AA49F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7B423-2EA0-C17E-80EC-4ABB3B5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CBAFF-BAE3-FF5C-FBD0-276C010CE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4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95AE-676D-0E52-7354-FE5C8379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4F87-17B1-4A3A-800C-0F31C7DD4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884F7-911C-80AD-4BD4-D124F55C6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DEF21-DC10-64D0-35F6-A4AC1AA5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69BE4-42EA-1F43-8358-51F0C4B2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D14E2-08A4-2447-C2BC-32F666A0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89C70-88F6-A570-E484-C9D7412A1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4728-5DE7-3FF2-C1E0-92A8C1422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0F7E9F-3CE0-407D-766F-5A5DBD8C7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C55FB-CE9C-C940-BF21-6C0A528D2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418605-32A2-150E-EC57-1C59DE2C5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DBEFC8-91B6-25D1-CE44-CAFEF750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BFCF3-03FF-60DD-0E82-7646EDD1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3C505-8EE6-80B1-7331-5EE68315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3884-3F48-A297-783A-48ED2580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C01CA6-29E3-39B2-4E6E-D34C95D4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48229-F6EE-9EDB-595A-704F559B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4D0A3D-6FF9-4279-F26B-CA17E796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5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39D92-7594-D2B3-632B-DD3A77746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1DBD3-A9F1-3733-4A74-CC503B67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BDF06-C6A5-347A-3C06-8F8AB072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A22A-E24D-F477-71C7-91360F18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BD67C-5346-B906-F4F6-F3CF198C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8311D-B209-06FF-05D5-99DEBBA03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993D7-C3CE-E26E-C740-F4EC3D7EA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ADE7E-16EC-57FC-61FB-6B415AC9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EF78F-4D2A-2F96-C1E9-7A168CDB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D7F5D-EB95-6852-58AD-58EED849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DE279-CC2B-86F9-00C1-9CA6F2911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47D5C-FF39-0FC9-0243-8FD1948A4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ED89E-0D5C-B148-6E34-CE8C1C9B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7E304-E9CA-659E-0DC2-66995F19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3ECF0-C984-86CA-6B5A-3B7EE876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8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200FAE-7971-F542-429D-4DE50A6ED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346A3-185E-F176-0F1A-A4ED7CC72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944BF-4F51-4BB8-A3EA-960955857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8AC7F7-6747-400A-8BB1-8CCA161468A2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B982C-D157-F870-AE1C-3DF9F031E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21537-B87F-76EF-3109-419E53701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EDD97E-E398-4806-8039-4F9A58EF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0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2501-6428-DCF3-F781-944D30AC30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Outfit" pitchFamily="2" charset="0"/>
              </a:rPr>
              <a:t>SD ADVISOR MEETING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C9B59-E26E-F302-D96D-6011FAA0C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latin typeface="Outfit" pitchFamily="2" charset="0"/>
              </a:rPr>
              <a:t>Advisor: Dr. Picone </a:t>
            </a:r>
          </a:p>
          <a:p>
            <a:r>
              <a:rPr lang="en-US">
                <a:latin typeface="Outfit" pitchFamily="2" charset="0"/>
              </a:rPr>
              <a:t>Team: Jouri, Jahtega, </a:t>
            </a:r>
            <a:r>
              <a:rPr lang="en-US" err="1">
                <a:latin typeface="Outfit" pitchFamily="2" charset="0"/>
              </a:rPr>
              <a:t>Zacary</a:t>
            </a:r>
            <a:r>
              <a:rPr lang="en-US">
                <a:latin typeface="Outfit" pitchFamily="2" charset="0"/>
              </a:rPr>
              <a:t>, Ashton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1AA1B73-5B66-DFC7-69A3-AA85A26480EB}"/>
              </a:ext>
            </a:extLst>
          </p:cNvPr>
          <p:cNvSpPr txBox="1">
            <a:spLocks/>
          </p:cNvSpPr>
          <p:nvPr/>
        </p:nvSpPr>
        <p:spPr>
          <a:xfrm>
            <a:off x="1524000" y="103028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2846E75-430C-D9FB-3518-A4F20119071C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5228F3D-9B74-9DC2-3DA3-2004FD605180}"/>
              </a:ext>
            </a:extLst>
          </p:cNvPr>
          <p:cNvSpPr txBox="1">
            <a:spLocks/>
          </p:cNvSpPr>
          <p:nvPr/>
        </p:nvSpPr>
        <p:spPr>
          <a:xfrm>
            <a:off x="1524000" y="17732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latin typeface="Outfit" pitchFamily="2" charset="0"/>
              </a:rPr>
              <a:t>DeepTRUTH</a:t>
            </a:r>
          </a:p>
        </p:txBody>
      </p:sp>
    </p:spTree>
    <p:extLst>
      <p:ext uri="{BB962C8B-B14F-4D97-AF65-F5344CB8AC3E}">
        <p14:creationId xmlns:p14="http://schemas.microsoft.com/office/powerpoint/2010/main" val="12237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82047-C87E-DDB9-0C52-B3A1C3F5B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78B1A-A2C7-0E58-C7C5-47D06BBE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Updated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F3476-2E57-B137-D1F6-75A9078F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760"/>
            <a:ext cx="10515600" cy="2439640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>
                <a:effectLst/>
                <a:latin typeface="Outfit" pitchFamily="2" charset="0"/>
                <a:ea typeface="Aptos" panose="020B0004020202020204" pitchFamily="34" charset="0"/>
                <a:cs typeface="Arial" panose="020B0604020202020204" pitchFamily="34" charset="0"/>
              </a:rPr>
              <a:t>Artificially generated/manipulated images (Deepfakes) have become more widespread, easier to create, and harder to detect. Thus, we will use a trained machine-learning algorithm to detect these forged images and distinguish them from authenticated images. </a:t>
            </a:r>
          </a:p>
        </p:txBody>
      </p:sp>
    </p:spTree>
    <p:extLst>
      <p:ext uri="{BB962C8B-B14F-4D97-AF65-F5344CB8AC3E}">
        <p14:creationId xmlns:p14="http://schemas.microsoft.com/office/powerpoint/2010/main" val="240423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BEB6-BC3F-DFE2-CE71-678EBB00F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1: Blind Test Exercise</a:t>
            </a:r>
          </a:p>
        </p:txBody>
      </p:sp>
    </p:spTree>
    <p:extLst>
      <p:ext uri="{BB962C8B-B14F-4D97-AF65-F5344CB8AC3E}">
        <p14:creationId xmlns:p14="http://schemas.microsoft.com/office/powerpoint/2010/main" val="378028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8B797-8F18-F01E-34B5-1D8A42EFD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0911EF7-DE86-9642-C9F0-84F481E0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Outfit" pitchFamily="2" charset="0"/>
              </a:rPr>
              <a:t>Blind </a:t>
            </a:r>
            <a:r>
              <a:rPr lang="en-US" b="1">
                <a:latin typeface="Outfit" pitchFamily="2" charset="0"/>
              </a:rPr>
              <a:t>Test Exercise Results</a:t>
            </a:r>
            <a:endParaRPr lang="en-US" b="1" dirty="0">
              <a:latin typeface="Outfit" pitchFamily="2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03C2D5-09D1-798B-1A45-F4B09C948C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790581"/>
              </p:ext>
            </p:extLst>
          </p:nvPr>
        </p:nvGraphicFramePr>
        <p:xfrm>
          <a:off x="6748767" y="2381250"/>
          <a:ext cx="4876800" cy="104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8829318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4728487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79315552"/>
                    </a:ext>
                  </a:extLst>
                </a:gridCol>
              </a:tblGrid>
              <a:tr h="5219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/ Predicted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Predicted Real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Predicted Fake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83260137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Real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39052663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Fake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863654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21F797-2CC5-E640-CC61-346F8F119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899174"/>
              </p:ext>
            </p:extLst>
          </p:nvPr>
        </p:nvGraphicFramePr>
        <p:xfrm>
          <a:off x="6535265" y="3748087"/>
          <a:ext cx="5303803" cy="742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7244">
                  <a:extLst>
                    <a:ext uri="{9D8B030D-6E8A-4147-A177-3AD203B41FA5}">
                      <a16:colId xmlns:a16="http://schemas.microsoft.com/office/drawing/2014/main" val="4276513300"/>
                    </a:ext>
                  </a:extLst>
                </a:gridCol>
                <a:gridCol w="1769315">
                  <a:extLst>
                    <a:ext uri="{9D8B030D-6E8A-4147-A177-3AD203B41FA5}">
                      <a16:colId xmlns:a16="http://schemas.microsoft.com/office/drawing/2014/main" val="2281033025"/>
                    </a:ext>
                  </a:extLst>
                </a:gridCol>
                <a:gridCol w="1767244">
                  <a:extLst>
                    <a:ext uri="{9D8B030D-6E8A-4147-A177-3AD203B41FA5}">
                      <a16:colId xmlns:a16="http://schemas.microsoft.com/office/drawing/2014/main" val="348873076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/ Predicted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Predicted Real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Predicted Fake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2209046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Real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True Positive (TP)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False Negative  (FN)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4535844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Actual Fake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False Positive (FP)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True Negative (TN)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6160816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3CB801-7398-9ACF-67FD-707EA02C8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0627"/>
              </p:ext>
            </p:extLst>
          </p:nvPr>
        </p:nvGraphicFramePr>
        <p:xfrm>
          <a:off x="2106578" y="2645197"/>
          <a:ext cx="3610505" cy="1955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2811">
                  <a:extLst>
                    <a:ext uri="{9D8B030D-6E8A-4147-A177-3AD203B41FA5}">
                      <a16:colId xmlns:a16="http://schemas.microsoft.com/office/drawing/2014/main" val="3174179006"/>
                    </a:ext>
                  </a:extLst>
                </a:gridCol>
                <a:gridCol w="1947694">
                  <a:extLst>
                    <a:ext uri="{9D8B030D-6E8A-4147-A177-3AD203B41FA5}">
                      <a16:colId xmlns:a16="http://schemas.microsoft.com/office/drawing/2014/main" val="3427452157"/>
                    </a:ext>
                  </a:extLst>
                </a:gridCol>
              </a:tblGrid>
              <a:tr h="39119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ACCURACY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60.61%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845806738"/>
                  </a:ext>
                </a:extLst>
              </a:tr>
              <a:tr h="39119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ERROR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39.39%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035566226"/>
                  </a:ext>
                </a:extLst>
              </a:tr>
              <a:tr h="39119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PERCISION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60.48%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020398379"/>
                  </a:ext>
                </a:extLst>
              </a:tr>
              <a:tr h="39119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RECALL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61.21%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637645590"/>
                  </a:ext>
                </a:extLst>
              </a:tr>
              <a:tr h="39119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F1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60.84%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666417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7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1DE3F-C529-160C-1533-99816CED0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7496-0D26-0285-C775-25E69EFC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2: 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2144749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3e577-f14e-44d3-b89b-8d54e34556bf" xsi:nil="true"/>
    <lcf76f155ced4ddcb4097134ff3c332f xmlns="a23bb852-2274-476b-a618-acfd8cf0a80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7A684126114B8C7727E878989F91" ma:contentTypeVersion="10" ma:contentTypeDescription="Create a new document." ma:contentTypeScope="" ma:versionID="34fbd47e7f06ff1b8f31aafe8d646417">
  <xsd:schema xmlns:xsd="http://www.w3.org/2001/XMLSchema" xmlns:xs="http://www.w3.org/2001/XMLSchema" xmlns:p="http://schemas.microsoft.com/office/2006/metadata/properties" xmlns:ns2="a23bb852-2274-476b-a618-acfd8cf0a80b" xmlns:ns3="65a3e577-f14e-44d3-b89b-8d54e34556bf" targetNamespace="http://schemas.microsoft.com/office/2006/metadata/properties" ma:root="true" ma:fieldsID="72c00a03f46e26ac51d70bf05af80a92" ns2:_="" ns3:_="">
    <xsd:import namespace="a23bb852-2274-476b-a618-acfd8cf0a80b"/>
    <xsd:import namespace="65a3e577-f14e-44d3-b89b-8d54e34556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bb852-2274-476b-a618-acfd8cf0a8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6aeeafc-10b8-45d8-a1af-5ed376f9e1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3e577-f14e-44d3-b89b-8d54e34556b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5cb43cd-38f9-4855-8f70-f00fbb3fb28c}" ma:internalName="TaxCatchAll" ma:showField="CatchAllData" ma:web="65a3e577-f14e-44d3-b89b-8d54e34556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441219-4FA7-4250-8411-3FFB106E4932}">
  <ds:schemaRefs>
    <ds:schemaRef ds:uri="http://schemas.openxmlformats.org/package/2006/metadata/core-properties"/>
    <ds:schemaRef ds:uri="a23bb852-2274-476b-a618-acfd8cf0a80b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77E8D57-FB5D-4108-A3F4-CF5E214BB7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042C67-782F-441A-831E-510EFB8225F9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144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Outfit</vt:lpstr>
      <vt:lpstr>Office Theme</vt:lpstr>
      <vt:lpstr>SD ADVISOR MEETING 4</vt:lpstr>
      <vt:lpstr>Updated Problem Statement</vt:lpstr>
      <vt:lpstr>Action Item 1: Blind Test Exercise</vt:lpstr>
      <vt:lpstr>Blind Test Exercise Results</vt:lpstr>
      <vt:lpstr>Action Item 2: Literature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Jouri Ghazi</dc:creator>
  <cp:lastModifiedBy>Jouri Ghazi</cp:lastModifiedBy>
  <cp:revision>1</cp:revision>
  <dcterms:created xsi:type="dcterms:W3CDTF">2025-02-05T00:52:11Z</dcterms:created>
  <dcterms:modified xsi:type="dcterms:W3CDTF">2025-02-05T01:16:13Z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0x010100DA147A684126114B8C7727E878989F91</vt:lpwstr>
  </property>
</Properties>
</file>