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60" r:id="rId5"/>
    <p:sldId id="272" r:id="rId6"/>
    <p:sldId id="257" r:id="rId7"/>
    <p:sldId id="275" r:id="rId8"/>
    <p:sldId id="258" r:id="rId9"/>
    <p:sldId id="273" r:id="rId10"/>
    <p:sldId id="274" r:id="rId11"/>
    <p:sldId id="266" r:id="rId12"/>
    <p:sldId id="261" r:id="rId13"/>
    <p:sldId id="265" r:id="rId14"/>
    <p:sldId id="263" r:id="rId15"/>
    <p:sldId id="264" r:id="rId16"/>
    <p:sldId id="259" r:id="rId17"/>
    <p:sldId id="267" r:id="rId18"/>
    <p:sldId id="276" r:id="rId19"/>
    <p:sldId id="268" r:id="rId20"/>
    <p:sldId id="269" r:id="rId21"/>
    <p:sldId id="270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83BA"/>
    <a:srgbClr val="F9F9F9"/>
    <a:srgbClr val="D1AC00"/>
    <a:srgbClr val="252456"/>
    <a:srgbClr val="E047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0430C1-CDF1-4634-8C9B-AE09F0DDB991}" v="78" dt="2025-01-30T23:09:49.423"/>
    <p1510:client id="{2E72E951-CF69-4451-A1C1-CE4343AA42A4}" v="4069" dt="2025-01-31T17:08:15.494"/>
    <p1510:client id="{934B1382-F03A-40EF-94B2-58F0155C544A}" v="82" dt="2025-01-31T16:47:07.603"/>
    <p1510:client id="{D42392B6-1FD5-4FFC-8EEF-A61825A67FCE}" v="33" dt="2025-01-31T16:18:58.6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ton M Bryant" userId="0eb0287a-6194-46f6-af18-ef6813bd915d" providerId="ADAL" clId="{D42392B6-1FD5-4FFC-8EEF-A61825A67FCE}"/>
    <pc:docChg chg="undo custSel modSld">
      <pc:chgData name="Ashton M Bryant" userId="0eb0287a-6194-46f6-af18-ef6813bd915d" providerId="ADAL" clId="{D42392B6-1FD5-4FFC-8EEF-A61825A67FCE}" dt="2025-01-31T16:18:58.689" v="32" actId="14100"/>
      <pc:docMkLst>
        <pc:docMk/>
      </pc:docMkLst>
      <pc:sldChg chg="addSp delSp modSp mod">
        <pc:chgData name="Ashton M Bryant" userId="0eb0287a-6194-46f6-af18-ef6813bd915d" providerId="ADAL" clId="{D42392B6-1FD5-4FFC-8EEF-A61825A67FCE}" dt="2025-01-31T16:18:58.689" v="32" actId="14100"/>
        <pc:sldMkLst>
          <pc:docMk/>
          <pc:sldMk cId="246275201" sldId="275"/>
        </pc:sldMkLst>
        <pc:spChg chg="add del">
          <ac:chgData name="Ashton M Bryant" userId="0eb0287a-6194-46f6-af18-ef6813bd915d" providerId="ADAL" clId="{D42392B6-1FD5-4FFC-8EEF-A61825A67FCE}" dt="2025-01-31T16:18:53.126" v="30"/>
          <ac:spMkLst>
            <pc:docMk/>
            <pc:sldMk cId="246275201" sldId="275"/>
            <ac:spMk id="10" creationId="{065C906C-30E8-BAAF-42B6-6BF31DFAAD14}"/>
          </ac:spMkLst>
        </pc:spChg>
        <pc:graphicFrameChg chg="add mod modGraphic">
          <ac:chgData name="Ashton M Bryant" userId="0eb0287a-6194-46f6-af18-ef6813bd915d" providerId="ADAL" clId="{D42392B6-1FD5-4FFC-8EEF-A61825A67FCE}" dt="2025-01-31T16:18:27.613" v="5"/>
          <ac:graphicFrameMkLst>
            <pc:docMk/>
            <pc:sldMk cId="246275201" sldId="275"/>
            <ac:graphicFrameMk id="2" creationId="{CD066FC8-9C34-0FE5-BE5E-DD05F1E50ADA}"/>
          </ac:graphicFrameMkLst>
        </pc:graphicFrameChg>
        <pc:graphicFrameChg chg="add mod">
          <ac:chgData name="Ashton M Bryant" userId="0eb0287a-6194-46f6-af18-ef6813bd915d" providerId="ADAL" clId="{D42392B6-1FD5-4FFC-8EEF-A61825A67FCE}" dt="2025-01-31T16:18:53.078" v="29"/>
          <ac:graphicFrameMkLst>
            <pc:docMk/>
            <pc:sldMk cId="246275201" sldId="275"/>
            <ac:graphicFrameMk id="3" creationId="{8F4B5B2E-9088-A563-830F-52BEDA3DFD7F}"/>
          </ac:graphicFrameMkLst>
        </pc:graphicFrameChg>
        <pc:picChg chg="add mod">
          <ac:chgData name="Ashton M Bryant" userId="0eb0287a-6194-46f6-af18-ef6813bd915d" providerId="ADAL" clId="{D42392B6-1FD5-4FFC-8EEF-A61825A67FCE}" dt="2025-01-31T16:18:58.689" v="32" actId="14100"/>
          <ac:picMkLst>
            <pc:docMk/>
            <pc:sldMk cId="246275201" sldId="275"/>
            <ac:picMk id="4" creationId="{5EE9D3D9-32A5-3D96-1760-4498B5170B1E}"/>
          </ac:picMkLst>
        </pc:picChg>
      </pc:sldChg>
    </pc:docChg>
  </pc:docChgLst>
  <pc:docChgLst>
    <pc:chgData name="Jahtega Djukpen" userId="S::tun88825@temple.edu::54399987-759a-4afe-9fc9-7f8df963e942" providerId="AD" clId="Web-{190430C1-CDF1-4634-8C9B-AE09F0DDB991}"/>
    <pc:docChg chg="addSld delSld modSld">
      <pc:chgData name="Jahtega Djukpen" userId="S::tun88825@temple.edu::54399987-759a-4afe-9fc9-7f8df963e942" providerId="AD" clId="Web-{190430C1-CDF1-4634-8C9B-AE09F0DDB991}" dt="2025-01-30T23:09:49.423" v="76"/>
      <pc:docMkLst>
        <pc:docMk/>
      </pc:docMkLst>
      <pc:sldChg chg="modSp new del">
        <pc:chgData name="Jahtega Djukpen" userId="S::tun88825@temple.edu::54399987-759a-4afe-9fc9-7f8df963e942" providerId="AD" clId="Web-{190430C1-CDF1-4634-8C9B-AE09F0DDB991}" dt="2025-01-30T23:08:43.483" v="54"/>
        <pc:sldMkLst>
          <pc:docMk/>
          <pc:sldMk cId="1754669787" sldId="257"/>
        </pc:sldMkLst>
        <pc:spChg chg="mod">
          <ac:chgData name="Jahtega Djukpen" userId="S::tun88825@temple.edu::54399987-759a-4afe-9fc9-7f8df963e942" providerId="AD" clId="Web-{190430C1-CDF1-4634-8C9B-AE09F0DDB991}" dt="2025-01-30T23:08:43.124" v="53" actId="20577"/>
          <ac:spMkLst>
            <pc:docMk/>
            <pc:sldMk cId="1754669787" sldId="257"/>
            <ac:spMk id="2" creationId="{5A8F6146-880A-C77A-C970-7D74AF05CECE}"/>
          </ac:spMkLst>
        </pc:spChg>
      </pc:sldChg>
      <pc:sldChg chg="del">
        <pc:chgData name="Jahtega Djukpen" userId="S::tun88825@temple.edu::54399987-759a-4afe-9fc9-7f8df963e942" providerId="AD" clId="Web-{190430C1-CDF1-4634-8C9B-AE09F0DDB991}" dt="2025-01-30T23:07:35.840" v="0"/>
        <pc:sldMkLst>
          <pc:docMk/>
          <pc:sldMk cId="3237301578" sldId="257"/>
        </pc:sldMkLst>
      </pc:sldChg>
      <pc:sldChg chg="delSp modSp new">
        <pc:chgData name="Jahtega Djukpen" userId="S::tun88825@temple.edu::54399987-759a-4afe-9fc9-7f8df963e942" providerId="AD" clId="Web-{190430C1-CDF1-4634-8C9B-AE09F0DDB991}" dt="2025-01-30T23:09:30.469" v="72" actId="1076"/>
        <pc:sldMkLst>
          <pc:docMk/>
          <pc:sldMk cId="3780283100" sldId="257"/>
        </pc:sldMkLst>
        <pc:spChg chg="mod">
          <ac:chgData name="Jahtega Djukpen" userId="S::tun88825@temple.edu::54399987-759a-4afe-9fc9-7f8df963e942" providerId="AD" clId="Web-{190430C1-CDF1-4634-8C9B-AE09F0DDB991}" dt="2025-01-30T23:09:30.469" v="72" actId="1076"/>
          <ac:spMkLst>
            <pc:docMk/>
            <pc:sldMk cId="3780283100" sldId="257"/>
            <ac:spMk id="2" creationId="{03A6BEB6-BC3F-DFE2-CE71-678EBB00FFA3}"/>
          </ac:spMkLst>
        </pc:spChg>
        <pc:spChg chg="del">
          <ac:chgData name="Jahtega Djukpen" userId="S::tun88825@temple.edu::54399987-759a-4afe-9fc9-7f8df963e942" providerId="AD" clId="Web-{190430C1-CDF1-4634-8C9B-AE09F0DDB991}" dt="2025-01-30T23:09:20.906" v="70"/>
          <ac:spMkLst>
            <pc:docMk/>
            <pc:sldMk cId="3780283100" sldId="257"/>
            <ac:spMk id="3" creationId="{7EA76C5C-C7F4-221D-E561-6565020F6775}"/>
          </ac:spMkLst>
        </pc:spChg>
      </pc:sldChg>
      <pc:sldChg chg="new del">
        <pc:chgData name="Jahtega Djukpen" userId="S::tun88825@temple.edu::54399987-759a-4afe-9fc9-7f8df963e942" providerId="AD" clId="Web-{190430C1-CDF1-4634-8C9B-AE09F0DDB991}" dt="2025-01-30T23:09:39.688" v="74"/>
        <pc:sldMkLst>
          <pc:docMk/>
          <pc:sldMk cId="1854072990" sldId="258"/>
        </pc:sldMkLst>
      </pc:sldChg>
      <pc:sldChg chg="add replId">
        <pc:chgData name="Jahtega Djukpen" userId="S::tun88825@temple.edu::54399987-759a-4afe-9fc9-7f8df963e942" providerId="AD" clId="Web-{190430C1-CDF1-4634-8C9B-AE09F0DDB991}" dt="2025-01-30T23:09:45.251" v="75"/>
        <pc:sldMkLst>
          <pc:docMk/>
          <pc:sldMk cId="2144749682" sldId="258"/>
        </pc:sldMkLst>
      </pc:sldChg>
      <pc:sldChg chg="add replId">
        <pc:chgData name="Jahtega Djukpen" userId="S::tun88825@temple.edu::54399987-759a-4afe-9fc9-7f8df963e942" providerId="AD" clId="Web-{190430C1-CDF1-4634-8C9B-AE09F0DDB991}" dt="2025-01-30T23:09:49.423" v="76"/>
        <pc:sldMkLst>
          <pc:docMk/>
          <pc:sldMk cId="2364825577" sldId="259"/>
        </pc:sldMkLst>
      </pc:sldChg>
    </pc:docChg>
  </pc:docChgLst>
  <pc:docChgLst>
    <pc:chgData name="Jahtega Djukpen" userId="54399987-759a-4afe-9fc9-7f8df963e942" providerId="ADAL" clId="{934B1382-F03A-40EF-94B2-58F0155C544A}"/>
    <pc:docChg chg="undo redo custSel addSld modSld">
      <pc:chgData name="Jahtega Djukpen" userId="54399987-759a-4afe-9fc9-7f8df963e942" providerId="ADAL" clId="{934B1382-F03A-40EF-94B2-58F0155C544A}" dt="2025-01-31T16:47:07.603" v="1569" actId="6549"/>
      <pc:docMkLst>
        <pc:docMk/>
      </pc:docMkLst>
      <pc:sldChg chg="modSp mod">
        <pc:chgData name="Jahtega Djukpen" userId="54399987-759a-4afe-9fc9-7f8df963e942" providerId="ADAL" clId="{934B1382-F03A-40EF-94B2-58F0155C544A}" dt="2025-01-30T23:12:48.346" v="1" actId="20577"/>
        <pc:sldMkLst>
          <pc:docMk/>
          <pc:sldMk cId="3780283100" sldId="257"/>
        </pc:sldMkLst>
        <pc:spChg chg="mod">
          <ac:chgData name="Jahtega Djukpen" userId="54399987-759a-4afe-9fc9-7f8df963e942" providerId="ADAL" clId="{934B1382-F03A-40EF-94B2-58F0155C544A}" dt="2025-01-30T23:12:48.346" v="1" actId="20577"/>
          <ac:spMkLst>
            <pc:docMk/>
            <pc:sldMk cId="3780283100" sldId="257"/>
            <ac:spMk id="2" creationId="{03A6BEB6-BC3F-DFE2-CE71-678EBB00FFA3}"/>
          </ac:spMkLst>
        </pc:spChg>
      </pc:sldChg>
      <pc:sldChg chg="modSp mod">
        <pc:chgData name="Jahtega Djukpen" userId="54399987-759a-4afe-9fc9-7f8df963e942" providerId="ADAL" clId="{934B1382-F03A-40EF-94B2-58F0155C544A}" dt="2025-01-30T23:13:10.716" v="48" actId="20577"/>
        <pc:sldMkLst>
          <pc:docMk/>
          <pc:sldMk cId="2144749682" sldId="258"/>
        </pc:sldMkLst>
        <pc:spChg chg="mod">
          <ac:chgData name="Jahtega Djukpen" userId="54399987-759a-4afe-9fc9-7f8df963e942" providerId="ADAL" clId="{934B1382-F03A-40EF-94B2-58F0155C544A}" dt="2025-01-30T23:13:10.716" v="48" actId="20577"/>
          <ac:spMkLst>
            <pc:docMk/>
            <pc:sldMk cId="2144749682" sldId="258"/>
            <ac:spMk id="2" creationId="{DC2B7496-0D26-0285-C775-25E69EFC959F}"/>
          </ac:spMkLst>
        </pc:spChg>
      </pc:sldChg>
      <pc:sldChg chg="modSp mod">
        <pc:chgData name="Jahtega Djukpen" userId="54399987-759a-4afe-9fc9-7f8df963e942" providerId="ADAL" clId="{934B1382-F03A-40EF-94B2-58F0155C544A}" dt="2025-01-31T16:47:07.603" v="1569" actId="6549"/>
        <pc:sldMkLst>
          <pc:docMk/>
          <pc:sldMk cId="4011472124" sldId="264"/>
        </pc:sldMkLst>
        <pc:graphicFrameChg chg="modGraphic">
          <ac:chgData name="Jahtega Djukpen" userId="54399987-759a-4afe-9fc9-7f8df963e942" providerId="ADAL" clId="{934B1382-F03A-40EF-94B2-58F0155C544A}" dt="2025-01-31T16:47:07.603" v="1569" actId="6549"/>
          <ac:graphicFrameMkLst>
            <pc:docMk/>
            <pc:sldMk cId="4011472124" sldId="264"/>
            <ac:graphicFrameMk id="4" creationId="{F98B4FB4-B3C5-6C2E-F85C-5B30FC26BD77}"/>
          </ac:graphicFrameMkLst>
        </pc:graphicFrameChg>
      </pc:sldChg>
      <pc:sldChg chg="modSp new mod modNotesTx">
        <pc:chgData name="Jahtega Djukpen" userId="54399987-759a-4afe-9fc9-7f8df963e942" providerId="ADAL" clId="{934B1382-F03A-40EF-94B2-58F0155C544A}" dt="2025-01-31T16:13:48.937" v="1563" actId="27636"/>
        <pc:sldMkLst>
          <pc:docMk/>
          <pc:sldMk cId="2029276467" sldId="273"/>
        </pc:sldMkLst>
        <pc:spChg chg="mod">
          <ac:chgData name="Jahtega Djukpen" userId="54399987-759a-4afe-9fc9-7f8df963e942" providerId="ADAL" clId="{934B1382-F03A-40EF-94B2-58F0155C544A}" dt="2025-01-31T15:52:22.458" v="1421" actId="20577"/>
          <ac:spMkLst>
            <pc:docMk/>
            <pc:sldMk cId="2029276467" sldId="273"/>
            <ac:spMk id="2" creationId="{05DB253E-BF06-8713-8AB6-C39696D45797}"/>
          </ac:spMkLst>
        </pc:spChg>
        <pc:spChg chg="mod">
          <ac:chgData name="Jahtega Djukpen" userId="54399987-759a-4afe-9fc9-7f8df963e942" providerId="ADAL" clId="{934B1382-F03A-40EF-94B2-58F0155C544A}" dt="2025-01-31T16:13:48.937" v="1563" actId="27636"/>
          <ac:spMkLst>
            <pc:docMk/>
            <pc:sldMk cId="2029276467" sldId="273"/>
            <ac:spMk id="3" creationId="{017A1EB5-80FF-F133-5599-1E390E484D59}"/>
          </ac:spMkLst>
        </pc:spChg>
      </pc:sldChg>
      <pc:sldChg chg="addSp delSp modSp new mod">
        <pc:chgData name="Jahtega Djukpen" userId="54399987-759a-4afe-9fc9-7f8df963e942" providerId="ADAL" clId="{934B1382-F03A-40EF-94B2-58F0155C544A}" dt="2025-01-31T16:02:16.436" v="1497" actId="20577"/>
        <pc:sldMkLst>
          <pc:docMk/>
          <pc:sldMk cId="2845642488" sldId="274"/>
        </pc:sldMkLst>
        <pc:spChg chg="add del mod">
          <ac:chgData name="Jahtega Djukpen" userId="54399987-759a-4afe-9fc9-7f8df963e942" providerId="ADAL" clId="{934B1382-F03A-40EF-94B2-58F0155C544A}" dt="2025-01-31T16:02:16.436" v="1497" actId="20577"/>
          <ac:spMkLst>
            <pc:docMk/>
            <pc:sldMk cId="2845642488" sldId="274"/>
            <ac:spMk id="2" creationId="{4450B3D2-EAB2-435D-2D06-6E2F8DECE37C}"/>
          </ac:spMkLst>
        </pc:spChg>
        <pc:spChg chg="add del">
          <ac:chgData name="Jahtega Djukpen" userId="54399987-759a-4afe-9fc9-7f8df963e942" providerId="ADAL" clId="{934B1382-F03A-40EF-94B2-58F0155C544A}" dt="2025-01-31T15:52:53.163" v="1433" actId="478"/>
          <ac:spMkLst>
            <pc:docMk/>
            <pc:sldMk cId="2845642488" sldId="274"/>
            <ac:spMk id="3" creationId="{7DFA4F50-F8C8-1169-2650-F722F4210753}"/>
          </ac:spMkLst>
        </pc:spChg>
        <pc:picChg chg="add del mod">
          <ac:chgData name="Jahtega Djukpen" userId="54399987-759a-4afe-9fc9-7f8df963e942" providerId="ADAL" clId="{934B1382-F03A-40EF-94B2-58F0155C544A}" dt="2025-01-31T15:52:49.256" v="1430" actId="22"/>
          <ac:picMkLst>
            <pc:docMk/>
            <pc:sldMk cId="2845642488" sldId="274"/>
            <ac:picMk id="5" creationId="{91C4321C-02CA-1272-4CF9-827220564DF6}"/>
          </ac:picMkLst>
        </pc:picChg>
        <pc:picChg chg="add mod">
          <ac:chgData name="Jahtega Djukpen" userId="54399987-759a-4afe-9fc9-7f8df963e942" providerId="ADAL" clId="{934B1382-F03A-40EF-94B2-58F0155C544A}" dt="2025-01-31T15:55:58.081" v="1489" actId="14100"/>
          <ac:picMkLst>
            <pc:docMk/>
            <pc:sldMk cId="2845642488" sldId="274"/>
            <ac:picMk id="7" creationId="{372F5F4B-F856-87E1-BF64-944EA619B018}"/>
          </ac:picMkLst>
        </pc:picChg>
      </pc:sldChg>
    </pc:docChg>
  </pc:docChgLst>
  <pc:docChgLst>
    <pc:chgData name="Jouri Ghazi" userId="bb17215a-62f0-4515-b7d9-ffd8e9cf1fd0" providerId="ADAL" clId="{2E72E951-CF69-4451-A1C1-CE4343AA42A4}"/>
    <pc:docChg chg="undo redo custSel addSld delSld modSld sldOrd">
      <pc:chgData name="Jouri Ghazi" userId="bb17215a-62f0-4515-b7d9-ffd8e9cf1fd0" providerId="ADAL" clId="{2E72E951-CF69-4451-A1C1-CE4343AA42A4}" dt="2025-01-31T17:08:15.494" v="6150" actId="1076"/>
      <pc:docMkLst>
        <pc:docMk/>
      </pc:docMkLst>
      <pc:sldChg chg="new del">
        <pc:chgData name="Jouri Ghazi" userId="bb17215a-62f0-4515-b7d9-ffd8e9cf1fd0" providerId="ADAL" clId="{2E72E951-CF69-4451-A1C1-CE4343AA42A4}" dt="2025-01-31T00:27:06.832" v="5" actId="47"/>
        <pc:sldMkLst>
          <pc:docMk/>
          <pc:sldMk cId="562318366" sldId="256"/>
        </pc:sldMkLst>
      </pc:sldChg>
      <pc:sldChg chg="new">
        <pc:chgData name="Jouri Ghazi" userId="bb17215a-62f0-4515-b7d9-ffd8e9cf1fd0" providerId="ADAL" clId="{2E72E951-CF69-4451-A1C1-CE4343AA42A4}" dt="2025-01-30T15:46:25.315" v="1" actId="680"/>
        <pc:sldMkLst>
          <pc:docMk/>
          <pc:sldMk cId="3237301578" sldId="257"/>
        </pc:sldMkLst>
      </pc:sldChg>
      <pc:sldChg chg="modSp mod">
        <pc:chgData name="Jouri Ghazi" userId="bb17215a-62f0-4515-b7d9-ffd8e9cf1fd0" providerId="ADAL" clId="{2E72E951-CF69-4451-A1C1-CE4343AA42A4}" dt="2025-01-31T00:27:43.077" v="11" actId="113"/>
        <pc:sldMkLst>
          <pc:docMk/>
          <pc:sldMk cId="3780283100" sldId="257"/>
        </pc:sldMkLst>
        <pc:spChg chg="mod">
          <ac:chgData name="Jouri Ghazi" userId="bb17215a-62f0-4515-b7d9-ffd8e9cf1fd0" providerId="ADAL" clId="{2E72E951-CF69-4451-A1C1-CE4343AA42A4}" dt="2025-01-31T00:27:43.077" v="11" actId="113"/>
          <ac:spMkLst>
            <pc:docMk/>
            <pc:sldMk cId="3780283100" sldId="257"/>
            <ac:spMk id="2" creationId="{03A6BEB6-BC3F-DFE2-CE71-678EBB00FFA3}"/>
          </ac:spMkLst>
        </pc:spChg>
      </pc:sldChg>
      <pc:sldChg chg="modSp mod">
        <pc:chgData name="Jouri Ghazi" userId="bb17215a-62f0-4515-b7d9-ffd8e9cf1fd0" providerId="ADAL" clId="{2E72E951-CF69-4451-A1C1-CE4343AA42A4}" dt="2025-01-31T02:35:04.903" v="2063" actId="20577"/>
        <pc:sldMkLst>
          <pc:docMk/>
          <pc:sldMk cId="2144749682" sldId="258"/>
        </pc:sldMkLst>
        <pc:spChg chg="mod">
          <ac:chgData name="Jouri Ghazi" userId="bb17215a-62f0-4515-b7d9-ffd8e9cf1fd0" providerId="ADAL" clId="{2E72E951-CF69-4451-A1C1-CE4343AA42A4}" dt="2025-01-31T02:35:04.903" v="2063" actId="20577"/>
          <ac:spMkLst>
            <pc:docMk/>
            <pc:sldMk cId="2144749682" sldId="258"/>
            <ac:spMk id="2" creationId="{DC2B7496-0D26-0285-C775-25E69EFC959F}"/>
          </ac:spMkLst>
        </pc:spChg>
      </pc:sldChg>
      <pc:sldChg chg="modSp mod">
        <pc:chgData name="Jouri Ghazi" userId="bb17215a-62f0-4515-b7d9-ffd8e9cf1fd0" providerId="ADAL" clId="{2E72E951-CF69-4451-A1C1-CE4343AA42A4}" dt="2025-01-31T00:49:31.270" v="527" actId="20577"/>
        <pc:sldMkLst>
          <pc:docMk/>
          <pc:sldMk cId="2364825577" sldId="259"/>
        </pc:sldMkLst>
        <pc:spChg chg="mod">
          <ac:chgData name="Jouri Ghazi" userId="bb17215a-62f0-4515-b7d9-ffd8e9cf1fd0" providerId="ADAL" clId="{2E72E951-CF69-4451-A1C1-CE4343AA42A4}" dt="2025-01-31T00:49:31.270" v="527" actId="20577"/>
          <ac:spMkLst>
            <pc:docMk/>
            <pc:sldMk cId="2364825577" sldId="259"/>
            <ac:spMk id="2" creationId="{C6FC1D23-F5AB-6C11-A52A-7D378EA5CA13}"/>
          </ac:spMkLst>
        </pc:spChg>
      </pc:sldChg>
      <pc:sldChg chg="modSp add mod">
        <pc:chgData name="Jouri Ghazi" userId="bb17215a-62f0-4515-b7d9-ffd8e9cf1fd0" providerId="ADAL" clId="{2E72E951-CF69-4451-A1C1-CE4343AA42A4}" dt="2025-01-31T03:55:39.280" v="5456" actId="20577"/>
        <pc:sldMkLst>
          <pc:docMk/>
          <pc:sldMk cId="122373736" sldId="260"/>
        </pc:sldMkLst>
        <pc:spChg chg="mod">
          <ac:chgData name="Jouri Ghazi" userId="bb17215a-62f0-4515-b7d9-ffd8e9cf1fd0" providerId="ADAL" clId="{2E72E951-CF69-4451-A1C1-CE4343AA42A4}" dt="2025-01-31T00:27:00.119" v="4" actId="20577"/>
          <ac:spMkLst>
            <pc:docMk/>
            <pc:sldMk cId="122373736" sldId="260"/>
            <ac:spMk id="2" creationId="{56D42501-6428-DCF3-F781-944D30AC3067}"/>
          </ac:spMkLst>
        </pc:spChg>
        <pc:spChg chg="mod">
          <ac:chgData name="Jouri Ghazi" userId="bb17215a-62f0-4515-b7d9-ffd8e9cf1fd0" providerId="ADAL" clId="{2E72E951-CF69-4451-A1C1-CE4343AA42A4}" dt="2025-01-31T03:55:39.280" v="5456" actId="20577"/>
          <ac:spMkLst>
            <pc:docMk/>
            <pc:sldMk cId="122373736" sldId="260"/>
            <ac:spMk id="6" creationId="{65228F3D-9B74-9DC2-3DA3-2004FD605180}"/>
          </ac:spMkLst>
        </pc:spChg>
      </pc:sldChg>
      <pc:sldChg chg="addSp delSp modSp new mod">
        <pc:chgData name="Jouri Ghazi" userId="bb17215a-62f0-4515-b7d9-ffd8e9cf1fd0" providerId="ADAL" clId="{2E72E951-CF69-4451-A1C1-CE4343AA42A4}" dt="2025-01-31T02:22:25.754" v="1876" actId="20577"/>
        <pc:sldMkLst>
          <pc:docMk/>
          <pc:sldMk cId="2545175978" sldId="261"/>
        </pc:sldMkLst>
        <pc:spChg chg="mod">
          <ac:chgData name="Jouri Ghazi" userId="bb17215a-62f0-4515-b7d9-ffd8e9cf1fd0" providerId="ADAL" clId="{2E72E951-CF69-4451-A1C1-CE4343AA42A4}" dt="2025-01-31T00:28:03.035" v="24" actId="20577"/>
          <ac:spMkLst>
            <pc:docMk/>
            <pc:sldMk cId="2545175978" sldId="261"/>
            <ac:spMk id="2" creationId="{CB153C3D-642B-B2F0-86EC-7FC6CD313B1A}"/>
          </ac:spMkLst>
        </pc:spChg>
        <pc:spChg chg="mod">
          <ac:chgData name="Jouri Ghazi" userId="bb17215a-62f0-4515-b7d9-ffd8e9cf1fd0" providerId="ADAL" clId="{2E72E951-CF69-4451-A1C1-CE4343AA42A4}" dt="2025-01-31T02:22:25.754" v="1876" actId="20577"/>
          <ac:spMkLst>
            <pc:docMk/>
            <pc:sldMk cId="2545175978" sldId="261"/>
            <ac:spMk id="3" creationId="{15C1B1DE-59FA-5EAE-3E5D-513BC796B16B}"/>
          </ac:spMkLst>
        </pc:spChg>
        <pc:spChg chg="add del mod">
          <ac:chgData name="Jouri Ghazi" userId="bb17215a-62f0-4515-b7d9-ffd8e9cf1fd0" providerId="ADAL" clId="{2E72E951-CF69-4451-A1C1-CE4343AA42A4}" dt="2025-01-31T00:28:38.342" v="43" actId="478"/>
          <ac:spMkLst>
            <pc:docMk/>
            <pc:sldMk cId="2545175978" sldId="261"/>
            <ac:spMk id="4" creationId="{CAFBCA7F-C39D-7F53-8B46-F6626944656B}"/>
          </ac:spMkLst>
        </pc:spChg>
        <pc:spChg chg="add mod">
          <ac:chgData name="Jouri Ghazi" userId="bb17215a-62f0-4515-b7d9-ffd8e9cf1fd0" providerId="ADAL" clId="{2E72E951-CF69-4451-A1C1-CE4343AA42A4}" dt="2025-01-31T00:49:50.166" v="529" actId="1076"/>
          <ac:spMkLst>
            <pc:docMk/>
            <pc:sldMk cId="2545175978" sldId="261"/>
            <ac:spMk id="6" creationId="{863CE529-FAD9-4DF3-2084-3F86C9A9AB52}"/>
          </ac:spMkLst>
        </pc:spChg>
        <pc:graphicFrameChg chg="add mod modGraphic">
          <ac:chgData name="Jouri Ghazi" userId="bb17215a-62f0-4515-b7d9-ffd8e9cf1fd0" providerId="ADAL" clId="{2E72E951-CF69-4451-A1C1-CE4343AA42A4}" dt="2025-01-31T00:47:44.247" v="508" actId="14100"/>
          <ac:graphicFrameMkLst>
            <pc:docMk/>
            <pc:sldMk cId="2545175978" sldId="261"/>
            <ac:graphicFrameMk id="5" creationId="{7DEC6205-0664-D683-FA4F-34DC2CA693D3}"/>
          </ac:graphicFrameMkLst>
        </pc:graphicFrameChg>
      </pc:sldChg>
      <pc:sldChg chg="new del">
        <pc:chgData name="Jouri Ghazi" userId="bb17215a-62f0-4515-b7d9-ffd8e9cf1fd0" providerId="ADAL" clId="{2E72E951-CF69-4451-A1C1-CE4343AA42A4}" dt="2025-01-31T02:32:31.654" v="2057" actId="47"/>
        <pc:sldMkLst>
          <pc:docMk/>
          <pc:sldMk cId="3473630173" sldId="262"/>
        </pc:sldMkLst>
      </pc:sldChg>
      <pc:sldChg chg="addSp delSp modSp add mod">
        <pc:chgData name="Jouri Ghazi" userId="bb17215a-62f0-4515-b7d9-ffd8e9cf1fd0" providerId="ADAL" clId="{2E72E951-CF69-4451-A1C1-CE4343AA42A4}" dt="2025-01-31T02:15:04.903" v="1837" actId="20577"/>
        <pc:sldMkLst>
          <pc:docMk/>
          <pc:sldMk cId="4145446502" sldId="263"/>
        </pc:sldMkLst>
        <pc:spChg chg="mod">
          <ac:chgData name="Jouri Ghazi" userId="bb17215a-62f0-4515-b7d9-ffd8e9cf1fd0" providerId="ADAL" clId="{2E72E951-CF69-4451-A1C1-CE4343AA42A4}" dt="2025-01-31T01:09:33.175" v="560" actId="20577"/>
          <ac:spMkLst>
            <pc:docMk/>
            <pc:sldMk cId="4145446502" sldId="263"/>
            <ac:spMk id="2" creationId="{9A7A86A8-5BAA-2FA3-C363-BF1EA037994F}"/>
          </ac:spMkLst>
        </pc:spChg>
        <pc:spChg chg="del mod">
          <ac:chgData name="Jouri Ghazi" userId="bb17215a-62f0-4515-b7d9-ffd8e9cf1fd0" providerId="ADAL" clId="{2E72E951-CF69-4451-A1C1-CE4343AA42A4}" dt="2025-01-31T02:00:47.339" v="1486" actId="478"/>
          <ac:spMkLst>
            <pc:docMk/>
            <pc:sldMk cId="4145446502" sldId="263"/>
            <ac:spMk id="3" creationId="{9E029BD1-C9B4-2506-79EA-DDE581B19BE0}"/>
          </ac:spMkLst>
        </pc:spChg>
        <pc:spChg chg="mod">
          <ac:chgData name="Jouri Ghazi" userId="bb17215a-62f0-4515-b7d9-ffd8e9cf1fd0" providerId="ADAL" clId="{2E72E951-CF69-4451-A1C1-CE4343AA42A4}" dt="2025-01-31T02:13:14.439" v="1733" actId="1076"/>
          <ac:spMkLst>
            <pc:docMk/>
            <pc:sldMk cId="4145446502" sldId="263"/>
            <ac:spMk id="6" creationId="{49C38327-807B-0050-F8EA-10603145BA0C}"/>
          </ac:spMkLst>
        </pc:spChg>
        <pc:spChg chg="add del mod">
          <ac:chgData name="Jouri Ghazi" userId="bb17215a-62f0-4515-b7d9-ffd8e9cf1fd0" providerId="ADAL" clId="{2E72E951-CF69-4451-A1C1-CE4343AA42A4}" dt="2025-01-31T02:00:51.255" v="1487" actId="478"/>
          <ac:spMkLst>
            <pc:docMk/>
            <pc:sldMk cId="4145446502" sldId="263"/>
            <ac:spMk id="8" creationId="{AF6B3641-7147-BC83-6564-A8088777AFE2}"/>
          </ac:spMkLst>
        </pc:spChg>
        <pc:spChg chg="add mod">
          <ac:chgData name="Jouri Ghazi" userId="bb17215a-62f0-4515-b7d9-ffd8e9cf1fd0" providerId="ADAL" clId="{2E72E951-CF69-4451-A1C1-CE4343AA42A4}" dt="2025-01-31T02:14:27.035" v="1826" actId="20577"/>
          <ac:spMkLst>
            <pc:docMk/>
            <pc:sldMk cId="4145446502" sldId="263"/>
            <ac:spMk id="9" creationId="{9B5F7A3A-05E6-AB40-B65C-7958F43D8008}"/>
          </ac:spMkLst>
        </pc:spChg>
        <pc:graphicFrameChg chg="add mod modGraphic">
          <ac:chgData name="Jouri Ghazi" userId="bb17215a-62f0-4515-b7d9-ffd8e9cf1fd0" providerId="ADAL" clId="{2E72E951-CF69-4451-A1C1-CE4343AA42A4}" dt="2025-01-31T02:15:04.903" v="1837" actId="20577"/>
          <ac:graphicFrameMkLst>
            <pc:docMk/>
            <pc:sldMk cId="4145446502" sldId="263"/>
            <ac:graphicFrameMk id="4" creationId="{963CC289-EE16-49A1-36AD-340E119D9532}"/>
          </ac:graphicFrameMkLst>
        </pc:graphicFrameChg>
        <pc:graphicFrameChg chg="del">
          <ac:chgData name="Jouri Ghazi" userId="bb17215a-62f0-4515-b7d9-ffd8e9cf1fd0" providerId="ADAL" clId="{2E72E951-CF69-4451-A1C1-CE4343AA42A4}" dt="2025-01-31T01:09:39.698" v="563" actId="478"/>
          <ac:graphicFrameMkLst>
            <pc:docMk/>
            <pc:sldMk cId="4145446502" sldId="263"/>
            <ac:graphicFrameMk id="5" creationId="{4D0F4E4C-6CDA-9BC2-DA81-78BDDF8C8795}"/>
          </ac:graphicFrameMkLst>
        </pc:graphicFrameChg>
      </pc:sldChg>
      <pc:sldChg chg="addSp delSp modSp add mod">
        <pc:chgData name="Jouri Ghazi" userId="bb17215a-62f0-4515-b7d9-ffd8e9cf1fd0" providerId="ADAL" clId="{2E72E951-CF69-4451-A1C1-CE4343AA42A4}" dt="2025-01-31T17:06:43.294" v="6147" actId="14734"/>
        <pc:sldMkLst>
          <pc:docMk/>
          <pc:sldMk cId="4011472124" sldId="264"/>
        </pc:sldMkLst>
        <pc:spChg chg="del">
          <ac:chgData name="Jouri Ghazi" userId="bb17215a-62f0-4515-b7d9-ffd8e9cf1fd0" providerId="ADAL" clId="{2E72E951-CF69-4451-A1C1-CE4343AA42A4}" dt="2025-01-31T02:18:44.007" v="1862" actId="478"/>
          <ac:spMkLst>
            <pc:docMk/>
            <pc:sldMk cId="4011472124" sldId="264"/>
            <ac:spMk id="6" creationId="{C04335F7-B699-816B-A96F-E50850692D34}"/>
          </ac:spMkLst>
        </pc:spChg>
        <pc:spChg chg="del">
          <ac:chgData name="Jouri Ghazi" userId="bb17215a-62f0-4515-b7d9-ffd8e9cf1fd0" providerId="ADAL" clId="{2E72E951-CF69-4451-A1C1-CE4343AA42A4}" dt="2025-01-31T02:18:44.007" v="1862" actId="478"/>
          <ac:spMkLst>
            <pc:docMk/>
            <pc:sldMk cId="4011472124" sldId="264"/>
            <ac:spMk id="9" creationId="{2BB9C992-29DB-A338-74C0-4F3C0585151F}"/>
          </ac:spMkLst>
        </pc:spChg>
        <pc:graphicFrameChg chg="mod modGraphic">
          <ac:chgData name="Jouri Ghazi" userId="bb17215a-62f0-4515-b7d9-ffd8e9cf1fd0" providerId="ADAL" clId="{2E72E951-CF69-4451-A1C1-CE4343AA42A4}" dt="2025-01-31T17:06:43.294" v="6147" actId="14734"/>
          <ac:graphicFrameMkLst>
            <pc:docMk/>
            <pc:sldMk cId="4011472124" sldId="264"/>
            <ac:graphicFrameMk id="4" creationId="{F98B4FB4-B3C5-6C2E-F85C-5B30FC26BD77}"/>
          </ac:graphicFrameMkLst>
        </pc:graphicFrameChg>
        <pc:picChg chg="add mod">
          <ac:chgData name="Jouri Ghazi" userId="bb17215a-62f0-4515-b7d9-ffd8e9cf1fd0" providerId="ADAL" clId="{2E72E951-CF69-4451-A1C1-CE4343AA42A4}" dt="2025-01-31T16:22:52.418" v="5524" actId="1076"/>
          <ac:picMkLst>
            <pc:docMk/>
            <pc:sldMk cId="4011472124" sldId="264"/>
            <ac:picMk id="3" creationId="{2BAD4B5E-CB38-1C98-A510-2D0870DF2D22}"/>
          </ac:picMkLst>
        </pc:picChg>
      </pc:sldChg>
      <pc:sldChg chg="addSp delSp modSp new mod">
        <pc:chgData name="Jouri Ghazi" userId="bb17215a-62f0-4515-b7d9-ffd8e9cf1fd0" providerId="ADAL" clId="{2E72E951-CF69-4451-A1C1-CE4343AA42A4}" dt="2025-01-31T02:31:02.246" v="2052" actId="1076"/>
        <pc:sldMkLst>
          <pc:docMk/>
          <pc:sldMk cId="335740305" sldId="265"/>
        </pc:sldMkLst>
        <pc:spChg chg="del">
          <ac:chgData name="Jouri Ghazi" userId="bb17215a-62f0-4515-b7d9-ffd8e9cf1fd0" providerId="ADAL" clId="{2E72E951-CF69-4451-A1C1-CE4343AA42A4}" dt="2025-01-31T02:21:59.823" v="1867" actId="478"/>
          <ac:spMkLst>
            <pc:docMk/>
            <pc:sldMk cId="335740305" sldId="265"/>
            <ac:spMk id="2" creationId="{FACB5F2F-6D4E-C6C5-31DD-4A4BB808EB33}"/>
          </ac:spMkLst>
        </pc:spChg>
        <pc:spChg chg="del">
          <ac:chgData name="Jouri Ghazi" userId="bb17215a-62f0-4515-b7d9-ffd8e9cf1fd0" providerId="ADAL" clId="{2E72E951-CF69-4451-A1C1-CE4343AA42A4}" dt="2025-01-31T02:21:59.823" v="1867" actId="478"/>
          <ac:spMkLst>
            <pc:docMk/>
            <pc:sldMk cId="335740305" sldId="265"/>
            <ac:spMk id="3" creationId="{90474BC1-CCF0-3F15-4953-CE6471E8358C}"/>
          </ac:spMkLst>
        </pc:spChg>
        <pc:spChg chg="add mod">
          <ac:chgData name="Jouri Ghazi" userId="bb17215a-62f0-4515-b7d9-ffd8e9cf1fd0" providerId="ADAL" clId="{2E72E951-CF69-4451-A1C1-CE4343AA42A4}" dt="2025-01-31T02:23:18.684" v="2039" actId="20577"/>
          <ac:spMkLst>
            <pc:docMk/>
            <pc:sldMk cId="335740305" sldId="265"/>
            <ac:spMk id="6" creationId="{351511A6-A832-BE21-762C-A437E8311474}"/>
          </ac:spMkLst>
        </pc:spChg>
        <pc:picChg chg="add mod modCrop">
          <ac:chgData name="Jouri Ghazi" userId="bb17215a-62f0-4515-b7d9-ffd8e9cf1fd0" providerId="ADAL" clId="{2E72E951-CF69-4451-A1C1-CE4343AA42A4}" dt="2025-01-31T02:31:02.246" v="2052" actId="1076"/>
          <ac:picMkLst>
            <pc:docMk/>
            <pc:sldMk cId="335740305" sldId="265"/>
            <ac:picMk id="5" creationId="{2FB14FD1-A73A-7D50-ADDF-EF0A1B14BDD7}"/>
          </ac:picMkLst>
        </pc:picChg>
      </pc:sldChg>
      <pc:sldChg chg="modSp add mod">
        <pc:chgData name="Jouri Ghazi" userId="bb17215a-62f0-4515-b7d9-ffd8e9cf1fd0" providerId="ADAL" clId="{2E72E951-CF69-4451-A1C1-CE4343AA42A4}" dt="2025-01-31T02:37:35.928" v="2101" actId="20577"/>
        <pc:sldMkLst>
          <pc:docMk/>
          <pc:sldMk cId="1676673072" sldId="266"/>
        </pc:sldMkLst>
        <pc:spChg chg="mod">
          <ac:chgData name="Jouri Ghazi" userId="bb17215a-62f0-4515-b7d9-ffd8e9cf1fd0" providerId="ADAL" clId="{2E72E951-CF69-4451-A1C1-CE4343AA42A4}" dt="2025-01-31T02:37:35.928" v="2101" actId="20577"/>
          <ac:spMkLst>
            <pc:docMk/>
            <pc:sldMk cId="1676673072" sldId="266"/>
            <ac:spMk id="2" creationId="{1AB8F5B0-01B9-1F0D-AB69-4D2DEFE7F017}"/>
          </ac:spMkLst>
        </pc:spChg>
      </pc:sldChg>
      <pc:sldChg chg="addSp delSp modSp add mod ord">
        <pc:chgData name="Jouri Ghazi" userId="bb17215a-62f0-4515-b7d9-ffd8e9cf1fd0" providerId="ADAL" clId="{2E72E951-CF69-4451-A1C1-CE4343AA42A4}" dt="2025-01-31T02:49:26.058" v="2195" actId="20577"/>
        <pc:sldMkLst>
          <pc:docMk/>
          <pc:sldMk cId="1863050075" sldId="267"/>
        </pc:sldMkLst>
        <pc:spChg chg="del">
          <ac:chgData name="Jouri Ghazi" userId="bb17215a-62f0-4515-b7d9-ffd8e9cf1fd0" providerId="ADAL" clId="{2E72E951-CF69-4451-A1C1-CE4343AA42A4}" dt="2025-01-31T02:45:37.556" v="2105" actId="478"/>
          <ac:spMkLst>
            <pc:docMk/>
            <pc:sldMk cId="1863050075" sldId="267"/>
            <ac:spMk id="2" creationId="{16D87BD9-343E-C819-BA38-5C6FEEB281D1}"/>
          </ac:spMkLst>
        </pc:spChg>
        <pc:spChg chg="add del mod">
          <ac:chgData name="Jouri Ghazi" userId="bb17215a-62f0-4515-b7d9-ffd8e9cf1fd0" providerId="ADAL" clId="{2E72E951-CF69-4451-A1C1-CE4343AA42A4}" dt="2025-01-31T02:45:48.579" v="2107" actId="478"/>
          <ac:spMkLst>
            <pc:docMk/>
            <pc:sldMk cId="1863050075" sldId="267"/>
            <ac:spMk id="5" creationId="{1742B275-6D35-460B-0E1E-9EA6EFF4CF0B}"/>
          </ac:spMkLst>
        </pc:spChg>
        <pc:spChg chg="add mod">
          <ac:chgData name="Jouri Ghazi" userId="bb17215a-62f0-4515-b7d9-ffd8e9cf1fd0" providerId="ADAL" clId="{2E72E951-CF69-4451-A1C1-CE4343AA42A4}" dt="2025-01-31T02:45:54.748" v="2123" actId="20577"/>
          <ac:spMkLst>
            <pc:docMk/>
            <pc:sldMk cId="1863050075" sldId="267"/>
            <ac:spMk id="6" creationId="{2F8F54FD-468B-D27F-6D33-48E4F182F46B}"/>
          </ac:spMkLst>
        </pc:spChg>
        <pc:spChg chg="add mod">
          <ac:chgData name="Jouri Ghazi" userId="bb17215a-62f0-4515-b7d9-ffd8e9cf1fd0" providerId="ADAL" clId="{2E72E951-CF69-4451-A1C1-CE4343AA42A4}" dt="2025-01-31T02:49:26.058" v="2195" actId="20577"/>
          <ac:spMkLst>
            <pc:docMk/>
            <pc:sldMk cId="1863050075" sldId="267"/>
            <ac:spMk id="7" creationId="{BEBAB41A-1B4C-1567-6986-ABF76FD4A253}"/>
          </ac:spMkLst>
        </pc:spChg>
        <pc:graphicFrameChg chg="del">
          <ac:chgData name="Jouri Ghazi" userId="bb17215a-62f0-4515-b7d9-ffd8e9cf1fd0" providerId="ADAL" clId="{2E72E951-CF69-4451-A1C1-CE4343AA42A4}" dt="2025-01-31T02:45:37.556" v="2105" actId="478"/>
          <ac:graphicFrameMkLst>
            <pc:docMk/>
            <pc:sldMk cId="1863050075" sldId="267"/>
            <ac:graphicFrameMk id="4" creationId="{81450898-FF4B-6EAA-D00C-893C2E6ACEE6}"/>
          </ac:graphicFrameMkLst>
        </pc:graphicFrameChg>
      </pc:sldChg>
      <pc:sldChg chg="addSp delSp modSp new add del mod modTransition">
        <pc:chgData name="Jouri Ghazi" userId="bb17215a-62f0-4515-b7d9-ffd8e9cf1fd0" providerId="ADAL" clId="{2E72E951-CF69-4451-A1C1-CE4343AA42A4}" dt="2025-01-31T16:50:56.096" v="5755"/>
        <pc:sldMkLst>
          <pc:docMk/>
          <pc:sldMk cId="2437959760" sldId="268"/>
        </pc:sldMkLst>
        <pc:spChg chg="del">
          <ac:chgData name="Jouri Ghazi" userId="bb17215a-62f0-4515-b7d9-ffd8e9cf1fd0" providerId="ADAL" clId="{2E72E951-CF69-4451-A1C1-CE4343AA42A4}" dt="2025-01-31T02:49:52.278" v="2197" actId="478"/>
          <ac:spMkLst>
            <pc:docMk/>
            <pc:sldMk cId="2437959760" sldId="268"/>
            <ac:spMk id="2" creationId="{BE4966A0-3B3F-1224-0AC8-ECAD9BCD3F6E}"/>
          </ac:spMkLst>
        </pc:spChg>
        <pc:spChg chg="del">
          <ac:chgData name="Jouri Ghazi" userId="bb17215a-62f0-4515-b7d9-ffd8e9cf1fd0" providerId="ADAL" clId="{2E72E951-CF69-4451-A1C1-CE4343AA42A4}" dt="2025-01-31T02:49:52.278" v="2197" actId="478"/>
          <ac:spMkLst>
            <pc:docMk/>
            <pc:sldMk cId="2437959760" sldId="268"/>
            <ac:spMk id="3" creationId="{E6F27A23-B847-9A5A-C160-32EC867AB1EE}"/>
          </ac:spMkLst>
        </pc:spChg>
        <pc:spChg chg="add mod">
          <ac:chgData name="Jouri Ghazi" userId="bb17215a-62f0-4515-b7d9-ffd8e9cf1fd0" providerId="ADAL" clId="{2E72E951-CF69-4451-A1C1-CE4343AA42A4}" dt="2025-01-31T02:59:12.120" v="2381" actId="1076"/>
          <ac:spMkLst>
            <pc:docMk/>
            <pc:sldMk cId="2437959760" sldId="268"/>
            <ac:spMk id="4" creationId="{4BD38452-40E4-5DD3-8D97-60B5610B606A}"/>
          </ac:spMkLst>
        </pc:spChg>
        <pc:spChg chg="add del mod">
          <ac:chgData name="Jouri Ghazi" userId="bb17215a-62f0-4515-b7d9-ffd8e9cf1fd0" providerId="ADAL" clId="{2E72E951-CF69-4451-A1C1-CE4343AA42A4}" dt="2025-01-31T02:59:12.120" v="2381" actId="1076"/>
          <ac:spMkLst>
            <pc:docMk/>
            <pc:sldMk cId="2437959760" sldId="268"/>
            <ac:spMk id="5" creationId="{3770E409-D03E-581F-2CAC-521169521426}"/>
          </ac:spMkLst>
        </pc:spChg>
        <pc:spChg chg="add mod ord">
          <ac:chgData name="Jouri Ghazi" userId="bb17215a-62f0-4515-b7d9-ffd8e9cf1fd0" providerId="ADAL" clId="{2E72E951-CF69-4451-A1C1-CE4343AA42A4}" dt="2025-01-31T03:33:14.671" v="3634" actId="1076"/>
          <ac:spMkLst>
            <pc:docMk/>
            <pc:sldMk cId="2437959760" sldId="268"/>
            <ac:spMk id="6" creationId="{CE3922E8-4010-22DD-C869-FCA3C18DDB54}"/>
          </ac:spMkLst>
        </pc:spChg>
        <pc:spChg chg="add mod">
          <ac:chgData name="Jouri Ghazi" userId="bb17215a-62f0-4515-b7d9-ffd8e9cf1fd0" providerId="ADAL" clId="{2E72E951-CF69-4451-A1C1-CE4343AA42A4}" dt="2025-01-31T03:35:33.945" v="4884" actId="14861"/>
          <ac:spMkLst>
            <pc:docMk/>
            <pc:sldMk cId="2437959760" sldId="268"/>
            <ac:spMk id="7" creationId="{38577DDB-943F-76E6-F3C8-8F73CEF495FD}"/>
          </ac:spMkLst>
        </pc:spChg>
        <pc:spChg chg="add mod">
          <ac:chgData name="Jouri Ghazi" userId="bb17215a-62f0-4515-b7d9-ffd8e9cf1fd0" providerId="ADAL" clId="{2E72E951-CF69-4451-A1C1-CE4343AA42A4}" dt="2025-01-31T02:54:22.563" v="2328" actId="571"/>
          <ac:spMkLst>
            <pc:docMk/>
            <pc:sldMk cId="2437959760" sldId="268"/>
            <ac:spMk id="8" creationId="{9F2960F9-3CA4-8C4E-9D4A-FA000CD4F347}"/>
          </ac:spMkLst>
        </pc:spChg>
        <pc:spChg chg="add mod">
          <ac:chgData name="Jouri Ghazi" userId="bb17215a-62f0-4515-b7d9-ffd8e9cf1fd0" providerId="ADAL" clId="{2E72E951-CF69-4451-A1C1-CE4343AA42A4}" dt="2025-01-31T02:54:22.563" v="2328" actId="571"/>
          <ac:spMkLst>
            <pc:docMk/>
            <pc:sldMk cId="2437959760" sldId="268"/>
            <ac:spMk id="9" creationId="{C63A0C01-1576-E11E-04C9-73EA40B414E8}"/>
          </ac:spMkLst>
        </pc:spChg>
        <pc:spChg chg="add mod">
          <ac:chgData name="Jouri Ghazi" userId="bb17215a-62f0-4515-b7d9-ffd8e9cf1fd0" providerId="ADAL" clId="{2E72E951-CF69-4451-A1C1-CE4343AA42A4}" dt="2025-01-31T02:59:12.120" v="2381" actId="1076"/>
          <ac:spMkLst>
            <pc:docMk/>
            <pc:sldMk cId="2437959760" sldId="268"/>
            <ac:spMk id="10" creationId="{E46A3D1A-A80C-DB3B-3B62-A4382E3FEE11}"/>
          </ac:spMkLst>
        </pc:spChg>
        <pc:spChg chg="add del mod">
          <ac:chgData name="Jouri Ghazi" userId="bb17215a-62f0-4515-b7d9-ffd8e9cf1fd0" providerId="ADAL" clId="{2E72E951-CF69-4451-A1C1-CE4343AA42A4}" dt="2025-01-31T03:08:10.561" v="2840" actId="478"/>
          <ac:spMkLst>
            <pc:docMk/>
            <pc:sldMk cId="2437959760" sldId="268"/>
            <ac:spMk id="11" creationId="{067440AF-7FBA-CE8D-2D57-A9669EFFC2FC}"/>
          </ac:spMkLst>
        </pc:spChg>
        <pc:spChg chg="add del mod">
          <ac:chgData name="Jouri Ghazi" userId="bb17215a-62f0-4515-b7d9-ffd8e9cf1fd0" providerId="ADAL" clId="{2E72E951-CF69-4451-A1C1-CE4343AA42A4}" dt="2025-01-31T03:08:10.561" v="2840" actId="478"/>
          <ac:spMkLst>
            <pc:docMk/>
            <pc:sldMk cId="2437959760" sldId="268"/>
            <ac:spMk id="12" creationId="{E5F851B8-A513-0723-8509-4B0B35231C8E}"/>
          </ac:spMkLst>
        </pc:spChg>
        <pc:spChg chg="add mod ord">
          <ac:chgData name="Jouri Ghazi" userId="bb17215a-62f0-4515-b7d9-ffd8e9cf1fd0" providerId="ADAL" clId="{2E72E951-CF69-4451-A1C1-CE4343AA42A4}" dt="2025-01-31T03:09:06.281" v="2847" actId="207"/>
          <ac:spMkLst>
            <pc:docMk/>
            <pc:sldMk cId="2437959760" sldId="268"/>
            <ac:spMk id="13" creationId="{A44FC0C4-E32D-7824-D326-D52463C7D251}"/>
          </ac:spMkLst>
        </pc:spChg>
        <pc:spChg chg="add mod ord">
          <ac:chgData name="Jouri Ghazi" userId="bb17215a-62f0-4515-b7d9-ffd8e9cf1fd0" providerId="ADAL" clId="{2E72E951-CF69-4451-A1C1-CE4343AA42A4}" dt="2025-01-31T03:08:47.398" v="2846" actId="207"/>
          <ac:spMkLst>
            <pc:docMk/>
            <pc:sldMk cId="2437959760" sldId="268"/>
            <ac:spMk id="14" creationId="{18F02306-11CD-3549-DB5B-424C31E6929E}"/>
          </ac:spMkLst>
        </pc:spChg>
        <pc:spChg chg="add mod">
          <ac:chgData name="Jouri Ghazi" userId="bb17215a-62f0-4515-b7d9-ffd8e9cf1fd0" providerId="ADAL" clId="{2E72E951-CF69-4451-A1C1-CE4343AA42A4}" dt="2025-01-31T03:37:03.692" v="4890" actId="207"/>
          <ac:spMkLst>
            <pc:docMk/>
            <pc:sldMk cId="2437959760" sldId="268"/>
            <ac:spMk id="15" creationId="{8DACB9B6-2658-1706-4120-D9372DB38BCE}"/>
          </ac:spMkLst>
        </pc:spChg>
        <pc:spChg chg="add mod">
          <ac:chgData name="Jouri Ghazi" userId="bb17215a-62f0-4515-b7d9-ffd8e9cf1fd0" providerId="ADAL" clId="{2E72E951-CF69-4451-A1C1-CE4343AA42A4}" dt="2025-01-31T03:33:17.326" v="3635" actId="1076"/>
          <ac:spMkLst>
            <pc:docMk/>
            <pc:sldMk cId="2437959760" sldId="268"/>
            <ac:spMk id="16" creationId="{323AD7FC-39FA-6AB2-58E6-8F1A62DABCB6}"/>
          </ac:spMkLst>
        </pc:spChg>
      </pc:sldChg>
      <pc:sldChg chg="addSp delSp modSp add del mod modTransition setBg">
        <pc:chgData name="Jouri Ghazi" userId="bb17215a-62f0-4515-b7d9-ffd8e9cf1fd0" providerId="ADAL" clId="{2E72E951-CF69-4451-A1C1-CE4343AA42A4}" dt="2025-01-31T16:50:56.096" v="5755"/>
        <pc:sldMkLst>
          <pc:docMk/>
          <pc:sldMk cId="4050003215" sldId="269"/>
        </pc:sldMkLst>
        <pc:spChg chg="add mod">
          <ac:chgData name="Jouri Ghazi" userId="bb17215a-62f0-4515-b7d9-ffd8e9cf1fd0" providerId="ADAL" clId="{2E72E951-CF69-4451-A1C1-CE4343AA42A4}" dt="2025-01-31T02:59:32.075" v="2385" actId="207"/>
          <ac:spMkLst>
            <pc:docMk/>
            <pc:sldMk cId="4050003215" sldId="269"/>
            <ac:spMk id="2" creationId="{9A197BC1-CB10-A105-77D9-9B4DE13606C7}"/>
          </ac:spMkLst>
        </pc:spChg>
        <pc:spChg chg="add mod">
          <ac:chgData name="Jouri Ghazi" userId="bb17215a-62f0-4515-b7d9-ffd8e9cf1fd0" providerId="ADAL" clId="{2E72E951-CF69-4451-A1C1-CE4343AA42A4}" dt="2025-01-31T02:59:20.968" v="2384" actId="207"/>
          <ac:spMkLst>
            <pc:docMk/>
            <pc:sldMk cId="4050003215" sldId="269"/>
            <ac:spMk id="3" creationId="{DA738E84-3C8E-3D3D-74EF-9D45D7A19025}"/>
          </ac:spMkLst>
        </pc:spChg>
        <pc:spChg chg="del mod">
          <ac:chgData name="Jouri Ghazi" userId="bb17215a-62f0-4515-b7d9-ffd8e9cf1fd0" providerId="ADAL" clId="{2E72E951-CF69-4451-A1C1-CE4343AA42A4}" dt="2025-01-31T02:59:16.518" v="2382" actId="478"/>
          <ac:spMkLst>
            <pc:docMk/>
            <pc:sldMk cId="4050003215" sldId="269"/>
            <ac:spMk id="4" creationId="{1F2D104C-497C-64FD-A252-D7F60861FF46}"/>
          </ac:spMkLst>
        </pc:spChg>
        <pc:spChg chg="del mod">
          <ac:chgData name="Jouri Ghazi" userId="bb17215a-62f0-4515-b7d9-ffd8e9cf1fd0" providerId="ADAL" clId="{2E72E951-CF69-4451-A1C1-CE4343AA42A4}" dt="2025-01-31T02:59:16.518" v="2382" actId="478"/>
          <ac:spMkLst>
            <pc:docMk/>
            <pc:sldMk cId="4050003215" sldId="269"/>
            <ac:spMk id="5" creationId="{3F88EEA5-FC7E-0E7E-1F4C-183E1EF37EBE}"/>
          </ac:spMkLst>
        </pc:spChg>
        <pc:spChg chg="mod ord">
          <ac:chgData name="Jouri Ghazi" userId="bb17215a-62f0-4515-b7d9-ffd8e9cf1fd0" providerId="ADAL" clId="{2E72E951-CF69-4451-A1C1-CE4343AA42A4}" dt="2025-01-31T03:02:00.904" v="2535" actId="167"/>
          <ac:spMkLst>
            <pc:docMk/>
            <pc:sldMk cId="4050003215" sldId="269"/>
            <ac:spMk id="6" creationId="{01B38D18-AD46-FD6D-155B-98F3355B115A}"/>
          </ac:spMkLst>
        </pc:spChg>
        <pc:spChg chg="del mod">
          <ac:chgData name="Jouri Ghazi" userId="bb17215a-62f0-4515-b7d9-ffd8e9cf1fd0" providerId="ADAL" clId="{2E72E951-CF69-4451-A1C1-CE4343AA42A4}" dt="2025-01-31T02:59:16.518" v="2382" actId="478"/>
          <ac:spMkLst>
            <pc:docMk/>
            <pc:sldMk cId="4050003215" sldId="269"/>
            <ac:spMk id="7" creationId="{16D55303-9B81-9563-2DEB-8ACE4AEA9387}"/>
          </ac:spMkLst>
        </pc:spChg>
        <pc:spChg chg="add mod">
          <ac:chgData name="Jouri Ghazi" userId="bb17215a-62f0-4515-b7d9-ffd8e9cf1fd0" providerId="ADAL" clId="{2E72E951-CF69-4451-A1C1-CE4343AA42A4}" dt="2025-01-31T02:59:20.968" v="2384" actId="207"/>
          <ac:spMkLst>
            <pc:docMk/>
            <pc:sldMk cId="4050003215" sldId="269"/>
            <ac:spMk id="8" creationId="{ADF4FC6A-6E20-5C3E-C039-7C4DFC5B73A4}"/>
          </ac:spMkLst>
        </pc:spChg>
        <pc:spChg chg="add mod">
          <ac:chgData name="Jouri Ghazi" userId="bb17215a-62f0-4515-b7d9-ffd8e9cf1fd0" providerId="ADAL" clId="{2E72E951-CF69-4451-A1C1-CE4343AA42A4}" dt="2025-01-31T03:00:19.150" v="2387" actId="207"/>
          <ac:spMkLst>
            <pc:docMk/>
            <pc:sldMk cId="4050003215" sldId="269"/>
            <ac:spMk id="9" creationId="{FA6E0B0C-B32A-C57B-0B8B-9E692CFBDE64}"/>
          </ac:spMkLst>
        </pc:spChg>
        <pc:spChg chg="del mod">
          <ac:chgData name="Jouri Ghazi" userId="bb17215a-62f0-4515-b7d9-ffd8e9cf1fd0" providerId="ADAL" clId="{2E72E951-CF69-4451-A1C1-CE4343AA42A4}" dt="2025-01-31T02:59:16.518" v="2382" actId="478"/>
          <ac:spMkLst>
            <pc:docMk/>
            <pc:sldMk cId="4050003215" sldId="269"/>
            <ac:spMk id="10" creationId="{6BA84637-196E-CE4F-403F-81469089CBA7}"/>
          </ac:spMkLst>
        </pc:spChg>
        <pc:spChg chg="add mod ord">
          <ac:chgData name="Jouri Ghazi" userId="bb17215a-62f0-4515-b7d9-ffd8e9cf1fd0" providerId="ADAL" clId="{2E72E951-CF69-4451-A1C1-CE4343AA42A4}" dt="2025-01-31T03:07:31.472" v="2839" actId="1076"/>
          <ac:spMkLst>
            <pc:docMk/>
            <pc:sldMk cId="4050003215" sldId="269"/>
            <ac:spMk id="11" creationId="{FDCBA6B3-700A-0DAF-E5A1-EF2850A13D94}"/>
          </ac:spMkLst>
        </pc:spChg>
        <pc:spChg chg="add mod">
          <ac:chgData name="Jouri Ghazi" userId="bb17215a-62f0-4515-b7d9-ffd8e9cf1fd0" providerId="ADAL" clId="{2E72E951-CF69-4451-A1C1-CE4343AA42A4}" dt="2025-01-31T03:07:13.682" v="2753" actId="207"/>
          <ac:spMkLst>
            <pc:docMk/>
            <pc:sldMk cId="4050003215" sldId="269"/>
            <ac:spMk id="12" creationId="{B8951C76-1C5F-D054-1968-135761757512}"/>
          </ac:spMkLst>
        </pc:spChg>
        <pc:spChg chg="add mod">
          <ac:chgData name="Jouri Ghazi" userId="bb17215a-62f0-4515-b7d9-ffd8e9cf1fd0" providerId="ADAL" clId="{2E72E951-CF69-4451-A1C1-CE4343AA42A4}" dt="2025-01-31T03:18:58.447" v="3460" actId="1076"/>
          <ac:spMkLst>
            <pc:docMk/>
            <pc:sldMk cId="4050003215" sldId="269"/>
            <ac:spMk id="15" creationId="{E3ECB6C5-2A29-8A64-6E7E-BCE1C67E0495}"/>
          </ac:spMkLst>
        </pc:spChg>
        <pc:spChg chg="add mod">
          <ac:chgData name="Jouri Ghazi" userId="bb17215a-62f0-4515-b7d9-ffd8e9cf1fd0" providerId="ADAL" clId="{2E72E951-CF69-4451-A1C1-CE4343AA42A4}" dt="2025-01-31T03:22:13.051" v="3490" actId="1076"/>
          <ac:spMkLst>
            <pc:docMk/>
            <pc:sldMk cId="4050003215" sldId="269"/>
            <ac:spMk id="16" creationId="{52AD1ECA-7F00-A719-F3D5-E004C006F4A8}"/>
          </ac:spMkLst>
        </pc:spChg>
        <pc:spChg chg="add mod">
          <ac:chgData name="Jouri Ghazi" userId="bb17215a-62f0-4515-b7d9-ffd8e9cf1fd0" providerId="ADAL" clId="{2E72E951-CF69-4451-A1C1-CE4343AA42A4}" dt="2025-01-31T03:22:05.965" v="3487" actId="1076"/>
          <ac:spMkLst>
            <pc:docMk/>
            <pc:sldMk cId="4050003215" sldId="269"/>
            <ac:spMk id="17" creationId="{D740AA85-60E5-86E2-3B0D-ABF8D2C39B42}"/>
          </ac:spMkLst>
        </pc:spChg>
        <pc:spChg chg="add mod">
          <ac:chgData name="Jouri Ghazi" userId="bb17215a-62f0-4515-b7d9-ffd8e9cf1fd0" providerId="ADAL" clId="{2E72E951-CF69-4451-A1C1-CE4343AA42A4}" dt="2025-01-31T03:22:11.087" v="3489" actId="1076"/>
          <ac:spMkLst>
            <pc:docMk/>
            <pc:sldMk cId="4050003215" sldId="269"/>
            <ac:spMk id="18" creationId="{F5AE357F-6B40-5254-170A-37C279EB68AF}"/>
          </ac:spMkLst>
        </pc:spChg>
        <pc:spChg chg="add mod">
          <ac:chgData name="Jouri Ghazi" userId="bb17215a-62f0-4515-b7d9-ffd8e9cf1fd0" providerId="ADAL" clId="{2E72E951-CF69-4451-A1C1-CE4343AA42A4}" dt="2025-01-31T03:22:09.593" v="3488" actId="1076"/>
          <ac:spMkLst>
            <pc:docMk/>
            <pc:sldMk cId="4050003215" sldId="269"/>
            <ac:spMk id="19" creationId="{B7C537E2-C939-C9D6-7141-44F540C5025C}"/>
          </ac:spMkLst>
        </pc:spChg>
        <pc:picChg chg="add del mod">
          <ac:chgData name="Jouri Ghazi" userId="bb17215a-62f0-4515-b7d9-ffd8e9cf1fd0" providerId="ADAL" clId="{2E72E951-CF69-4451-A1C1-CE4343AA42A4}" dt="2025-01-31T03:15:31.559" v="2974" actId="478"/>
          <ac:picMkLst>
            <pc:docMk/>
            <pc:sldMk cId="4050003215" sldId="269"/>
            <ac:picMk id="13" creationId="{E4D9A11B-A9A7-B546-0369-678BDA8AB839}"/>
          </ac:picMkLst>
        </pc:picChg>
        <pc:picChg chg="add del mod">
          <ac:chgData name="Jouri Ghazi" userId="bb17215a-62f0-4515-b7d9-ffd8e9cf1fd0" providerId="ADAL" clId="{2E72E951-CF69-4451-A1C1-CE4343AA42A4}" dt="2025-01-31T03:18:55.613" v="3458" actId="478"/>
          <ac:picMkLst>
            <pc:docMk/>
            <pc:sldMk cId="4050003215" sldId="269"/>
            <ac:picMk id="14" creationId="{3BE7CBA9-D43B-7D7C-F7B8-53A6E826CE34}"/>
          </ac:picMkLst>
        </pc:picChg>
      </pc:sldChg>
      <pc:sldChg chg="addSp delSp modSp add del mod ord">
        <pc:chgData name="Jouri Ghazi" userId="bb17215a-62f0-4515-b7d9-ffd8e9cf1fd0" providerId="ADAL" clId="{2E72E951-CF69-4451-A1C1-CE4343AA42A4}" dt="2025-01-31T16:50:56.096" v="5755"/>
        <pc:sldMkLst>
          <pc:docMk/>
          <pc:sldMk cId="2381888710" sldId="270"/>
        </pc:sldMkLst>
        <pc:spChg chg="mod ord">
          <ac:chgData name="Jouri Ghazi" userId="bb17215a-62f0-4515-b7d9-ffd8e9cf1fd0" providerId="ADAL" clId="{2E72E951-CF69-4451-A1C1-CE4343AA42A4}" dt="2025-01-31T03:18:14.167" v="3308" actId="166"/>
          <ac:spMkLst>
            <pc:docMk/>
            <pc:sldMk cId="2381888710" sldId="270"/>
            <ac:spMk id="2" creationId="{D8A774D9-5158-42A6-B8BC-1012ED0C209B}"/>
          </ac:spMkLst>
        </pc:spChg>
        <pc:spChg chg="mod">
          <ac:chgData name="Jouri Ghazi" userId="bb17215a-62f0-4515-b7d9-ffd8e9cf1fd0" providerId="ADAL" clId="{2E72E951-CF69-4451-A1C1-CE4343AA42A4}" dt="2025-01-31T03:11:30.255" v="2880" actId="207"/>
          <ac:spMkLst>
            <pc:docMk/>
            <pc:sldMk cId="2381888710" sldId="270"/>
            <ac:spMk id="3" creationId="{CD117BE0-3E2A-2E06-DB14-D00E9C2C5C2F}"/>
          </ac:spMkLst>
        </pc:spChg>
        <pc:spChg chg="add mod ord">
          <ac:chgData name="Jouri Ghazi" userId="bb17215a-62f0-4515-b7d9-ffd8e9cf1fd0" providerId="ADAL" clId="{2E72E951-CF69-4451-A1C1-CE4343AA42A4}" dt="2025-01-31T03:21:31.470" v="3484" actId="14100"/>
          <ac:spMkLst>
            <pc:docMk/>
            <pc:sldMk cId="2381888710" sldId="270"/>
            <ac:spMk id="4" creationId="{4BF97E38-0EA2-5685-F138-41DF96131210}"/>
          </ac:spMkLst>
        </pc:spChg>
        <pc:spChg chg="add del mod">
          <ac:chgData name="Jouri Ghazi" userId="bb17215a-62f0-4515-b7d9-ffd8e9cf1fd0" providerId="ADAL" clId="{2E72E951-CF69-4451-A1C1-CE4343AA42A4}" dt="2025-01-31T03:21:06.177" v="3478" actId="478"/>
          <ac:spMkLst>
            <pc:docMk/>
            <pc:sldMk cId="2381888710" sldId="270"/>
            <ac:spMk id="5" creationId="{619CFE99-873B-857C-D44B-43AB3FED26D4}"/>
          </ac:spMkLst>
        </pc:spChg>
        <pc:spChg chg="mod">
          <ac:chgData name="Jouri Ghazi" userId="bb17215a-62f0-4515-b7d9-ffd8e9cf1fd0" providerId="ADAL" clId="{2E72E951-CF69-4451-A1C1-CE4343AA42A4}" dt="2025-01-31T03:19:37.452" v="3462" actId="13822"/>
          <ac:spMkLst>
            <pc:docMk/>
            <pc:sldMk cId="2381888710" sldId="270"/>
            <ac:spMk id="6" creationId="{CEC3A593-25EC-2106-08C4-7FFBFBF1FE53}"/>
          </ac:spMkLst>
        </pc:spChg>
        <pc:spChg chg="add mod">
          <ac:chgData name="Jouri Ghazi" userId="bb17215a-62f0-4515-b7d9-ffd8e9cf1fd0" providerId="ADAL" clId="{2E72E951-CF69-4451-A1C1-CE4343AA42A4}" dt="2025-01-31T03:21:12.440" v="3479" actId="13822"/>
          <ac:spMkLst>
            <pc:docMk/>
            <pc:sldMk cId="2381888710" sldId="270"/>
            <ac:spMk id="7" creationId="{832A3617-578A-3EB4-5A49-5C21C4F9E579}"/>
          </ac:spMkLst>
        </pc:spChg>
        <pc:spChg chg="mod">
          <ac:chgData name="Jouri Ghazi" userId="bb17215a-62f0-4515-b7d9-ffd8e9cf1fd0" providerId="ADAL" clId="{2E72E951-CF69-4451-A1C1-CE4343AA42A4}" dt="2025-01-31T03:11:45.053" v="2922" actId="692"/>
          <ac:spMkLst>
            <pc:docMk/>
            <pc:sldMk cId="2381888710" sldId="270"/>
            <ac:spMk id="8" creationId="{B4174EA2-50C8-99A9-AB68-14AF86CAAF62}"/>
          </ac:spMkLst>
        </pc:spChg>
        <pc:spChg chg="mod">
          <ac:chgData name="Jouri Ghazi" userId="bb17215a-62f0-4515-b7d9-ffd8e9cf1fd0" providerId="ADAL" clId="{2E72E951-CF69-4451-A1C1-CE4343AA42A4}" dt="2025-01-31T03:11:30.255" v="2880" actId="207"/>
          <ac:spMkLst>
            <pc:docMk/>
            <pc:sldMk cId="2381888710" sldId="270"/>
            <ac:spMk id="9" creationId="{77A6AAAA-3346-603E-A96C-CE33D2FB0758}"/>
          </ac:spMkLst>
        </pc:spChg>
        <pc:spChg chg="add mod">
          <ac:chgData name="Jouri Ghazi" userId="bb17215a-62f0-4515-b7d9-ffd8e9cf1fd0" providerId="ADAL" clId="{2E72E951-CF69-4451-A1C1-CE4343AA42A4}" dt="2025-01-31T03:23:21.055" v="3505" actId="1076"/>
          <ac:spMkLst>
            <pc:docMk/>
            <pc:sldMk cId="2381888710" sldId="270"/>
            <ac:spMk id="10" creationId="{4EDE7F86-B73E-75F1-2ABF-BB882DEF51A5}"/>
          </ac:spMkLst>
        </pc:spChg>
        <pc:spChg chg="add mod">
          <ac:chgData name="Jouri Ghazi" userId="bb17215a-62f0-4515-b7d9-ffd8e9cf1fd0" providerId="ADAL" clId="{2E72E951-CF69-4451-A1C1-CE4343AA42A4}" dt="2025-01-31T03:21:23.116" v="3483" actId="571"/>
          <ac:spMkLst>
            <pc:docMk/>
            <pc:sldMk cId="2381888710" sldId="270"/>
            <ac:spMk id="13" creationId="{FA781160-C5E3-26A0-ED28-A565ECD7B6B0}"/>
          </ac:spMkLst>
        </pc:spChg>
        <pc:spChg chg="add mod">
          <ac:chgData name="Jouri Ghazi" userId="bb17215a-62f0-4515-b7d9-ffd8e9cf1fd0" providerId="ADAL" clId="{2E72E951-CF69-4451-A1C1-CE4343AA42A4}" dt="2025-01-31T03:21:23.116" v="3483" actId="571"/>
          <ac:spMkLst>
            <pc:docMk/>
            <pc:sldMk cId="2381888710" sldId="270"/>
            <ac:spMk id="14" creationId="{88EC1D0C-4C8A-713D-A42D-4DBE2E972FC3}"/>
          </ac:spMkLst>
        </pc:spChg>
        <pc:spChg chg="add mod">
          <ac:chgData name="Jouri Ghazi" userId="bb17215a-62f0-4515-b7d9-ffd8e9cf1fd0" providerId="ADAL" clId="{2E72E951-CF69-4451-A1C1-CE4343AA42A4}" dt="2025-01-31T03:22:00.142" v="3485"/>
          <ac:spMkLst>
            <pc:docMk/>
            <pc:sldMk cId="2381888710" sldId="270"/>
            <ac:spMk id="15" creationId="{5140EDBA-C128-6FF9-5174-952DB1B69E35}"/>
          </ac:spMkLst>
        </pc:spChg>
        <pc:spChg chg="add mod">
          <ac:chgData name="Jouri Ghazi" userId="bb17215a-62f0-4515-b7d9-ffd8e9cf1fd0" providerId="ADAL" clId="{2E72E951-CF69-4451-A1C1-CE4343AA42A4}" dt="2025-01-31T03:22:00.142" v="3485"/>
          <ac:spMkLst>
            <pc:docMk/>
            <pc:sldMk cId="2381888710" sldId="270"/>
            <ac:spMk id="16" creationId="{F2956072-C98A-C140-43E7-BEFE6FCAEDC0}"/>
          </ac:spMkLst>
        </pc:spChg>
        <pc:spChg chg="add mod">
          <ac:chgData name="Jouri Ghazi" userId="bb17215a-62f0-4515-b7d9-ffd8e9cf1fd0" providerId="ADAL" clId="{2E72E951-CF69-4451-A1C1-CE4343AA42A4}" dt="2025-01-31T03:22:00.142" v="3485"/>
          <ac:spMkLst>
            <pc:docMk/>
            <pc:sldMk cId="2381888710" sldId="270"/>
            <ac:spMk id="17" creationId="{A4F5FBE3-E8B2-EB8B-E82C-7FCE8E3F96CE}"/>
          </ac:spMkLst>
        </pc:spChg>
        <pc:spChg chg="add mod">
          <ac:chgData name="Jouri Ghazi" userId="bb17215a-62f0-4515-b7d9-ffd8e9cf1fd0" providerId="ADAL" clId="{2E72E951-CF69-4451-A1C1-CE4343AA42A4}" dt="2025-01-31T03:22:00.142" v="3485"/>
          <ac:spMkLst>
            <pc:docMk/>
            <pc:sldMk cId="2381888710" sldId="270"/>
            <ac:spMk id="18" creationId="{38FE83B8-2858-42BC-54D7-1097006AF78A}"/>
          </ac:spMkLst>
        </pc:spChg>
        <pc:spChg chg="add del mod ord">
          <ac:chgData name="Jouri Ghazi" userId="bb17215a-62f0-4515-b7d9-ffd8e9cf1fd0" providerId="ADAL" clId="{2E72E951-CF69-4451-A1C1-CE4343AA42A4}" dt="2025-01-31T03:24:48.781" v="3516" actId="478"/>
          <ac:spMkLst>
            <pc:docMk/>
            <pc:sldMk cId="2381888710" sldId="270"/>
            <ac:spMk id="19" creationId="{E24EA3DE-CDEB-8AA4-8504-29B88EDA7CB0}"/>
          </ac:spMkLst>
        </pc:spChg>
        <pc:spChg chg="add mod">
          <ac:chgData name="Jouri Ghazi" userId="bb17215a-62f0-4515-b7d9-ffd8e9cf1fd0" providerId="ADAL" clId="{2E72E951-CF69-4451-A1C1-CE4343AA42A4}" dt="2025-01-31T03:47:27.921" v="5014" actId="1076"/>
          <ac:spMkLst>
            <pc:docMk/>
            <pc:sldMk cId="2381888710" sldId="270"/>
            <ac:spMk id="20" creationId="{5FAAC778-03DE-F837-3C37-E90F9515020D}"/>
          </ac:spMkLst>
        </pc:spChg>
        <pc:spChg chg="add mod">
          <ac:chgData name="Jouri Ghazi" userId="bb17215a-62f0-4515-b7d9-ffd8e9cf1fd0" providerId="ADAL" clId="{2E72E951-CF69-4451-A1C1-CE4343AA42A4}" dt="2025-01-31T03:47:18.910" v="5011" actId="1076"/>
          <ac:spMkLst>
            <pc:docMk/>
            <pc:sldMk cId="2381888710" sldId="270"/>
            <ac:spMk id="21" creationId="{C94D5D98-2384-2A79-3EBE-0B3C82D00644}"/>
          </ac:spMkLst>
        </pc:spChg>
        <pc:spChg chg="add mod">
          <ac:chgData name="Jouri Ghazi" userId="bb17215a-62f0-4515-b7d9-ffd8e9cf1fd0" providerId="ADAL" clId="{2E72E951-CF69-4451-A1C1-CE4343AA42A4}" dt="2025-01-31T03:47:27.921" v="5014" actId="1076"/>
          <ac:spMkLst>
            <pc:docMk/>
            <pc:sldMk cId="2381888710" sldId="270"/>
            <ac:spMk id="22" creationId="{CA04A7BD-3DE3-B626-E2AC-89008C8FE614}"/>
          </ac:spMkLst>
        </pc:spChg>
        <pc:spChg chg="add mod">
          <ac:chgData name="Jouri Ghazi" userId="bb17215a-62f0-4515-b7d9-ffd8e9cf1fd0" providerId="ADAL" clId="{2E72E951-CF69-4451-A1C1-CE4343AA42A4}" dt="2025-01-31T03:47:33.139" v="5015" actId="1076"/>
          <ac:spMkLst>
            <pc:docMk/>
            <pc:sldMk cId="2381888710" sldId="270"/>
            <ac:spMk id="23" creationId="{B4836236-F0E1-36DC-E308-C2D1F0B600E1}"/>
          </ac:spMkLst>
        </pc:spChg>
        <pc:spChg chg="add mod">
          <ac:chgData name="Jouri Ghazi" userId="bb17215a-62f0-4515-b7d9-ffd8e9cf1fd0" providerId="ADAL" clId="{2E72E951-CF69-4451-A1C1-CE4343AA42A4}" dt="2025-01-31T03:47:09.869" v="5006" actId="1076"/>
          <ac:spMkLst>
            <pc:docMk/>
            <pc:sldMk cId="2381888710" sldId="270"/>
            <ac:spMk id="24" creationId="{7CB7F9E4-52A8-4836-5E71-74D724EC457C}"/>
          </ac:spMkLst>
        </pc:spChg>
        <pc:spChg chg="add mod">
          <ac:chgData name="Jouri Ghazi" userId="bb17215a-62f0-4515-b7d9-ffd8e9cf1fd0" providerId="ADAL" clId="{2E72E951-CF69-4451-A1C1-CE4343AA42A4}" dt="2025-01-31T03:47:35.822" v="5016" actId="1076"/>
          <ac:spMkLst>
            <pc:docMk/>
            <pc:sldMk cId="2381888710" sldId="270"/>
            <ac:spMk id="25" creationId="{4C9ECECC-A9C4-7005-8E1B-56F8F0E34689}"/>
          </ac:spMkLst>
        </pc:spChg>
        <pc:picChg chg="add del mod">
          <ac:chgData name="Jouri Ghazi" userId="bb17215a-62f0-4515-b7d9-ffd8e9cf1fd0" providerId="ADAL" clId="{2E72E951-CF69-4451-A1C1-CE4343AA42A4}" dt="2025-01-31T03:17:27.463" v="2990" actId="478"/>
          <ac:picMkLst>
            <pc:docMk/>
            <pc:sldMk cId="2381888710" sldId="270"/>
            <ac:picMk id="2050" creationId="{90EC2EBB-0DCD-9E6B-0395-08DE73E9947E}"/>
          </ac:picMkLst>
        </pc:picChg>
      </pc:sldChg>
      <pc:sldChg chg="addSp delSp modSp add del mod">
        <pc:chgData name="Jouri Ghazi" userId="bb17215a-62f0-4515-b7d9-ffd8e9cf1fd0" providerId="ADAL" clId="{2E72E951-CF69-4451-A1C1-CE4343AA42A4}" dt="2025-01-31T16:51:06.619" v="5756" actId="47"/>
        <pc:sldMkLst>
          <pc:docMk/>
          <pc:sldMk cId="1363906424" sldId="271"/>
        </pc:sldMkLst>
        <pc:spChg chg="add del mod">
          <ac:chgData name="Jouri Ghazi" userId="bb17215a-62f0-4515-b7d9-ffd8e9cf1fd0" providerId="ADAL" clId="{2E72E951-CF69-4451-A1C1-CE4343AA42A4}" dt="2025-01-31T03:27:52.994" v="3545" actId="478"/>
          <ac:spMkLst>
            <pc:docMk/>
            <pc:sldMk cId="1363906424" sldId="271"/>
            <ac:spMk id="2" creationId="{7C5C1731-D55F-FE2E-BC9F-584B7A15FE98}"/>
          </ac:spMkLst>
        </pc:spChg>
        <pc:spChg chg="add del mod">
          <ac:chgData name="Jouri Ghazi" userId="bb17215a-62f0-4515-b7d9-ffd8e9cf1fd0" providerId="ADAL" clId="{2E72E951-CF69-4451-A1C1-CE4343AA42A4}" dt="2025-01-31T03:55:23.174" v="5455" actId="478"/>
          <ac:spMkLst>
            <pc:docMk/>
            <pc:sldMk cId="1363906424" sldId="271"/>
            <ac:spMk id="3" creationId="{B7B9AC14-E5FA-ED63-2EBC-E8B092E6913A}"/>
          </ac:spMkLst>
        </pc:spChg>
        <pc:spChg chg="add del mod">
          <ac:chgData name="Jouri Ghazi" userId="bb17215a-62f0-4515-b7d9-ffd8e9cf1fd0" providerId="ADAL" clId="{2E72E951-CF69-4451-A1C1-CE4343AA42A4}" dt="2025-01-31T03:55:23.174" v="5455" actId="478"/>
          <ac:spMkLst>
            <pc:docMk/>
            <pc:sldMk cId="1363906424" sldId="271"/>
            <ac:spMk id="4" creationId="{74DA15C8-C40B-0B3B-7D89-598F50D51772}"/>
          </ac:spMkLst>
        </pc:spChg>
        <pc:spChg chg="add del mod">
          <ac:chgData name="Jouri Ghazi" userId="bb17215a-62f0-4515-b7d9-ffd8e9cf1fd0" providerId="ADAL" clId="{2E72E951-CF69-4451-A1C1-CE4343AA42A4}" dt="2025-01-31T03:55:23.174" v="5455" actId="478"/>
          <ac:spMkLst>
            <pc:docMk/>
            <pc:sldMk cId="1363906424" sldId="271"/>
            <ac:spMk id="5" creationId="{6F007CD0-9A6A-C58D-9018-531038888313}"/>
          </ac:spMkLst>
        </pc:spChg>
        <pc:spChg chg="mod">
          <ac:chgData name="Jouri Ghazi" userId="bb17215a-62f0-4515-b7d9-ffd8e9cf1fd0" providerId="ADAL" clId="{2E72E951-CF69-4451-A1C1-CE4343AA42A4}" dt="2025-01-31T03:25:55.036" v="3530" actId="20577"/>
          <ac:spMkLst>
            <pc:docMk/>
            <pc:sldMk cId="1363906424" sldId="271"/>
            <ac:spMk id="6" creationId="{BF0A7A1F-1F5B-71BB-826E-F63578CC70E9}"/>
          </ac:spMkLst>
        </pc:spChg>
        <pc:spChg chg="mod">
          <ac:chgData name="Jouri Ghazi" userId="bb17215a-62f0-4515-b7d9-ffd8e9cf1fd0" providerId="ADAL" clId="{2E72E951-CF69-4451-A1C1-CE4343AA42A4}" dt="2025-01-31T03:54:51.421" v="5454" actId="20577"/>
          <ac:spMkLst>
            <pc:docMk/>
            <pc:sldMk cId="1363906424" sldId="271"/>
            <ac:spMk id="7" creationId="{0CCFF0F6-EAF6-51C6-2B7C-641498683001}"/>
          </ac:spMkLst>
        </pc:spChg>
        <pc:spChg chg="add del mod">
          <ac:chgData name="Jouri Ghazi" userId="bb17215a-62f0-4515-b7d9-ffd8e9cf1fd0" providerId="ADAL" clId="{2E72E951-CF69-4451-A1C1-CE4343AA42A4}" dt="2025-01-31T03:55:23.174" v="5455" actId="478"/>
          <ac:spMkLst>
            <pc:docMk/>
            <pc:sldMk cId="1363906424" sldId="271"/>
            <ac:spMk id="8" creationId="{C171EE17-C56A-237A-8B12-467A3B2901EA}"/>
          </ac:spMkLst>
        </pc:spChg>
        <pc:spChg chg="add del mod">
          <ac:chgData name="Jouri Ghazi" userId="bb17215a-62f0-4515-b7d9-ffd8e9cf1fd0" providerId="ADAL" clId="{2E72E951-CF69-4451-A1C1-CE4343AA42A4}" dt="2025-01-31T03:55:23.174" v="5455" actId="478"/>
          <ac:spMkLst>
            <pc:docMk/>
            <pc:sldMk cId="1363906424" sldId="271"/>
            <ac:spMk id="9" creationId="{D56B2136-4FA4-7D77-2E48-22223A9FA5D7}"/>
          </ac:spMkLst>
        </pc:spChg>
        <pc:spChg chg="add del mod">
          <ac:chgData name="Jouri Ghazi" userId="bb17215a-62f0-4515-b7d9-ffd8e9cf1fd0" providerId="ADAL" clId="{2E72E951-CF69-4451-A1C1-CE4343AA42A4}" dt="2025-01-31T03:55:23.174" v="5455" actId="478"/>
          <ac:spMkLst>
            <pc:docMk/>
            <pc:sldMk cId="1363906424" sldId="271"/>
            <ac:spMk id="10" creationId="{C72DB68C-72B8-7686-B9A3-5877EEF90EEC}"/>
          </ac:spMkLst>
        </pc:spChg>
        <pc:spChg chg="add mod ord">
          <ac:chgData name="Jouri Ghazi" userId="bb17215a-62f0-4515-b7d9-ffd8e9cf1fd0" providerId="ADAL" clId="{2E72E951-CF69-4451-A1C1-CE4343AA42A4}" dt="2025-01-31T03:27:59.061" v="3556" actId="207"/>
          <ac:spMkLst>
            <pc:docMk/>
            <pc:sldMk cId="1363906424" sldId="271"/>
            <ac:spMk id="11" creationId="{7E83E838-A652-0C6F-90E1-10A012FFD68E}"/>
          </ac:spMkLst>
        </pc:spChg>
      </pc:sldChg>
      <pc:sldChg chg="addSp delSp modSp add del mod">
        <pc:chgData name="Jouri Ghazi" userId="bb17215a-62f0-4515-b7d9-ffd8e9cf1fd0" providerId="ADAL" clId="{2E72E951-CF69-4451-A1C1-CE4343AA42A4}" dt="2025-01-31T03:54:39.505" v="5444" actId="47"/>
        <pc:sldMkLst>
          <pc:docMk/>
          <pc:sldMk cId="2227573535" sldId="272"/>
        </pc:sldMkLst>
        <pc:spChg chg="mod">
          <ac:chgData name="Jouri Ghazi" userId="bb17215a-62f0-4515-b7d9-ffd8e9cf1fd0" providerId="ADAL" clId="{2E72E951-CF69-4451-A1C1-CE4343AA42A4}" dt="2025-01-31T03:48:40.044" v="5020" actId="207"/>
          <ac:spMkLst>
            <pc:docMk/>
            <pc:sldMk cId="2227573535" sldId="272"/>
            <ac:spMk id="2" creationId="{3DB9B52E-5ACC-B2AA-A4A7-AD359349572C}"/>
          </ac:spMkLst>
        </pc:spChg>
        <pc:spChg chg="del">
          <ac:chgData name="Jouri Ghazi" userId="bb17215a-62f0-4515-b7d9-ffd8e9cf1fd0" providerId="ADAL" clId="{2E72E951-CF69-4451-A1C1-CE4343AA42A4}" dt="2025-01-31T03:37:45.352" v="4912" actId="478"/>
          <ac:spMkLst>
            <pc:docMk/>
            <pc:sldMk cId="2227573535" sldId="272"/>
            <ac:spMk id="4" creationId="{19A0AECC-1DA3-3B52-356D-D981EC5B65D7}"/>
          </ac:spMkLst>
        </pc:spChg>
        <pc:spChg chg="add mod modCrop">
          <ac:chgData name="Jouri Ghazi" userId="bb17215a-62f0-4515-b7d9-ffd8e9cf1fd0" providerId="ADAL" clId="{2E72E951-CF69-4451-A1C1-CE4343AA42A4}" dt="2025-01-31T03:49:04.303" v="5118" actId="14861"/>
          <ac:spMkLst>
            <pc:docMk/>
            <pc:sldMk cId="2227573535" sldId="272"/>
            <ac:spMk id="5" creationId="{068A9877-D305-F9EB-23A6-5E32B32320A4}"/>
          </ac:spMkLst>
        </pc:spChg>
        <pc:spChg chg="mod">
          <ac:chgData name="Jouri Ghazi" userId="bb17215a-62f0-4515-b7d9-ffd8e9cf1fd0" providerId="ADAL" clId="{2E72E951-CF69-4451-A1C1-CE4343AA42A4}" dt="2025-01-31T03:49:16.557" v="5120" actId="1076"/>
          <ac:spMkLst>
            <pc:docMk/>
            <pc:sldMk cId="2227573535" sldId="272"/>
            <ac:spMk id="6" creationId="{2DBBFB0D-9FAF-EFE5-B99A-D0794B097DDD}"/>
          </ac:spMkLst>
        </pc:spChg>
        <pc:spChg chg="mod modCrop">
          <ac:chgData name="Jouri Ghazi" userId="bb17215a-62f0-4515-b7d9-ffd8e9cf1fd0" providerId="ADAL" clId="{2E72E951-CF69-4451-A1C1-CE4343AA42A4}" dt="2025-01-31T03:49:04.303" v="5118" actId="14861"/>
          <ac:spMkLst>
            <pc:docMk/>
            <pc:sldMk cId="2227573535" sldId="272"/>
            <ac:spMk id="7" creationId="{F9C170E3-3DBD-FAF4-51DA-10940DCA4CFF}"/>
          </ac:spMkLst>
        </pc:spChg>
        <pc:spChg chg="mod">
          <ac:chgData name="Jouri Ghazi" userId="bb17215a-62f0-4515-b7d9-ffd8e9cf1fd0" providerId="ADAL" clId="{2E72E951-CF69-4451-A1C1-CE4343AA42A4}" dt="2025-01-31T03:49:04.303" v="5118" actId="14861"/>
          <ac:spMkLst>
            <pc:docMk/>
            <pc:sldMk cId="2227573535" sldId="272"/>
            <ac:spMk id="10" creationId="{B86B40E9-D7F9-14EB-1A0A-6E6359BEE537}"/>
          </ac:spMkLst>
        </pc:spChg>
        <pc:spChg chg="mod">
          <ac:chgData name="Jouri Ghazi" userId="bb17215a-62f0-4515-b7d9-ffd8e9cf1fd0" providerId="ADAL" clId="{2E72E951-CF69-4451-A1C1-CE4343AA42A4}" dt="2025-01-31T03:49:22.786" v="5121" actId="1076"/>
          <ac:spMkLst>
            <pc:docMk/>
            <pc:sldMk cId="2227573535" sldId="272"/>
            <ac:spMk id="11" creationId="{762CCCC3-79A8-316E-C274-BB03C3B25670}"/>
          </ac:spMkLst>
        </pc:spChg>
        <pc:spChg chg="mod">
          <ac:chgData name="Jouri Ghazi" userId="bb17215a-62f0-4515-b7d9-ffd8e9cf1fd0" providerId="ADAL" clId="{2E72E951-CF69-4451-A1C1-CE4343AA42A4}" dt="2025-01-31T03:49:24.029" v="5122" actId="1076"/>
          <ac:spMkLst>
            <pc:docMk/>
            <pc:sldMk cId="2227573535" sldId="272"/>
            <ac:spMk id="12" creationId="{992B5706-C4E2-DDBE-8D23-0C17D1C31238}"/>
          </ac:spMkLst>
        </pc:spChg>
        <pc:spChg chg="mod ord">
          <ac:chgData name="Jouri Ghazi" userId="bb17215a-62f0-4515-b7d9-ffd8e9cf1fd0" providerId="ADAL" clId="{2E72E951-CF69-4451-A1C1-CE4343AA42A4}" dt="2025-01-31T03:51:35.238" v="5292" actId="166"/>
          <ac:spMkLst>
            <pc:docMk/>
            <pc:sldMk cId="2227573535" sldId="272"/>
            <ac:spMk id="13" creationId="{897339F7-CD04-2C26-8ED3-5352FBB4D163}"/>
          </ac:spMkLst>
        </pc:spChg>
        <pc:spChg chg="mod">
          <ac:chgData name="Jouri Ghazi" userId="bb17215a-62f0-4515-b7d9-ffd8e9cf1fd0" providerId="ADAL" clId="{2E72E951-CF69-4451-A1C1-CE4343AA42A4}" dt="2025-01-31T03:49:04.303" v="5118" actId="14861"/>
          <ac:spMkLst>
            <pc:docMk/>
            <pc:sldMk cId="2227573535" sldId="272"/>
            <ac:spMk id="14" creationId="{5098FC7B-2356-63A2-BFB7-4E4E070615F9}"/>
          </ac:spMkLst>
        </pc:spChg>
        <pc:spChg chg="add del mod">
          <ac:chgData name="Jouri Ghazi" userId="bb17215a-62f0-4515-b7d9-ffd8e9cf1fd0" providerId="ADAL" clId="{2E72E951-CF69-4451-A1C1-CE4343AA42A4}" dt="2025-01-31T03:45:07.658" v="4988" actId="478"/>
          <ac:spMkLst>
            <pc:docMk/>
            <pc:sldMk cId="2227573535" sldId="272"/>
            <ac:spMk id="15" creationId="{823B8780-8F3B-0366-B13F-8624C3CA0FC1}"/>
          </ac:spMkLst>
        </pc:spChg>
        <pc:spChg chg="add mod modCrop">
          <ac:chgData name="Jouri Ghazi" userId="bb17215a-62f0-4515-b7d9-ffd8e9cf1fd0" providerId="ADAL" clId="{2E72E951-CF69-4451-A1C1-CE4343AA42A4}" dt="2025-01-31T03:49:04.303" v="5118" actId="14861"/>
          <ac:spMkLst>
            <pc:docMk/>
            <pc:sldMk cId="2227573535" sldId="272"/>
            <ac:spMk id="16" creationId="{DE54D246-0C82-AF9B-EE4D-0E4DF89A13D8}"/>
          </ac:spMkLst>
        </pc:spChg>
        <pc:spChg chg="add del mod">
          <ac:chgData name="Jouri Ghazi" userId="bb17215a-62f0-4515-b7d9-ffd8e9cf1fd0" providerId="ADAL" clId="{2E72E951-CF69-4451-A1C1-CE4343AA42A4}" dt="2025-01-31T03:45:07.658" v="4988" actId="478"/>
          <ac:spMkLst>
            <pc:docMk/>
            <pc:sldMk cId="2227573535" sldId="272"/>
            <ac:spMk id="17" creationId="{F1BB6A66-EAE1-875F-FAF2-B35890241D07}"/>
          </ac:spMkLst>
        </pc:spChg>
        <pc:picChg chg="add mod">
          <ac:chgData name="Jouri Ghazi" userId="bb17215a-62f0-4515-b7d9-ffd8e9cf1fd0" providerId="ADAL" clId="{2E72E951-CF69-4451-A1C1-CE4343AA42A4}" dt="2025-01-31T03:41:15.414" v="4923"/>
          <ac:picMkLst>
            <pc:docMk/>
            <pc:sldMk cId="2227573535" sldId="272"/>
            <ac:picMk id="19" creationId="{2030A842-9295-97A2-C567-587644596949}"/>
          </ac:picMkLst>
        </pc:picChg>
        <pc:picChg chg="add mod">
          <ac:chgData name="Jouri Ghazi" userId="bb17215a-62f0-4515-b7d9-ffd8e9cf1fd0" providerId="ADAL" clId="{2E72E951-CF69-4451-A1C1-CE4343AA42A4}" dt="2025-01-31T03:41:47.121" v="4925"/>
          <ac:picMkLst>
            <pc:docMk/>
            <pc:sldMk cId="2227573535" sldId="272"/>
            <ac:picMk id="20" creationId="{741ED2C1-F50E-1B80-5589-6FD327BBCC5E}"/>
          </ac:picMkLst>
        </pc:picChg>
      </pc:sldChg>
      <pc:sldChg chg="delSp modSp add mod ord">
        <pc:chgData name="Jouri Ghazi" userId="bb17215a-62f0-4515-b7d9-ffd8e9cf1fd0" providerId="ADAL" clId="{2E72E951-CF69-4451-A1C1-CE4343AA42A4}" dt="2025-01-31T04:08:52.304" v="5496" actId="1076"/>
        <pc:sldMkLst>
          <pc:docMk/>
          <pc:sldMk cId="2404235126" sldId="272"/>
        </pc:sldMkLst>
        <pc:spChg chg="mod">
          <ac:chgData name="Jouri Ghazi" userId="bb17215a-62f0-4515-b7d9-ffd8e9cf1fd0" providerId="ADAL" clId="{2E72E951-CF69-4451-A1C1-CE4343AA42A4}" dt="2025-01-31T04:08:21.675" v="5484" actId="20577"/>
          <ac:spMkLst>
            <pc:docMk/>
            <pc:sldMk cId="2404235126" sldId="272"/>
            <ac:spMk id="2" creationId="{1CD78B1A-A2C7-0E58-C7C5-47D06BBE4A73}"/>
          </ac:spMkLst>
        </pc:spChg>
        <pc:spChg chg="mod">
          <ac:chgData name="Jouri Ghazi" userId="bb17215a-62f0-4515-b7d9-ffd8e9cf1fd0" providerId="ADAL" clId="{2E72E951-CF69-4451-A1C1-CE4343AA42A4}" dt="2025-01-31T04:08:52.304" v="5496" actId="1076"/>
          <ac:spMkLst>
            <pc:docMk/>
            <pc:sldMk cId="2404235126" sldId="272"/>
            <ac:spMk id="3" creationId="{68BF3476-2E57-B137-D1F6-75A9078F6425}"/>
          </ac:spMkLst>
        </pc:spChg>
        <pc:spChg chg="del">
          <ac:chgData name="Jouri Ghazi" userId="bb17215a-62f0-4515-b7d9-ffd8e9cf1fd0" providerId="ADAL" clId="{2E72E951-CF69-4451-A1C1-CE4343AA42A4}" dt="2025-01-31T04:08:39.101" v="5492" actId="478"/>
          <ac:spMkLst>
            <pc:docMk/>
            <pc:sldMk cId="2404235126" sldId="272"/>
            <ac:spMk id="6" creationId="{D7C00B84-A24A-809F-0F27-B23730861B85}"/>
          </ac:spMkLst>
        </pc:spChg>
        <pc:graphicFrameChg chg="del">
          <ac:chgData name="Jouri Ghazi" userId="bb17215a-62f0-4515-b7d9-ffd8e9cf1fd0" providerId="ADAL" clId="{2E72E951-CF69-4451-A1C1-CE4343AA42A4}" dt="2025-01-31T04:08:33.707" v="5491" actId="478"/>
          <ac:graphicFrameMkLst>
            <pc:docMk/>
            <pc:sldMk cId="2404235126" sldId="272"/>
            <ac:graphicFrameMk id="5" creationId="{2ECEA4A8-8D76-B97E-821B-5A51644918E4}"/>
          </ac:graphicFrameMkLst>
        </pc:graphicFrameChg>
      </pc:sldChg>
      <pc:sldChg chg="addSp modSp add del mod">
        <pc:chgData name="Jouri Ghazi" userId="bb17215a-62f0-4515-b7d9-ffd8e9cf1fd0" providerId="ADAL" clId="{2E72E951-CF69-4451-A1C1-CE4343AA42A4}" dt="2025-01-31T03:54:39.505" v="5444" actId="47"/>
        <pc:sldMkLst>
          <pc:docMk/>
          <pc:sldMk cId="993885604" sldId="273"/>
        </pc:sldMkLst>
        <pc:spChg chg="add mod">
          <ac:chgData name="Jouri Ghazi" userId="bb17215a-62f0-4515-b7d9-ffd8e9cf1fd0" providerId="ADAL" clId="{2E72E951-CF69-4451-A1C1-CE4343AA42A4}" dt="2025-01-31T03:53:39.389" v="5443" actId="20577"/>
          <ac:spMkLst>
            <pc:docMk/>
            <pc:sldMk cId="993885604" sldId="273"/>
            <ac:spMk id="4" creationId="{93611072-A9D7-BDDE-CA7A-47A2147403CA}"/>
          </ac:spMkLst>
        </pc:spChg>
        <pc:spChg chg="mod">
          <ac:chgData name="Jouri Ghazi" userId="bb17215a-62f0-4515-b7d9-ffd8e9cf1fd0" providerId="ADAL" clId="{2E72E951-CF69-4451-A1C1-CE4343AA42A4}" dt="2025-01-31T03:50:56.781" v="5286" actId="2085"/>
          <ac:spMkLst>
            <pc:docMk/>
            <pc:sldMk cId="993885604" sldId="273"/>
            <ac:spMk id="5" creationId="{FCC850A0-6448-3A20-69E3-74FBC35FA9A0}"/>
          </ac:spMkLst>
        </pc:spChg>
        <pc:spChg chg="mod">
          <ac:chgData name="Jouri Ghazi" userId="bb17215a-62f0-4515-b7d9-ffd8e9cf1fd0" providerId="ADAL" clId="{2E72E951-CF69-4451-A1C1-CE4343AA42A4}" dt="2025-01-31T03:50:56.781" v="5286" actId="2085"/>
          <ac:spMkLst>
            <pc:docMk/>
            <pc:sldMk cId="993885604" sldId="273"/>
            <ac:spMk id="7" creationId="{5CDE11B6-83E9-1E4A-2BE9-77850A2686EF}"/>
          </ac:spMkLst>
        </pc:spChg>
        <pc:spChg chg="mod">
          <ac:chgData name="Jouri Ghazi" userId="bb17215a-62f0-4515-b7d9-ffd8e9cf1fd0" providerId="ADAL" clId="{2E72E951-CF69-4451-A1C1-CE4343AA42A4}" dt="2025-01-31T03:50:56.781" v="5286" actId="2085"/>
          <ac:spMkLst>
            <pc:docMk/>
            <pc:sldMk cId="993885604" sldId="273"/>
            <ac:spMk id="10" creationId="{B8FDCA50-81C6-8290-DAE6-6B9BEC5656D6}"/>
          </ac:spMkLst>
        </pc:spChg>
        <pc:spChg chg="mod ord">
          <ac:chgData name="Jouri Ghazi" userId="bb17215a-62f0-4515-b7d9-ffd8e9cf1fd0" providerId="ADAL" clId="{2E72E951-CF69-4451-A1C1-CE4343AA42A4}" dt="2025-01-31T03:51:31.682" v="5291" actId="166"/>
          <ac:spMkLst>
            <pc:docMk/>
            <pc:sldMk cId="993885604" sldId="273"/>
            <ac:spMk id="13" creationId="{E5A458C2-DAD3-C18D-DF16-7087EC48FEB0}"/>
          </ac:spMkLst>
        </pc:spChg>
        <pc:spChg chg="mod">
          <ac:chgData name="Jouri Ghazi" userId="bb17215a-62f0-4515-b7d9-ffd8e9cf1fd0" providerId="ADAL" clId="{2E72E951-CF69-4451-A1C1-CE4343AA42A4}" dt="2025-01-31T03:51:17.355" v="5289" actId="1076"/>
          <ac:spMkLst>
            <pc:docMk/>
            <pc:sldMk cId="993885604" sldId="273"/>
            <ac:spMk id="14" creationId="{2590A83B-CA51-A442-C048-47923E62B706}"/>
          </ac:spMkLst>
        </pc:spChg>
        <pc:spChg chg="mod">
          <ac:chgData name="Jouri Ghazi" userId="bb17215a-62f0-4515-b7d9-ffd8e9cf1fd0" providerId="ADAL" clId="{2E72E951-CF69-4451-A1C1-CE4343AA42A4}" dt="2025-01-31T03:50:56.781" v="5286" actId="2085"/>
          <ac:spMkLst>
            <pc:docMk/>
            <pc:sldMk cId="993885604" sldId="273"/>
            <ac:spMk id="16" creationId="{53C050FB-146F-99E3-A908-0ABBDB425A7B}"/>
          </ac:spMkLst>
        </pc:spChg>
      </pc:sldChg>
      <pc:sldChg chg="modSp mod ord">
        <pc:chgData name="Jouri Ghazi" userId="bb17215a-62f0-4515-b7d9-ffd8e9cf1fd0" providerId="ADAL" clId="{2E72E951-CF69-4451-A1C1-CE4343AA42A4}" dt="2025-01-31T16:13:10.846" v="5514"/>
        <pc:sldMkLst>
          <pc:docMk/>
          <pc:sldMk cId="2029276467" sldId="273"/>
        </pc:sldMkLst>
        <pc:spChg chg="mod">
          <ac:chgData name="Jouri Ghazi" userId="bb17215a-62f0-4515-b7d9-ffd8e9cf1fd0" providerId="ADAL" clId="{2E72E951-CF69-4451-A1C1-CE4343AA42A4}" dt="2025-01-31T15:59:47.125" v="5499" actId="113"/>
          <ac:spMkLst>
            <pc:docMk/>
            <pc:sldMk cId="2029276467" sldId="273"/>
            <ac:spMk id="2" creationId="{05DB253E-BF06-8713-8AB6-C39696D45797}"/>
          </ac:spMkLst>
        </pc:spChg>
        <pc:spChg chg="mod">
          <ac:chgData name="Jouri Ghazi" userId="bb17215a-62f0-4515-b7d9-ffd8e9cf1fd0" providerId="ADAL" clId="{2E72E951-CF69-4451-A1C1-CE4343AA42A4}" dt="2025-01-31T15:59:40.377" v="5497" actId="113"/>
          <ac:spMkLst>
            <pc:docMk/>
            <pc:sldMk cId="2029276467" sldId="273"/>
            <ac:spMk id="3" creationId="{017A1EB5-80FF-F133-5599-1E390E484D59}"/>
          </ac:spMkLst>
        </pc:spChg>
      </pc:sldChg>
      <pc:sldChg chg="modSp mod ord">
        <pc:chgData name="Jouri Ghazi" userId="bb17215a-62f0-4515-b7d9-ffd8e9cf1fd0" providerId="ADAL" clId="{2E72E951-CF69-4451-A1C1-CE4343AA42A4}" dt="2025-01-31T17:08:15.494" v="6150" actId="1076"/>
        <pc:sldMkLst>
          <pc:docMk/>
          <pc:sldMk cId="2845642488" sldId="274"/>
        </pc:sldMkLst>
        <pc:spChg chg="mod">
          <ac:chgData name="Jouri Ghazi" userId="bb17215a-62f0-4515-b7d9-ffd8e9cf1fd0" providerId="ADAL" clId="{2E72E951-CF69-4451-A1C1-CE4343AA42A4}" dt="2025-01-31T15:59:55.051" v="5501" actId="113"/>
          <ac:spMkLst>
            <pc:docMk/>
            <pc:sldMk cId="2845642488" sldId="274"/>
            <ac:spMk id="2" creationId="{4450B3D2-EAB2-435D-2D06-6E2F8DECE37C}"/>
          </ac:spMkLst>
        </pc:spChg>
        <pc:picChg chg="mod">
          <ac:chgData name="Jouri Ghazi" userId="bb17215a-62f0-4515-b7d9-ffd8e9cf1fd0" providerId="ADAL" clId="{2E72E951-CF69-4451-A1C1-CE4343AA42A4}" dt="2025-01-31T17:08:15.494" v="6150" actId="1076"/>
          <ac:picMkLst>
            <pc:docMk/>
            <pc:sldMk cId="2845642488" sldId="274"/>
            <ac:picMk id="7" creationId="{372F5F4B-F856-87E1-BF64-944EA619B018}"/>
          </ac:picMkLst>
        </pc:picChg>
      </pc:sldChg>
      <pc:sldChg chg="addSp delSp modSp add mod">
        <pc:chgData name="Jouri Ghazi" userId="bb17215a-62f0-4515-b7d9-ffd8e9cf1fd0" providerId="ADAL" clId="{2E72E951-CF69-4451-A1C1-CE4343AA42A4}" dt="2025-01-31T16:12:26.662" v="5512" actId="478"/>
        <pc:sldMkLst>
          <pc:docMk/>
          <pc:sldMk cId="246275201" sldId="275"/>
        </pc:sldMkLst>
        <pc:spChg chg="del">
          <ac:chgData name="Jouri Ghazi" userId="bb17215a-62f0-4515-b7d9-ffd8e9cf1fd0" providerId="ADAL" clId="{2E72E951-CF69-4451-A1C1-CE4343AA42A4}" dt="2025-01-31T16:12:06.927" v="5503" actId="478"/>
          <ac:spMkLst>
            <pc:docMk/>
            <pc:sldMk cId="246275201" sldId="275"/>
            <ac:spMk id="2" creationId="{F1EFC74C-90A2-00B2-08AF-124F81D29F44}"/>
          </ac:spMkLst>
        </pc:spChg>
        <pc:spChg chg="add del mod">
          <ac:chgData name="Jouri Ghazi" userId="bb17215a-62f0-4515-b7d9-ffd8e9cf1fd0" providerId="ADAL" clId="{2E72E951-CF69-4451-A1C1-CE4343AA42A4}" dt="2025-01-31T16:12:09.759" v="5506" actId="478"/>
          <ac:spMkLst>
            <pc:docMk/>
            <pc:sldMk cId="246275201" sldId="275"/>
            <ac:spMk id="4" creationId="{4701A340-0A6E-8655-102F-789CE91FA3E3}"/>
          </ac:spMkLst>
        </pc:spChg>
        <pc:spChg chg="add mod">
          <ac:chgData name="Jouri Ghazi" userId="bb17215a-62f0-4515-b7d9-ffd8e9cf1fd0" providerId="ADAL" clId="{2E72E951-CF69-4451-A1C1-CE4343AA42A4}" dt="2025-01-31T16:12:07.988" v="5505"/>
          <ac:spMkLst>
            <pc:docMk/>
            <pc:sldMk cId="246275201" sldId="275"/>
            <ac:spMk id="5" creationId="{69B750A4-1484-9E36-CDD9-3E6146E86918}"/>
          </ac:spMkLst>
        </pc:spChg>
        <pc:spChg chg="add mod">
          <ac:chgData name="Jouri Ghazi" userId="bb17215a-62f0-4515-b7d9-ffd8e9cf1fd0" providerId="ADAL" clId="{2E72E951-CF69-4451-A1C1-CE4343AA42A4}" dt="2025-01-31T16:12:07.288" v="5504"/>
          <ac:spMkLst>
            <pc:docMk/>
            <pc:sldMk cId="246275201" sldId="275"/>
            <ac:spMk id="6" creationId="{93203A23-96B8-FE76-4C0F-1D5D36C37F68}"/>
          </ac:spMkLst>
        </pc:spChg>
        <pc:spChg chg="add mod">
          <ac:chgData name="Jouri Ghazi" userId="bb17215a-62f0-4515-b7d9-ffd8e9cf1fd0" providerId="ADAL" clId="{2E72E951-CF69-4451-A1C1-CE4343AA42A4}" dt="2025-01-31T16:12:07.288" v="5504"/>
          <ac:spMkLst>
            <pc:docMk/>
            <pc:sldMk cId="246275201" sldId="275"/>
            <ac:spMk id="8" creationId="{AEB3D517-B54F-160B-487A-5E83D775F970}"/>
          </ac:spMkLst>
        </pc:spChg>
        <pc:spChg chg="add mod">
          <ac:chgData name="Jouri Ghazi" userId="bb17215a-62f0-4515-b7d9-ffd8e9cf1fd0" providerId="ADAL" clId="{2E72E951-CF69-4451-A1C1-CE4343AA42A4}" dt="2025-01-31T16:12:17.032" v="5508"/>
          <ac:spMkLst>
            <pc:docMk/>
            <pc:sldMk cId="246275201" sldId="275"/>
            <ac:spMk id="9" creationId="{10911EF7-DE86-9642-C9F0-84F481E0431D}"/>
          </ac:spMkLst>
        </pc:spChg>
        <pc:spChg chg="add mod">
          <ac:chgData name="Jouri Ghazi" userId="bb17215a-62f0-4515-b7d9-ffd8e9cf1fd0" providerId="ADAL" clId="{2E72E951-CF69-4451-A1C1-CE4343AA42A4}" dt="2025-01-31T16:12:20.261" v="5510" actId="27636"/>
          <ac:spMkLst>
            <pc:docMk/>
            <pc:sldMk cId="246275201" sldId="275"/>
            <ac:spMk id="10" creationId="{065C906C-30E8-BAAF-42B6-6BF31DFAAD14}"/>
          </ac:spMkLst>
        </pc:spChg>
        <pc:spChg chg="add del mod">
          <ac:chgData name="Jouri Ghazi" userId="bb17215a-62f0-4515-b7d9-ffd8e9cf1fd0" providerId="ADAL" clId="{2E72E951-CF69-4451-A1C1-CE4343AA42A4}" dt="2025-01-31T16:12:26.662" v="5512" actId="478"/>
          <ac:spMkLst>
            <pc:docMk/>
            <pc:sldMk cId="246275201" sldId="275"/>
            <ac:spMk id="12" creationId="{A038F46F-98E5-0BA1-AC7D-C4F2853CE913}"/>
          </ac:spMkLst>
        </pc:spChg>
        <pc:graphicFrameChg chg="add mod">
          <ac:chgData name="Jouri Ghazi" userId="bb17215a-62f0-4515-b7d9-ffd8e9cf1fd0" providerId="ADAL" clId="{2E72E951-CF69-4451-A1C1-CE4343AA42A4}" dt="2025-01-31T16:12:07.288" v="5504"/>
          <ac:graphicFrameMkLst>
            <pc:docMk/>
            <pc:sldMk cId="246275201" sldId="275"/>
            <ac:graphicFrameMk id="7" creationId="{68E3B119-8F76-0662-F859-08244CC8B216}"/>
          </ac:graphicFrameMkLst>
        </pc:graphicFrameChg>
        <pc:graphicFrameChg chg="add del mod">
          <ac:chgData name="Jouri Ghazi" userId="bb17215a-62f0-4515-b7d9-ffd8e9cf1fd0" providerId="ADAL" clId="{2E72E951-CF69-4451-A1C1-CE4343AA42A4}" dt="2025-01-31T16:12:23.169" v="5511" actId="478"/>
          <ac:graphicFrameMkLst>
            <pc:docMk/>
            <pc:sldMk cId="246275201" sldId="275"/>
            <ac:graphicFrameMk id="11" creationId="{8FB68A29-32A5-145C-6C9A-247DCB8D54D5}"/>
          </ac:graphicFrameMkLst>
        </pc:graphicFrameChg>
      </pc:sldChg>
      <pc:sldChg chg="modSp add mod">
        <pc:chgData name="Jouri Ghazi" userId="bb17215a-62f0-4515-b7d9-ffd8e9cf1fd0" providerId="ADAL" clId="{2E72E951-CF69-4451-A1C1-CE4343AA42A4}" dt="2025-01-31T16:52:21.248" v="5885" actId="403"/>
        <pc:sldMkLst>
          <pc:docMk/>
          <pc:sldMk cId="220059875" sldId="276"/>
        </pc:sldMkLst>
        <pc:spChg chg="mod">
          <ac:chgData name="Jouri Ghazi" userId="bb17215a-62f0-4515-b7d9-ffd8e9cf1fd0" providerId="ADAL" clId="{2E72E951-CF69-4451-A1C1-CE4343AA42A4}" dt="2025-01-31T16:52:21.248" v="5885" actId="403"/>
          <ac:spMkLst>
            <pc:docMk/>
            <pc:sldMk cId="220059875" sldId="276"/>
            <ac:spMk id="7" creationId="{0CCFF0F6-EAF6-51C6-2B7C-641498683001}"/>
          </ac:spMkLst>
        </pc:spChg>
      </pc:sldChg>
      <pc:sldChg chg="add">
        <pc:chgData name="Jouri Ghazi" userId="bb17215a-62f0-4515-b7d9-ffd8e9cf1fd0" providerId="ADAL" clId="{2E72E951-CF69-4451-A1C1-CE4343AA42A4}" dt="2025-01-31T16:50:56.096" v="5755"/>
        <pc:sldMkLst>
          <pc:docMk/>
          <pc:sldMk cId="2227573535" sldId="277"/>
        </pc:sldMkLst>
      </pc:sldChg>
      <pc:sldChg chg="add">
        <pc:chgData name="Jouri Ghazi" userId="bb17215a-62f0-4515-b7d9-ffd8e9cf1fd0" providerId="ADAL" clId="{2E72E951-CF69-4451-A1C1-CE4343AA42A4}" dt="2025-01-31T16:50:56.096" v="5755"/>
        <pc:sldMkLst>
          <pc:docMk/>
          <pc:sldMk cId="993885604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EB8E1-A5C1-4C48-9FA9-B8D9E7D5F91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D124F-8217-450C-8763-A6D741B8A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69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Does a comparative analysis on the 5 best methods from Facebook’s DFDC and combines them for improved performance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100">
              <a:latin typeface="Outfi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11 citations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00">
                <a:effectLst/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They examine the additional problem of model </a:t>
            </a: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attribution(representative of the future of the field)</a:t>
            </a:r>
            <a:endParaRPr lang="en-US" kern="100">
              <a:effectLst/>
              <a:latin typeface="Outfi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/>
          </a:p>
          <a:p>
            <a:r>
              <a:rPr lang="en-US"/>
              <a:t>This group’s aim was to create a more universal detector. To do this, their dataset includes 40 deepfake techniques, 4 evaluation protocols, and 8 methods for detection</a:t>
            </a:r>
          </a:p>
          <a:p>
            <a:endParaRPr lang="en-US"/>
          </a:p>
          <a:p>
            <a:r>
              <a:rPr lang="en-US"/>
              <a:t>This is an interesting study on human detection ability across media(audio, video, and text). They found that people were best with audio and visual cues.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ED124F-8217-450C-8763-A6D741B8A9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05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EA78C-4269-1EF9-1AC1-F3E4B6EE3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95760-5700-517A-6F7C-768CB3260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86223-A834-6548-AB41-13880065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A8F92-0D7C-FD3D-DD58-C16BD430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47B95-979E-6D9C-EF2F-B85D3523A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1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4B735-CB40-4C70-6C82-11DD2D6A1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A2874-E50C-A44E-C1DB-926467DAE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F7020-5D75-60DB-A69F-2F5E1726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9E119-FB74-214A-D0BE-7C7F7B8A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14C4F-B77A-39A8-9232-36080E0E2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7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FBC15A-40E4-61E4-835D-97F398D73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B026C8-2C38-1CFA-C664-D86F52D9B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3DE8B-57C0-B814-9EA1-B2195109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C2400-0FA3-53A2-7D5A-3E67D3C0B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19E0C-949B-004C-3232-87702B07B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4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09C45-3F0A-0B50-88C4-D91674E1E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5D25D-5AF8-B92C-F7B1-10B2A8FBD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56BF5-69E8-0EDD-518E-9B1FA8CA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AB60C-960F-890E-737D-43B26379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4A58C-0F64-F9B6-BD46-8CC94A2F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6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9EDFF-809E-9305-C83C-DBE72DDC1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99F10-81EE-03E2-CD46-52E956AE5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922FC-9AF9-7CA9-99DC-87C59263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D4D28-3B15-AFB4-D544-7DDF07DF7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6D7BB-9337-97FE-354D-A79C2A396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6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E476A-E3E1-CE79-0A34-204B1A816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3E24C-C82F-F952-7153-D17A0302CF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6C14B-32E8-727F-47F0-0E44C91F3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C2234B-ECCD-D9BC-E290-77FFE7E5A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380FD-6435-54F4-9CD9-751BDA5C1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F07BC-80BA-4F90-E134-51DBB32AF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4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3D9E3-718B-23E7-F527-4F444ED54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C5D98-DF99-70EF-3131-4EAC2458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F7ABC4-9E6F-52E4-56B5-3C54E5B4D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8C4FCB-E58C-2E76-9975-871C02737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155597-2038-A181-64AD-FF5AACFF4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753992-496E-1D46-84BC-4474FF078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4A3EE0-8DE6-33AC-90EA-BE6A80FA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C4D2C6-8A23-4A1A-07CD-4418C813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A82BA-1F6D-E386-92F5-2FE01DA0C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D5424D-4FD7-8C8A-CFFE-0A395455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2485-8D61-CE33-08F9-59F21CBB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4D9F1-7408-4215-4A61-069BE649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4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175EC-B24A-F7D1-5C9D-9507BF9F5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33CCB7-E3C3-F046-2F48-8081C9EC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AFA73-70D9-6C5D-A6D5-4035872D0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1EA6-0274-2C29-93F3-334E5BAC1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E028B-30AF-FE88-2E63-E40792C89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38549-16D0-3436-EFEB-FD85A2F3E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94000-4251-71D3-E94B-F90148564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82F9B-6B2C-72D0-CF3C-306F663B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EF17A-1985-703A-DAD8-6589469BC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1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37353-9C82-BD5D-918F-ACDDBA3ED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EA674F-47C3-5802-3BA6-D1B163B15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EAB90-50B1-11B0-34AA-195056501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9AA8B-B838-2991-6517-BFE3C6B14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2F028-BC24-C160-FCCC-950424D5B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1EB67-E7C2-049F-17EA-63C1B79B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2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4C2D8E-83FD-2ED2-FA2C-27CC50900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51F00-9894-2186-6D28-CC591CF3A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E6B6F-7F1B-7158-315D-E7A384B7D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2D5341-A5A9-44CE-BA25-8A062ECB915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0104F-854A-68FA-8A68-36C9FE329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2C7E-AB96-BE70-8F8B-21B592B19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DEA776-786D-46DE-9124-104C3DE0F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4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hn_Cen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s://en.wikipedia.org/wiki/John_Cena" TargetMode="External"/><Relationship Id="rId7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document/990990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ips.cc/virtual/2024/poster/97670" TargetMode="External"/><Relationship Id="rId5" Type="http://schemas.openxmlformats.org/officeDocument/2006/relationships/hyperlink" Target="https://www.nature.com/articles/s41467-024-51998-z" TargetMode="External"/><Relationship Id="rId4" Type="http://schemas.openxmlformats.org/officeDocument/2006/relationships/hyperlink" Target="https://ieeexplore.ieee.org/document/989797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nips.cc/virtual/2024/poster/9767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2501-6428-DCF3-F781-944D30AC30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latin typeface="Outfit" pitchFamily="2" charset="0"/>
              </a:rPr>
              <a:t>SD ADVISOR MEETING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C9B59-E26E-F302-D96D-6011FAA0CF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latin typeface="Outfit" pitchFamily="2" charset="0"/>
              </a:rPr>
              <a:t>Advisor: Dr. Picone </a:t>
            </a:r>
          </a:p>
          <a:p>
            <a:r>
              <a:rPr lang="en-US">
                <a:latin typeface="Outfit" pitchFamily="2" charset="0"/>
              </a:rPr>
              <a:t>Team: Jouri, Jahtega, </a:t>
            </a:r>
            <a:r>
              <a:rPr lang="en-US" err="1">
                <a:latin typeface="Outfit" pitchFamily="2" charset="0"/>
              </a:rPr>
              <a:t>Zacary</a:t>
            </a:r>
            <a:r>
              <a:rPr lang="en-US">
                <a:latin typeface="Outfit" pitchFamily="2" charset="0"/>
              </a:rPr>
              <a:t>, Ashton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1AA1B73-5B66-DFC7-69A3-AA85A26480EB}"/>
              </a:ext>
            </a:extLst>
          </p:cNvPr>
          <p:cNvSpPr txBox="1">
            <a:spLocks/>
          </p:cNvSpPr>
          <p:nvPr/>
        </p:nvSpPr>
        <p:spPr>
          <a:xfrm>
            <a:off x="1524000" y="103028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2846E75-430C-D9FB-3518-A4F20119071C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5228F3D-9B74-9DC2-3DA3-2004FD605180}"/>
              </a:ext>
            </a:extLst>
          </p:cNvPr>
          <p:cNvSpPr txBox="1">
            <a:spLocks/>
          </p:cNvSpPr>
          <p:nvPr/>
        </p:nvSpPr>
        <p:spPr>
          <a:xfrm>
            <a:off x="1524000" y="17732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>
                <a:latin typeface="Outfit" pitchFamily="2" charset="0"/>
              </a:rPr>
              <a:t>DeepTRUTH</a:t>
            </a:r>
          </a:p>
        </p:txBody>
      </p:sp>
    </p:spTree>
    <p:extLst>
      <p:ext uri="{BB962C8B-B14F-4D97-AF65-F5344CB8AC3E}">
        <p14:creationId xmlns:p14="http://schemas.microsoft.com/office/powerpoint/2010/main" val="122373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B14FD1-A73A-7D50-ADDF-EF0A1B14BD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5197"/>
          <a:stretch/>
        </p:blipFill>
        <p:spPr>
          <a:xfrm>
            <a:off x="1815309" y="80787"/>
            <a:ext cx="8561382" cy="59182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51511A6-A832-BE21-762C-A437E8311474}"/>
              </a:ext>
            </a:extLst>
          </p:cNvPr>
          <p:cNvSpPr txBox="1">
            <a:spLocks/>
          </p:cNvSpPr>
          <p:nvPr/>
        </p:nvSpPr>
        <p:spPr>
          <a:xfrm>
            <a:off x="742604" y="6099377"/>
            <a:ext cx="10611196" cy="677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>
                <a:latin typeface="Outfit" pitchFamily="2" charset="0"/>
              </a:rPr>
              <a:t>Also noted: Classification method, dataset used, GAN generation method</a:t>
            </a:r>
          </a:p>
        </p:txBody>
      </p:sp>
    </p:spTree>
    <p:extLst>
      <p:ext uri="{BB962C8B-B14F-4D97-AF65-F5344CB8AC3E}">
        <p14:creationId xmlns:p14="http://schemas.microsoft.com/office/powerpoint/2010/main" val="335740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13F98-1281-BA36-10CB-C147B3900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A86A8-5BAA-2FA3-C363-BF1EA0379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Outfit" pitchFamily="2" charset="0"/>
              </a:rPr>
              <a:t>Classification Discussion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9C38327-807B-0050-F8EA-10603145BA0C}"/>
              </a:ext>
            </a:extLst>
          </p:cNvPr>
          <p:cNvSpPr txBox="1">
            <a:spLocks/>
          </p:cNvSpPr>
          <p:nvPr/>
        </p:nvSpPr>
        <p:spPr>
          <a:xfrm>
            <a:off x="742604" y="5997249"/>
            <a:ext cx="10611196" cy="677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>
                <a:latin typeface="Outfit" pitchFamily="2" charset="0"/>
              </a:rPr>
              <a:t>* Most mentioned in Deepfake detection studies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63CC289-EE16-49A1-36AD-340E119D9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81025"/>
              </p:ext>
            </p:extLst>
          </p:nvPr>
        </p:nvGraphicFramePr>
        <p:xfrm>
          <a:off x="838201" y="1469036"/>
          <a:ext cx="10752441" cy="4375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9674">
                  <a:extLst>
                    <a:ext uri="{9D8B030D-6E8A-4147-A177-3AD203B41FA5}">
                      <a16:colId xmlns:a16="http://schemas.microsoft.com/office/drawing/2014/main" val="1379025115"/>
                    </a:ext>
                  </a:extLst>
                </a:gridCol>
                <a:gridCol w="4886470">
                  <a:extLst>
                    <a:ext uri="{9D8B030D-6E8A-4147-A177-3AD203B41FA5}">
                      <a16:colId xmlns:a16="http://schemas.microsoft.com/office/drawing/2014/main" val="1685670576"/>
                    </a:ext>
                  </a:extLst>
                </a:gridCol>
                <a:gridCol w="3466297">
                  <a:extLst>
                    <a:ext uri="{9D8B030D-6E8A-4147-A177-3AD203B41FA5}">
                      <a16:colId xmlns:a16="http://schemas.microsoft.com/office/drawing/2014/main" val="1220351531"/>
                    </a:ext>
                  </a:extLst>
                </a:gridCol>
              </a:tblGrid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Classification </a:t>
                      </a:r>
                      <a:r>
                        <a:rPr lang="en-US" sz="1800" b="1" u="none" strike="noStrike">
                          <a:effectLst/>
                          <a:latin typeface="Outfit" pitchFamily="2" charset="0"/>
                        </a:rPr>
                        <a:t>Method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  <a:latin typeface="Outfit" pitchFamily="2" charset="0"/>
                        </a:rPr>
                        <a:t>Usage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Examples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76325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Machine Learning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Outfit" pitchFamily="2" charset="0"/>
                        </a:rPr>
                        <a:t>May work with feature extraction methods 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latin typeface="Outfit" pitchFamily="2" charset="0"/>
                        </a:rPr>
                        <a:t>Support Vector Machine (SVM), Random Forest (RF), Decision Trees (DT), k-Nearest Neighbors (k-NN)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60701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Deep Learning*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Outfit" pitchFamily="2" charset="0"/>
                        </a:rPr>
                        <a:t>Works with learning features from images/videos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latin typeface="Outfit" pitchFamily="2" charset="0"/>
                        </a:rPr>
                        <a:t>Convolutional Neural Networks (CNNs), Recurrent Neural Networks (RNNs), Long Short-Term Memory (LSTMs)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855755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Multitask Learning**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Outfit" pitchFamily="2" charset="0"/>
                        </a:rPr>
                        <a:t>Using multiple classification methods 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latin typeface="Outfit" pitchFamily="2" charset="0"/>
                        </a:rPr>
                        <a:t>Multi-Task Learning (MTL), Boosting Classifiers, Few-Shot Learning (FSL)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743422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Feature Based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Extracting features from images for classification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Fourier Transform &amp; Classification</a:t>
                      </a:r>
                    </a:p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Co-occurrence matrices &amp; classification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580485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Self supervised learning**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Outfit" pitchFamily="2" charset="0"/>
                        </a:rPr>
                        <a:t>Detecting generated content based on self learned features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One-Class SVM, </a:t>
                      </a:r>
                      <a:r>
                        <a:rPr lang="en-US" sz="1600">
                          <a:latin typeface="Outfit" pitchFamily="2" charset="0"/>
                        </a:rPr>
                        <a:t>Adversarial Training (GAN Discriminator),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76330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5F7A3A-05E6-AB40-B65C-7958F43D8008}"/>
              </a:ext>
            </a:extLst>
          </p:cNvPr>
          <p:cNvSpPr txBox="1">
            <a:spLocks/>
          </p:cNvSpPr>
          <p:nvPr/>
        </p:nvSpPr>
        <p:spPr>
          <a:xfrm>
            <a:off x="742604" y="6336167"/>
            <a:ext cx="10611196" cy="677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>
                <a:latin typeface="Outfit" pitchFamily="2" charset="0"/>
              </a:rPr>
              <a:t>** personally unfamiliar with for now but may investigate if required</a:t>
            </a:r>
          </a:p>
        </p:txBody>
      </p:sp>
    </p:spTree>
    <p:extLst>
      <p:ext uri="{BB962C8B-B14F-4D97-AF65-F5344CB8AC3E}">
        <p14:creationId xmlns:p14="http://schemas.microsoft.com/office/powerpoint/2010/main" val="4145446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60F69F-076D-484C-D00F-DCAD13CEB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B029C-E076-A740-9671-FA7364F39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Outfit" pitchFamily="2" charset="0"/>
              </a:rPr>
              <a:t>Classification Discussion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98B4FB4-B3C5-6C2E-F85C-5B30FC26B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237687"/>
              </p:ext>
            </p:extLst>
          </p:nvPr>
        </p:nvGraphicFramePr>
        <p:xfrm>
          <a:off x="1549341" y="1457002"/>
          <a:ext cx="9093317" cy="4212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4259">
                  <a:extLst>
                    <a:ext uri="{9D8B030D-6E8A-4147-A177-3AD203B41FA5}">
                      <a16:colId xmlns:a16="http://schemas.microsoft.com/office/drawing/2014/main" val="1379025115"/>
                    </a:ext>
                  </a:extLst>
                </a:gridCol>
                <a:gridCol w="1463991">
                  <a:extLst>
                    <a:ext uri="{9D8B030D-6E8A-4147-A177-3AD203B41FA5}">
                      <a16:colId xmlns:a16="http://schemas.microsoft.com/office/drawing/2014/main" val="167735936"/>
                    </a:ext>
                  </a:extLst>
                </a:gridCol>
                <a:gridCol w="3378484">
                  <a:extLst>
                    <a:ext uri="{9D8B030D-6E8A-4147-A177-3AD203B41FA5}">
                      <a16:colId xmlns:a16="http://schemas.microsoft.com/office/drawing/2014/main" val="1685670576"/>
                    </a:ext>
                  </a:extLst>
                </a:gridCol>
                <a:gridCol w="2396583">
                  <a:extLst>
                    <a:ext uri="{9D8B030D-6E8A-4147-A177-3AD203B41FA5}">
                      <a16:colId xmlns:a16="http://schemas.microsoft.com/office/drawing/2014/main" val="1220351531"/>
                    </a:ext>
                  </a:extLst>
                </a:gridCol>
              </a:tblGrid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Deep Learning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Average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  <a:latin typeface="Outfit" pitchFamily="2" charset="0"/>
                        </a:rPr>
                        <a:t>Usage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Layers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76325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XceptionNet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97.57%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Outfit" pitchFamily="2" charset="0"/>
                        </a:rPr>
                        <a:t>Image Classification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latin typeface="Outfit" pitchFamily="2" charset="0"/>
                        </a:rPr>
                        <a:t>Depthwise</a:t>
                      </a:r>
                      <a:r>
                        <a:rPr lang="en-US" sz="1600">
                          <a:latin typeface="Outfit" pitchFamily="2" charset="0"/>
                        </a:rPr>
                        <a:t> Separable Convolutions, Entry/Middle/Exit Flow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60701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VGG16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89.02%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Outfit" pitchFamily="2" charset="0"/>
                        </a:rPr>
                        <a:t>Image recognition &amp; Feature extraction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latin typeface="Outfit" pitchFamily="2" charset="0"/>
                        </a:rPr>
                        <a:t>16 layers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855755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Deep Convolutional GAN (DCGAN)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68.64%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Discriminator used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Outfit" pitchFamily="2" charset="0"/>
                        </a:rPr>
                        <a:t>Convolutional layers in Generator and Discriminator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587568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CNN - Based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98.88%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Based on feature extraction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Custom implementation- </a:t>
                      </a:r>
                    </a:p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Case by case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041327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r>
                        <a:rPr lang="en-US" sz="1600" b="1" err="1"/>
                        <a:t>FaceForensics</a:t>
                      </a:r>
                      <a:r>
                        <a:rPr lang="en-US" sz="1600" b="1"/>
                        <a:t>++</a:t>
                      </a:r>
                      <a:endParaRPr lang="en-U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92.43%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/>
                        <a:t>Pre-trained deep learning models (</a:t>
                      </a:r>
                      <a:r>
                        <a:rPr lang="en-US" sz="1600" err="1"/>
                        <a:t>Xception</a:t>
                      </a:r>
                      <a:r>
                        <a:rPr lang="en-US" sz="1600"/>
                        <a:t>, </a:t>
                      </a:r>
                      <a:r>
                        <a:rPr lang="en-US" sz="1600" err="1"/>
                        <a:t>ResNet</a:t>
                      </a:r>
                      <a:r>
                        <a:rPr lang="en-US" sz="1600"/>
                        <a:t>, etc.)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Outfit" pitchFamily="2" charset="0"/>
                        </a:rPr>
                        <a:t>[FF referred to as a dataset &amp; model]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51011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BAD4B5E-CB38-1C98-A510-2D0870DF2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775" y="-5444940"/>
            <a:ext cx="6718300" cy="492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72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B4AAE-6089-EB8D-2001-A872E5FC9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C1D23-F5AB-6C11-A52A-7D378EA5C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0474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latin typeface="Outfit" pitchFamily="2" charset="0"/>
              </a:rPr>
              <a:t>Action Item 4: Interface Design</a:t>
            </a:r>
          </a:p>
        </p:txBody>
      </p:sp>
    </p:spTree>
    <p:extLst>
      <p:ext uri="{BB962C8B-B14F-4D97-AF65-F5344CB8AC3E}">
        <p14:creationId xmlns:p14="http://schemas.microsoft.com/office/powerpoint/2010/main" val="2364825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A032C-921C-7248-E412-0BF181C86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F8F54FD-468B-D27F-6D33-48E4F182F46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latin typeface="Outfit" pitchFamily="2" charset="0"/>
              </a:rPr>
              <a:t>Features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BAB41A-1B4C-1567-6986-ABF76FD4A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876"/>
            <a:ext cx="10515600" cy="460308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Upload interface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DF Detector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Results Visualization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Survey </a:t>
            </a:r>
          </a:p>
        </p:txBody>
      </p:sp>
    </p:spTree>
    <p:extLst>
      <p:ext uri="{BB962C8B-B14F-4D97-AF65-F5344CB8AC3E}">
        <p14:creationId xmlns:p14="http://schemas.microsoft.com/office/powerpoint/2010/main" val="1863050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8DFC3-5FDB-BDAC-7556-EF63649A3A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E83E838-A652-0C6F-90E1-10A012FFD68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9F9F9">
              <a:alpha val="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F0A7A1F-1F5B-71BB-826E-F63578CC70E9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latin typeface="Outfit" pitchFamily="2" charset="0"/>
              </a:rPr>
              <a:t>QUESTIONS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CFF0F6-EAF6-51C6-2B7C-641498683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876"/>
            <a:ext cx="10515600" cy="460308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>
                <a:latin typeface="Outfit" pitchFamily="2" charset="0"/>
              </a:rPr>
              <a:t>Action Items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>
                <a:latin typeface="Outfit" pitchFamily="2" charset="0"/>
              </a:rPr>
              <a:t>Machine Learning vs Deep Learning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>
                <a:latin typeface="Outfit" pitchFamily="2" charset="0"/>
              </a:rPr>
              <a:t>Which model is best?</a:t>
            </a:r>
          </a:p>
          <a:p>
            <a:pPr marL="0" indent="0">
              <a:buNone/>
            </a:pPr>
            <a:endParaRPr lang="en-US" sz="4000">
              <a:latin typeface="Outfit" pitchFamily="2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7B9AC14-E5FA-ED63-2EBC-E8B092E6913A}"/>
              </a:ext>
            </a:extLst>
          </p:cNvPr>
          <p:cNvSpPr/>
          <p:nvPr/>
        </p:nvSpPr>
        <p:spPr>
          <a:xfrm>
            <a:off x="11667941" y="6796407"/>
            <a:ext cx="10618838" cy="10618838"/>
          </a:xfrm>
          <a:prstGeom prst="ellipse">
            <a:avLst/>
          </a:prstGeom>
          <a:solidFill>
            <a:srgbClr val="E0479E">
              <a:alpha val="80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4DA15C8-C40B-0B3B-7D89-598F50D51772}"/>
              </a:ext>
            </a:extLst>
          </p:cNvPr>
          <p:cNvSpPr/>
          <p:nvPr/>
        </p:nvSpPr>
        <p:spPr>
          <a:xfrm>
            <a:off x="-11706593" y="-9161512"/>
            <a:ext cx="10618838" cy="10618838"/>
          </a:xfrm>
          <a:prstGeom prst="ellipse">
            <a:avLst/>
          </a:prstGeom>
          <a:solidFill>
            <a:srgbClr val="FFC000">
              <a:alpha val="11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F007CD0-9A6A-C58D-9018-531038888313}"/>
              </a:ext>
            </a:extLst>
          </p:cNvPr>
          <p:cNvSpPr txBox="1">
            <a:spLocks/>
          </p:cNvSpPr>
          <p:nvPr/>
        </p:nvSpPr>
        <p:spPr>
          <a:xfrm>
            <a:off x="1524000" y="6814595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252456"/>
                </a:solidFill>
                <a:latin typeface="Outfit" pitchFamily="2" charset="0"/>
              </a:rPr>
              <a:t>DEEPFAKE DETECTOR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171EE17-C56A-237A-8B12-467A3B2901EA}"/>
              </a:ext>
            </a:extLst>
          </p:cNvPr>
          <p:cNvSpPr txBox="1">
            <a:spLocks/>
          </p:cNvSpPr>
          <p:nvPr/>
        </p:nvSpPr>
        <p:spPr>
          <a:xfrm>
            <a:off x="1524000" y="7800432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>
                <a:solidFill>
                  <a:srgbClr val="6883BA"/>
                </a:solidFill>
                <a:latin typeface="Outfit" pitchFamily="2" charset="0"/>
              </a:rPr>
              <a:t>Upload an image to begin detection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56B2136-4FA4-7D77-2E48-22223A9FA5D7}"/>
              </a:ext>
            </a:extLst>
          </p:cNvPr>
          <p:cNvSpPr/>
          <p:nvPr/>
        </p:nvSpPr>
        <p:spPr>
          <a:xfrm>
            <a:off x="4324350" y="8786269"/>
            <a:ext cx="3543300" cy="729503"/>
          </a:xfrm>
          <a:prstGeom prst="roundRect">
            <a:avLst>
              <a:gd name="adj" fmla="val 50000"/>
            </a:avLst>
          </a:prstGeom>
          <a:solidFill>
            <a:srgbClr val="6883B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latin typeface="Outfit" pitchFamily="2" charset="0"/>
              </a:rPr>
              <a:t>UPLOAD IMAGE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72DB68C-72B8-7686-B9A3-5877EEF90EEC}"/>
              </a:ext>
            </a:extLst>
          </p:cNvPr>
          <p:cNvSpPr txBox="1">
            <a:spLocks/>
          </p:cNvSpPr>
          <p:nvPr/>
        </p:nvSpPr>
        <p:spPr>
          <a:xfrm>
            <a:off x="1524000" y="9603832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>
                <a:solidFill>
                  <a:srgbClr val="6883BA"/>
                </a:solidFill>
                <a:latin typeface="Outfit" pitchFamily="2" charset="0"/>
              </a:rPr>
              <a:t>JPG PNG BMP GIF TIF WEBP HEIC AVIF PDF, # MB limit. </a:t>
            </a:r>
          </a:p>
        </p:txBody>
      </p:sp>
    </p:spTree>
    <p:extLst>
      <p:ext uri="{BB962C8B-B14F-4D97-AF65-F5344CB8AC3E}">
        <p14:creationId xmlns:p14="http://schemas.microsoft.com/office/powerpoint/2010/main" val="220059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E3922E8-4010-22DD-C869-FCA3C18DDB54}"/>
              </a:ext>
            </a:extLst>
          </p:cNvPr>
          <p:cNvSpPr/>
          <p:nvPr/>
        </p:nvSpPr>
        <p:spPr>
          <a:xfrm>
            <a:off x="0" y="5978"/>
            <a:ext cx="12192000" cy="6858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44FC0C4-E32D-7824-D326-D52463C7D251}"/>
              </a:ext>
            </a:extLst>
          </p:cNvPr>
          <p:cNvSpPr/>
          <p:nvPr/>
        </p:nvSpPr>
        <p:spPr>
          <a:xfrm>
            <a:off x="8939981" y="3429000"/>
            <a:ext cx="10618838" cy="10618838"/>
          </a:xfrm>
          <a:prstGeom prst="ellipse">
            <a:avLst/>
          </a:prstGeom>
          <a:solidFill>
            <a:srgbClr val="E0479E">
              <a:alpha val="80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8F02306-11CD-3549-DB5B-424C31E6929E}"/>
              </a:ext>
            </a:extLst>
          </p:cNvPr>
          <p:cNvSpPr/>
          <p:nvPr/>
        </p:nvSpPr>
        <p:spPr>
          <a:xfrm>
            <a:off x="-8780513" y="-6781056"/>
            <a:ext cx="10618838" cy="10618838"/>
          </a:xfrm>
          <a:prstGeom prst="ellipse">
            <a:avLst/>
          </a:prstGeom>
          <a:solidFill>
            <a:srgbClr val="FFC000">
              <a:alpha val="11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BD38452-40E4-5DD3-8D97-60B5610B606A}"/>
              </a:ext>
            </a:extLst>
          </p:cNvPr>
          <p:cNvSpPr txBox="1">
            <a:spLocks/>
          </p:cNvSpPr>
          <p:nvPr/>
        </p:nvSpPr>
        <p:spPr>
          <a:xfrm>
            <a:off x="1524000" y="1457326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252456"/>
                </a:solidFill>
                <a:latin typeface="Outfit" pitchFamily="2" charset="0"/>
              </a:rPr>
              <a:t>DEEPFAKE DETECTOR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770E409-D03E-581F-2CAC-521169521426}"/>
              </a:ext>
            </a:extLst>
          </p:cNvPr>
          <p:cNvSpPr txBox="1">
            <a:spLocks/>
          </p:cNvSpPr>
          <p:nvPr/>
        </p:nvSpPr>
        <p:spPr>
          <a:xfrm>
            <a:off x="1524000" y="24431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>
                <a:solidFill>
                  <a:srgbClr val="6883BA"/>
                </a:solidFill>
                <a:latin typeface="Outfit" pitchFamily="2" charset="0"/>
              </a:rPr>
              <a:t>Upload an image to begin detection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8577DDB-943F-76E6-F3C8-8F73CEF495FD}"/>
              </a:ext>
            </a:extLst>
          </p:cNvPr>
          <p:cNvSpPr/>
          <p:nvPr/>
        </p:nvSpPr>
        <p:spPr>
          <a:xfrm>
            <a:off x="4324350" y="3429000"/>
            <a:ext cx="3543300" cy="729503"/>
          </a:xfrm>
          <a:prstGeom prst="roundRect">
            <a:avLst>
              <a:gd name="adj" fmla="val 50000"/>
            </a:avLst>
          </a:prstGeom>
          <a:solidFill>
            <a:srgbClr val="6883BA"/>
          </a:solidFill>
          <a:effectLst>
            <a:outerShdw blurRad="266700" dist="685800" dir="20940000" sx="63000" sy="63000" algn="ctr" rotWithShape="0">
              <a:srgbClr val="000000">
                <a:alpha val="16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latin typeface="Outfit" pitchFamily="2" charset="0"/>
              </a:rPr>
              <a:t>UPLOAD IMAGE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46A3D1A-A80C-DB3B-3B62-A4382E3FEE11}"/>
              </a:ext>
            </a:extLst>
          </p:cNvPr>
          <p:cNvSpPr txBox="1">
            <a:spLocks/>
          </p:cNvSpPr>
          <p:nvPr/>
        </p:nvSpPr>
        <p:spPr>
          <a:xfrm>
            <a:off x="1524000" y="42465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>
                <a:solidFill>
                  <a:srgbClr val="6883BA"/>
                </a:solidFill>
                <a:latin typeface="Outfit" pitchFamily="2" charset="0"/>
              </a:rPr>
              <a:t>JPG PNG BMP GIF TIF WEBP HEIC AVIF PDF, # MB limit.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DACB9B6-2658-1706-4120-D9372DB38BCE}"/>
              </a:ext>
            </a:extLst>
          </p:cNvPr>
          <p:cNvSpPr/>
          <p:nvPr/>
        </p:nvSpPr>
        <p:spPr>
          <a:xfrm>
            <a:off x="3787140" y="5400674"/>
            <a:ext cx="4617720" cy="729503"/>
          </a:xfrm>
          <a:prstGeom prst="roundRect">
            <a:avLst>
              <a:gd name="adj" fmla="val 13441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>
            <a:outerShdw blurRad="266700" sx="101000" sy="101000" algn="ctr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6883BA"/>
                </a:solidFill>
                <a:latin typeface="Outfit" pitchFamily="2" charset="0"/>
              </a:rPr>
              <a:t>CAN YOU DETECT THE DEEPFAKE?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23AD7FC-39FA-6AB2-58E6-8F1A62DABCB6}"/>
              </a:ext>
            </a:extLst>
          </p:cNvPr>
          <p:cNvSpPr txBox="1">
            <a:spLocks/>
          </p:cNvSpPr>
          <p:nvPr/>
        </p:nvSpPr>
        <p:spPr>
          <a:xfrm>
            <a:off x="1524000" y="920378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err="1">
                <a:solidFill>
                  <a:srgbClr val="252456"/>
                </a:solidFill>
                <a:latin typeface="Outfit" pitchFamily="2" charset="0"/>
              </a:rPr>
              <a:t>DeepTRUTH</a:t>
            </a:r>
            <a:r>
              <a:rPr lang="en-US" sz="2400">
                <a:solidFill>
                  <a:srgbClr val="252456"/>
                </a:solidFill>
                <a:latin typeface="Outfit" pitchFamily="2" charset="0"/>
              </a:rPr>
              <a:t> Presents</a:t>
            </a:r>
          </a:p>
        </p:txBody>
      </p:sp>
    </p:spTree>
    <p:extLst>
      <p:ext uri="{BB962C8B-B14F-4D97-AF65-F5344CB8AC3E}">
        <p14:creationId xmlns:p14="http://schemas.microsoft.com/office/powerpoint/2010/main" val="24379597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E39091-3462-FB77-6DC7-6F6CB32E0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1B38D18-AD46-FD6D-155B-98F3355B115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24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52456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DCBA6B3-700A-0DAF-E5A1-EF2850A13D94}"/>
              </a:ext>
            </a:extLst>
          </p:cNvPr>
          <p:cNvSpPr/>
          <p:nvPr/>
        </p:nvSpPr>
        <p:spPr>
          <a:xfrm>
            <a:off x="8939981" y="3429000"/>
            <a:ext cx="10618838" cy="10618838"/>
          </a:xfrm>
          <a:prstGeom prst="ellipse">
            <a:avLst/>
          </a:prstGeom>
          <a:solidFill>
            <a:srgbClr val="252456">
              <a:alpha val="80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97BC1-CB10-A105-77D9-9B4DE13606C7}"/>
              </a:ext>
            </a:extLst>
          </p:cNvPr>
          <p:cNvSpPr txBox="1">
            <a:spLocks/>
          </p:cNvSpPr>
          <p:nvPr/>
        </p:nvSpPr>
        <p:spPr>
          <a:xfrm>
            <a:off x="1524000" y="1457326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chemeClr val="bg1"/>
                </a:solidFill>
                <a:latin typeface="Outfit" pitchFamily="2" charset="0"/>
              </a:rPr>
              <a:t>DEEPFAKE DETECTOR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A738E84-3C8E-3D3D-74EF-9D45D7A19025}"/>
              </a:ext>
            </a:extLst>
          </p:cNvPr>
          <p:cNvSpPr txBox="1">
            <a:spLocks/>
          </p:cNvSpPr>
          <p:nvPr/>
        </p:nvSpPr>
        <p:spPr>
          <a:xfrm>
            <a:off x="1524000" y="24431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>
                <a:solidFill>
                  <a:schemeClr val="bg1">
                    <a:lumMod val="95000"/>
                  </a:schemeClr>
                </a:solidFill>
                <a:latin typeface="Outfit" pitchFamily="2" charset="0"/>
              </a:rPr>
              <a:t>Upload an image to begin detection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F4FC6A-6E20-5C3E-C039-7C4DFC5B73A4}"/>
              </a:ext>
            </a:extLst>
          </p:cNvPr>
          <p:cNvSpPr/>
          <p:nvPr/>
        </p:nvSpPr>
        <p:spPr>
          <a:xfrm>
            <a:off x="4324350" y="3429000"/>
            <a:ext cx="3543300" cy="729503"/>
          </a:xfrm>
          <a:prstGeom prst="roundRect">
            <a:avLst>
              <a:gd name="adj" fmla="val 50000"/>
            </a:avLst>
          </a:prstGeom>
          <a:solidFill>
            <a:srgbClr val="6883B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bg1">
                    <a:lumMod val="95000"/>
                  </a:schemeClr>
                </a:solidFill>
                <a:latin typeface="Outfit" pitchFamily="2" charset="0"/>
              </a:rPr>
              <a:t>UPLOAD IMAGE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A6E0B0C-B32A-C57B-0B8B-9E692CFBDE64}"/>
              </a:ext>
            </a:extLst>
          </p:cNvPr>
          <p:cNvSpPr txBox="1">
            <a:spLocks/>
          </p:cNvSpPr>
          <p:nvPr/>
        </p:nvSpPr>
        <p:spPr>
          <a:xfrm>
            <a:off x="1524000" y="42465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>
                <a:solidFill>
                  <a:schemeClr val="bg1">
                    <a:lumMod val="95000"/>
                  </a:schemeClr>
                </a:solidFill>
                <a:latin typeface="Outfit" pitchFamily="2" charset="0"/>
              </a:rPr>
              <a:t>JPG PNG BMP GIF TIF WEBP HEIC AVIF PDF, # MB limit.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8951C76-1C5F-D054-1968-135761757512}"/>
              </a:ext>
            </a:extLst>
          </p:cNvPr>
          <p:cNvSpPr/>
          <p:nvPr/>
        </p:nvSpPr>
        <p:spPr>
          <a:xfrm>
            <a:off x="-8780513" y="-6781056"/>
            <a:ext cx="10618838" cy="10618838"/>
          </a:xfrm>
          <a:prstGeom prst="ellipse">
            <a:avLst/>
          </a:prstGeom>
          <a:solidFill>
            <a:srgbClr val="6883BA">
              <a:alpha val="11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3ECB6C5-2A29-8A64-6E7E-BCE1C67E0495}"/>
              </a:ext>
            </a:extLst>
          </p:cNvPr>
          <p:cNvSpPr/>
          <p:nvPr/>
        </p:nvSpPr>
        <p:spPr>
          <a:xfrm>
            <a:off x="1158399" y="6946060"/>
            <a:ext cx="3845878" cy="4688262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/>
            </a:stretch>
          </a:blipFill>
          <a:effectLst>
            <a:outerShdw blurRad="1270000" dir="5400000" sx="109000" sy="109000" algn="ctr" rotWithShape="0">
              <a:schemeClr val="tx1">
                <a:lumMod val="95000"/>
                <a:lumOff val="5000"/>
                <a:alpha val="41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2AD1ECA-7F00-A719-F3D5-E004C006F4A8}"/>
              </a:ext>
            </a:extLst>
          </p:cNvPr>
          <p:cNvSpPr/>
          <p:nvPr/>
        </p:nvSpPr>
        <p:spPr>
          <a:xfrm>
            <a:off x="8637295" y="12853757"/>
            <a:ext cx="2396306" cy="2388162"/>
          </a:xfrm>
          <a:prstGeom prst="roundRect">
            <a:avLst>
              <a:gd name="adj" fmla="val 89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740AA85-60E5-86E2-3B0D-ABF8D2C39B42}"/>
              </a:ext>
            </a:extLst>
          </p:cNvPr>
          <p:cNvSpPr/>
          <p:nvPr/>
        </p:nvSpPr>
        <p:spPr>
          <a:xfrm>
            <a:off x="6089646" y="9567818"/>
            <a:ext cx="2396306" cy="2388162"/>
          </a:xfrm>
          <a:prstGeom prst="roundRect">
            <a:avLst>
              <a:gd name="adj" fmla="val 89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5AE357F-6B40-5254-170A-37C279EB68AF}"/>
              </a:ext>
            </a:extLst>
          </p:cNvPr>
          <p:cNvSpPr/>
          <p:nvPr/>
        </p:nvSpPr>
        <p:spPr>
          <a:xfrm>
            <a:off x="8637295" y="19102157"/>
            <a:ext cx="2396306" cy="2388162"/>
          </a:xfrm>
          <a:prstGeom prst="roundRect">
            <a:avLst>
              <a:gd name="adj" fmla="val 89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7C537E2-C939-C9D6-7141-44F540C5025C}"/>
              </a:ext>
            </a:extLst>
          </p:cNvPr>
          <p:cNvSpPr/>
          <p:nvPr/>
        </p:nvSpPr>
        <p:spPr>
          <a:xfrm>
            <a:off x="6089646" y="16282757"/>
            <a:ext cx="2396306" cy="2388162"/>
          </a:xfrm>
          <a:prstGeom prst="roundRect">
            <a:avLst>
              <a:gd name="adj" fmla="val 89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032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DE6F3D-EB0E-91A9-5B42-3AA504A2A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EC3A593-25EC-2106-08C4-7FFBFBF1FE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24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52456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9C63824-A401-4FFF-70A0-E5494E5FC949}"/>
              </a:ext>
            </a:extLst>
          </p:cNvPr>
          <p:cNvSpPr/>
          <p:nvPr/>
        </p:nvSpPr>
        <p:spPr>
          <a:xfrm>
            <a:off x="8939981" y="3429000"/>
            <a:ext cx="10618838" cy="10618838"/>
          </a:xfrm>
          <a:prstGeom prst="ellipse">
            <a:avLst/>
          </a:prstGeom>
          <a:solidFill>
            <a:srgbClr val="252456">
              <a:alpha val="80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D117BE0-3E2A-2E06-DB14-D00E9C2C5C2F}"/>
              </a:ext>
            </a:extLst>
          </p:cNvPr>
          <p:cNvSpPr txBox="1">
            <a:spLocks/>
          </p:cNvSpPr>
          <p:nvPr/>
        </p:nvSpPr>
        <p:spPr>
          <a:xfrm>
            <a:off x="1524000" y="24431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>
                <a:solidFill>
                  <a:schemeClr val="bg1">
                    <a:lumMod val="95000"/>
                    <a:alpha val="0"/>
                  </a:schemeClr>
                </a:solidFill>
                <a:latin typeface="Outfit" pitchFamily="2" charset="0"/>
              </a:rPr>
              <a:t>Upload an image to begin detection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4174EA2-50C8-99A9-AB68-14AF86CAAF62}"/>
              </a:ext>
            </a:extLst>
          </p:cNvPr>
          <p:cNvSpPr/>
          <p:nvPr/>
        </p:nvSpPr>
        <p:spPr>
          <a:xfrm>
            <a:off x="4324350" y="3429000"/>
            <a:ext cx="3543300" cy="729503"/>
          </a:xfrm>
          <a:prstGeom prst="roundRect">
            <a:avLst>
              <a:gd name="adj" fmla="val 50000"/>
            </a:avLst>
          </a:prstGeom>
          <a:solidFill>
            <a:srgbClr val="6883BA">
              <a:alpha val="0"/>
            </a:srgbClr>
          </a:solidFill>
          <a:ln>
            <a:solidFill>
              <a:schemeClr val="accent1">
                <a:shade val="15000"/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bg1">
                    <a:lumMod val="95000"/>
                    <a:alpha val="0"/>
                  </a:schemeClr>
                </a:solidFill>
                <a:latin typeface="Outfit" pitchFamily="2" charset="0"/>
              </a:rPr>
              <a:t>UPLOAD IMAGE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7A6AAAA-3346-603E-A96C-CE33D2FB0758}"/>
              </a:ext>
            </a:extLst>
          </p:cNvPr>
          <p:cNvSpPr txBox="1">
            <a:spLocks/>
          </p:cNvSpPr>
          <p:nvPr/>
        </p:nvSpPr>
        <p:spPr>
          <a:xfrm>
            <a:off x="1524000" y="42465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>
                <a:solidFill>
                  <a:schemeClr val="bg1">
                    <a:lumMod val="95000"/>
                    <a:alpha val="0"/>
                  </a:schemeClr>
                </a:solidFill>
                <a:latin typeface="Outfit" pitchFamily="2" charset="0"/>
              </a:rPr>
              <a:t>JPG PNG BMP GIF TIF WEBP HEIC AVIF PDF, # MB limit.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DBA38CA-13E4-B92B-F7C8-720355C99B85}"/>
              </a:ext>
            </a:extLst>
          </p:cNvPr>
          <p:cNvSpPr/>
          <p:nvPr/>
        </p:nvSpPr>
        <p:spPr>
          <a:xfrm>
            <a:off x="-8780513" y="-6781056"/>
            <a:ext cx="10618838" cy="10618838"/>
          </a:xfrm>
          <a:prstGeom prst="ellipse">
            <a:avLst/>
          </a:prstGeom>
          <a:solidFill>
            <a:srgbClr val="6883BA">
              <a:alpha val="11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A774D9-5158-42A6-B8BC-1012ED0C209B}"/>
              </a:ext>
            </a:extLst>
          </p:cNvPr>
          <p:cNvSpPr txBox="1">
            <a:spLocks/>
          </p:cNvSpPr>
          <p:nvPr/>
        </p:nvSpPr>
        <p:spPr>
          <a:xfrm>
            <a:off x="1524000" y="210028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solidFill>
                  <a:schemeClr val="bg1"/>
                </a:solidFill>
                <a:latin typeface="Outfit" pitchFamily="2" charset="0"/>
              </a:rPr>
              <a:t>DEEPFAKE DETECTOR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BF97E38-0EA2-5685-F138-41DF96131210}"/>
              </a:ext>
            </a:extLst>
          </p:cNvPr>
          <p:cNvSpPr/>
          <p:nvPr/>
        </p:nvSpPr>
        <p:spPr>
          <a:xfrm>
            <a:off x="1158399" y="1449619"/>
            <a:ext cx="4010384" cy="4888801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/>
            </a:stretch>
          </a:blipFill>
          <a:effectLst>
            <a:outerShdw blurRad="1270000" dir="5400000" sx="109000" sy="109000" algn="ctr" rotWithShape="0">
              <a:schemeClr val="tx1">
                <a:lumMod val="95000"/>
                <a:lumOff val="5000"/>
                <a:alpha val="41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32A3617-578A-3EB4-5A49-5C21C4F9E579}"/>
              </a:ext>
            </a:extLst>
          </p:cNvPr>
          <p:cNvSpPr/>
          <p:nvPr/>
        </p:nvSpPr>
        <p:spPr>
          <a:xfrm>
            <a:off x="8637295" y="1449620"/>
            <a:ext cx="2396306" cy="2388162"/>
          </a:xfrm>
          <a:prstGeom prst="roundRect">
            <a:avLst>
              <a:gd name="adj" fmla="val 89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latin typeface="Outfit" pitchFamily="2" charset="0"/>
              </a:rPr>
              <a:t>ACCURACY METRICS? </a:t>
            </a:r>
          </a:p>
          <a:p>
            <a:pPr algn="ctr"/>
            <a:r>
              <a:rPr lang="en-US">
                <a:latin typeface="Outfit" pitchFamily="2" charset="0"/>
              </a:rPr>
              <a:t>TIME?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EDE7F86-B73E-75F1-2ABF-BB882DEF51A5}"/>
              </a:ext>
            </a:extLst>
          </p:cNvPr>
          <p:cNvSpPr/>
          <p:nvPr/>
        </p:nvSpPr>
        <p:spPr>
          <a:xfrm>
            <a:off x="6089646" y="1449620"/>
            <a:ext cx="2396306" cy="2388162"/>
          </a:xfrm>
          <a:prstGeom prst="roundRect">
            <a:avLst>
              <a:gd name="adj" fmla="val 89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latin typeface="Outfit" pitchFamily="2" charset="0"/>
              </a:rPr>
              <a:t>GRAPH</a:t>
            </a:r>
          </a:p>
          <a:p>
            <a:pPr marL="285750" indent="-285750" algn="ctr">
              <a:buFontTx/>
              <a:buChar char="-"/>
            </a:pPr>
            <a:r>
              <a:rPr lang="en-US">
                <a:latin typeface="Outfit" pitchFamily="2" charset="0"/>
              </a:rPr>
              <a:t>RGB COLORS? </a:t>
            </a:r>
          </a:p>
          <a:p>
            <a:pPr marL="285750" indent="-285750" algn="ctr">
              <a:buFontTx/>
              <a:buChar char="-"/>
            </a:pPr>
            <a:r>
              <a:rPr lang="en-US">
                <a:latin typeface="Outfit" pitchFamily="2" charset="0"/>
              </a:rPr>
              <a:t>FREQUENCY?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A781160-C5E3-26A0-ED28-A565ECD7B6B0}"/>
              </a:ext>
            </a:extLst>
          </p:cNvPr>
          <p:cNvSpPr/>
          <p:nvPr/>
        </p:nvSpPr>
        <p:spPr>
          <a:xfrm>
            <a:off x="8637295" y="3950259"/>
            <a:ext cx="2396306" cy="2388162"/>
          </a:xfrm>
          <a:prstGeom prst="roundRect">
            <a:avLst>
              <a:gd name="adj" fmla="val 89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latin typeface="Outfit" pitchFamily="2" charset="0"/>
              </a:rPr>
              <a:t>[SOMETHING ELSE]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8EC1D0C-4C8A-713D-A42D-4DBE2E972FC3}"/>
              </a:ext>
            </a:extLst>
          </p:cNvPr>
          <p:cNvSpPr/>
          <p:nvPr/>
        </p:nvSpPr>
        <p:spPr>
          <a:xfrm>
            <a:off x="6089646" y="3950259"/>
            <a:ext cx="2396306" cy="2388162"/>
          </a:xfrm>
          <a:prstGeom prst="roundRect">
            <a:avLst>
              <a:gd name="adj" fmla="val 89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latin typeface="Outfit" pitchFamily="2" charset="0"/>
              </a:rPr>
              <a:t>REAL/FAKE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FAAC778-03DE-F837-3C37-E90F9515020D}"/>
              </a:ext>
            </a:extLst>
          </p:cNvPr>
          <p:cNvSpPr/>
          <p:nvPr/>
        </p:nvSpPr>
        <p:spPr>
          <a:xfrm>
            <a:off x="8107114" y="9882410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422" r="-3422"/>
            </a:stretch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94D5D98-2384-2A79-3EBE-0B3C82D00644}"/>
              </a:ext>
            </a:extLst>
          </p:cNvPr>
          <p:cNvSpPr/>
          <p:nvPr/>
        </p:nvSpPr>
        <p:spPr>
          <a:xfrm>
            <a:off x="4877467" y="8984595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A04A7BD-3DE3-B626-E2AC-89008C8FE614}"/>
              </a:ext>
            </a:extLst>
          </p:cNvPr>
          <p:cNvSpPr/>
          <p:nvPr/>
        </p:nvSpPr>
        <p:spPr>
          <a:xfrm>
            <a:off x="8107114" y="12497018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4836236-F0E1-36DC-E308-C2D1F0B600E1}"/>
              </a:ext>
            </a:extLst>
          </p:cNvPr>
          <p:cNvSpPr/>
          <p:nvPr/>
        </p:nvSpPr>
        <p:spPr>
          <a:xfrm>
            <a:off x="4877466" y="13499352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CB7F9E4-52A8-4836-5E71-74D724EC457C}"/>
              </a:ext>
            </a:extLst>
          </p:cNvPr>
          <p:cNvSpPr/>
          <p:nvPr/>
        </p:nvSpPr>
        <p:spPr>
          <a:xfrm>
            <a:off x="1753319" y="7324257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2962" r="-12962"/>
            </a:stretch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C9ECECC-A9C4-7005-8E1B-56F8F0E34689}"/>
              </a:ext>
            </a:extLst>
          </p:cNvPr>
          <p:cNvSpPr/>
          <p:nvPr/>
        </p:nvSpPr>
        <p:spPr>
          <a:xfrm>
            <a:off x="1781701" y="14885180"/>
            <a:ext cx="2768024" cy="2377440"/>
          </a:xfrm>
          <a:prstGeom prst="roundRect">
            <a:avLst>
              <a:gd name="adj" fmla="val 8912"/>
            </a:avLst>
          </a:prstGeom>
          <a:blipFill dpi="0"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9219" r="-10012"/>
            </a:stretch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887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25A5D-371F-B901-EA00-42428DC00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DBBFB0D-9FAF-EFE5-B99A-D0794B097D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52456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62CCCC3-79A8-316E-C274-BB03C3B25670}"/>
              </a:ext>
            </a:extLst>
          </p:cNvPr>
          <p:cNvSpPr/>
          <p:nvPr/>
        </p:nvSpPr>
        <p:spPr>
          <a:xfrm>
            <a:off x="11463262" y="6333060"/>
            <a:ext cx="10618838" cy="10618838"/>
          </a:xfrm>
          <a:prstGeom prst="ellipse">
            <a:avLst/>
          </a:prstGeom>
          <a:solidFill>
            <a:srgbClr val="252456">
              <a:alpha val="80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65838CA-C6EA-396A-3E5A-04232DE7636D}"/>
              </a:ext>
            </a:extLst>
          </p:cNvPr>
          <p:cNvSpPr txBox="1">
            <a:spLocks/>
          </p:cNvSpPr>
          <p:nvPr/>
        </p:nvSpPr>
        <p:spPr>
          <a:xfrm>
            <a:off x="1524000" y="24431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>
                <a:solidFill>
                  <a:schemeClr val="bg1">
                    <a:lumMod val="95000"/>
                    <a:alpha val="0"/>
                  </a:schemeClr>
                </a:solidFill>
                <a:latin typeface="Outfit" pitchFamily="2" charset="0"/>
              </a:rPr>
              <a:t>Upload an image to begin detection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9B6147A-B547-8299-FD72-00834DB29FFB}"/>
              </a:ext>
            </a:extLst>
          </p:cNvPr>
          <p:cNvSpPr/>
          <p:nvPr/>
        </p:nvSpPr>
        <p:spPr>
          <a:xfrm>
            <a:off x="4324350" y="3429000"/>
            <a:ext cx="3543300" cy="729503"/>
          </a:xfrm>
          <a:prstGeom prst="roundRect">
            <a:avLst>
              <a:gd name="adj" fmla="val 50000"/>
            </a:avLst>
          </a:prstGeom>
          <a:solidFill>
            <a:srgbClr val="6883BA">
              <a:alpha val="0"/>
            </a:srgbClr>
          </a:solidFill>
          <a:ln>
            <a:solidFill>
              <a:schemeClr val="accent1">
                <a:shade val="15000"/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bg1">
                    <a:lumMod val="95000"/>
                    <a:alpha val="0"/>
                  </a:schemeClr>
                </a:solidFill>
                <a:latin typeface="Outfit" pitchFamily="2" charset="0"/>
              </a:rPr>
              <a:t>UPLOAD IMAGE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732468F-BF41-8C2F-C1CD-113428CE2D16}"/>
              </a:ext>
            </a:extLst>
          </p:cNvPr>
          <p:cNvSpPr txBox="1">
            <a:spLocks/>
          </p:cNvSpPr>
          <p:nvPr/>
        </p:nvSpPr>
        <p:spPr>
          <a:xfrm>
            <a:off x="1524000" y="42465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>
                <a:solidFill>
                  <a:schemeClr val="bg1">
                    <a:lumMod val="95000"/>
                    <a:alpha val="0"/>
                  </a:schemeClr>
                </a:solidFill>
                <a:latin typeface="Outfit" pitchFamily="2" charset="0"/>
              </a:rPr>
              <a:t>JPG PNG BMP GIF TIF WEBP HEIC AVIF PDF, # MB limit.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92B5706-C4E2-DDBE-8D23-0C17D1C31238}"/>
              </a:ext>
            </a:extLst>
          </p:cNvPr>
          <p:cNvSpPr/>
          <p:nvPr/>
        </p:nvSpPr>
        <p:spPr>
          <a:xfrm>
            <a:off x="-10618838" y="-9061269"/>
            <a:ext cx="10618838" cy="10618838"/>
          </a:xfrm>
          <a:prstGeom prst="ellipse">
            <a:avLst/>
          </a:prstGeom>
          <a:solidFill>
            <a:srgbClr val="6883BA">
              <a:alpha val="11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B9B52E-5ACC-B2AA-A4A7-AD359349572C}"/>
              </a:ext>
            </a:extLst>
          </p:cNvPr>
          <p:cNvSpPr txBox="1">
            <a:spLocks/>
          </p:cNvSpPr>
          <p:nvPr/>
        </p:nvSpPr>
        <p:spPr>
          <a:xfrm>
            <a:off x="1524000" y="210028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solidFill>
                  <a:srgbClr val="6883BA"/>
                </a:solidFill>
                <a:latin typeface="Outfit" pitchFamily="2" charset="0"/>
              </a:rPr>
              <a:t>DETECT THE DEEPFAKE!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9C170E3-3DBD-FAF4-51DA-10940DCA4CFF}"/>
              </a:ext>
            </a:extLst>
          </p:cNvPr>
          <p:cNvSpPr/>
          <p:nvPr/>
        </p:nvSpPr>
        <p:spPr>
          <a:xfrm>
            <a:off x="8107114" y="1335651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422" r="-3422"/>
            </a:stretch>
          </a:blipFill>
          <a:effectLst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86B40E9-D7F9-14EB-1A0A-6E6359BEE537}"/>
              </a:ext>
            </a:extLst>
          </p:cNvPr>
          <p:cNvSpPr/>
          <p:nvPr/>
        </p:nvSpPr>
        <p:spPr>
          <a:xfrm>
            <a:off x="4877467" y="1335651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98FC7B-2356-63A2-BFB7-4E4E070615F9}"/>
              </a:ext>
            </a:extLst>
          </p:cNvPr>
          <p:cNvSpPr/>
          <p:nvPr/>
        </p:nvSpPr>
        <p:spPr>
          <a:xfrm>
            <a:off x="4877466" y="3950259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68A9877-D305-F9EB-23A6-5E32B32320A4}"/>
              </a:ext>
            </a:extLst>
          </p:cNvPr>
          <p:cNvSpPr/>
          <p:nvPr/>
        </p:nvSpPr>
        <p:spPr>
          <a:xfrm>
            <a:off x="1753319" y="1335651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2962" r="-12962"/>
            </a:stretch>
          </a:blipFill>
          <a:effectLst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E54D246-0C82-AF9B-EE4D-0E4DF89A13D8}"/>
              </a:ext>
            </a:extLst>
          </p:cNvPr>
          <p:cNvSpPr/>
          <p:nvPr/>
        </p:nvSpPr>
        <p:spPr>
          <a:xfrm>
            <a:off x="1781701" y="3955620"/>
            <a:ext cx="2768024" cy="2377440"/>
          </a:xfrm>
          <a:prstGeom prst="roundRect">
            <a:avLst>
              <a:gd name="adj" fmla="val 8912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9219" r="-10012"/>
            </a:stretch>
          </a:blipFill>
          <a:effectLst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97339F7-CD04-2C26-8ED3-5352FBB4D163}"/>
              </a:ext>
            </a:extLst>
          </p:cNvPr>
          <p:cNvSpPr/>
          <p:nvPr/>
        </p:nvSpPr>
        <p:spPr>
          <a:xfrm>
            <a:off x="8107114" y="3950259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735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82047-C87E-DDB9-0C52-B3A1C3F5B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78B1A-A2C7-0E58-C7C5-47D06BBE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Outfit" pitchFamily="2" charset="0"/>
              </a:rPr>
              <a:t>Updated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F3476-2E57-B137-D1F6-75A9078F6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3760"/>
            <a:ext cx="10515600" cy="2439640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>
                <a:effectLst/>
                <a:latin typeface="Outfit" pitchFamily="2" charset="0"/>
                <a:ea typeface="Aptos" panose="020B0004020202020204" pitchFamily="34" charset="0"/>
                <a:cs typeface="Arial" panose="020B0604020202020204" pitchFamily="34" charset="0"/>
              </a:rPr>
              <a:t>Artificially generated/manipulated images (Deepfakes) have become more widespread, easier to create, and harder to detect. Thus, we will use a trained machine-learning algorithm to detect these forged images and distinguish them from authenticated images. </a:t>
            </a:r>
          </a:p>
        </p:txBody>
      </p:sp>
    </p:spTree>
    <p:extLst>
      <p:ext uri="{BB962C8B-B14F-4D97-AF65-F5344CB8AC3E}">
        <p14:creationId xmlns:p14="http://schemas.microsoft.com/office/powerpoint/2010/main" val="2404235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AE442-A511-64B8-0CED-3E2C200EB5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FBD02DB-8359-965C-FE9B-4CCA920A645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52456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54BB512-F0DD-BAFF-15C9-8C65B644E900}"/>
              </a:ext>
            </a:extLst>
          </p:cNvPr>
          <p:cNvSpPr/>
          <p:nvPr/>
        </p:nvSpPr>
        <p:spPr>
          <a:xfrm>
            <a:off x="11463262" y="6333060"/>
            <a:ext cx="10618838" cy="10618838"/>
          </a:xfrm>
          <a:prstGeom prst="ellipse">
            <a:avLst/>
          </a:prstGeom>
          <a:solidFill>
            <a:srgbClr val="252456">
              <a:alpha val="80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BE8A71C-705C-88DE-636B-B896E52397A9}"/>
              </a:ext>
            </a:extLst>
          </p:cNvPr>
          <p:cNvSpPr txBox="1">
            <a:spLocks/>
          </p:cNvSpPr>
          <p:nvPr/>
        </p:nvSpPr>
        <p:spPr>
          <a:xfrm>
            <a:off x="1524000" y="24431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>
                <a:solidFill>
                  <a:schemeClr val="bg1">
                    <a:lumMod val="95000"/>
                    <a:alpha val="0"/>
                  </a:schemeClr>
                </a:solidFill>
                <a:latin typeface="Outfit" pitchFamily="2" charset="0"/>
              </a:rPr>
              <a:t>Upload an image to begin detection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C629B7E-07A4-BD9A-1134-07649C700E17}"/>
              </a:ext>
            </a:extLst>
          </p:cNvPr>
          <p:cNvSpPr/>
          <p:nvPr/>
        </p:nvSpPr>
        <p:spPr>
          <a:xfrm>
            <a:off x="4324350" y="3429000"/>
            <a:ext cx="3543300" cy="729503"/>
          </a:xfrm>
          <a:prstGeom prst="roundRect">
            <a:avLst>
              <a:gd name="adj" fmla="val 50000"/>
            </a:avLst>
          </a:prstGeom>
          <a:solidFill>
            <a:srgbClr val="6883BA">
              <a:alpha val="0"/>
            </a:srgbClr>
          </a:solidFill>
          <a:ln>
            <a:solidFill>
              <a:schemeClr val="accent1">
                <a:shade val="15000"/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bg1">
                    <a:lumMod val="95000"/>
                    <a:alpha val="0"/>
                  </a:schemeClr>
                </a:solidFill>
                <a:latin typeface="Outfit" pitchFamily="2" charset="0"/>
              </a:rPr>
              <a:t>UPLOAD IMAGE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B0391E9-8B5F-5926-B215-C8D22739F0FA}"/>
              </a:ext>
            </a:extLst>
          </p:cNvPr>
          <p:cNvSpPr txBox="1">
            <a:spLocks/>
          </p:cNvSpPr>
          <p:nvPr/>
        </p:nvSpPr>
        <p:spPr>
          <a:xfrm>
            <a:off x="1524000" y="4246563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>
                <a:solidFill>
                  <a:schemeClr val="bg1">
                    <a:lumMod val="95000"/>
                    <a:alpha val="0"/>
                  </a:schemeClr>
                </a:solidFill>
                <a:latin typeface="Outfit" pitchFamily="2" charset="0"/>
              </a:rPr>
              <a:t>JPG PNG BMP GIF TIF WEBP HEIC AVIF PDF, # MB limit.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1716304-012B-475D-10D1-12388328E477}"/>
              </a:ext>
            </a:extLst>
          </p:cNvPr>
          <p:cNvSpPr/>
          <p:nvPr/>
        </p:nvSpPr>
        <p:spPr>
          <a:xfrm>
            <a:off x="-10618838" y="-9061269"/>
            <a:ext cx="10618838" cy="10618838"/>
          </a:xfrm>
          <a:prstGeom prst="ellipse">
            <a:avLst/>
          </a:prstGeom>
          <a:solidFill>
            <a:srgbClr val="6883BA">
              <a:alpha val="11000"/>
            </a:srgbClr>
          </a:solidFill>
          <a:effectLst>
            <a:glow rad="1905000">
              <a:srgbClr val="6883BA">
                <a:alpha val="34000"/>
              </a:srgbClr>
            </a:glow>
            <a:softEdge rad="1270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A868AC-CE99-D859-C65D-583446672172}"/>
              </a:ext>
            </a:extLst>
          </p:cNvPr>
          <p:cNvSpPr txBox="1">
            <a:spLocks/>
          </p:cNvSpPr>
          <p:nvPr/>
        </p:nvSpPr>
        <p:spPr>
          <a:xfrm>
            <a:off x="1524000" y="210028"/>
            <a:ext cx="9144000" cy="985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solidFill>
                  <a:srgbClr val="6883BA"/>
                </a:solidFill>
                <a:latin typeface="Outfit" pitchFamily="2" charset="0"/>
              </a:rPr>
              <a:t>DETECT THE DEEPFAKE!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CDE11B6-83E9-1E4A-2BE9-77850A2686EF}"/>
              </a:ext>
            </a:extLst>
          </p:cNvPr>
          <p:cNvSpPr/>
          <p:nvPr/>
        </p:nvSpPr>
        <p:spPr>
          <a:xfrm>
            <a:off x="8107114" y="1335651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2">
              <a:alphaModFix amt="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422" r="-3422"/>
            </a:stretch>
          </a:blipFill>
          <a:ln>
            <a:noFill/>
          </a:ln>
          <a:effectLst>
            <a:glow>
              <a:schemeClr val="accent1"/>
            </a:glow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8FDCA50-81C6-8290-DAE6-6B9BEC5656D6}"/>
              </a:ext>
            </a:extLst>
          </p:cNvPr>
          <p:cNvSpPr/>
          <p:nvPr/>
        </p:nvSpPr>
        <p:spPr>
          <a:xfrm>
            <a:off x="4877467" y="1335651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3">
              <a:alphaModFix amt="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glow>
              <a:schemeClr val="accent1"/>
            </a:glow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590A83B-CA51-A442-C048-47923E62B706}"/>
              </a:ext>
            </a:extLst>
          </p:cNvPr>
          <p:cNvSpPr/>
          <p:nvPr/>
        </p:nvSpPr>
        <p:spPr>
          <a:xfrm>
            <a:off x="4877466" y="3950259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4">
              <a:alphaModFix amt="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glow>
              <a:schemeClr val="accent1"/>
            </a:glow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CC850A0-6448-3A20-69E3-74FBC35FA9A0}"/>
              </a:ext>
            </a:extLst>
          </p:cNvPr>
          <p:cNvSpPr/>
          <p:nvPr/>
        </p:nvSpPr>
        <p:spPr>
          <a:xfrm>
            <a:off x="1753319" y="1335651"/>
            <a:ext cx="2789989" cy="2388162"/>
          </a:xfrm>
          <a:prstGeom prst="roundRect">
            <a:avLst>
              <a:gd name="adj" fmla="val 8912"/>
            </a:avLst>
          </a:prstGeom>
          <a:blipFill dpi="0" rotWithShape="1">
            <a:blip r:embed="rId5">
              <a:alphaModFix amt="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2962" r="-12962"/>
            </a:stretch>
          </a:blipFill>
          <a:ln>
            <a:noFill/>
          </a:ln>
          <a:effectLst>
            <a:glow>
              <a:schemeClr val="accent1"/>
            </a:glow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3C050FB-146F-99E3-A908-0ABBDB425A7B}"/>
              </a:ext>
            </a:extLst>
          </p:cNvPr>
          <p:cNvSpPr/>
          <p:nvPr/>
        </p:nvSpPr>
        <p:spPr>
          <a:xfrm>
            <a:off x="1781701" y="3955620"/>
            <a:ext cx="2768024" cy="2377440"/>
          </a:xfrm>
          <a:prstGeom prst="roundRect">
            <a:avLst>
              <a:gd name="adj" fmla="val 8912"/>
            </a:avLst>
          </a:prstGeom>
          <a:blipFill dpi="0" rotWithShape="1">
            <a:blip r:embed="rId6">
              <a:alphaModFix amt="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9219" r="-10012"/>
            </a:stretch>
          </a:blipFill>
          <a:ln>
            <a:noFill/>
          </a:ln>
          <a:effectLst>
            <a:glow>
              <a:schemeClr val="accent1"/>
            </a:glow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A458C2-DAD3-C18D-DF16-7087EC48FEB0}"/>
              </a:ext>
            </a:extLst>
          </p:cNvPr>
          <p:cNvSpPr/>
          <p:nvPr/>
        </p:nvSpPr>
        <p:spPr>
          <a:xfrm>
            <a:off x="5821066" y="1767013"/>
            <a:ext cx="4572094" cy="3913600"/>
          </a:xfrm>
          <a:prstGeom prst="roundRect">
            <a:avLst>
              <a:gd name="adj" fmla="val 8912"/>
            </a:avLst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outerShdw blurRad="152400" dir="5400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3611072-A9D7-BDDE-CA7A-47A2147403CA}"/>
              </a:ext>
            </a:extLst>
          </p:cNvPr>
          <p:cNvSpPr/>
          <p:nvPr/>
        </p:nvSpPr>
        <p:spPr>
          <a:xfrm>
            <a:off x="1342043" y="1858401"/>
            <a:ext cx="3681370" cy="3822212"/>
          </a:xfrm>
          <a:prstGeom prst="roundRect">
            <a:avLst>
              <a:gd name="adj" fmla="val 8912"/>
            </a:avLst>
          </a:prstGeom>
          <a:solidFill>
            <a:schemeClr val="l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latin typeface="Outfit" pitchFamily="2" charset="0"/>
              </a:rPr>
              <a:t>Performance Metrics: </a:t>
            </a:r>
          </a:p>
          <a:p>
            <a:pPr algn="ctr"/>
            <a:r>
              <a:rPr lang="en-US">
                <a:latin typeface="Outfit" pitchFamily="2" charset="0"/>
              </a:rPr>
              <a:t>[  ] Seconds</a:t>
            </a:r>
          </a:p>
          <a:p>
            <a:pPr algn="ctr"/>
            <a:r>
              <a:rPr lang="en-US">
                <a:latin typeface="Outfit" pitchFamily="2" charset="0"/>
              </a:rPr>
              <a:t>[ ] Average accuracy </a:t>
            </a:r>
          </a:p>
          <a:p>
            <a:pPr algn="ctr"/>
            <a:r>
              <a:rPr lang="en-US">
                <a:latin typeface="Outfit" pitchFamily="2" charset="0"/>
              </a:rPr>
              <a:t>[ ] Our models accuracy </a:t>
            </a:r>
          </a:p>
          <a:p>
            <a:pPr algn="ctr"/>
            <a:endParaRPr lang="en-US">
              <a:latin typeface="Outfi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8856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6BEB6-BC3F-DFE2-CE71-678EBB00F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0474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latin typeface="Outfit" pitchFamily="2" charset="0"/>
              </a:rPr>
              <a:t>Action Item 1: Blind Test Exercise</a:t>
            </a:r>
          </a:p>
        </p:txBody>
      </p:sp>
    </p:spTree>
    <p:extLst>
      <p:ext uri="{BB962C8B-B14F-4D97-AF65-F5344CB8AC3E}">
        <p14:creationId xmlns:p14="http://schemas.microsoft.com/office/powerpoint/2010/main" val="378028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8B797-8F18-F01E-34B5-1D8A42EFD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0911EF7-DE86-9642-C9F0-84F481E04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>
                <a:latin typeface="Outfit" pitchFamily="2" charset="0"/>
              </a:rPr>
              <a:t>Blind Test Exercise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E9D3D9-32A5-3D96-1760-4498B5170B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2568" y="2200274"/>
            <a:ext cx="9535920" cy="327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7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1DE3F-C529-160C-1533-99816CED0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7496-0D26-0285-C775-25E69EFC9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0474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latin typeface="Outfit" pitchFamily="2" charset="0"/>
              </a:rPr>
              <a:t>Action Item 2: 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214474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253E-BF06-8713-8AB6-C39696D45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Outfit" pitchFamily="2" charset="0"/>
              </a:rPr>
              <a:t>Some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A1EB5-80FF-F133-5599-1E390E484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en-US" kern="100">
                <a:effectLst/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Improving Deepfake Detection by Mixing Top Solutions of the DFDC (</a:t>
            </a: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IEEE)(2022)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Web Link: </a:t>
            </a:r>
            <a:r>
              <a:rPr lang="en-US" sz="1800" u="sng" kern="10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https://ieeexplore.ieee.org/document/9909905</a:t>
            </a:r>
            <a:endParaRPr lang="en-US" kern="100">
              <a:latin typeface="Outfi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kern="100">
                <a:effectLst/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MODEL ATTRIBUTION OF FACE-SWAP DEEPFAKE VIDEOS (IEEE)(2022)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Web Link: </a:t>
            </a: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https://ieeexplore.ieee.org/document/9897972</a:t>
            </a:r>
            <a:endParaRPr lang="en-US" kern="100">
              <a:effectLst/>
              <a:latin typeface="Outfi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kern="100">
                <a:effectLst/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DF40: Toward Next-Generation Deepfake Detection</a:t>
            </a: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US" kern="100" err="1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NeurIPS</a:t>
            </a: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)(2024)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kern="100">
                <a:latin typeface="Outfit"/>
                <a:ea typeface="Aptos" panose="020B0004020202020204" pitchFamily="34" charset="0"/>
                <a:cs typeface="Times New Roman" panose="02020603050405020304" pitchFamily="18" charset="0"/>
              </a:rPr>
              <a:t>Web Link: </a:t>
            </a:r>
            <a:r>
              <a:rPr lang="en-US" sz="1800" u="sng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https://www.nature.com/articles/s41467-024-51998-z</a:t>
            </a:r>
            <a:endParaRPr lang="en-US" kern="100">
              <a:latin typeface="Outfi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kern="100">
                <a:latin typeface="Outfit"/>
                <a:cs typeface="Times New Roman" panose="02020603050405020304" pitchFamily="18" charset="0"/>
              </a:rPr>
              <a:t>Human detection of political speech deepfakes across transcripts, audio, and video(2024)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kern="100">
                <a:latin typeface="Outfit"/>
                <a:cs typeface="Times New Roman" panose="02020603050405020304" pitchFamily="18" charset="0"/>
              </a:rPr>
              <a:t>Web Link: </a:t>
            </a:r>
            <a:r>
              <a:rPr lang="en-US" sz="1800" u="sng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hlinkClick r:id="rId6"/>
              </a:rPr>
              <a:t>https://nips.cc/virtual/2024/poster/97670</a:t>
            </a:r>
            <a:endParaRPr lang="en-US" kern="100">
              <a:latin typeface="Outfi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en-US" b="1" kern="100">
              <a:latin typeface="Outfi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en-US" kern="100">
              <a:effectLst/>
              <a:latin typeface="Outfi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>
              <a:latin typeface="Outfit"/>
            </a:endParaRPr>
          </a:p>
        </p:txBody>
      </p:sp>
    </p:spTree>
    <p:extLst>
      <p:ext uri="{BB962C8B-B14F-4D97-AF65-F5344CB8AC3E}">
        <p14:creationId xmlns:p14="http://schemas.microsoft.com/office/powerpoint/2010/main" val="2029276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B3D2-EAB2-435D-2D06-6E2F8DECE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Outfit" pitchFamily="2" charset="0"/>
              </a:rPr>
              <a:t>The detection Models used for </a:t>
            </a:r>
            <a:r>
              <a:rPr lang="en-US" b="1">
                <a:latin typeface="Outfit" pitchFamily="2" charset="0"/>
                <a:hlinkClick r:id="rId2"/>
              </a:rPr>
              <a:t>DF40</a:t>
            </a:r>
            <a:r>
              <a:rPr lang="en-US" b="1">
                <a:latin typeface="Outfit" pitchFamily="2" charset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2F5F4B-F856-87E1-BF64-944EA619B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43871"/>
            <a:ext cx="7025217" cy="514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64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4436E-F18C-1F55-5117-32C65BF4E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8F5B0-01B9-1F0D-AB69-4D2DEFE7F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0474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latin typeface="Outfit" pitchFamily="2" charset="0"/>
              </a:rPr>
              <a:t>Action Item 3: Performance Metrics &amp; Classification Methods</a:t>
            </a:r>
          </a:p>
        </p:txBody>
      </p:sp>
    </p:spTree>
    <p:extLst>
      <p:ext uri="{BB962C8B-B14F-4D97-AF65-F5344CB8AC3E}">
        <p14:creationId xmlns:p14="http://schemas.microsoft.com/office/powerpoint/2010/main" val="1676673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53C3D-642B-B2F0-86EC-7FC6CD313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Outfit" pitchFamily="2" charset="0"/>
              </a:rPr>
              <a:t>Performance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1B1DE-59FA-5EAE-3E5D-513BC796B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876"/>
            <a:ext cx="10515600" cy="4603088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Accuracy*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Precision*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Recall*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F1-Score*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Area under curve of receiver operating characteristics (ROC-AUC)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False Positive/Negative Rate (FPR/FNR)*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Equal Error Rate (EER)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True/False Detection Rate (TDR/FDR)* - TDR is the same as recall</a:t>
            </a:r>
          </a:p>
          <a:p>
            <a:pPr marL="514350" indent="-514350">
              <a:buFont typeface="+mj-lt"/>
              <a:buAutoNum type="arabicPeriod"/>
            </a:pPr>
            <a:r>
              <a:rPr lang="en-US">
                <a:latin typeface="Outfit" pitchFamily="2" charset="0"/>
              </a:rPr>
              <a:t>Pixel-wise Binary Classification Accuracy (PBCA)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DEC6205-0664-D683-FA4F-34DC2CA69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95390"/>
              </p:ext>
            </p:extLst>
          </p:nvPr>
        </p:nvGraphicFramePr>
        <p:xfrm>
          <a:off x="6011056" y="1469036"/>
          <a:ext cx="5845667" cy="1925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5525">
                  <a:extLst>
                    <a:ext uri="{9D8B030D-6E8A-4147-A177-3AD203B41FA5}">
                      <a16:colId xmlns:a16="http://schemas.microsoft.com/office/drawing/2014/main" val="1379025115"/>
                    </a:ext>
                  </a:extLst>
                </a:gridCol>
                <a:gridCol w="1955525">
                  <a:extLst>
                    <a:ext uri="{9D8B030D-6E8A-4147-A177-3AD203B41FA5}">
                      <a16:colId xmlns:a16="http://schemas.microsoft.com/office/drawing/2014/main" val="1685670576"/>
                    </a:ext>
                  </a:extLst>
                </a:gridCol>
                <a:gridCol w="1934617">
                  <a:extLst>
                    <a:ext uri="{9D8B030D-6E8A-4147-A177-3AD203B41FA5}">
                      <a16:colId xmlns:a16="http://schemas.microsoft.com/office/drawing/2014/main" val="1220351531"/>
                    </a:ext>
                  </a:extLst>
                </a:gridCol>
              </a:tblGrid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Outfit" pitchFamily="2" charset="0"/>
                        </a:rPr>
                        <a:t>Actual / Predicted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Outfit" pitchFamily="2" charset="0"/>
                        </a:rPr>
                        <a:t>Deepfake (Positive)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Outfit" pitchFamily="2" charset="0"/>
                        </a:rPr>
                        <a:t>Real (Negative)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76325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Outfit" pitchFamily="2" charset="0"/>
                        </a:rPr>
                        <a:t>Deepfake (Positive)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Outfit" pitchFamily="2" charset="0"/>
                        </a:rPr>
                        <a:t>True Positive (TP)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Outfit" pitchFamily="2" charset="0"/>
                        </a:rPr>
                        <a:t>False Negative  (FN)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60701"/>
                  </a:ext>
                </a:extLst>
              </a:tr>
              <a:tr h="6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Outfit" pitchFamily="2" charset="0"/>
                        </a:rPr>
                        <a:t>Real (Negative)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Outfit" pitchFamily="2" charset="0"/>
                        </a:rPr>
                        <a:t>False Positive (FP)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Outfit" pitchFamily="2" charset="0"/>
                        </a:rPr>
                        <a:t>True Negative (TN)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utfit" pitchFamily="2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763309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63CE529-FAD9-4DF3-2084-3F86C9A9AB52}"/>
              </a:ext>
            </a:extLst>
          </p:cNvPr>
          <p:cNvSpPr txBox="1">
            <a:spLocks/>
          </p:cNvSpPr>
          <p:nvPr/>
        </p:nvSpPr>
        <p:spPr>
          <a:xfrm>
            <a:off x="742604" y="6099377"/>
            <a:ext cx="10611196" cy="677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>
                <a:latin typeface="Outfit" pitchFamily="2" charset="0"/>
              </a:rPr>
              <a:t>* Calculated from confusion matrix</a:t>
            </a:r>
          </a:p>
        </p:txBody>
      </p:sp>
    </p:spTree>
    <p:extLst>
      <p:ext uri="{BB962C8B-B14F-4D97-AF65-F5344CB8AC3E}">
        <p14:creationId xmlns:p14="http://schemas.microsoft.com/office/powerpoint/2010/main" val="254517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147A684126114B8C7727E878989F91" ma:contentTypeVersion="4" ma:contentTypeDescription="Create a new document." ma:contentTypeScope="" ma:versionID="3e0b920bf741cc2d1371dcd9bd5a69de">
  <xsd:schema xmlns:xsd="http://www.w3.org/2001/XMLSchema" xmlns:xs="http://www.w3.org/2001/XMLSchema" xmlns:p="http://schemas.microsoft.com/office/2006/metadata/properties" xmlns:ns2="a23bb852-2274-476b-a618-acfd8cf0a80b" targetNamespace="http://schemas.microsoft.com/office/2006/metadata/properties" ma:root="true" ma:fieldsID="c34730ddb0cc9d0e89950866a257f63d" ns2:_="">
    <xsd:import namespace="a23bb852-2274-476b-a618-acfd8cf0a8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bb852-2274-476b-a618-acfd8cf0a8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2FA9B7-9A27-4A36-B64A-ACBCF5BE8B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A56C3F-C5A0-4547-9E92-25F399DE16BB}">
  <ds:schemaRefs>
    <ds:schemaRef ds:uri="a23bb852-2274-476b-a618-acfd8cf0a80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DC5C379-DBD5-4D1F-8F44-496F63A1D6CF}">
  <ds:schemaRefs>
    <ds:schemaRef ds:uri="a23bb852-2274-476b-a618-acfd8cf0a80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SD ADVISOR MEETING 3</vt:lpstr>
      <vt:lpstr>Updated Problem Statement</vt:lpstr>
      <vt:lpstr>Action Item 1: Blind Test Exercise</vt:lpstr>
      <vt:lpstr>Blind Test Exercise</vt:lpstr>
      <vt:lpstr>Action Item 2: Literature Review</vt:lpstr>
      <vt:lpstr>Some Papers</vt:lpstr>
      <vt:lpstr>The detection Models used for DF40 </vt:lpstr>
      <vt:lpstr>Action Item 3: Performance Metrics &amp; Classification Methods</vt:lpstr>
      <vt:lpstr>Performance Metrics</vt:lpstr>
      <vt:lpstr>PowerPoint Presentation</vt:lpstr>
      <vt:lpstr>Classification Discussion</vt:lpstr>
      <vt:lpstr>Classification Discussion</vt:lpstr>
      <vt:lpstr>Action Item 4: Interface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Jouri Ghazi</dc:creator>
  <cp:revision>1</cp:revision>
  <dcterms:created xsi:type="dcterms:W3CDTF">2025-01-30T15:45:15Z</dcterms:created>
  <dcterms:modified xsi:type="dcterms:W3CDTF">2025-01-31T17:09:02Z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0x010100DA147A684126114B8C7727E878989F91</vt:lpwstr>
  </property>
</Properties>
</file>