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28_98183A67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6"/>
  </p:notesMasterIdLst>
  <p:sldIdLst>
    <p:sldId id="300" r:id="rId6"/>
    <p:sldId id="261" r:id="rId7"/>
    <p:sldId id="267" r:id="rId8"/>
    <p:sldId id="268" r:id="rId9"/>
    <p:sldId id="307" r:id="rId10"/>
    <p:sldId id="311" r:id="rId11"/>
    <p:sldId id="304" r:id="rId12"/>
    <p:sldId id="271" r:id="rId13"/>
    <p:sldId id="308" r:id="rId14"/>
    <p:sldId id="272" r:id="rId15"/>
    <p:sldId id="273" r:id="rId16"/>
    <p:sldId id="274" r:id="rId17"/>
    <p:sldId id="305" r:id="rId18"/>
    <p:sldId id="309" r:id="rId19"/>
    <p:sldId id="275" r:id="rId20"/>
    <p:sldId id="296" r:id="rId21"/>
    <p:sldId id="303" r:id="rId22"/>
    <p:sldId id="298" r:id="rId23"/>
    <p:sldId id="276" r:id="rId24"/>
    <p:sldId id="3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FCB5C2-389F-A436-7D95-D5AB721BC1B8}" name="Jouri Ghazi" initials="JG" userId="S::tuq69250@temple.edu::bb17215a-62f0-4515-b7d9-ffd8e9cf1fd0" providerId="AD"/>
  <p188:author id="{35ADB3D3-43C8-70EA-0D01-321453490052}" name="Jahtega Djukpen" initials="JD" userId="S::tun88825@temple.edu::54399987-759a-4afe-9fc9-7f8df963e9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3BD8C"/>
    <a:srgbClr val="EFDABD"/>
    <a:srgbClr val="CF8E37"/>
    <a:srgbClr val="FFA733"/>
    <a:srgbClr val="C0D8CC"/>
    <a:srgbClr val="E6EFEB"/>
    <a:srgbClr val="81B29A"/>
    <a:srgbClr val="01204C"/>
    <a:srgbClr val="E6D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63F7F-78AB-4C0C-B250-73E8B45B5308}" v="1535" dt="2025-02-17T15:20:55.194"/>
    <p1510:client id="{88306C93-5ACA-4885-05C8-446547997F0E}" v="41" dt="2025-02-17T02:48:42.548"/>
    <p1510:client id="{B19180DB-81B2-4FFB-B24B-EE481845DC3C}" v="9" dt="2025-02-17T14:26:27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uri Ghazi" userId="bb17215a-62f0-4515-b7d9-ffd8e9cf1fd0" providerId="ADAL" clId="{57B63F7F-78AB-4C0C-B250-73E8B45B5308}"/>
    <pc:docChg chg="undo custSel addSld delSld modSld sldOrd">
      <pc:chgData name="Jouri Ghazi" userId="bb17215a-62f0-4515-b7d9-ffd8e9cf1fd0" providerId="ADAL" clId="{57B63F7F-78AB-4C0C-B250-73E8B45B5308}" dt="2025-02-17T15:20:55.194" v="4184"/>
      <pc:docMkLst>
        <pc:docMk/>
      </pc:docMkLst>
      <pc:sldChg chg="addSp delSp modSp mod delAnim modAnim modNotesTx">
        <pc:chgData name="Jouri Ghazi" userId="bb17215a-62f0-4515-b7d9-ffd8e9cf1fd0" providerId="ADAL" clId="{57B63F7F-78AB-4C0C-B250-73E8B45B5308}" dt="2025-02-17T14:22:38.534" v="4028"/>
        <pc:sldMkLst>
          <pc:docMk/>
          <pc:sldMk cId="0" sldId="261"/>
        </pc:sldMkLst>
        <pc:spChg chg="del">
          <ac:chgData name="Jouri Ghazi" userId="bb17215a-62f0-4515-b7d9-ffd8e9cf1fd0" providerId="ADAL" clId="{57B63F7F-78AB-4C0C-B250-73E8B45B5308}" dt="2025-02-16T21:35:19.173" v="1439" actId="478"/>
          <ac:spMkLst>
            <pc:docMk/>
            <pc:sldMk cId="0" sldId="261"/>
            <ac:spMk id="9" creationId="{00000000-0000-0000-0000-000000000000}"/>
          </ac:spMkLst>
        </pc:spChg>
        <pc:spChg chg="mod">
          <ac:chgData name="Jouri Ghazi" userId="bb17215a-62f0-4515-b7d9-ffd8e9cf1fd0" providerId="ADAL" clId="{57B63F7F-78AB-4C0C-B250-73E8B45B5308}" dt="2025-02-17T00:57:02.486" v="3615" actId="2711"/>
          <ac:spMkLst>
            <pc:docMk/>
            <pc:sldMk cId="0" sldId="261"/>
            <ac:spMk id="16" creationId="{00000000-0000-0000-0000-000000000000}"/>
          </ac:spMkLst>
        </pc:spChg>
        <pc:spChg chg="del mod">
          <ac:chgData name="Jouri Ghazi" userId="bb17215a-62f0-4515-b7d9-ffd8e9cf1fd0" providerId="ADAL" clId="{57B63F7F-78AB-4C0C-B250-73E8B45B5308}" dt="2025-02-16T21:27:58.797" v="1329" actId="478"/>
          <ac:spMkLst>
            <pc:docMk/>
            <pc:sldMk cId="0" sldId="261"/>
            <ac:spMk id="27" creationId="{5CF5FB27-EE6E-54F6-5A0D-3CD939E62345}"/>
          </ac:spMkLst>
        </pc:spChg>
        <pc:spChg chg="del">
          <ac:chgData name="Jouri Ghazi" userId="bb17215a-62f0-4515-b7d9-ffd8e9cf1fd0" providerId="ADAL" clId="{57B63F7F-78AB-4C0C-B250-73E8B45B5308}" dt="2025-02-16T21:27:58.797" v="1329" actId="478"/>
          <ac:spMkLst>
            <pc:docMk/>
            <pc:sldMk cId="0" sldId="261"/>
            <ac:spMk id="28" creationId="{F8AC2D99-3641-A854-0426-2CFF24477E96}"/>
          </ac:spMkLst>
        </pc:spChg>
        <pc:spChg chg="del mod">
          <ac:chgData name="Jouri Ghazi" userId="bb17215a-62f0-4515-b7d9-ffd8e9cf1fd0" providerId="ADAL" clId="{57B63F7F-78AB-4C0C-B250-73E8B45B5308}" dt="2025-02-16T21:25:26.747" v="1287" actId="478"/>
          <ac:spMkLst>
            <pc:docMk/>
            <pc:sldMk cId="0" sldId="261"/>
            <ac:spMk id="31" creationId="{71EC08F6-DD48-AB7B-5833-7B994D167D8A}"/>
          </ac:spMkLst>
        </pc:spChg>
        <pc:spChg chg="del mod">
          <ac:chgData name="Jouri Ghazi" userId="bb17215a-62f0-4515-b7d9-ffd8e9cf1fd0" providerId="ADAL" clId="{57B63F7F-78AB-4C0C-B250-73E8B45B5308}" dt="2025-02-16T21:35:19.173" v="1439" actId="478"/>
          <ac:spMkLst>
            <pc:docMk/>
            <pc:sldMk cId="0" sldId="261"/>
            <ac:spMk id="39" creationId="{44FB0155-49A3-6FAF-1F33-A099ECEF7B3A}"/>
          </ac:spMkLst>
        </pc:spChg>
        <pc:spChg chg="mod">
          <ac:chgData name="Jouri Ghazi" userId="bb17215a-62f0-4515-b7d9-ffd8e9cf1fd0" providerId="ADAL" clId="{57B63F7F-78AB-4C0C-B250-73E8B45B5308}" dt="2025-02-16T21:49:15.227" v="1518" actId="1076"/>
          <ac:spMkLst>
            <pc:docMk/>
            <pc:sldMk cId="0" sldId="261"/>
            <ac:spMk id="41" creationId="{9AB20AA1-84AA-4090-C6CA-7DCAE81EF4DA}"/>
          </ac:spMkLst>
        </pc:spChg>
        <pc:spChg chg="add del mod">
          <ac:chgData name="Jouri Ghazi" userId="bb17215a-62f0-4515-b7d9-ffd8e9cf1fd0" providerId="ADAL" clId="{57B63F7F-78AB-4C0C-B250-73E8B45B5308}" dt="2025-02-16T21:57:15.762" v="1555" actId="478"/>
          <ac:spMkLst>
            <pc:docMk/>
            <pc:sldMk cId="0" sldId="261"/>
            <ac:spMk id="59" creationId="{AB05116C-EF88-5DF6-B974-CD66BDA62E53}"/>
          </ac:spMkLst>
        </pc:spChg>
        <pc:grpChg chg="add del mod">
          <ac:chgData name="Jouri Ghazi" userId="bb17215a-62f0-4515-b7d9-ffd8e9cf1fd0" providerId="ADAL" clId="{57B63F7F-78AB-4C0C-B250-73E8B45B5308}" dt="2025-02-16T21:33:17.451" v="1422" actId="165"/>
          <ac:grpSpMkLst>
            <pc:docMk/>
            <pc:sldMk cId="0" sldId="261"/>
            <ac:grpSpMk id="14" creationId="{67A18207-7806-F401-3C4C-94199277ABD6}"/>
          </ac:grpSpMkLst>
        </pc:grpChg>
        <pc:grpChg chg="add mod">
          <ac:chgData name="Jouri Ghazi" userId="bb17215a-62f0-4515-b7d9-ffd8e9cf1fd0" providerId="ADAL" clId="{57B63F7F-78AB-4C0C-B250-73E8B45B5308}" dt="2025-02-16T21:37:19.626" v="1466" actId="408"/>
          <ac:grpSpMkLst>
            <pc:docMk/>
            <pc:sldMk cId="0" sldId="261"/>
            <ac:grpSpMk id="20" creationId="{C678AFE5-E53A-C94A-5241-C37A596596BB}"/>
          </ac:grpSpMkLst>
        </pc:grpChg>
        <pc:grpChg chg="add mod">
          <ac:chgData name="Jouri Ghazi" userId="bb17215a-62f0-4515-b7d9-ffd8e9cf1fd0" providerId="ADAL" clId="{57B63F7F-78AB-4C0C-B250-73E8B45B5308}" dt="2025-02-16T21:37:16.150" v="1465" actId="12789"/>
          <ac:grpSpMkLst>
            <pc:docMk/>
            <pc:sldMk cId="0" sldId="261"/>
            <ac:grpSpMk id="21" creationId="{31B76500-A824-A2E2-F495-5C17EF1F9092}"/>
          </ac:grpSpMkLst>
        </pc:grpChg>
        <pc:grpChg chg="add mod ord">
          <ac:chgData name="Jouri Ghazi" userId="bb17215a-62f0-4515-b7d9-ffd8e9cf1fd0" providerId="ADAL" clId="{57B63F7F-78AB-4C0C-B250-73E8B45B5308}" dt="2025-02-16T21:47:09.556" v="1500" actId="14861"/>
          <ac:grpSpMkLst>
            <pc:docMk/>
            <pc:sldMk cId="0" sldId="261"/>
            <ac:grpSpMk id="22" creationId="{90576724-9322-F9A0-4A18-0DD936E498F1}"/>
          </ac:grpSpMkLst>
        </pc:grpChg>
        <pc:grpChg chg="add mod">
          <ac:chgData name="Jouri Ghazi" userId="bb17215a-62f0-4515-b7d9-ffd8e9cf1fd0" providerId="ADAL" clId="{57B63F7F-78AB-4C0C-B250-73E8B45B5308}" dt="2025-02-16T21:37:01.588" v="1462" actId="571"/>
          <ac:grpSpMkLst>
            <pc:docMk/>
            <pc:sldMk cId="0" sldId="261"/>
            <ac:grpSpMk id="25" creationId="{AC52152B-90C8-B995-B98A-BA89C92C36A4}"/>
          </ac:grpSpMkLst>
        </pc:grpChg>
        <pc:grpChg chg="add mod">
          <ac:chgData name="Jouri Ghazi" userId="bb17215a-62f0-4515-b7d9-ffd8e9cf1fd0" providerId="ADAL" clId="{57B63F7F-78AB-4C0C-B250-73E8B45B5308}" dt="2025-02-16T21:37:01.588" v="1462" actId="571"/>
          <ac:grpSpMkLst>
            <pc:docMk/>
            <pc:sldMk cId="0" sldId="261"/>
            <ac:grpSpMk id="33" creationId="{701CD58F-BA51-5827-25CD-DDBBE811D6E4}"/>
          </ac:grpSpMkLst>
        </pc:grpChg>
        <pc:grpChg chg="add mod ord">
          <ac:chgData name="Jouri Ghazi" userId="bb17215a-62f0-4515-b7d9-ffd8e9cf1fd0" providerId="ADAL" clId="{57B63F7F-78AB-4C0C-B250-73E8B45B5308}" dt="2025-02-16T21:45:32.433" v="1495" actId="167"/>
          <ac:grpSpMkLst>
            <pc:docMk/>
            <pc:sldMk cId="0" sldId="261"/>
            <ac:grpSpMk id="38" creationId="{47C5803D-2125-9565-AA88-BEC173E9E05B}"/>
          </ac:grpSpMkLst>
        </pc:grpChg>
        <pc:grpChg chg="add del mod">
          <ac:chgData name="Jouri Ghazi" userId="bb17215a-62f0-4515-b7d9-ffd8e9cf1fd0" providerId="ADAL" clId="{57B63F7F-78AB-4C0C-B250-73E8B45B5308}" dt="2025-02-16T23:25:24.459" v="2775" actId="478"/>
          <ac:grpSpMkLst>
            <pc:docMk/>
            <pc:sldMk cId="0" sldId="261"/>
            <ac:grpSpMk id="46" creationId="{1A896ABF-9F52-40AD-DA9E-F99367E87539}"/>
          </ac:grpSpMkLst>
        </pc:grpChg>
        <pc:grpChg chg="add mod ord">
          <ac:chgData name="Jouri Ghazi" userId="bb17215a-62f0-4515-b7d9-ffd8e9cf1fd0" providerId="ADAL" clId="{57B63F7F-78AB-4C0C-B250-73E8B45B5308}" dt="2025-02-16T21:45:32.433" v="1495" actId="167"/>
          <ac:grpSpMkLst>
            <pc:docMk/>
            <pc:sldMk cId="0" sldId="261"/>
            <ac:grpSpMk id="51" creationId="{0D0EFEEB-4B7A-557F-59A7-111B13D66D23}"/>
          </ac:grpSpMkLst>
        </pc:grpChg>
        <pc:picChg chg="add mod modCrop">
          <ac:chgData name="Jouri Ghazi" userId="bb17215a-62f0-4515-b7d9-ffd8e9cf1fd0" providerId="ADAL" clId="{57B63F7F-78AB-4C0C-B250-73E8B45B5308}" dt="2025-02-16T21:46:57.759" v="1499" actId="208"/>
          <ac:picMkLst>
            <pc:docMk/>
            <pc:sldMk cId="0" sldId="261"/>
            <ac:picMk id="2" creationId="{857942DE-910B-031E-02EC-3EE2AC3D5613}"/>
          </ac:picMkLst>
        </pc:picChg>
        <pc:picChg chg="mod topLvl">
          <ac:chgData name="Jouri Ghazi" userId="bb17215a-62f0-4515-b7d9-ffd8e9cf1fd0" providerId="ADAL" clId="{57B63F7F-78AB-4C0C-B250-73E8B45B5308}" dt="2025-02-16T21:36:23.442" v="1450" actId="164"/>
          <ac:picMkLst>
            <pc:docMk/>
            <pc:sldMk cId="0" sldId="261"/>
            <ac:picMk id="3" creationId="{D8F7479C-6C94-0682-0BA5-774588FF3823}"/>
          </ac:picMkLst>
        </pc:picChg>
        <pc:picChg chg="mod modCrop">
          <ac:chgData name="Jouri Ghazi" userId="bb17215a-62f0-4515-b7d9-ffd8e9cf1fd0" providerId="ADAL" clId="{57B63F7F-78AB-4C0C-B250-73E8B45B5308}" dt="2025-02-16T21:46:57.759" v="1499" actId="208"/>
          <ac:picMkLst>
            <pc:docMk/>
            <pc:sldMk cId="0" sldId="261"/>
            <ac:picMk id="4" creationId="{622B1711-FD01-7912-54C3-1C70AA6FC33D}"/>
          </ac:picMkLst>
        </pc:picChg>
        <pc:picChg chg="mod topLvl">
          <ac:chgData name="Jouri Ghazi" userId="bb17215a-62f0-4515-b7d9-ffd8e9cf1fd0" providerId="ADAL" clId="{57B63F7F-78AB-4C0C-B250-73E8B45B5308}" dt="2025-02-16T21:36:23.442" v="1450" actId="164"/>
          <ac:picMkLst>
            <pc:docMk/>
            <pc:sldMk cId="0" sldId="261"/>
            <ac:picMk id="5" creationId="{7ABE3524-E915-16CC-0C27-40CE7EFAE24D}"/>
          </ac:picMkLst>
        </pc:picChg>
        <pc:picChg chg="mod ord">
          <ac:chgData name="Jouri Ghazi" userId="bb17215a-62f0-4515-b7d9-ffd8e9cf1fd0" providerId="ADAL" clId="{57B63F7F-78AB-4C0C-B250-73E8B45B5308}" dt="2025-02-16T21:36:14.574" v="1447" actId="164"/>
          <ac:picMkLst>
            <pc:docMk/>
            <pc:sldMk cId="0" sldId="261"/>
            <ac:picMk id="6" creationId="{7559840C-38C2-D13F-5D19-DA2024E4F43B}"/>
          </ac:picMkLst>
        </pc:picChg>
        <pc:picChg chg="mod">
          <ac:chgData name="Jouri Ghazi" userId="bb17215a-62f0-4515-b7d9-ffd8e9cf1fd0" providerId="ADAL" clId="{57B63F7F-78AB-4C0C-B250-73E8B45B5308}" dt="2025-02-16T21:46:57.759" v="1499" actId="208"/>
          <ac:picMkLst>
            <pc:docMk/>
            <pc:sldMk cId="0" sldId="261"/>
            <ac:picMk id="8" creationId="{576676C9-1D90-A512-1886-831BC5343E2E}"/>
          </ac:picMkLst>
        </pc:picChg>
        <pc:picChg chg="add mod topLvl modCrop">
          <ac:chgData name="Jouri Ghazi" userId="bb17215a-62f0-4515-b7d9-ffd8e9cf1fd0" providerId="ADAL" clId="{57B63F7F-78AB-4C0C-B250-73E8B45B5308}" dt="2025-02-16T23:25:08.012" v="2774" actId="18131"/>
          <ac:picMkLst>
            <pc:docMk/>
            <pc:sldMk cId="0" sldId="261"/>
            <ac:picMk id="10" creationId="{0A79C689-C67C-746E-97CE-30A1AE6596CA}"/>
          </ac:picMkLst>
        </pc:picChg>
        <pc:picChg chg="mod ord">
          <ac:chgData name="Jouri Ghazi" userId="bb17215a-62f0-4515-b7d9-ffd8e9cf1fd0" providerId="ADAL" clId="{57B63F7F-78AB-4C0C-B250-73E8B45B5308}" dt="2025-02-16T21:36:14.574" v="1447" actId="164"/>
          <ac:picMkLst>
            <pc:docMk/>
            <pc:sldMk cId="0" sldId="261"/>
            <ac:picMk id="11" creationId="{5B99AC4A-8123-5DF0-3B4B-8B2E6FA344EF}"/>
          </ac:picMkLst>
        </pc:picChg>
        <pc:picChg chg="del mod">
          <ac:chgData name="Jouri Ghazi" userId="bb17215a-62f0-4515-b7d9-ffd8e9cf1fd0" providerId="ADAL" clId="{57B63F7F-78AB-4C0C-B250-73E8B45B5308}" dt="2025-02-16T21:04:47.587" v="71" actId="478"/>
          <ac:picMkLst>
            <pc:docMk/>
            <pc:sldMk cId="0" sldId="261"/>
            <ac:picMk id="12" creationId="{D371ED22-A786-A080-3A42-2D37E94416D8}"/>
          </ac:picMkLst>
        </pc:picChg>
        <pc:picChg chg="mod">
          <ac:chgData name="Jouri Ghazi" userId="bb17215a-62f0-4515-b7d9-ffd8e9cf1fd0" providerId="ADAL" clId="{57B63F7F-78AB-4C0C-B250-73E8B45B5308}" dt="2025-02-16T21:46:57.759" v="1499" actId="208"/>
          <ac:picMkLst>
            <pc:docMk/>
            <pc:sldMk cId="0" sldId="261"/>
            <ac:picMk id="13" creationId="{C76A76A1-CD3F-E1D7-E482-D818951901E4}"/>
          </ac:picMkLst>
        </pc:picChg>
        <pc:picChg chg="mod ord">
          <ac:chgData name="Jouri Ghazi" userId="bb17215a-62f0-4515-b7d9-ffd8e9cf1fd0" providerId="ADAL" clId="{57B63F7F-78AB-4C0C-B250-73E8B45B5308}" dt="2025-02-16T21:36:14.574" v="1447" actId="164"/>
          <ac:picMkLst>
            <pc:docMk/>
            <pc:sldMk cId="0" sldId="261"/>
            <ac:picMk id="15" creationId="{82760465-0012-E7DA-3D3B-70BAB5E44F0B}"/>
          </ac:picMkLst>
        </pc:picChg>
        <pc:picChg chg="mod ord">
          <ac:chgData name="Jouri Ghazi" userId="bb17215a-62f0-4515-b7d9-ffd8e9cf1fd0" providerId="ADAL" clId="{57B63F7F-78AB-4C0C-B250-73E8B45B5308}" dt="2025-02-16T21:36:14.574" v="1447" actId="164"/>
          <ac:picMkLst>
            <pc:docMk/>
            <pc:sldMk cId="0" sldId="261"/>
            <ac:picMk id="18" creationId="{F81B46B3-F0DF-8A68-D522-645630A757EB}"/>
          </ac:picMkLst>
        </pc:picChg>
        <pc:picChg chg="mod topLvl">
          <ac:chgData name="Jouri Ghazi" userId="bb17215a-62f0-4515-b7d9-ffd8e9cf1fd0" providerId="ADAL" clId="{57B63F7F-78AB-4C0C-B250-73E8B45B5308}" dt="2025-02-16T21:36:23.442" v="1450" actId="164"/>
          <ac:picMkLst>
            <pc:docMk/>
            <pc:sldMk cId="0" sldId="261"/>
            <ac:picMk id="19" creationId="{14DFAA3A-E3B9-CD0E-5B75-138737F352ED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26" creationId="{50491D4B-0FCF-39CD-F929-64F461F97711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29" creationId="{F04B073B-5859-EB06-135B-98730001207E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30" creationId="{D4C0496E-143C-1E70-4A3D-4B8608C08D8E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32" creationId="{B81201F1-739B-05B7-C113-9F62DFAB4B56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34" creationId="{6FB6538D-CF91-98F9-AA53-7F63F718988F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35" creationId="{23EB6CD9-FF2F-8845-C19B-6DD7264C2D96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36" creationId="{263B60D3-D1A0-05C7-8A21-758B22D899B5}"/>
          </ac:picMkLst>
        </pc:picChg>
        <pc:picChg chg="mod">
          <ac:chgData name="Jouri Ghazi" userId="bb17215a-62f0-4515-b7d9-ffd8e9cf1fd0" providerId="ADAL" clId="{57B63F7F-78AB-4C0C-B250-73E8B45B5308}" dt="2025-02-16T21:37:01.588" v="1462" actId="571"/>
          <ac:picMkLst>
            <pc:docMk/>
            <pc:sldMk cId="0" sldId="261"/>
            <ac:picMk id="37" creationId="{01BD187B-E7CF-536C-898E-6EF4B88D540C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2" creationId="{222F7BB5-9897-66EE-DC14-868CEECCF0C6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3" creationId="{5FA44E4E-D759-9F15-5BC3-8E4D67E777A3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4" creationId="{586BDD55-39DE-B3A1-8B41-C251D9D5D53B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5" creationId="{738FB757-0A50-1AD5-6AE3-18C66EB17858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7" creationId="{3963D90F-21A0-CD84-FF04-59F710B27A12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8" creationId="{52B146FE-5552-A19B-7AD3-4388681024B3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49" creationId="{3F16DBCC-7856-B504-CE5D-CBF166788C98}"/>
          </ac:picMkLst>
        </pc:picChg>
        <pc:picChg chg="mod">
          <ac:chgData name="Jouri Ghazi" userId="bb17215a-62f0-4515-b7d9-ffd8e9cf1fd0" providerId="ADAL" clId="{57B63F7F-78AB-4C0C-B250-73E8B45B5308}" dt="2025-02-16T21:38:32.567" v="1468" actId="571"/>
          <ac:picMkLst>
            <pc:docMk/>
            <pc:sldMk cId="0" sldId="261"/>
            <ac:picMk id="50" creationId="{A318A581-FE7F-81DA-B455-D90B95FA113D}"/>
          </ac:picMkLst>
        </pc:picChg>
        <pc:picChg chg="mod">
          <ac:chgData name="Jouri Ghazi" userId="bb17215a-62f0-4515-b7d9-ffd8e9cf1fd0" providerId="ADAL" clId="{57B63F7F-78AB-4C0C-B250-73E8B45B5308}" dt="2025-02-16T21:40:38.649" v="1477"/>
          <ac:picMkLst>
            <pc:docMk/>
            <pc:sldMk cId="0" sldId="261"/>
            <ac:picMk id="52" creationId="{BBE7DAB2-30AD-219B-69FA-F17132A5B640}"/>
          </ac:picMkLst>
        </pc:picChg>
        <pc:picChg chg="mod">
          <ac:chgData name="Jouri Ghazi" userId="bb17215a-62f0-4515-b7d9-ffd8e9cf1fd0" providerId="ADAL" clId="{57B63F7F-78AB-4C0C-B250-73E8B45B5308}" dt="2025-02-16T21:40:38.649" v="1477"/>
          <ac:picMkLst>
            <pc:docMk/>
            <pc:sldMk cId="0" sldId="261"/>
            <ac:picMk id="53" creationId="{F8E458BA-02B8-9253-66A0-21580D8CFE9B}"/>
          </ac:picMkLst>
        </pc:picChg>
        <pc:picChg chg="mod">
          <ac:chgData name="Jouri Ghazi" userId="bb17215a-62f0-4515-b7d9-ffd8e9cf1fd0" providerId="ADAL" clId="{57B63F7F-78AB-4C0C-B250-73E8B45B5308}" dt="2025-02-16T21:40:38.649" v="1477"/>
          <ac:picMkLst>
            <pc:docMk/>
            <pc:sldMk cId="0" sldId="261"/>
            <ac:picMk id="54" creationId="{26D408A2-5942-2DC7-E418-21B56C13DB61}"/>
          </ac:picMkLst>
        </pc:picChg>
        <pc:picChg chg="mod">
          <ac:chgData name="Jouri Ghazi" userId="bb17215a-62f0-4515-b7d9-ffd8e9cf1fd0" providerId="ADAL" clId="{57B63F7F-78AB-4C0C-B250-73E8B45B5308}" dt="2025-02-16T21:40:38.649" v="1477"/>
          <ac:picMkLst>
            <pc:docMk/>
            <pc:sldMk cId="0" sldId="261"/>
            <ac:picMk id="55" creationId="{14F688D8-78F3-D44E-BDEE-F90A3501E166}"/>
          </ac:picMkLst>
        </pc:picChg>
        <pc:cxnChg chg="add mod">
          <ac:chgData name="Jouri Ghazi" userId="bb17215a-62f0-4515-b7d9-ffd8e9cf1fd0" providerId="ADAL" clId="{57B63F7F-78AB-4C0C-B250-73E8B45B5308}" dt="2025-02-16T21:51:32.167" v="1531" actId="208"/>
          <ac:cxnSpMkLst>
            <pc:docMk/>
            <pc:sldMk cId="0" sldId="261"/>
            <ac:cxnSpMk id="57" creationId="{971E665B-2E40-6E53-DE70-C0535CBACE5D}"/>
          </ac:cxnSpMkLst>
        </pc:cxnChg>
        <pc:cxnChg chg="add mod">
          <ac:chgData name="Jouri Ghazi" userId="bb17215a-62f0-4515-b7d9-ffd8e9cf1fd0" providerId="ADAL" clId="{57B63F7F-78AB-4C0C-B250-73E8B45B5308}" dt="2025-02-16T21:51:32.167" v="1531" actId="208"/>
          <ac:cxnSpMkLst>
            <pc:docMk/>
            <pc:sldMk cId="0" sldId="261"/>
            <ac:cxnSpMk id="58" creationId="{4EFB76DF-CE5A-DF8F-89AC-5F2C1CEB102E}"/>
          </ac:cxnSpMkLst>
        </pc:cxnChg>
        <pc:cxnChg chg="add mod">
          <ac:chgData name="Jouri Ghazi" userId="bb17215a-62f0-4515-b7d9-ffd8e9cf1fd0" providerId="ADAL" clId="{57B63F7F-78AB-4C0C-B250-73E8B45B5308}" dt="2025-02-16T23:27:29.871" v="2784" actId="1076"/>
          <ac:cxnSpMkLst>
            <pc:docMk/>
            <pc:sldMk cId="0" sldId="261"/>
            <ac:cxnSpMk id="60" creationId="{322E1900-F175-370A-D78E-4FC6FDB148A7}"/>
          </ac:cxnSpMkLst>
        </pc:cxnChg>
        <pc:cxnChg chg="add mod">
          <ac:chgData name="Jouri Ghazi" userId="bb17215a-62f0-4515-b7d9-ffd8e9cf1fd0" providerId="ADAL" clId="{57B63F7F-78AB-4C0C-B250-73E8B45B5308}" dt="2025-02-16T23:27:38.127" v="2786" actId="1076"/>
          <ac:cxnSpMkLst>
            <pc:docMk/>
            <pc:sldMk cId="0" sldId="261"/>
            <ac:cxnSpMk id="62" creationId="{9755E51B-BA93-453C-A9EC-DD1B6EB62495}"/>
          </ac:cxnSpMkLst>
        </pc:cxnChg>
      </pc:sldChg>
      <pc:sldChg chg="addSp delSp modSp mod delAnim modAnim modNotesTx">
        <pc:chgData name="Jouri Ghazi" userId="bb17215a-62f0-4515-b7d9-ffd8e9cf1fd0" providerId="ADAL" clId="{57B63F7F-78AB-4C0C-B250-73E8B45B5308}" dt="2025-02-17T14:22:40.919" v="4029"/>
        <pc:sldMkLst>
          <pc:docMk/>
          <pc:sldMk cId="497761111" sldId="267"/>
        </pc:sldMkLst>
        <pc:spChg chg="add del mod">
          <ac:chgData name="Jouri Ghazi" userId="bb17215a-62f0-4515-b7d9-ffd8e9cf1fd0" providerId="ADAL" clId="{57B63F7F-78AB-4C0C-B250-73E8B45B5308}" dt="2025-02-16T22:01:00.484" v="1575" actId="478"/>
          <ac:spMkLst>
            <pc:docMk/>
            <pc:sldMk cId="497761111" sldId="267"/>
            <ac:spMk id="2" creationId="{49B70DFE-AA9B-0ED5-8E99-0AA4CDF6236B}"/>
          </ac:spMkLst>
        </pc:spChg>
        <pc:spChg chg="del">
          <ac:chgData name="Jouri Ghazi" userId="bb17215a-62f0-4515-b7d9-ffd8e9cf1fd0" providerId="ADAL" clId="{57B63F7F-78AB-4C0C-B250-73E8B45B5308}" dt="2025-02-16T23:30:12.042" v="2791" actId="478"/>
          <ac:spMkLst>
            <pc:docMk/>
            <pc:sldMk cId="497761111" sldId="267"/>
            <ac:spMk id="9" creationId="{82246A9D-0129-8F2B-36D5-7E620CC30D91}"/>
          </ac:spMkLst>
        </pc:spChg>
        <pc:spChg chg="del">
          <ac:chgData name="Jouri Ghazi" userId="bb17215a-62f0-4515-b7d9-ffd8e9cf1fd0" providerId="ADAL" clId="{57B63F7F-78AB-4C0C-B250-73E8B45B5308}" dt="2025-02-16T23:30:12.042" v="2791" actId="478"/>
          <ac:spMkLst>
            <pc:docMk/>
            <pc:sldMk cId="497761111" sldId="267"/>
            <ac:spMk id="10" creationId="{91AF5758-80E6-CA6B-8BC9-AFBF4B7B8F92}"/>
          </ac:spMkLst>
        </pc:spChg>
        <pc:spChg chg="del">
          <ac:chgData name="Jouri Ghazi" userId="bb17215a-62f0-4515-b7d9-ffd8e9cf1fd0" providerId="ADAL" clId="{57B63F7F-78AB-4C0C-B250-73E8B45B5308}" dt="2025-02-16T23:30:12.042" v="2791" actId="478"/>
          <ac:spMkLst>
            <pc:docMk/>
            <pc:sldMk cId="497761111" sldId="267"/>
            <ac:spMk id="11" creationId="{05A547EC-7E05-27F3-2719-AA6BB10E62E6}"/>
          </ac:spMkLst>
        </pc:spChg>
        <pc:spChg chg="del">
          <ac:chgData name="Jouri Ghazi" userId="bb17215a-62f0-4515-b7d9-ffd8e9cf1fd0" providerId="ADAL" clId="{57B63F7F-78AB-4C0C-B250-73E8B45B5308}" dt="2025-02-16T23:30:12.042" v="2791" actId="478"/>
          <ac:spMkLst>
            <pc:docMk/>
            <pc:sldMk cId="497761111" sldId="267"/>
            <ac:spMk id="12" creationId="{BB75AD21-1BBC-6B8F-DB62-EC17CF7EA52A}"/>
          </ac:spMkLst>
        </pc:spChg>
        <pc:spChg chg="del">
          <ac:chgData name="Jouri Ghazi" userId="bb17215a-62f0-4515-b7d9-ffd8e9cf1fd0" providerId="ADAL" clId="{57B63F7F-78AB-4C0C-B250-73E8B45B5308}" dt="2025-02-16T23:30:12.042" v="2791" actId="478"/>
          <ac:spMkLst>
            <pc:docMk/>
            <pc:sldMk cId="497761111" sldId="267"/>
            <ac:spMk id="13" creationId="{ADEAE222-D600-4CD2-0051-47A9818BC49B}"/>
          </ac:spMkLst>
        </pc:spChg>
        <pc:spChg chg="del mod">
          <ac:chgData name="Jouri Ghazi" userId="bb17215a-62f0-4515-b7d9-ffd8e9cf1fd0" providerId="ADAL" clId="{57B63F7F-78AB-4C0C-B250-73E8B45B5308}" dt="2025-02-16T23:30:12.042" v="2791" actId="478"/>
          <ac:spMkLst>
            <pc:docMk/>
            <pc:sldMk cId="497761111" sldId="267"/>
            <ac:spMk id="14" creationId="{D6A95E05-6501-EF5C-0AEF-6E77797DD82E}"/>
          </ac:spMkLst>
        </pc:spChg>
        <pc:spChg chg="mod">
          <ac:chgData name="Jouri Ghazi" userId="bb17215a-62f0-4515-b7d9-ffd8e9cf1fd0" providerId="ADAL" clId="{57B63F7F-78AB-4C0C-B250-73E8B45B5308}" dt="2025-02-17T00:57:08.161" v="3616" actId="2711"/>
          <ac:spMkLst>
            <pc:docMk/>
            <pc:sldMk cId="497761111" sldId="267"/>
            <ac:spMk id="16" creationId="{75CE6428-D766-6494-D453-2B8D6CA007A5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24" creationId="{3558FFB7-C505-BDB1-0101-8DFBB7D15BCA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25" creationId="{1924BA3B-FC42-DA86-E710-94A33EFA8C30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26" creationId="{B7272621-0002-451E-8ACE-1331BBDE9603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27" creationId="{6DFD5ACE-C092-98C3-84B9-BC555CD28885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28" creationId="{83BF01AE-6920-7899-01EB-D9E80C2EA35B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29" creationId="{5A32F7E4-8323-119A-FE4E-7203D3856435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30" creationId="{072BFF88-0CE5-80E0-9909-5078D989408E}"/>
          </ac:spMkLst>
        </pc:spChg>
        <pc:spChg chg="add mod">
          <ac:chgData name="Jouri Ghazi" userId="bb17215a-62f0-4515-b7d9-ffd8e9cf1fd0" providerId="ADAL" clId="{57B63F7F-78AB-4C0C-B250-73E8B45B5308}" dt="2025-02-17T00:08:18.443" v="3134" actId="1076"/>
          <ac:spMkLst>
            <pc:docMk/>
            <pc:sldMk cId="497761111" sldId="267"/>
            <ac:spMk id="31" creationId="{F5761D32-56D1-E43F-53CA-D3FC9C338810}"/>
          </ac:spMkLst>
        </pc:spChg>
        <pc:spChg chg="add mod">
          <ac:chgData name="Jouri Ghazi" userId="bb17215a-62f0-4515-b7d9-ffd8e9cf1fd0" providerId="ADAL" clId="{57B63F7F-78AB-4C0C-B250-73E8B45B5308}" dt="2025-02-17T00:57:13.658" v="3617" actId="2711"/>
          <ac:spMkLst>
            <pc:docMk/>
            <pc:sldMk cId="497761111" sldId="267"/>
            <ac:spMk id="33" creationId="{6BBE6442-AA0D-5D02-34F7-5F1D82D18141}"/>
          </ac:spMkLst>
        </pc:spChg>
        <pc:grpChg chg="add del mod">
          <ac:chgData name="Jouri Ghazi" userId="bb17215a-62f0-4515-b7d9-ffd8e9cf1fd0" providerId="ADAL" clId="{57B63F7F-78AB-4C0C-B250-73E8B45B5308}" dt="2025-02-16T23:36:17.353" v="2929" actId="165"/>
          <ac:grpSpMkLst>
            <pc:docMk/>
            <pc:sldMk cId="497761111" sldId="267"/>
            <ac:grpSpMk id="3" creationId="{40473E12-63C8-8CAB-B55D-BF0532BC9E0E}"/>
          </ac:grpSpMkLst>
        </pc:grpChg>
        <pc:grpChg chg="add mod">
          <ac:chgData name="Jouri Ghazi" userId="bb17215a-62f0-4515-b7d9-ffd8e9cf1fd0" providerId="ADAL" clId="{57B63F7F-78AB-4C0C-B250-73E8B45B5308}" dt="2025-02-16T23:58:31.590" v="3064" actId="164"/>
          <ac:grpSpMkLst>
            <pc:docMk/>
            <pc:sldMk cId="497761111" sldId="267"/>
            <ac:grpSpMk id="7" creationId="{0299843B-516C-D2ED-6463-02A624B6E0BD}"/>
          </ac:grpSpMkLst>
        </pc:grpChg>
        <pc:grpChg chg="add del mod">
          <ac:chgData name="Jouri Ghazi" userId="bb17215a-62f0-4515-b7d9-ffd8e9cf1fd0" providerId="ADAL" clId="{57B63F7F-78AB-4C0C-B250-73E8B45B5308}" dt="2025-02-17T01:04:33.609" v="3709" actId="21"/>
          <ac:grpSpMkLst>
            <pc:docMk/>
            <pc:sldMk cId="497761111" sldId="267"/>
            <ac:grpSpMk id="8" creationId="{462DBDEB-6687-35BD-3615-2A9349F4F02A}"/>
          </ac:grpSpMkLst>
        </pc:grpChg>
        <pc:grpChg chg="add del mod">
          <ac:chgData name="Jouri Ghazi" userId="bb17215a-62f0-4515-b7d9-ffd8e9cf1fd0" providerId="ADAL" clId="{57B63F7F-78AB-4C0C-B250-73E8B45B5308}" dt="2025-02-17T01:04:35.426" v="3710" actId="478"/>
          <ac:grpSpMkLst>
            <pc:docMk/>
            <pc:sldMk cId="497761111" sldId="267"/>
            <ac:grpSpMk id="32" creationId="{B328D7E8-BE7D-7D2D-80FE-0BAF61262F13}"/>
          </ac:grpSpMkLst>
        </pc:grpChg>
        <pc:grpChg chg="add mod">
          <ac:chgData name="Jouri Ghazi" userId="bb17215a-62f0-4515-b7d9-ffd8e9cf1fd0" providerId="ADAL" clId="{57B63F7F-78AB-4C0C-B250-73E8B45B5308}" dt="2025-02-17T01:04:38.209" v="3712" actId="1076"/>
          <ac:grpSpMkLst>
            <pc:docMk/>
            <pc:sldMk cId="497761111" sldId="267"/>
            <ac:grpSpMk id="34" creationId="{462DBDEB-6687-35BD-3615-2A9349F4F02A}"/>
          </ac:grpSpMkLst>
        </pc:grpChg>
        <pc:picChg chg="add mod">
          <ac:chgData name="Jouri Ghazi" userId="bb17215a-62f0-4515-b7d9-ffd8e9cf1fd0" providerId="ADAL" clId="{57B63F7F-78AB-4C0C-B250-73E8B45B5308}" dt="2025-02-17T00:08:18.443" v="3134" actId="1076"/>
          <ac:picMkLst>
            <pc:docMk/>
            <pc:sldMk cId="497761111" sldId="267"/>
            <ac:picMk id="4" creationId="{8FBC9D92-F9F9-3A0F-B8F2-A8C51FE51C8F}"/>
          </ac:picMkLst>
        </pc:picChg>
        <pc:picChg chg="add mod">
          <ac:chgData name="Jouri Ghazi" userId="bb17215a-62f0-4515-b7d9-ffd8e9cf1fd0" providerId="ADAL" clId="{57B63F7F-78AB-4C0C-B250-73E8B45B5308}" dt="2025-02-16T23:58:43.295" v="3070" actId="1076"/>
          <ac:picMkLst>
            <pc:docMk/>
            <pc:sldMk cId="497761111" sldId="267"/>
            <ac:picMk id="5" creationId="{901EDC4D-6EBA-1EE9-437A-0C7550F708E9}"/>
          </ac:picMkLst>
        </pc:picChg>
        <pc:picChg chg="add mod">
          <ac:chgData name="Jouri Ghazi" userId="bb17215a-62f0-4515-b7d9-ffd8e9cf1fd0" providerId="ADAL" clId="{57B63F7F-78AB-4C0C-B250-73E8B45B5308}" dt="2025-02-16T23:58:31.590" v="3064" actId="164"/>
          <ac:picMkLst>
            <pc:docMk/>
            <pc:sldMk cId="497761111" sldId="267"/>
            <ac:picMk id="6" creationId="{B233D9FE-BD53-69B1-70AA-1C1F2C5EEB02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15" creationId="{2CAB815F-0644-ADDD-1192-66898661BFED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17" creationId="{018FF71B-7834-2796-A15F-0211C9508118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18" creationId="{DBF59CEE-3CBC-ECBA-ACA9-F847096327AF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19" creationId="{13B80282-B981-71ED-D71C-F774E0C6C7D5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20" creationId="{B097E847-F94B-0B2B-9ECF-91EAEC85D7B8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21" creationId="{06C8F580-1279-BA8D-F03E-D7C3531AC580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22" creationId="{D6C8C0DC-DEC6-8DE0-2638-3D1D7907B6F9}"/>
          </ac:picMkLst>
        </pc:picChg>
        <pc:picChg chg="mod">
          <ac:chgData name="Jouri Ghazi" userId="bb17215a-62f0-4515-b7d9-ffd8e9cf1fd0" providerId="ADAL" clId="{57B63F7F-78AB-4C0C-B250-73E8B45B5308}" dt="2025-02-17T01:04:31.941" v="3708" actId="1076"/>
          <ac:picMkLst>
            <pc:docMk/>
            <pc:sldMk cId="497761111" sldId="267"/>
            <ac:picMk id="23" creationId="{A833D614-8A30-6F7C-718A-6E71DBF026E4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35" creationId="{2CAB815F-0644-ADDD-1192-66898661BFED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36" creationId="{018FF71B-7834-2796-A15F-0211C9508118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37" creationId="{DBF59CEE-3CBC-ECBA-ACA9-F847096327AF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38" creationId="{13B80282-B981-71ED-D71C-F774E0C6C7D5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39" creationId="{B097E847-F94B-0B2B-9ECF-91EAEC85D7B8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40" creationId="{06C8F580-1279-BA8D-F03E-D7C3531AC580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41" creationId="{D6C8C0DC-DEC6-8DE0-2638-3D1D7907B6F9}"/>
          </ac:picMkLst>
        </pc:picChg>
        <pc:picChg chg="mod">
          <ac:chgData name="Jouri Ghazi" userId="bb17215a-62f0-4515-b7d9-ffd8e9cf1fd0" providerId="ADAL" clId="{57B63F7F-78AB-4C0C-B250-73E8B45B5308}" dt="2025-02-17T01:04:38.209" v="3712" actId="1076"/>
          <ac:picMkLst>
            <pc:docMk/>
            <pc:sldMk cId="497761111" sldId="267"/>
            <ac:picMk id="42" creationId="{A833D614-8A30-6F7C-718A-6E71DBF026E4}"/>
          </ac:picMkLst>
        </pc:picChg>
        <pc:picChg chg="add del mod topLvl">
          <ac:chgData name="Jouri Ghazi" userId="bb17215a-62f0-4515-b7d9-ffd8e9cf1fd0" providerId="ADAL" clId="{57B63F7F-78AB-4C0C-B250-73E8B45B5308}" dt="2025-02-16T23:56:08.764" v="3046" actId="478"/>
          <ac:picMkLst>
            <pc:docMk/>
            <pc:sldMk cId="497761111" sldId="267"/>
            <ac:picMk id="1026" creationId="{13EBAE68-0B74-2B6F-E5B3-442923F7B90E}"/>
          </ac:picMkLst>
        </pc:picChg>
        <pc:picChg chg="add del mod topLvl">
          <ac:chgData name="Jouri Ghazi" userId="bb17215a-62f0-4515-b7d9-ffd8e9cf1fd0" providerId="ADAL" clId="{57B63F7F-78AB-4C0C-B250-73E8B45B5308}" dt="2025-02-16T23:40:52.894" v="2948" actId="478"/>
          <ac:picMkLst>
            <pc:docMk/>
            <pc:sldMk cId="497761111" sldId="267"/>
            <ac:picMk id="1028" creationId="{FEBE1766-8D3B-668B-DBC2-11408362906D}"/>
          </ac:picMkLst>
        </pc:picChg>
        <pc:picChg chg="add mod">
          <ac:chgData name="Jouri Ghazi" userId="bb17215a-62f0-4515-b7d9-ffd8e9cf1fd0" providerId="ADAL" clId="{57B63F7F-78AB-4C0C-B250-73E8B45B5308}" dt="2025-02-16T23:30:40.823" v="2795"/>
          <ac:picMkLst>
            <pc:docMk/>
            <pc:sldMk cId="497761111" sldId="267"/>
            <ac:picMk id="1030" creationId="{91503BFE-A0DE-9FB5-B14D-127C307DE0F9}"/>
          </ac:picMkLst>
        </pc:picChg>
        <pc:picChg chg="add mod topLvl">
          <ac:chgData name="Jouri Ghazi" userId="bb17215a-62f0-4515-b7d9-ffd8e9cf1fd0" providerId="ADAL" clId="{57B63F7F-78AB-4C0C-B250-73E8B45B5308}" dt="2025-02-16T23:58:43.295" v="3070" actId="1076"/>
          <ac:picMkLst>
            <pc:docMk/>
            <pc:sldMk cId="497761111" sldId="267"/>
            <ac:picMk id="1032" creationId="{39778061-8E17-8AA0-208F-BA4C1C1B9DA4}"/>
          </ac:picMkLst>
        </pc:picChg>
        <pc:picChg chg="add mod topLvl">
          <ac:chgData name="Jouri Ghazi" userId="bb17215a-62f0-4515-b7d9-ffd8e9cf1fd0" providerId="ADAL" clId="{57B63F7F-78AB-4C0C-B250-73E8B45B5308}" dt="2025-02-16T23:58:43.295" v="3070" actId="1076"/>
          <ac:picMkLst>
            <pc:docMk/>
            <pc:sldMk cId="497761111" sldId="267"/>
            <ac:picMk id="1034" creationId="{875B1AFF-666E-1DC3-156D-84A176417ED2}"/>
          </ac:picMkLst>
        </pc:picChg>
        <pc:picChg chg="add mod topLvl">
          <ac:chgData name="Jouri Ghazi" userId="bb17215a-62f0-4515-b7d9-ffd8e9cf1fd0" providerId="ADAL" clId="{57B63F7F-78AB-4C0C-B250-73E8B45B5308}" dt="2025-02-16T23:58:43.295" v="3070" actId="1076"/>
          <ac:picMkLst>
            <pc:docMk/>
            <pc:sldMk cId="497761111" sldId="267"/>
            <ac:picMk id="1036" creationId="{DA724838-2EC3-5766-4DF9-E44646F90A1B}"/>
          </ac:picMkLst>
        </pc:picChg>
        <pc:picChg chg="add del mod topLvl">
          <ac:chgData name="Jouri Ghazi" userId="bb17215a-62f0-4515-b7d9-ffd8e9cf1fd0" providerId="ADAL" clId="{57B63F7F-78AB-4C0C-B250-73E8B45B5308}" dt="2025-02-16T23:58:08.632" v="3060" actId="478"/>
          <ac:picMkLst>
            <pc:docMk/>
            <pc:sldMk cId="497761111" sldId="267"/>
            <ac:picMk id="1038" creationId="{F89F7E87-1CE7-8DD4-1A8B-7088267FFA10}"/>
          </ac:picMkLst>
        </pc:picChg>
        <pc:picChg chg="add del mod topLvl">
          <ac:chgData name="Jouri Ghazi" userId="bb17215a-62f0-4515-b7d9-ffd8e9cf1fd0" providerId="ADAL" clId="{57B63F7F-78AB-4C0C-B250-73E8B45B5308}" dt="2025-02-16T23:56:07.346" v="3045" actId="478"/>
          <ac:picMkLst>
            <pc:docMk/>
            <pc:sldMk cId="497761111" sldId="267"/>
            <ac:picMk id="1040" creationId="{90CB800E-A25F-790D-8BB5-08E99FCAC233}"/>
          </ac:picMkLst>
        </pc:picChg>
        <pc:picChg chg="add del mod topLvl">
          <ac:chgData name="Jouri Ghazi" userId="bb17215a-62f0-4515-b7d9-ffd8e9cf1fd0" providerId="ADAL" clId="{57B63F7F-78AB-4C0C-B250-73E8B45B5308}" dt="2025-02-16T23:48:31.607" v="2973" actId="478"/>
          <ac:picMkLst>
            <pc:docMk/>
            <pc:sldMk cId="497761111" sldId="267"/>
            <ac:picMk id="1042" creationId="{4D425EF1-2D6F-E7AB-5572-9E824D8DDB61}"/>
          </ac:picMkLst>
        </pc:picChg>
        <pc:picChg chg="add del mod">
          <ac:chgData name="Jouri Ghazi" userId="bb17215a-62f0-4515-b7d9-ffd8e9cf1fd0" providerId="ADAL" clId="{57B63F7F-78AB-4C0C-B250-73E8B45B5308}" dt="2025-02-16T23:54:53.808" v="3033" actId="478"/>
          <ac:picMkLst>
            <pc:docMk/>
            <pc:sldMk cId="497761111" sldId="267"/>
            <ac:picMk id="1044" creationId="{3E3120A1-704E-4699-CBE2-CC48AF47EFA3}"/>
          </ac:picMkLst>
        </pc:picChg>
        <pc:picChg chg="add del mod">
          <ac:chgData name="Jouri Ghazi" userId="bb17215a-62f0-4515-b7d9-ffd8e9cf1fd0" providerId="ADAL" clId="{57B63F7F-78AB-4C0C-B250-73E8B45B5308}" dt="2025-02-16T23:46:56.841" v="2964" actId="478"/>
          <ac:picMkLst>
            <pc:docMk/>
            <pc:sldMk cId="497761111" sldId="267"/>
            <ac:picMk id="1046" creationId="{C34B80F8-4CAF-D37D-A239-E02B01FBEED4}"/>
          </ac:picMkLst>
        </pc:picChg>
        <pc:picChg chg="add del mod">
          <ac:chgData name="Jouri Ghazi" userId="bb17215a-62f0-4515-b7d9-ffd8e9cf1fd0" providerId="ADAL" clId="{57B63F7F-78AB-4C0C-B250-73E8B45B5308}" dt="2025-02-16T23:49:53.711" v="2995" actId="478"/>
          <ac:picMkLst>
            <pc:docMk/>
            <pc:sldMk cId="497761111" sldId="267"/>
            <ac:picMk id="1048" creationId="{BCC462FB-A1CD-FE6F-C55D-EBAC995904C7}"/>
          </ac:picMkLst>
        </pc:picChg>
        <pc:picChg chg="add del mod">
          <ac:chgData name="Jouri Ghazi" userId="bb17215a-62f0-4515-b7d9-ffd8e9cf1fd0" providerId="ADAL" clId="{57B63F7F-78AB-4C0C-B250-73E8B45B5308}" dt="2025-02-16T23:49:53.711" v="2995" actId="478"/>
          <ac:picMkLst>
            <pc:docMk/>
            <pc:sldMk cId="497761111" sldId="267"/>
            <ac:picMk id="1050" creationId="{F897566E-5855-A357-7556-DAC153E27957}"/>
          </ac:picMkLst>
        </pc:picChg>
        <pc:picChg chg="add del mod">
          <ac:chgData name="Jouri Ghazi" userId="bb17215a-62f0-4515-b7d9-ffd8e9cf1fd0" providerId="ADAL" clId="{57B63F7F-78AB-4C0C-B250-73E8B45B5308}" dt="2025-02-16T23:58:43.295" v="3070" actId="1076"/>
          <ac:picMkLst>
            <pc:docMk/>
            <pc:sldMk cId="497761111" sldId="267"/>
            <ac:picMk id="1052" creationId="{5C2265E2-833A-30B4-4AF2-8729EFD43BA7}"/>
          </ac:picMkLst>
        </pc:picChg>
        <pc:picChg chg="add mod">
          <ac:chgData name="Jouri Ghazi" userId="bb17215a-62f0-4515-b7d9-ffd8e9cf1fd0" providerId="ADAL" clId="{57B63F7F-78AB-4C0C-B250-73E8B45B5308}" dt="2025-02-16T23:58:31.590" v="3064" actId="164"/>
          <ac:picMkLst>
            <pc:docMk/>
            <pc:sldMk cId="497761111" sldId="267"/>
            <ac:picMk id="1054" creationId="{5946178F-D1BF-2B0C-4455-CACC1010C148}"/>
          </ac:picMkLst>
        </pc:picChg>
      </pc:sldChg>
      <pc:sldChg chg="modSp mod modAnim modNotesTx">
        <pc:chgData name="Jouri Ghazi" userId="bb17215a-62f0-4515-b7d9-ffd8e9cf1fd0" providerId="ADAL" clId="{57B63F7F-78AB-4C0C-B250-73E8B45B5308}" dt="2025-02-17T14:22:43.368" v="4030"/>
        <pc:sldMkLst>
          <pc:docMk/>
          <pc:sldMk cId="2314488475" sldId="268"/>
        </pc:sldMkLst>
        <pc:spChg chg="mod">
          <ac:chgData name="Jouri Ghazi" userId="bb17215a-62f0-4515-b7d9-ffd8e9cf1fd0" providerId="ADAL" clId="{57B63F7F-78AB-4C0C-B250-73E8B45B5308}" dt="2025-02-17T00:57:30.651" v="3626" actId="1035"/>
          <ac:spMkLst>
            <pc:docMk/>
            <pc:sldMk cId="2314488475" sldId="268"/>
            <ac:spMk id="7" creationId="{E25828E6-FB17-D6F4-2912-678DFC63B548}"/>
          </ac:spMkLst>
        </pc:spChg>
        <pc:spChg chg="mod">
          <ac:chgData name="Jouri Ghazi" userId="bb17215a-62f0-4515-b7d9-ffd8e9cf1fd0" providerId="ADAL" clId="{57B63F7F-78AB-4C0C-B250-73E8B45B5308}" dt="2025-02-17T00:07:32.829" v="3122" actId="20577"/>
          <ac:spMkLst>
            <pc:docMk/>
            <pc:sldMk cId="2314488475" sldId="268"/>
            <ac:spMk id="8" creationId="{BBC73663-1E07-83D7-0639-137D6945CDE8}"/>
          </ac:spMkLst>
        </pc:spChg>
        <pc:spChg chg="mod">
          <ac:chgData name="Jouri Ghazi" userId="bb17215a-62f0-4515-b7d9-ffd8e9cf1fd0" providerId="ADAL" clId="{57B63F7F-78AB-4C0C-B250-73E8B45B5308}" dt="2025-02-17T00:08:47.403" v="3135" actId="14100"/>
          <ac:spMkLst>
            <pc:docMk/>
            <pc:sldMk cId="2314488475" sldId="268"/>
            <ac:spMk id="9" creationId="{34150415-D558-0CE0-05AF-D242177DFB22}"/>
          </ac:spMkLst>
        </pc:spChg>
        <pc:spChg chg="mod">
          <ac:chgData name="Jouri Ghazi" userId="bb17215a-62f0-4515-b7d9-ffd8e9cf1fd0" providerId="ADAL" clId="{57B63F7F-78AB-4C0C-B250-73E8B45B5308}" dt="2025-02-16T22:02:41.537" v="1667" actId="14861"/>
          <ac:spMkLst>
            <pc:docMk/>
            <pc:sldMk cId="2314488475" sldId="268"/>
            <ac:spMk id="64" creationId="{7494CE3F-BE46-033F-7937-6BAE7024BA18}"/>
          </ac:spMkLst>
        </pc:spChg>
        <pc:spChg chg="mod">
          <ac:chgData name="Jouri Ghazi" userId="bb17215a-62f0-4515-b7d9-ffd8e9cf1fd0" providerId="ADAL" clId="{57B63F7F-78AB-4C0C-B250-73E8B45B5308}" dt="2025-02-16T22:02:41.537" v="1667" actId="14861"/>
          <ac:spMkLst>
            <pc:docMk/>
            <pc:sldMk cId="2314488475" sldId="268"/>
            <ac:spMk id="66" creationId="{96E0E6B2-E8F9-0D02-ED93-4821FB8CD141}"/>
          </ac:spMkLst>
        </pc:spChg>
        <pc:spChg chg="mod">
          <ac:chgData name="Jouri Ghazi" userId="bb17215a-62f0-4515-b7d9-ffd8e9cf1fd0" providerId="ADAL" clId="{57B63F7F-78AB-4C0C-B250-73E8B45B5308}" dt="2025-02-16T22:02:41.537" v="1667" actId="14861"/>
          <ac:spMkLst>
            <pc:docMk/>
            <pc:sldMk cId="2314488475" sldId="268"/>
            <ac:spMk id="73" creationId="{3B2F02FA-88E6-D284-0D30-5F1F60E90813}"/>
          </ac:spMkLst>
        </pc:spChg>
      </pc:sldChg>
      <pc:sldChg chg="modSp mod modAnim modNotesTx">
        <pc:chgData name="Jouri Ghazi" userId="bb17215a-62f0-4515-b7d9-ffd8e9cf1fd0" providerId="ADAL" clId="{57B63F7F-78AB-4C0C-B250-73E8B45B5308}" dt="2025-02-17T14:20:35.432" v="3957" actId="20577"/>
        <pc:sldMkLst>
          <pc:docMk/>
          <pc:sldMk cId="832093322" sldId="271"/>
        </pc:sldMkLst>
        <pc:spChg chg="mod">
          <ac:chgData name="Jouri Ghazi" userId="bb17215a-62f0-4515-b7d9-ffd8e9cf1fd0" providerId="ADAL" clId="{57B63F7F-78AB-4C0C-B250-73E8B45B5308}" dt="2025-02-17T00:58:08.856" v="3633" actId="2711"/>
          <ac:spMkLst>
            <pc:docMk/>
            <pc:sldMk cId="832093322" sldId="271"/>
            <ac:spMk id="18" creationId="{EF30C1B6-874D-1302-C11C-B956839AE6AA}"/>
          </ac:spMkLst>
        </pc:spChg>
        <pc:spChg chg="mod">
          <ac:chgData name="Jouri Ghazi" userId="bb17215a-62f0-4515-b7d9-ffd8e9cf1fd0" providerId="ADAL" clId="{57B63F7F-78AB-4C0C-B250-73E8B45B5308}" dt="2025-02-17T00:58:05.139" v="3632" actId="2711"/>
          <ac:spMkLst>
            <pc:docMk/>
            <pc:sldMk cId="832093322" sldId="271"/>
            <ac:spMk id="22" creationId="{DCA538F3-FD30-F3F5-5D57-D8B17CC37831}"/>
          </ac:spMkLst>
        </pc:spChg>
        <pc:spChg chg="mod">
          <ac:chgData name="Jouri Ghazi" userId="bb17215a-62f0-4515-b7d9-ffd8e9cf1fd0" providerId="ADAL" clId="{57B63F7F-78AB-4C0C-B250-73E8B45B5308}" dt="2025-02-17T00:57:59.288" v="3631" actId="2711"/>
          <ac:spMkLst>
            <pc:docMk/>
            <pc:sldMk cId="832093322" sldId="271"/>
            <ac:spMk id="2162" creationId="{9582153C-4BFB-6975-2E8D-EEBD3E4D5BF0}"/>
          </ac:spMkLst>
        </pc:spChg>
      </pc:sldChg>
      <pc:sldChg chg="modSp mod modAnim modNotesTx">
        <pc:chgData name="Jouri Ghazi" userId="bb17215a-62f0-4515-b7d9-ffd8e9cf1fd0" providerId="ADAL" clId="{57B63F7F-78AB-4C0C-B250-73E8B45B5308}" dt="2025-02-17T14:20:22.655" v="3944" actId="20577"/>
        <pc:sldMkLst>
          <pc:docMk/>
          <pc:sldMk cId="2647313629" sldId="272"/>
        </pc:sldMkLst>
        <pc:spChg chg="mod">
          <ac:chgData name="Jouri Ghazi" userId="bb17215a-62f0-4515-b7d9-ffd8e9cf1fd0" providerId="ADAL" clId="{57B63F7F-78AB-4C0C-B250-73E8B45B5308}" dt="2025-02-17T00:58:33.634" v="3637" actId="2711"/>
          <ac:spMkLst>
            <pc:docMk/>
            <pc:sldMk cId="2647313629" sldId="272"/>
            <ac:spMk id="2162" creationId="{29C35192-7E20-F06D-383A-BE32E7A5127C}"/>
          </ac:spMkLst>
        </pc:spChg>
      </pc:sldChg>
      <pc:sldChg chg="addSp modSp mod modAnim modNotesTx">
        <pc:chgData name="Jouri Ghazi" userId="bb17215a-62f0-4515-b7d9-ffd8e9cf1fd0" providerId="ADAL" clId="{57B63F7F-78AB-4C0C-B250-73E8B45B5308}" dt="2025-02-17T14:20:54.043" v="3977" actId="20577"/>
        <pc:sldMkLst>
          <pc:docMk/>
          <pc:sldMk cId="167704459" sldId="273"/>
        </pc:sldMkLst>
        <pc:spChg chg="add mod">
          <ac:chgData name="Jouri Ghazi" userId="bb17215a-62f0-4515-b7d9-ffd8e9cf1fd0" providerId="ADAL" clId="{57B63F7F-78AB-4C0C-B250-73E8B45B5308}" dt="2025-02-17T00:13:09.929" v="3255" actId="14100"/>
          <ac:spMkLst>
            <pc:docMk/>
            <pc:sldMk cId="167704459" sldId="273"/>
            <ac:spMk id="2" creationId="{88CA0451-DF24-1E6A-0812-22C3330B2C8B}"/>
          </ac:spMkLst>
        </pc:spChg>
        <pc:spChg chg="add mod">
          <ac:chgData name="Jouri Ghazi" userId="bb17215a-62f0-4515-b7d9-ffd8e9cf1fd0" providerId="ADAL" clId="{57B63F7F-78AB-4C0C-B250-73E8B45B5308}" dt="2025-02-17T00:13:26.352" v="3256" actId="1076"/>
          <ac:spMkLst>
            <pc:docMk/>
            <pc:sldMk cId="167704459" sldId="273"/>
            <ac:spMk id="4" creationId="{748F2581-5D3C-D6DC-C1EE-30AB26BF3CB8}"/>
          </ac:spMkLst>
        </pc:spChg>
        <pc:spChg chg="add mod">
          <ac:chgData name="Jouri Ghazi" userId="bb17215a-62f0-4515-b7d9-ffd8e9cf1fd0" providerId="ADAL" clId="{57B63F7F-78AB-4C0C-B250-73E8B45B5308}" dt="2025-02-17T00:13:26.352" v="3256" actId="1076"/>
          <ac:spMkLst>
            <pc:docMk/>
            <pc:sldMk cId="167704459" sldId="273"/>
            <ac:spMk id="5" creationId="{22BE6F82-9838-A2DF-10FD-D6B9D33E40D9}"/>
          </ac:spMkLst>
        </pc:spChg>
        <pc:spChg chg="mod">
          <ac:chgData name="Jouri Ghazi" userId="bb17215a-62f0-4515-b7d9-ffd8e9cf1fd0" providerId="ADAL" clId="{57B63F7F-78AB-4C0C-B250-73E8B45B5308}" dt="2025-02-17T00:59:03.387" v="3676" actId="6549"/>
          <ac:spMkLst>
            <pc:docMk/>
            <pc:sldMk cId="167704459" sldId="273"/>
            <ac:spMk id="2162" creationId="{C33DE4D9-6B17-141F-9CFB-2BDD5940A20D}"/>
          </ac:spMkLst>
        </pc:spChg>
        <pc:spChg chg="mod">
          <ac:chgData name="Jouri Ghazi" userId="bb17215a-62f0-4515-b7d9-ffd8e9cf1fd0" providerId="ADAL" clId="{57B63F7F-78AB-4C0C-B250-73E8B45B5308}" dt="2025-02-17T00:12:49.301" v="3252" actId="20577"/>
          <ac:spMkLst>
            <pc:docMk/>
            <pc:sldMk cId="167704459" sldId="273"/>
            <ac:spMk id="2431" creationId="{CEEB0CF0-FB4B-15DF-F923-ADB460E70AC4}"/>
          </ac:spMkLst>
        </pc:spChg>
        <pc:grpChg chg="mod">
          <ac:chgData name="Jouri Ghazi" userId="bb17215a-62f0-4515-b7d9-ffd8e9cf1fd0" providerId="ADAL" clId="{57B63F7F-78AB-4C0C-B250-73E8B45B5308}" dt="2025-02-17T00:13:26.352" v="3256" actId="1076"/>
          <ac:grpSpMkLst>
            <pc:docMk/>
            <pc:sldMk cId="167704459" sldId="273"/>
            <ac:grpSpMk id="2295" creationId="{16A10D06-2218-C894-B45B-A585BA88B100}"/>
          </ac:grpSpMkLst>
        </pc:grpChg>
      </pc:sldChg>
      <pc:sldChg chg="modSp setBg modAnim modNotesTx">
        <pc:chgData name="Jouri Ghazi" userId="bb17215a-62f0-4515-b7d9-ffd8e9cf1fd0" providerId="ADAL" clId="{57B63F7F-78AB-4C0C-B250-73E8B45B5308}" dt="2025-02-17T14:21:22.657" v="3990" actId="20577"/>
        <pc:sldMkLst>
          <pc:docMk/>
          <pc:sldMk cId="204840325" sldId="274"/>
        </pc:sldMkLst>
        <pc:spChg chg="mod">
          <ac:chgData name="Jouri Ghazi" userId="bb17215a-62f0-4515-b7d9-ffd8e9cf1fd0" providerId="ADAL" clId="{57B63F7F-78AB-4C0C-B250-73E8B45B5308}" dt="2025-02-17T00:59:25.634" v="3678"/>
          <ac:spMkLst>
            <pc:docMk/>
            <pc:sldMk cId="204840325" sldId="274"/>
            <ac:spMk id="2162" creationId="{5B231ED1-F890-FB12-BE1C-AD5B81C225AC}"/>
          </ac:spMkLst>
        </pc:spChg>
      </pc:sldChg>
      <pc:sldChg chg="modSp mod modNotesTx">
        <pc:chgData name="Jouri Ghazi" userId="bb17215a-62f0-4515-b7d9-ffd8e9cf1fd0" providerId="ADAL" clId="{57B63F7F-78AB-4C0C-B250-73E8B45B5308}" dt="2025-02-17T14:21:49.183" v="4009" actId="20577"/>
        <pc:sldMkLst>
          <pc:docMk/>
          <pc:sldMk cId="3449445534" sldId="275"/>
        </pc:sldMkLst>
        <pc:spChg chg="mod">
          <ac:chgData name="Jouri Ghazi" userId="bb17215a-62f0-4515-b7d9-ffd8e9cf1fd0" providerId="ADAL" clId="{57B63F7F-78AB-4C0C-B250-73E8B45B5308}" dt="2025-02-17T00:59:50.033" v="3681" actId="2711"/>
          <ac:spMkLst>
            <pc:docMk/>
            <pc:sldMk cId="3449445534" sldId="275"/>
            <ac:spMk id="2162" creationId="{51BE2AA2-5426-E8E4-1F42-CDE9DDEB7978}"/>
          </ac:spMkLst>
        </pc:spChg>
      </pc:sldChg>
      <pc:sldChg chg="addSp delSp modSp mod addAnim delAnim modAnim modNotesTx">
        <pc:chgData name="Jouri Ghazi" userId="bb17215a-62f0-4515-b7d9-ffd8e9cf1fd0" providerId="ADAL" clId="{57B63F7F-78AB-4C0C-B250-73E8B45B5308}" dt="2025-02-17T14:22:05.769" v="4022" actId="20577"/>
        <pc:sldMkLst>
          <pc:docMk/>
          <pc:sldMk cId="3539798659" sldId="276"/>
        </pc:sldMkLst>
        <pc:spChg chg="mod">
          <ac:chgData name="Jouri Ghazi" userId="bb17215a-62f0-4515-b7d9-ffd8e9cf1fd0" providerId="ADAL" clId="{57B63F7F-78AB-4C0C-B250-73E8B45B5308}" dt="2025-02-17T00:46:26.365" v="3436" actId="164"/>
          <ac:spMkLst>
            <pc:docMk/>
            <pc:sldMk cId="3539798659" sldId="276"/>
            <ac:spMk id="3" creationId="{B2E565E1-B794-A73F-4A0A-1D8E5074A2C7}"/>
          </ac:spMkLst>
        </pc:spChg>
        <pc:spChg chg="add mod">
          <ac:chgData name="Jouri Ghazi" userId="bb17215a-62f0-4515-b7d9-ffd8e9cf1fd0" providerId="ADAL" clId="{57B63F7F-78AB-4C0C-B250-73E8B45B5308}" dt="2025-02-17T00:53:16.726" v="3568" actId="255"/>
          <ac:spMkLst>
            <pc:docMk/>
            <pc:sldMk cId="3539798659" sldId="276"/>
            <ac:spMk id="5" creationId="{B8114C07-FE51-F428-D226-861280234E56}"/>
          </ac:spMkLst>
        </pc:spChg>
        <pc:spChg chg="mod">
          <ac:chgData name="Jouri Ghazi" userId="bb17215a-62f0-4515-b7d9-ffd8e9cf1fd0" providerId="ADAL" clId="{57B63F7F-78AB-4C0C-B250-73E8B45B5308}" dt="2025-02-17T00:46:33.102" v="3439" actId="164"/>
          <ac:spMkLst>
            <pc:docMk/>
            <pc:sldMk cId="3539798659" sldId="276"/>
            <ac:spMk id="7" creationId="{B1ACACB6-A39E-BA5A-935F-8DA63EB6AC1D}"/>
          </ac:spMkLst>
        </pc:spChg>
        <pc:spChg chg="mod">
          <ac:chgData name="Jouri Ghazi" userId="bb17215a-62f0-4515-b7d9-ffd8e9cf1fd0" providerId="ADAL" clId="{57B63F7F-78AB-4C0C-B250-73E8B45B5308}" dt="2025-02-17T00:46:45.872" v="3444" actId="164"/>
          <ac:spMkLst>
            <pc:docMk/>
            <pc:sldMk cId="3539798659" sldId="276"/>
            <ac:spMk id="8" creationId="{663B18E6-A57D-9156-B014-7570EEFF095A}"/>
          </ac:spMkLst>
        </pc:spChg>
        <pc:spChg chg="mod">
          <ac:chgData name="Jouri Ghazi" userId="bb17215a-62f0-4515-b7d9-ffd8e9cf1fd0" providerId="ADAL" clId="{57B63F7F-78AB-4C0C-B250-73E8B45B5308}" dt="2025-02-17T00:56:35.871" v="3611" actId="1076"/>
          <ac:spMkLst>
            <pc:docMk/>
            <pc:sldMk cId="3539798659" sldId="276"/>
            <ac:spMk id="19" creationId="{3805973C-BDDF-AEC3-E3B6-8B78D35CBFE0}"/>
          </ac:spMkLst>
        </pc:spChg>
        <pc:spChg chg="mod ord">
          <ac:chgData name="Jouri Ghazi" userId="bb17215a-62f0-4515-b7d9-ffd8e9cf1fd0" providerId="ADAL" clId="{57B63F7F-78AB-4C0C-B250-73E8B45B5308}" dt="2025-02-17T00:56:42.640" v="3612" actId="1076"/>
          <ac:spMkLst>
            <pc:docMk/>
            <pc:sldMk cId="3539798659" sldId="276"/>
            <ac:spMk id="25" creationId="{332C6A9C-2D19-8378-4133-0D7ABC233D37}"/>
          </ac:spMkLst>
        </pc:spChg>
        <pc:spChg chg="mod">
          <ac:chgData name="Jouri Ghazi" userId="bb17215a-62f0-4515-b7d9-ffd8e9cf1fd0" providerId="ADAL" clId="{57B63F7F-78AB-4C0C-B250-73E8B45B5308}" dt="2025-02-17T00:51:01.971" v="3531" actId="12789"/>
          <ac:spMkLst>
            <pc:docMk/>
            <pc:sldMk cId="3539798659" sldId="276"/>
            <ac:spMk id="26" creationId="{D328CB55-5725-A4A9-2180-C6E9504F1A7A}"/>
          </ac:spMkLst>
        </pc:spChg>
        <pc:spChg chg="mod">
          <ac:chgData name="Jouri Ghazi" userId="bb17215a-62f0-4515-b7d9-ffd8e9cf1fd0" providerId="ADAL" clId="{57B63F7F-78AB-4C0C-B250-73E8B45B5308}" dt="2025-02-17T00:56:52.396" v="3614" actId="2711"/>
          <ac:spMkLst>
            <pc:docMk/>
            <pc:sldMk cId="3539798659" sldId="276"/>
            <ac:spMk id="2162" creationId="{07175417-C022-7C71-103F-50BA52E3E30C}"/>
          </ac:spMkLst>
        </pc:spChg>
        <pc:spChg chg="mod">
          <ac:chgData name="Jouri Ghazi" userId="bb17215a-62f0-4515-b7d9-ffd8e9cf1fd0" providerId="ADAL" clId="{57B63F7F-78AB-4C0C-B250-73E8B45B5308}" dt="2025-02-17T00:55:58.358" v="3607" actId="20577"/>
          <ac:spMkLst>
            <pc:docMk/>
            <pc:sldMk cId="3539798659" sldId="276"/>
            <ac:spMk id="2260" creationId="{ABDF8261-FEFB-68EF-3755-97CA65CE15BB}"/>
          </ac:spMkLst>
        </pc:spChg>
        <pc:grpChg chg="add mod ord">
          <ac:chgData name="Jouri Ghazi" userId="bb17215a-62f0-4515-b7d9-ffd8e9cf1fd0" providerId="ADAL" clId="{57B63F7F-78AB-4C0C-B250-73E8B45B5308}" dt="2025-02-17T00:55:50.497" v="3604" actId="166"/>
          <ac:grpSpMkLst>
            <pc:docMk/>
            <pc:sldMk cId="3539798659" sldId="276"/>
            <ac:grpSpMk id="2258" creationId="{1B3DCB83-9AA9-D11E-A8E2-4844B09DE306}"/>
          </ac:grpSpMkLst>
        </pc:grpChg>
        <pc:grpChg chg="add mod ord">
          <ac:chgData name="Jouri Ghazi" userId="bb17215a-62f0-4515-b7d9-ffd8e9cf1fd0" providerId="ADAL" clId="{57B63F7F-78AB-4C0C-B250-73E8B45B5308}" dt="2025-02-17T00:55:50.497" v="3604" actId="166"/>
          <ac:grpSpMkLst>
            <pc:docMk/>
            <pc:sldMk cId="3539798659" sldId="276"/>
            <ac:grpSpMk id="2261" creationId="{EDD43EC3-13D2-EE39-95E1-A537EA8C3637}"/>
          </ac:grpSpMkLst>
        </pc:grpChg>
        <pc:grpChg chg="add mod ord">
          <ac:chgData name="Jouri Ghazi" userId="bb17215a-62f0-4515-b7d9-ffd8e9cf1fd0" providerId="ADAL" clId="{57B63F7F-78AB-4C0C-B250-73E8B45B5308}" dt="2025-02-17T00:55:50.497" v="3604" actId="166"/>
          <ac:grpSpMkLst>
            <pc:docMk/>
            <pc:sldMk cId="3539798659" sldId="276"/>
            <ac:grpSpMk id="2265" creationId="{632D9B36-7E41-3346-1F4A-D826AD682F6B}"/>
          </ac:grpSpMkLst>
        </pc:grpChg>
        <pc:picChg chg="add mod">
          <ac:chgData name="Jouri Ghazi" userId="bb17215a-62f0-4515-b7d9-ffd8e9cf1fd0" providerId="ADAL" clId="{57B63F7F-78AB-4C0C-B250-73E8B45B5308}" dt="2025-02-17T00:46:45.872" v="3444" actId="164"/>
          <ac:picMkLst>
            <pc:docMk/>
            <pc:sldMk cId="3539798659" sldId="276"/>
            <ac:picMk id="2242" creationId="{D5ED059C-C560-E970-760E-81BF48D01A03}"/>
          </ac:picMkLst>
        </pc:picChg>
        <pc:picChg chg="add mod">
          <ac:chgData name="Jouri Ghazi" userId="bb17215a-62f0-4515-b7d9-ffd8e9cf1fd0" providerId="ADAL" clId="{57B63F7F-78AB-4C0C-B250-73E8B45B5308}" dt="2025-02-17T00:46:26.365" v="3436" actId="164"/>
          <ac:picMkLst>
            <pc:docMk/>
            <pc:sldMk cId="3539798659" sldId="276"/>
            <ac:picMk id="2244" creationId="{F72ECAF3-6F82-04E2-0E30-955A57A1BF04}"/>
          </ac:picMkLst>
        </pc:picChg>
        <pc:picChg chg="add mod">
          <ac:chgData name="Jouri Ghazi" userId="bb17215a-62f0-4515-b7d9-ffd8e9cf1fd0" providerId="ADAL" clId="{57B63F7F-78AB-4C0C-B250-73E8B45B5308}" dt="2025-02-17T00:46:39.402" v="3440" actId="14100"/>
          <ac:picMkLst>
            <pc:docMk/>
            <pc:sldMk cId="3539798659" sldId="276"/>
            <ac:picMk id="2246" creationId="{63D3A745-3159-0F6C-A475-E4BF8FF796D3}"/>
          </ac:picMkLst>
        </pc:picChg>
        <pc:picChg chg="add mod">
          <ac:chgData name="Jouri Ghazi" userId="bb17215a-62f0-4515-b7d9-ffd8e9cf1fd0" providerId="ADAL" clId="{57B63F7F-78AB-4C0C-B250-73E8B45B5308}" dt="2025-02-17T00:56:17.028" v="3609" actId="1076"/>
          <ac:picMkLst>
            <pc:docMk/>
            <pc:sldMk cId="3539798659" sldId="276"/>
            <ac:picMk id="2303" creationId="{405CE002-D41C-C7E8-562C-56C955C96861}"/>
          </ac:picMkLst>
        </pc:picChg>
        <pc:cxnChg chg="add del mod">
          <ac:chgData name="Jouri Ghazi" userId="bb17215a-62f0-4515-b7d9-ffd8e9cf1fd0" providerId="ADAL" clId="{57B63F7F-78AB-4C0C-B250-73E8B45B5308}" dt="2025-02-17T00:49:59.794" v="3513" actId="478"/>
          <ac:cxnSpMkLst>
            <pc:docMk/>
            <pc:sldMk cId="3539798659" sldId="276"/>
            <ac:cxnSpMk id="6" creationId="{3FBDF174-3907-6937-4B80-45962F91290C}"/>
          </ac:cxnSpMkLst>
        </pc:cxnChg>
        <pc:cxnChg chg="add del mod">
          <ac:chgData name="Jouri Ghazi" userId="bb17215a-62f0-4515-b7d9-ffd8e9cf1fd0" providerId="ADAL" clId="{57B63F7F-78AB-4C0C-B250-73E8B45B5308}" dt="2025-02-17T00:49:51.939" v="3508" actId="478"/>
          <ac:cxnSpMkLst>
            <pc:docMk/>
            <pc:sldMk cId="3539798659" sldId="276"/>
            <ac:cxnSpMk id="29" creationId="{54796108-7F92-5C86-F9D5-B341AD8F6AEF}"/>
          </ac:cxnSpMkLst>
        </pc:cxnChg>
        <pc:cxnChg chg="add del mod">
          <ac:chgData name="Jouri Ghazi" userId="bb17215a-62f0-4515-b7d9-ffd8e9cf1fd0" providerId="ADAL" clId="{57B63F7F-78AB-4C0C-B250-73E8B45B5308}" dt="2025-02-17T00:56:42.640" v="3612" actId="1076"/>
          <ac:cxnSpMkLst>
            <pc:docMk/>
            <pc:sldMk cId="3539798659" sldId="276"/>
            <ac:cxnSpMk id="30" creationId="{E3842227-5740-0015-8F03-3D3D33C49379}"/>
          </ac:cxnSpMkLst>
        </pc:cxnChg>
        <pc:cxnChg chg="add del mod ord">
          <ac:chgData name="Jouri Ghazi" userId="bb17215a-62f0-4515-b7d9-ffd8e9cf1fd0" providerId="ADAL" clId="{57B63F7F-78AB-4C0C-B250-73E8B45B5308}" dt="2025-02-17T00:51:33.367" v="3545" actId="167"/>
          <ac:cxnSpMkLst>
            <pc:docMk/>
            <pc:sldMk cId="3539798659" sldId="276"/>
            <ac:cxnSpMk id="35" creationId="{E21D198B-E1D6-F4F3-146B-4598671CEB96}"/>
          </ac:cxnSpMkLst>
        </pc:cxnChg>
        <pc:cxnChg chg="add del mod">
          <ac:chgData name="Jouri Ghazi" userId="bb17215a-62f0-4515-b7d9-ffd8e9cf1fd0" providerId="ADAL" clId="{57B63F7F-78AB-4C0C-B250-73E8B45B5308}" dt="2025-02-17T00:51:01.971" v="3531" actId="12789"/>
          <ac:cxnSpMkLst>
            <pc:docMk/>
            <pc:sldMk cId="3539798659" sldId="276"/>
            <ac:cxnSpMk id="40" creationId="{B676DFC4-94A8-7AFB-9F35-866BEBC36D04}"/>
          </ac:cxnSpMkLst>
        </pc:cxnChg>
        <pc:cxnChg chg="add del mod">
          <ac:chgData name="Jouri Ghazi" userId="bb17215a-62f0-4515-b7d9-ffd8e9cf1fd0" providerId="ADAL" clId="{57B63F7F-78AB-4C0C-B250-73E8B45B5308}" dt="2025-02-17T00:51:08.165" v="3532" actId="12789"/>
          <ac:cxnSpMkLst>
            <pc:docMk/>
            <pc:sldMk cId="3539798659" sldId="276"/>
            <ac:cxnSpMk id="44" creationId="{4CB48EEC-482A-7360-4AC9-6B16C9B806FB}"/>
          </ac:cxnSpMkLst>
        </pc:cxnChg>
        <pc:cxnChg chg="add del mod">
          <ac:chgData name="Jouri Ghazi" userId="bb17215a-62f0-4515-b7d9-ffd8e9cf1fd0" providerId="ADAL" clId="{57B63F7F-78AB-4C0C-B250-73E8B45B5308}" dt="2025-02-17T00:49:53.055" v="3509" actId="478"/>
          <ac:cxnSpMkLst>
            <pc:docMk/>
            <pc:sldMk cId="3539798659" sldId="276"/>
            <ac:cxnSpMk id="2243" creationId="{0F47A663-B3FD-ACE0-BBDF-B16D76465EFD}"/>
          </ac:cxnSpMkLst>
        </pc:cxnChg>
        <pc:cxnChg chg="add del mod">
          <ac:chgData name="Jouri Ghazi" userId="bb17215a-62f0-4515-b7d9-ffd8e9cf1fd0" providerId="ADAL" clId="{57B63F7F-78AB-4C0C-B250-73E8B45B5308}" dt="2025-02-17T00:49:58.535" v="3512" actId="478"/>
          <ac:cxnSpMkLst>
            <pc:docMk/>
            <pc:sldMk cId="3539798659" sldId="276"/>
            <ac:cxnSpMk id="2257" creationId="{66A61B03-61E4-C28B-06F4-936D51C1589E}"/>
          </ac:cxnSpMkLst>
        </pc:cxnChg>
        <pc:cxnChg chg="add mod">
          <ac:chgData name="Jouri Ghazi" userId="bb17215a-62f0-4515-b7d9-ffd8e9cf1fd0" providerId="ADAL" clId="{57B63F7F-78AB-4C0C-B250-73E8B45B5308}" dt="2025-02-17T00:54:45.968" v="3579" actId="14100"/>
          <ac:cxnSpMkLst>
            <pc:docMk/>
            <pc:sldMk cId="3539798659" sldId="276"/>
            <ac:cxnSpMk id="2277" creationId="{35D71ABF-BEC7-A76C-0C52-21C16D90C09D}"/>
          </ac:cxnSpMkLst>
        </pc:cxnChg>
        <pc:cxnChg chg="add mod">
          <ac:chgData name="Jouri Ghazi" userId="bb17215a-62f0-4515-b7d9-ffd8e9cf1fd0" providerId="ADAL" clId="{57B63F7F-78AB-4C0C-B250-73E8B45B5308}" dt="2025-02-17T00:51:08.165" v="3532" actId="12789"/>
          <ac:cxnSpMkLst>
            <pc:docMk/>
            <pc:sldMk cId="3539798659" sldId="276"/>
            <ac:cxnSpMk id="2278" creationId="{2EF3A395-05A3-B31F-43D0-B73D42AEB64A}"/>
          </ac:cxnSpMkLst>
        </pc:cxnChg>
        <pc:cxnChg chg="add mod ord">
          <ac:chgData name="Jouri Ghazi" userId="bb17215a-62f0-4515-b7d9-ffd8e9cf1fd0" providerId="ADAL" clId="{57B63F7F-78AB-4C0C-B250-73E8B45B5308}" dt="2025-02-17T00:51:45.228" v="3549" actId="167"/>
          <ac:cxnSpMkLst>
            <pc:docMk/>
            <pc:sldMk cId="3539798659" sldId="276"/>
            <ac:cxnSpMk id="2283" creationId="{004AB460-B637-E5EA-C166-6CD911193BB1}"/>
          </ac:cxnSpMkLst>
        </pc:cxnChg>
        <pc:cxnChg chg="add mod">
          <ac:chgData name="Jouri Ghazi" userId="bb17215a-62f0-4515-b7d9-ffd8e9cf1fd0" providerId="ADAL" clId="{57B63F7F-78AB-4C0C-B250-73E8B45B5308}" dt="2025-02-17T00:56:35.871" v="3611" actId="1076"/>
          <ac:cxnSpMkLst>
            <pc:docMk/>
            <pc:sldMk cId="3539798659" sldId="276"/>
            <ac:cxnSpMk id="2290" creationId="{62E45BF1-C275-2CDD-21E2-A261E8B00AAC}"/>
          </ac:cxnSpMkLst>
        </pc:cxnChg>
      </pc:sldChg>
      <pc:sldChg chg="modSp mod modAnim">
        <pc:chgData name="Jouri Ghazi" userId="bb17215a-62f0-4515-b7d9-ffd8e9cf1fd0" providerId="ADAL" clId="{57B63F7F-78AB-4C0C-B250-73E8B45B5308}" dt="2025-02-17T01:00:02.392" v="3683" actId="1076"/>
        <pc:sldMkLst>
          <pc:docMk/>
          <pc:sldMk cId="2551724647" sldId="296"/>
        </pc:sldMkLst>
        <pc:spChg chg="mod">
          <ac:chgData name="Jouri Ghazi" userId="bb17215a-62f0-4515-b7d9-ffd8e9cf1fd0" providerId="ADAL" clId="{57B63F7F-78AB-4C0C-B250-73E8B45B5308}" dt="2025-02-17T01:00:02.392" v="3683" actId="1076"/>
          <ac:spMkLst>
            <pc:docMk/>
            <pc:sldMk cId="2551724647" sldId="296"/>
            <ac:spMk id="2" creationId="{9BE93DA5-27C8-DE9E-AC6F-2A1493B4FCCB}"/>
          </ac:spMkLst>
        </pc:spChg>
        <pc:graphicFrameChg chg="modGraphic">
          <ac:chgData name="Jouri Ghazi" userId="bb17215a-62f0-4515-b7d9-ffd8e9cf1fd0" providerId="ADAL" clId="{57B63F7F-78AB-4C0C-B250-73E8B45B5308}" dt="2025-02-16T23:21:43.809" v="2766"/>
          <ac:graphicFrameMkLst>
            <pc:docMk/>
            <pc:sldMk cId="2551724647" sldId="296"/>
            <ac:graphicFrameMk id="4" creationId="{C44BC28D-C292-B41A-93F4-312143413C6C}"/>
          </ac:graphicFrameMkLst>
        </pc:graphicFrameChg>
      </pc:sldChg>
      <pc:sldChg chg="modSp mod ord">
        <pc:chgData name="Jouri Ghazi" userId="bb17215a-62f0-4515-b7d9-ffd8e9cf1fd0" providerId="ADAL" clId="{57B63F7F-78AB-4C0C-B250-73E8B45B5308}" dt="2025-02-17T14:23:54.292" v="4054"/>
        <pc:sldMkLst>
          <pc:docMk/>
          <pc:sldMk cId="160993794" sldId="298"/>
        </pc:sldMkLst>
        <pc:spChg chg="mod">
          <ac:chgData name="Jouri Ghazi" userId="bb17215a-62f0-4515-b7d9-ffd8e9cf1fd0" providerId="ADAL" clId="{57B63F7F-78AB-4C0C-B250-73E8B45B5308}" dt="2025-02-17T01:02:38.219" v="3704" actId="1076"/>
          <ac:spMkLst>
            <pc:docMk/>
            <pc:sldMk cId="160993794" sldId="298"/>
            <ac:spMk id="3" creationId="{981797E9-4E6D-5ADF-6AE4-F6FD8B263B15}"/>
          </ac:spMkLst>
        </pc:spChg>
        <pc:spChg chg="mod">
          <ac:chgData name="Jouri Ghazi" userId="bb17215a-62f0-4515-b7d9-ffd8e9cf1fd0" providerId="ADAL" clId="{57B63F7F-78AB-4C0C-B250-73E8B45B5308}" dt="2025-02-17T01:01:20.263" v="3689" actId="2711"/>
          <ac:spMkLst>
            <pc:docMk/>
            <pc:sldMk cId="160993794" sldId="298"/>
            <ac:spMk id="6" creationId="{083104FA-3C62-A111-6F4C-9C0D09F50248}"/>
          </ac:spMkLst>
        </pc:spChg>
        <pc:graphicFrameChg chg="mod modGraphic">
          <ac:chgData name="Jouri Ghazi" userId="bb17215a-62f0-4515-b7d9-ffd8e9cf1fd0" providerId="ADAL" clId="{57B63F7F-78AB-4C0C-B250-73E8B45B5308}" dt="2025-02-17T01:02:38.219" v="3704" actId="1076"/>
          <ac:graphicFrameMkLst>
            <pc:docMk/>
            <pc:sldMk cId="160993794" sldId="298"/>
            <ac:graphicFrameMk id="15" creationId="{171AFD59-80A7-88C5-8C4C-E46291C0FD21}"/>
          </ac:graphicFrameMkLst>
        </pc:graphicFrameChg>
      </pc:sldChg>
      <pc:sldChg chg="addSp delSp modSp mod addAnim delAnim modAnim modNotesTx">
        <pc:chgData name="Jouri Ghazi" userId="bb17215a-62f0-4515-b7d9-ffd8e9cf1fd0" providerId="ADAL" clId="{57B63F7F-78AB-4C0C-B250-73E8B45B5308}" dt="2025-02-17T14:46:27.330" v="4074" actId="1076"/>
        <pc:sldMkLst>
          <pc:docMk/>
          <pc:sldMk cId="0" sldId="300"/>
        </pc:sldMkLst>
        <pc:spChg chg="mod">
          <ac:chgData name="Jouri Ghazi" userId="bb17215a-62f0-4515-b7d9-ffd8e9cf1fd0" providerId="ADAL" clId="{57B63F7F-78AB-4C0C-B250-73E8B45B5308}" dt="2025-02-17T01:11:54.217" v="3813" actId="2711"/>
          <ac:spMkLst>
            <pc:docMk/>
            <pc:sldMk cId="0" sldId="300"/>
            <ac:spMk id="9" creationId="{00000000-0000-0000-0000-000000000000}"/>
          </ac:spMkLst>
        </pc:spChg>
        <pc:spChg chg="mod">
          <ac:chgData name="Jouri Ghazi" userId="bb17215a-62f0-4515-b7d9-ffd8e9cf1fd0" providerId="ADAL" clId="{57B63F7F-78AB-4C0C-B250-73E8B45B5308}" dt="2025-02-17T01:11:58.458" v="3814" actId="2711"/>
          <ac:spMkLst>
            <pc:docMk/>
            <pc:sldMk cId="0" sldId="300"/>
            <ac:spMk id="10" creationId="{00000000-0000-0000-0000-000000000000}"/>
          </ac:spMkLst>
        </pc:spChg>
        <pc:spChg chg="del mod">
          <ac:chgData name="Jouri Ghazi" userId="bb17215a-62f0-4515-b7d9-ffd8e9cf1fd0" providerId="ADAL" clId="{57B63F7F-78AB-4C0C-B250-73E8B45B5308}" dt="2025-02-16T21:02:42.403" v="41" actId="478"/>
          <ac:spMkLst>
            <pc:docMk/>
            <pc:sldMk cId="0" sldId="300"/>
            <ac:spMk id="14" creationId="{6621E807-B63F-9F05-AEC7-4A918B4E3477}"/>
          </ac:spMkLst>
        </pc:spChg>
        <pc:spChg chg="add mod">
          <ac:chgData name="Jouri Ghazi" userId="bb17215a-62f0-4515-b7d9-ffd8e9cf1fd0" providerId="ADAL" clId="{57B63F7F-78AB-4C0C-B250-73E8B45B5308}" dt="2025-02-16T21:18:10.988" v="1227" actId="571"/>
          <ac:spMkLst>
            <pc:docMk/>
            <pc:sldMk cId="0" sldId="300"/>
            <ac:spMk id="19" creationId="{6DFF47D5-16B8-08C0-3B37-390F52369701}"/>
          </ac:spMkLst>
        </pc:spChg>
        <pc:spChg chg="del">
          <ac:chgData name="Jouri Ghazi" userId="bb17215a-62f0-4515-b7d9-ffd8e9cf1fd0" providerId="ADAL" clId="{57B63F7F-78AB-4C0C-B250-73E8B45B5308}" dt="2025-02-16T21:02:38.450" v="39" actId="478"/>
          <ac:spMkLst>
            <pc:docMk/>
            <pc:sldMk cId="0" sldId="300"/>
            <ac:spMk id="20" creationId="{59E78236-FE8D-92A8-FC38-69140C780315}"/>
          </ac:spMkLst>
        </pc:spChg>
        <pc:spChg chg="del">
          <ac:chgData name="Jouri Ghazi" userId="bb17215a-62f0-4515-b7d9-ffd8e9cf1fd0" providerId="ADAL" clId="{57B63F7F-78AB-4C0C-B250-73E8B45B5308}" dt="2025-02-16T21:02:30.578" v="35" actId="478"/>
          <ac:spMkLst>
            <pc:docMk/>
            <pc:sldMk cId="0" sldId="300"/>
            <ac:spMk id="24" creationId="{26873604-F127-F35E-6C1E-BB3C90F88E19}"/>
          </ac:spMkLst>
        </pc:spChg>
        <pc:spChg chg="del">
          <ac:chgData name="Jouri Ghazi" userId="bb17215a-62f0-4515-b7d9-ffd8e9cf1fd0" providerId="ADAL" clId="{57B63F7F-78AB-4C0C-B250-73E8B45B5308}" dt="2025-02-16T21:02:32.729" v="36" actId="478"/>
          <ac:spMkLst>
            <pc:docMk/>
            <pc:sldMk cId="0" sldId="300"/>
            <ac:spMk id="25" creationId="{05331AA2-85CA-BC64-CE99-59E7379776AB}"/>
          </ac:spMkLst>
        </pc:spChg>
        <pc:spChg chg="mod topLvl">
          <ac:chgData name="Jouri Ghazi" userId="bb17215a-62f0-4515-b7d9-ffd8e9cf1fd0" providerId="ADAL" clId="{57B63F7F-78AB-4C0C-B250-73E8B45B5308}" dt="2025-02-17T01:08:17.221" v="3722" actId="2711"/>
          <ac:spMkLst>
            <pc:docMk/>
            <pc:sldMk cId="0" sldId="300"/>
            <ac:spMk id="26" creationId="{B8B5CE1B-34AA-C7DB-CED8-B28A6AD1DF6A}"/>
          </ac:spMkLst>
        </pc:spChg>
        <pc:spChg chg="mod topLvl">
          <ac:chgData name="Jouri Ghazi" userId="bb17215a-62f0-4515-b7d9-ffd8e9cf1fd0" providerId="ADAL" clId="{57B63F7F-78AB-4C0C-B250-73E8B45B5308}" dt="2025-02-17T00:27:37.370" v="3286" actId="165"/>
          <ac:spMkLst>
            <pc:docMk/>
            <pc:sldMk cId="0" sldId="300"/>
            <ac:spMk id="27" creationId="{DA21444D-10C0-5E44-2B09-7FA501E4941A}"/>
          </ac:spMkLst>
        </pc:spChg>
        <pc:spChg chg="mod topLvl">
          <ac:chgData name="Jouri Ghazi" userId="bb17215a-62f0-4515-b7d9-ffd8e9cf1fd0" providerId="ADAL" clId="{57B63F7F-78AB-4C0C-B250-73E8B45B5308}" dt="2025-02-17T00:27:18.906" v="3283" actId="165"/>
          <ac:spMkLst>
            <pc:docMk/>
            <pc:sldMk cId="0" sldId="300"/>
            <ac:spMk id="31" creationId="{65CB842C-6C96-1B6D-9889-3ECEB760744A}"/>
          </ac:spMkLst>
        </pc:spChg>
        <pc:spChg chg="del mod">
          <ac:chgData name="Jouri Ghazi" userId="bb17215a-62f0-4515-b7d9-ffd8e9cf1fd0" providerId="ADAL" clId="{57B63F7F-78AB-4C0C-B250-73E8B45B5308}" dt="2025-02-16T21:02:20.297" v="29" actId="478"/>
          <ac:spMkLst>
            <pc:docMk/>
            <pc:sldMk cId="0" sldId="300"/>
            <ac:spMk id="35" creationId="{05BA2019-5306-1D05-DBAE-F7475FA30548}"/>
          </ac:spMkLst>
        </pc:spChg>
        <pc:spChg chg="del">
          <ac:chgData name="Jouri Ghazi" userId="bb17215a-62f0-4515-b7d9-ffd8e9cf1fd0" providerId="ADAL" clId="{57B63F7F-78AB-4C0C-B250-73E8B45B5308}" dt="2025-02-16T21:02:22.174" v="30" actId="478"/>
          <ac:spMkLst>
            <pc:docMk/>
            <pc:sldMk cId="0" sldId="300"/>
            <ac:spMk id="36" creationId="{BDCC66A9-5B7F-64BF-40AA-919C228389BE}"/>
          </ac:spMkLst>
        </pc:spChg>
        <pc:spChg chg="mod topLvl">
          <ac:chgData name="Jouri Ghazi" userId="bb17215a-62f0-4515-b7d9-ffd8e9cf1fd0" providerId="ADAL" clId="{57B63F7F-78AB-4C0C-B250-73E8B45B5308}" dt="2025-02-17T00:27:25.011" v="3284" actId="165"/>
          <ac:spMkLst>
            <pc:docMk/>
            <pc:sldMk cId="0" sldId="300"/>
            <ac:spMk id="38" creationId="{DE12C048-7323-CE9E-E5FE-6AA6B43569C4}"/>
          </ac:spMkLst>
        </pc:spChg>
        <pc:spChg chg="add mod">
          <ac:chgData name="Jouri Ghazi" userId="bb17215a-62f0-4515-b7d9-ffd8e9cf1fd0" providerId="ADAL" clId="{57B63F7F-78AB-4C0C-B250-73E8B45B5308}" dt="2025-02-17T01:08:07.622" v="3720" actId="2711"/>
          <ac:spMkLst>
            <pc:docMk/>
            <pc:sldMk cId="0" sldId="300"/>
            <ac:spMk id="42" creationId="{56206B4E-9D66-0682-12C6-5244D516393D}"/>
          </ac:spMkLst>
        </pc:spChg>
        <pc:spChg chg="add mod">
          <ac:chgData name="Jouri Ghazi" userId="bb17215a-62f0-4515-b7d9-ffd8e9cf1fd0" providerId="ADAL" clId="{57B63F7F-78AB-4C0C-B250-73E8B45B5308}" dt="2025-02-17T01:08:21.128" v="3724" actId="1076"/>
          <ac:spMkLst>
            <pc:docMk/>
            <pc:sldMk cId="0" sldId="300"/>
            <ac:spMk id="43" creationId="{9C2B46CB-AA17-892C-A007-F251F6EF8E8A}"/>
          </ac:spMkLst>
        </pc:spChg>
        <pc:spChg chg="add mod">
          <ac:chgData name="Jouri Ghazi" userId="bb17215a-62f0-4515-b7d9-ffd8e9cf1fd0" providerId="ADAL" clId="{57B63F7F-78AB-4C0C-B250-73E8B45B5308}" dt="2025-02-17T01:08:07.622" v="3720" actId="2711"/>
          <ac:spMkLst>
            <pc:docMk/>
            <pc:sldMk cId="0" sldId="300"/>
            <ac:spMk id="44" creationId="{6960485E-B940-ACAD-64A1-3CCB36B62FBD}"/>
          </ac:spMkLst>
        </pc:spChg>
        <pc:spChg chg="add mod">
          <ac:chgData name="Jouri Ghazi" userId="bb17215a-62f0-4515-b7d9-ffd8e9cf1fd0" providerId="ADAL" clId="{57B63F7F-78AB-4C0C-B250-73E8B45B5308}" dt="2025-02-17T01:08:07.622" v="3720" actId="2711"/>
          <ac:spMkLst>
            <pc:docMk/>
            <pc:sldMk cId="0" sldId="300"/>
            <ac:spMk id="45" creationId="{97E092E2-144A-2BD3-1720-1FE1A4C84755}"/>
          </ac:spMkLst>
        </pc:spChg>
        <pc:spChg chg="mod topLvl">
          <ac:chgData name="Jouri Ghazi" userId="bb17215a-62f0-4515-b7d9-ffd8e9cf1fd0" providerId="ADAL" clId="{57B63F7F-78AB-4C0C-B250-73E8B45B5308}" dt="2025-02-17T00:27:32.057" v="3285" actId="165"/>
          <ac:spMkLst>
            <pc:docMk/>
            <pc:sldMk cId="0" sldId="300"/>
            <ac:spMk id="62" creationId="{1D8E02CA-F37B-4941-230A-AA524B8C4BE3}"/>
          </ac:spMkLst>
        </pc:spChg>
        <pc:spChg chg="mod topLvl">
          <ac:chgData name="Jouri Ghazi" userId="bb17215a-62f0-4515-b7d9-ffd8e9cf1fd0" providerId="ADAL" clId="{57B63F7F-78AB-4C0C-B250-73E8B45B5308}" dt="2025-02-17T01:08:17.221" v="3722" actId="2711"/>
          <ac:spMkLst>
            <pc:docMk/>
            <pc:sldMk cId="0" sldId="300"/>
            <ac:spMk id="63" creationId="{75F669AD-58B1-2EDD-35BC-5A06CC233562}"/>
          </ac:spMkLst>
        </pc:spChg>
        <pc:spChg chg="mod topLvl">
          <ac:chgData name="Jouri Ghazi" userId="bb17215a-62f0-4515-b7d9-ffd8e9cf1fd0" providerId="ADAL" clId="{57B63F7F-78AB-4C0C-B250-73E8B45B5308}" dt="2025-02-17T01:08:17.221" v="3722" actId="2711"/>
          <ac:spMkLst>
            <pc:docMk/>
            <pc:sldMk cId="0" sldId="300"/>
            <ac:spMk id="64" creationId="{3C08C84F-0208-34C8-B485-871656AF21D8}"/>
          </ac:spMkLst>
        </pc:spChg>
        <pc:spChg chg="mod topLvl">
          <ac:chgData name="Jouri Ghazi" userId="bb17215a-62f0-4515-b7d9-ffd8e9cf1fd0" providerId="ADAL" clId="{57B63F7F-78AB-4C0C-B250-73E8B45B5308}" dt="2025-02-17T01:08:17.221" v="3722" actId="2711"/>
          <ac:spMkLst>
            <pc:docMk/>
            <pc:sldMk cId="0" sldId="300"/>
            <ac:spMk id="65" creationId="{AD07293F-E2A8-D031-E8D4-250322F877CA}"/>
          </ac:spMkLst>
        </pc:spChg>
        <pc:spChg chg="mod">
          <ac:chgData name="Jouri Ghazi" userId="bb17215a-62f0-4515-b7d9-ffd8e9cf1fd0" providerId="ADAL" clId="{57B63F7F-78AB-4C0C-B250-73E8B45B5308}" dt="2025-02-17T00:35:26.411" v="3385" actId="20577"/>
          <ac:spMkLst>
            <pc:docMk/>
            <pc:sldMk cId="0" sldId="300"/>
            <ac:spMk id="73" creationId="{4C027C5B-AC54-CDB4-DE51-ECAB71BDC252}"/>
          </ac:spMkLst>
        </pc:spChg>
        <pc:spChg chg="mod">
          <ac:chgData name="Jouri Ghazi" userId="bb17215a-62f0-4515-b7d9-ffd8e9cf1fd0" providerId="ADAL" clId="{57B63F7F-78AB-4C0C-B250-73E8B45B5308}" dt="2025-02-16T21:15:38.911" v="1201" actId="1076"/>
          <ac:spMkLst>
            <pc:docMk/>
            <pc:sldMk cId="0" sldId="300"/>
            <ac:spMk id="74" creationId="{4716E7E6-D329-F68B-38A8-A62957B24A32}"/>
          </ac:spMkLst>
        </pc:spChg>
        <pc:grpChg chg="add del">
          <ac:chgData name="Jouri Ghazi" userId="bb17215a-62f0-4515-b7d9-ffd8e9cf1fd0" providerId="ADAL" clId="{57B63F7F-78AB-4C0C-B250-73E8B45B5308}" dt="2025-02-16T21:04:02.838" v="63" actId="165"/>
          <ac:grpSpMkLst>
            <pc:docMk/>
            <pc:sldMk cId="0" sldId="300"/>
            <ac:grpSpMk id="3" creationId="{B5299F1B-28EA-B0C6-B0A3-B5AF4413D010}"/>
          </ac:grpSpMkLst>
        </pc:grpChg>
        <pc:grpChg chg="del">
          <ac:chgData name="Jouri Ghazi" userId="bb17215a-62f0-4515-b7d9-ffd8e9cf1fd0" providerId="ADAL" clId="{57B63F7F-78AB-4C0C-B250-73E8B45B5308}" dt="2025-02-16T21:04:02.838" v="63" actId="165"/>
          <ac:grpSpMkLst>
            <pc:docMk/>
            <pc:sldMk cId="0" sldId="300"/>
            <ac:grpSpMk id="4" creationId="{BB659551-F53E-7B3C-5C5C-A38D1E1FCE71}"/>
          </ac:grpSpMkLst>
        </pc:grpChg>
        <pc:grpChg chg="add del mod">
          <ac:chgData name="Jouri Ghazi" userId="bb17215a-62f0-4515-b7d9-ffd8e9cf1fd0" providerId="ADAL" clId="{57B63F7F-78AB-4C0C-B250-73E8B45B5308}" dt="2025-02-17T00:27:37.370" v="3286" actId="165"/>
          <ac:grpSpMkLst>
            <pc:docMk/>
            <pc:sldMk cId="0" sldId="300"/>
            <ac:grpSpMk id="15" creationId="{2BCFF8CC-34C9-C499-D4D3-D9DBCC678229}"/>
          </ac:grpSpMkLst>
        </pc:grpChg>
        <pc:grpChg chg="add del mod">
          <ac:chgData name="Jouri Ghazi" userId="bb17215a-62f0-4515-b7d9-ffd8e9cf1fd0" providerId="ADAL" clId="{57B63F7F-78AB-4C0C-B250-73E8B45B5308}" dt="2025-02-17T00:27:32.057" v="3285" actId="165"/>
          <ac:grpSpMkLst>
            <pc:docMk/>
            <pc:sldMk cId="0" sldId="300"/>
            <ac:grpSpMk id="16" creationId="{10573982-4B71-866C-86FD-6A984FD632A8}"/>
          </ac:grpSpMkLst>
        </pc:grpChg>
        <pc:grpChg chg="add del mod">
          <ac:chgData name="Jouri Ghazi" userId="bb17215a-62f0-4515-b7d9-ffd8e9cf1fd0" providerId="ADAL" clId="{57B63F7F-78AB-4C0C-B250-73E8B45B5308}" dt="2025-02-17T00:27:18.906" v="3283" actId="165"/>
          <ac:grpSpMkLst>
            <pc:docMk/>
            <pc:sldMk cId="0" sldId="300"/>
            <ac:grpSpMk id="17" creationId="{E7D5E2D4-BCF6-0C53-27CA-22B4DA856467}"/>
          </ac:grpSpMkLst>
        </pc:grpChg>
        <pc:grpChg chg="add del mod">
          <ac:chgData name="Jouri Ghazi" userId="bb17215a-62f0-4515-b7d9-ffd8e9cf1fd0" providerId="ADAL" clId="{57B63F7F-78AB-4C0C-B250-73E8B45B5308}" dt="2025-02-17T00:27:25.011" v="3284" actId="165"/>
          <ac:grpSpMkLst>
            <pc:docMk/>
            <pc:sldMk cId="0" sldId="300"/>
            <ac:grpSpMk id="18" creationId="{3E3767FA-E8E2-482D-E4D6-3173D86C537E}"/>
          </ac:grpSpMkLst>
        </pc:grpChg>
        <pc:grpChg chg="del">
          <ac:chgData name="Jouri Ghazi" userId="bb17215a-62f0-4515-b7d9-ffd8e9cf1fd0" providerId="ADAL" clId="{57B63F7F-78AB-4C0C-B250-73E8B45B5308}" dt="2025-02-16T21:02:30.578" v="35" actId="478"/>
          <ac:grpSpMkLst>
            <pc:docMk/>
            <pc:sldMk cId="0" sldId="300"/>
            <ac:grpSpMk id="23" creationId="{B87C1518-6CBF-D49F-9F23-09F7DF74E251}"/>
          </ac:grpSpMkLst>
        </pc:grpChg>
        <pc:grpChg chg="add mod ord">
          <ac:chgData name="Jouri Ghazi" userId="bb17215a-62f0-4515-b7d9-ffd8e9cf1fd0" providerId="ADAL" clId="{57B63F7F-78AB-4C0C-B250-73E8B45B5308}" dt="2025-02-17T01:26:09.455" v="3932" actId="1076"/>
          <ac:grpSpMkLst>
            <pc:docMk/>
            <pc:sldMk cId="0" sldId="300"/>
            <ac:grpSpMk id="32" creationId="{A6AC9B06-1C46-A688-F3B6-9569EEC7C07F}"/>
          </ac:grpSpMkLst>
        </pc:grpChg>
        <pc:grpChg chg="del">
          <ac:chgData name="Jouri Ghazi" userId="bb17215a-62f0-4515-b7d9-ffd8e9cf1fd0" providerId="ADAL" clId="{57B63F7F-78AB-4C0C-B250-73E8B45B5308}" dt="2025-02-16T21:02:20.297" v="29" actId="478"/>
          <ac:grpSpMkLst>
            <pc:docMk/>
            <pc:sldMk cId="0" sldId="300"/>
            <ac:grpSpMk id="34" creationId="{A34FDCEB-7BB6-74DD-E668-6B1E5876A13D}"/>
          </ac:grpSpMkLst>
        </pc:grpChg>
        <pc:grpChg chg="add mod ord">
          <ac:chgData name="Jouri Ghazi" userId="bb17215a-62f0-4515-b7d9-ffd8e9cf1fd0" providerId="ADAL" clId="{57B63F7F-78AB-4C0C-B250-73E8B45B5308}" dt="2025-02-17T00:34:10.935" v="3355" actId="14861"/>
          <ac:grpSpMkLst>
            <pc:docMk/>
            <pc:sldMk cId="0" sldId="300"/>
            <ac:grpSpMk id="41" creationId="{46F15A7D-755A-02F9-186C-C4A84B1F950A}"/>
          </ac:grpSpMkLst>
        </pc:grpChg>
        <pc:grpChg chg="add mod">
          <ac:chgData name="Jouri Ghazi" userId="bb17215a-62f0-4515-b7d9-ffd8e9cf1fd0" providerId="ADAL" clId="{57B63F7F-78AB-4C0C-B250-73E8B45B5308}" dt="2025-02-17T01:09:04.286" v="3808" actId="1037"/>
          <ac:grpSpMkLst>
            <pc:docMk/>
            <pc:sldMk cId="0" sldId="300"/>
            <ac:grpSpMk id="46" creationId="{3AA5158E-58A8-C4AC-FC34-C34E69C64EEE}"/>
          </ac:grpSpMkLst>
        </pc:grpChg>
        <pc:grpChg chg="mod ord">
          <ac:chgData name="Jouri Ghazi" userId="bb17215a-62f0-4515-b7d9-ffd8e9cf1fd0" providerId="ADAL" clId="{57B63F7F-78AB-4C0C-B250-73E8B45B5308}" dt="2025-02-17T14:46:27.330" v="4074" actId="1076"/>
          <ac:grpSpMkLst>
            <pc:docMk/>
            <pc:sldMk cId="0" sldId="300"/>
            <ac:grpSpMk id="75" creationId="{1AF3CB5A-B1C6-B351-7E6E-8F15E5C13B11}"/>
          </ac:grpSpMkLst>
        </pc:grpChg>
        <pc:picChg chg="mod topLvl">
          <ac:chgData name="Jouri Ghazi" userId="bb17215a-62f0-4515-b7d9-ffd8e9cf1fd0" providerId="ADAL" clId="{57B63F7F-78AB-4C0C-B250-73E8B45B5308}" dt="2025-02-17T00:27:32.057" v="3285" actId="165"/>
          <ac:picMkLst>
            <pc:docMk/>
            <pc:sldMk cId="0" sldId="300"/>
            <ac:picMk id="7" creationId="{D222BE4A-DA3D-8220-DBAF-54057FD1E5E1}"/>
          </ac:picMkLst>
        </pc:picChg>
        <pc:picChg chg="mod topLvl">
          <ac:chgData name="Jouri Ghazi" userId="bb17215a-62f0-4515-b7d9-ffd8e9cf1fd0" providerId="ADAL" clId="{57B63F7F-78AB-4C0C-B250-73E8B45B5308}" dt="2025-02-17T00:27:18.906" v="3283" actId="165"/>
          <ac:picMkLst>
            <pc:docMk/>
            <pc:sldMk cId="0" sldId="300"/>
            <ac:picMk id="8" creationId="{925E9980-546C-E946-C929-5438E92A54D8}"/>
          </ac:picMkLst>
        </pc:picChg>
        <pc:picChg chg="del mod">
          <ac:chgData name="Jouri Ghazi" userId="bb17215a-62f0-4515-b7d9-ffd8e9cf1fd0" providerId="ADAL" clId="{57B63F7F-78AB-4C0C-B250-73E8B45B5308}" dt="2025-02-16T21:01:49.828" v="20" actId="478"/>
          <ac:picMkLst>
            <pc:docMk/>
            <pc:sldMk cId="0" sldId="300"/>
            <ac:picMk id="11" creationId="{6AB113C1-36CF-DF76-BA25-BFF63C786C17}"/>
          </ac:picMkLst>
        </pc:picChg>
        <pc:picChg chg="mod ord topLvl">
          <ac:chgData name="Jouri Ghazi" userId="bb17215a-62f0-4515-b7d9-ffd8e9cf1fd0" providerId="ADAL" clId="{57B63F7F-78AB-4C0C-B250-73E8B45B5308}" dt="2025-02-17T00:32:58.349" v="3349" actId="167"/>
          <ac:picMkLst>
            <pc:docMk/>
            <pc:sldMk cId="0" sldId="300"/>
            <ac:picMk id="12" creationId="{63700A85-27B5-59EC-391F-9F5E5D775094}"/>
          </ac:picMkLst>
        </pc:picChg>
        <pc:picChg chg="add mod topLvl">
          <ac:chgData name="Jouri Ghazi" userId="bb17215a-62f0-4515-b7d9-ffd8e9cf1fd0" providerId="ADAL" clId="{57B63F7F-78AB-4C0C-B250-73E8B45B5308}" dt="2025-02-17T00:27:37.370" v="3286" actId="165"/>
          <ac:picMkLst>
            <pc:docMk/>
            <pc:sldMk cId="0" sldId="300"/>
            <ac:picMk id="13" creationId="{AFC3B493-F094-59AA-EC25-E999BDC249E3}"/>
          </ac:picMkLst>
        </pc:picChg>
        <pc:picChg chg="add mod">
          <ac:chgData name="Jouri Ghazi" userId="bb17215a-62f0-4515-b7d9-ffd8e9cf1fd0" providerId="ADAL" clId="{57B63F7F-78AB-4C0C-B250-73E8B45B5308}" dt="2025-02-17T00:25:03.778" v="3274" actId="164"/>
          <ac:picMkLst>
            <pc:docMk/>
            <pc:sldMk cId="0" sldId="300"/>
            <ac:picMk id="22" creationId="{5EDD6234-EB48-709C-39F5-DEAE97B4CE80}"/>
          </ac:picMkLst>
        </pc:picChg>
        <pc:picChg chg="add mod">
          <ac:chgData name="Jouri Ghazi" userId="bb17215a-62f0-4515-b7d9-ffd8e9cf1fd0" providerId="ADAL" clId="{57B63F7F-78AB-4C0C-B250-73E8B45B5308}" dt="2025-02-17T01:26:13.552" v="3933" actId="1076"/>
          <ac:picMkLst>
            <pc:docMk/>
            <pc:sldMk cId="0" sldId="300"/>
            <ac:picMk id="28" creationId="{CFA773F6-7842-06A5-B0F3-FF2CA74A3143}"/>
          </ac:picMkLst>
        </pc:picChg>
        <pc:picChg chg="add mod">
          <ac:chgData name="Jouri Ghazi" userId="bb17215a-62f0-4515-b7d9-ffd8e9cf1fd0" providerId="ADAL" clId="{57B63F7F-78AB-4C0C-B250-73E8B45B5308}" dt="2025-02-17T01:26:16.790" v="3934" actId="1076"/>
          <ac:picMkLst>
            <pc:docMk/>
            <pc:sldMk cId="0" sldId="300"/>
            <ac:picMk id="29" creationId="{8C645C1D-6A95-2CF8-6A46-6244829355E1}"/>
          </ac:picMkLst>
        </pc:picChg>
        <pc:picChg chg="add mod">
          <ac:chgData name="Jouri Ghazi" userId="bb17215a-62f0-4515-b7d9-ffd8e9cf1fd0" providerId="ADAL" clId="{57B63F7F-78AB-4C0C-B250-73E8B45B5308}" dt="2025-02-17T01:26:20.573" v="3935" actId="1076"/>
          <ac:picMkLst>
            <pc:docMk/>
            <pc:sldMk cId="0" sldId="300"/>
            <ac:picMk id="30" creationId="{19305CF0-3C1B-C68A-9A09-BB41B1352D80}"/>
          </ac:picMkLst>
        </pc:picChg>
        <pc:picChg chg="add del mod ord">
          <ac:chgData name="Jouri Ghazi" userId="bb17215a-62f0-4515-b7d9-ffd8e9cf1fd0" providerId="ADAL" clId="{57B63F7F-78AB-4C0C-B250-73E8B45B5308}" dt="2025-02-17T00:35:50.885" v="3386" actId="29295"/>
          <ac:picMkLst>
            <pc:docMk/>
            <pc:sldMk cId="0" sldId="300"/>
            <ac:picMk id="33" creationId="{D1627D10-72CA-0F60-6E37-5AF4166C9ECB}"/>
          </ac:picMkLst>
        </pc:picChg>
        <pc:picChg chg="add del mod ord">
          <ac:chgData name="Jouri Ghazi" userId="bb17215a-62f0-4515-b7d9-ffd8e9cf1fd0" providerId="ADAL" clId="{57B63F7F-78AB-4C0C-B250-73E8B45B5308}" dt="2025-02-17T00:35:50.885" v="3386" actId="29295"/>
          <ac:picMkLst>
            <pc:docMk/>
            <pc:sldMk cId="0" sldId="300"/>
            <ac:picMk id="37" creationId="{67A39E87-D7D7-0BC0-5522-7DA4EFCCD504}"/>
          </ac:picMkLst>
        </pc:picChg>
        <pc:picChg chg="add del mod ord">
          <ac:chgData name="Jouri Ghazi" userId="bb17215a-62f0-4515-b7d9-ffd8e9cf1fd0" providerId="ADAL" clId="{57B63F7F-78AB-4C0C-B250-73E8B45B5308}" dt="2025-02-17T00:35:50.885" v="3386" actId="29295"/>
          <ac:picMkLst>
            <pc:docMk/>
            <pc:sldMk cId="0" sldId="300"/>
            <ac:picMk id="39" creationId="{EEA36496-7D45-8BDD-C106-4F1112B192E8}"/>
          </ac:picMkLst>
        </pc:picChg>
        <pc:picChg chg="add del mod ord">
          <ac:chgData name="Jouri Ghazi" userId="bb17215a-62f0-4515-b7d9-ffd8e9cf1fd0" providerId="ADAL" clId="{57B63F7F-78AB-4C0C-B250-73E8B45B5308}" dt="2025-02-17T00:35:50.885" v="3386" actId="29295"/>
          <ac:picMkLst>
            <pc:docMk/>
            <pc:sldMk cId="0" sldId="300"/>
            <ac:picMk id="40" creationId="{AD4EE4B0-8E90-740E-518B-45E580EA4A14}"/>
          </ac:picMkLst>
        </pc:picChg>
      </pc:sldChg>
      <pc:sldChg chg="del modTransition">
        <pc:chgData name="Jouri Ghazi" userId="bb17215a-62f0-4515-b7d9-ffd8e9cf1fd0" providerId="ADAL" clId="{57B63F7F-78AB-4C0C-B250-73E8B45B5308}" dt="2025-02-16T23:15:03.287" v="2584" actId="47"/>
        <pc:sldMkLst>
          <pc:docMk/>
          <pc:sldMk cId="3619729818" sldId="302"/>
        </pc:sldMkLst>
      </pc:sldChg>
      <pc:sldChg chg="addSp delSp modSp mod delAnim modAnim modNotesTx">
        <pc:chgData name="Jouri Ghazi" userId="bb17215a-62f0-4515-b7d9-ffd8e9cf1fd0" providerId="ADAL" clId="{57B63F7F-78AB-4C0C-B250-73E8B45B5308}" dt="2025-02-17T14:21:54.538" v="4015" actId="20577"/>
        <pc:sldMkLst>
          <pc:docMk/>
          <pc:sldMk cId="1275860013" sldId="303"/>
        </pc:sldMkLst>
        <pc:spChg chg="mod">
          <ac:chgData name="Jouri Ghazi" userId="bb17215a-62f0-4515-b7d9-ffd8e9cf1fd0" providerId="ADAL" clId="{57B63F7F-78AB-4C0C-B250-73E8B45B5308}" dt="2025-02-17T01:00:07.262" v="3684" actId="2711"/>
          <ac:spMkLst>
            <pc:docMk/>
            <pc:sldMk cId="1275860013" sldId="303"/>
            <ac:spMk id="2" creationId="{E7AF3D52-3BF2-CF48-3F09-D0ADE97D10ED}"/>
          </ac:spMkLst>
        </pc:spChg>
        <pc:spChg chg="mod">
          <ac:chgData name="Jouri Ghazi" userId="bb17215a-62f0-4515-b7d9-ffd8e9cf1fd0" providerId="ADAL" clId="{57B63F7F-78AB-4C0C-B250-73E8B45B5308}" dt="2025-02-16T23:02:16.053" v="2450" actId="1076"/>
          <ac:spMkLst>
            <pc:docMk/>
            <pc:sldMk cId="1275860013" sldId="303"/>
            <ac:spMk id="3" creationId="{AC3DABE4-D819-61E1-15B5-1DCF799F45C0}"/>
          </ac:spMkLst>
        </pc:spChg>
        <pc:spChg chg="mod">
          <ac:chgData name="Jouri Ghazi" userId="bb17215a-62f0-4515-b7d9-ffd8e9cf1fd0" providerId="ADAL" clId="{57B63F7F-78AB-4C0C-B250-73E8B45B5308}" dt="2025-02-16T22:58:35.941" v="2407" actId="1076"/>
          <ac:spMkLst>
            <pc:docMk/>
            <pc:sldMk cId="1275860013" sldId="303"/>
            <ac:spMk id="7" creationId="{228A11A2-9371-E39F-894E-E93B393D5221}"/>
          </ac:spMkLst>
        </pc:spChg>
        <pc:spChg chg="mod">
          <ac:chgData name="Jouri Ghazi" userId="bb17215a-62f0-4515-b7d9-ffd8e9cf1fd0" providerId="ADAL" clId="{57B63F7F-78AB-4C0C-B250-73E8B45B5308}" dt="2025-02-16T23:03:59.726" v="2536" actId="1076"/>
          <ac:spMkLst>
            <pc:docMk/>
            <pc:sldMk cId="1275860013" sldId="303"/>
            <ac:spMk id="8" creationId="{A9B1E64B-CB0C-0045-8C4A-CC4C971CE316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19" creationId="{8E95B008-3EA7-6966-ABCC-7B07CEF82C16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20" creationId="{7258015B-E8E3-44AD-AC5D-6457ED2A8A9C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21" creationId="{69E7DFDD-9412-DDB9-351D-8652299B01EA}"/>
          </ac:spMkLst>
        </pc:spChg>
        <pc:spChg chg="mod">
          <ac:chgData name="Jouri Ghazi" userId="bb17215a-62f0-4515-b7d9-ffd8e9cf1fd0" providerId="ADAL" clId="{57B63F7F-78AB-4C0C-B250-73E8B45B5308}" dt="2025-02-16T22:53:20.913" v="2365" actId="1076"/>
          <ac:spMkLst>
            <pc:docMk/>
            <pc:sldMk cId="1275860013" sldId="303"/>
            <ac:spMk id="22" creationId="{35EED120-2559-9CC5-0D9B-A865B87D8445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23" creationId="{B50DE31B-4EDE-296F-BE9A-94724EF7D5A7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24" creationId="{8E4FCBAA-8FB5-5324-3687-75782EC2B6A9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25" creationId="{DAD238FE-CD68-44B9-D8A5-C223B649DD4C}"/>
          </ac:spMkLst>
        </pc:spChg>
        <pc:spChg chg="add mod">
          <ac:chgData name="Jouri Ghazi" userId="bb17215a-62f0-4515-b7d9-ffd8e9cf1fd0" providerId="ADAL" clId="{57B63F7F-78AB-4C0C-B250-73E8B45B5308}" dt="2025-02-16T23:03:48.026" v="2532" actId="20577"/>
          <ac:spMkLst>
            <pc:docMk/>
            <pc:sldMk cId="1275860013" sldId="303"/>
            <ac:spMk id="51" creationId="{1DD40BD2-79BB-4B7A-7A71-78D738F00A59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71" creationId="{C7A4144A-DEC6-77DA-E9BE-618771E2EF76}"/>
          </ac:spMkLst>
        </pc:spChg>
        <pc:spChg chg="mod">
          <ac:chgData name="Jouri Ghazi" userId="bb17215a-62f0-4515-b7d9-ffd8e9cf1fd0" providerId="ADAL" clId="{57B63F7F-78AB-4C0C-B250-73E8B45B5308}" dt="2025-02-16T23:02:16.053" v="2450" actId="1076"/>
          <ac:spMkLst>
            <pc:docMk/>
            <pc:sldMk cId="1275860013" sldId="303"/>
            <ac:spMk id="73" creationId="{B4964319-5923-5293-A505-542C69A33F29}"/>
          </ac:spMkLst>
        </pc:spChg>
        <pc:spChg chg="mod">
          <ac:chgData name="Jouri Ghazi" userId="bb17215a-62f0-4515-b7d9-ffd8e9cf1fd0" providerId="ADAL" clId="{57B63F7F-78AB-4C0C-B250-73E8B45B5308}" dt="2025-02-16T22:53:20.913" v="2365" actId="1076"/>
          <ac:spMkLst>
            <pc:docMk/>
            <pc:sldMk cId="1275860013" sldId="303"/>
            <ac:spMk id="99" creationId="{EA547452-42C3-7509-0C6C-20714B31214B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102" creationId="{629A2BF7-8FE0-240E-376C-B826C3B856B7}"/>
          </ac:spMkLst>
        </pc:spChg>
        <pc:spChg chg="mod">
          <ac:chgData name="Jouri Ghazi" userId="bb17215a-62f0-4515-b7d9-ffd8e9cf1fd0" providerId="ADAL" clId="{57B63F7F-78AB-4C0C-B250-73E8B45B5308}" dt="2025-02-16T22:53:20.913" v="2365" actId="1076"/>
          <ac:spMkLst>
            <pc:docMk/>
            <pc:sldMk cId="1275860013" sldId="303"/>
            <ac:spMk id="103" creationId="{A874D99C-8992-C86D-A37F-0C01E63AD38E}"/>
          </ac:spMkLst>
        </pc:spChg>
        <pc:spChg chg="mod">
          <ac:chgData name="Jouri Ghazi" userId="bb17215a-62f0-4515-b7d9-ffd8e9cf1fd0" providerId="ADAL" clId="{57B63F7F-78AB-4C0C-B250-73E8B45B5308}" dt="2025-02-16T22:53:20.913" v="2365" actId="1076"/>
          <ac:spMkLst>
            <pc:docMk/>
            <pc:sldMk cId="1275860013" sldId="303"/>
            <ac:spMk id="105" creationId="{E3C2F2B2-21BF-5BB1-8FC9-E2B480A19158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106" creationId="{EA9BBC7D-F8B1-5E03-5FF7-B0097964C193}"/>
          </ac:spMkLst>
        </pc:spChg>
        <pc:spChg chg="mod">
          <ac:chgData name="Jouri Ghazi" userId="bb17215a-62f0-4515-b7d9-ffd8e9cf1fd0" providerId="ADAL" clId="{57B63F7F-78AB-4C0C-B250-73E8B45B5308}" dt="2025-02-16T22:53:20.913" v="2365" actId="1076"/>
          <ac:spMkLst>
            <pc:docMk/>
            <pc:sldMk cId="1275860013" sldId="303"/>
            <ac:spMk id="107" creationId="{3DD6449F-3818-5988-BF51-8DD7C9CD825A}"/>
          </ac:spMkLst>
        </pc:spChg>
        <pc:spChg chg="mod">
          <ac:chgData name="Jouri Ghazi" userId="bb17215a-62f0-4515-b7d9-ffd8e9cf1fd0" providerId="ADAL" clId="{57B63F7F-78AB-4C0C-B250-73E8B45B5308}" dt="2025-02-16T23:02:08.698" v="2449" actId="1076"/>
          <ac:spMkLst>
            <pc:docMk/>
            <pc:sldMk cId="1275860013" sldId="303"/>
            <ac:spMk id="108" creationId="{3D6DE95F-1E9F-0C45-721F-928F6DF58242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115" creationId="{EFD653ED-F692-D0E5-DCC7-6F7E9261DFB5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118" creationId="{90265190-7D67-5663-8D66-90DC084AD378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119" creationId="{07D15C81-1D7F-17E0-CFC5-6E6DD3AC7D87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120" creationId="{092A99C6-B9FA-E4D8-9C75-1DCF635A9C68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121" creationId="{BA6BE288-3260-DF61-2AEA-056B18286EF1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122" creationId="{4005AFE6-649C-9678-EDB3-3BD53075F079}"/>
          </ac:spMkLst>
        </pc:spChg>
        <pc:spChg chg="mod">
          <ac:chgData name="Jouri Ghazi" userId="bb17215a-62f0-4515-b7d9-ffd8e9cf1fd0" providerId="ADAL" clId="{57B63F7F-78AB-4C0C-B250-73E8B45B5308}" dt="2025-02-16T22:53:35.880" v="2369" actId="1076"/>
          <ac:spMkLst>
            <pc:docMk/>
            <pc:sldMk cId="1275860013" sldId="303"/>
            <ac:spMk id="123" creationId="{43E17DFB-7FB2-2F96-C166-410BFA48586F}"/>
          </ac:spMkLst>
        </pc:spChg>
        <pc:spChg chg="mod">
          <ac:chgData name="Jouri Ghazi" userId="bb17215a-62f0-4515-b7d9-ffd8e9cf1fd0" providerId="ADAL" clId="{57B63F7F-78AB-4C0C-B250-73E8B45B5308}" dt="2025-02-16T23:02:16.053" v="2450" actId="1076"/>
          <ac:spMkLst>
            <pc:docMk/>
            <pc:sldMk cId="1275860013" sldId="303"/>
            <ac:spMk id="124" creationId="{39AD4BC7-BF65-5B69-4D00-B629BDA1E70A}"/>
          </ac:spMkLst>
        </pc:spChg>
        <pc:spChg chg="mod">
          <ac:chgData name="Jouri Ghazi" userId="bb17215a-62f0-4515-b7d9-ffd8e9cf1fd0" providerId="ADAL" clId="{57B63F7F-78AB-4C0C-B250-73E8B45B5308}" dt="2025-02-16T23:03:55.809" v="2535" actId="1076"/>
          <ac:spMkLst>
            <pc:docMk/>
            <pc:sldMk cId="1275860013" sldId="303"/>
            <ac:spMk id="131" creationId="{302631E2-E651-553A-B91F-4AB9E4C2F190}"/>
          </ac:spMkLst>
        </pc:spChg>
        <pc:spChg chg="mod topLvl">
          <ac:chgData name="Jouri Ghazi" userId="bb17215a-62f0-4515-b7d9-ffd8e9cf1fd0" providerId="ADAL" clId="{57B63F7F-78AB-4C0C-B250-73E8B45B5308}" dt="2025-02-16T23:06:41.549" v="2539" actId="165"/>
          <ac:spMkLst>
            <pc:docMk/>
            <pc:sldMk cId="1275860013" sldId="303"/>
            <ac:spMk id="132" creationId="{BE052475-863D-39D3-A0D9-ED44DBF51CE7}"/>
          </ac:spMkLst>
        </pc:spChg>
        <pc:spChg chg="mod topLvl">
          <ac:chgData name="Jouri Ghazi" userId="bb17215a-62f0-4515-b7d9-ffd8e9cf1fd0" providerId="ADAL" clId="{57B63F7F-78AB-4C0C-B250-73E8B45B5308}" dt="2025-02-16T23:06:45.486" v="2540" actId="165"/>
          <ac:spMkLst>
            <pc:docMk/>
            <pc:sldMk cId="1275860013" sldId="303"/>
            <ac:spMk id="135" creationId="{7C93FEE8-D4CE-7FCD-D795-6C6BF0D522A1}"/>
          </ac:spMkLst>
        </pc:spChg>
        <pc:spChg chg="mod topLvl">
          <ac:chgData name="Jouri Ghazi" userId="bb17215a-62f0-4515-b7d9-ffd8e9cf1fd0" providerId="ADAL" clId="{57B63F7F-78AB-4C0C-B250-73E8B45B5308}" dt="2025-02-16T23:06:50.855" v="2541" actId="165"/>
          <ac:spMkLst>
            <pc:docMk/>
            <pc:sldMk cId="1275860013" sldId="303"/>
            <ac:spMk id="136" creationId="{25203B73-2B73-A98D-8E9A-0DFCD8FC7692}"/>
          </ac:spMkLst>
        </pc:spChg>
        <pc:spChg chg="mod">
          <ac:chgData name="Jouri Ghazi" userId="bb17215a-62f0-4515-b7d9-ffd8e9cf1fd0" providerId="ADAL" clId="{57B63F7F-78AB-4C0C-B250-73E8B45B5308}" dt="2025-02-16T22:53:27.676" v="2367" actId="1076"/>
          <ac:spMkLst>
            <pc:docMk/>
            <pc:sldMk cId="1275860013" sldId="303"/>
            <ac:spMk id="137" creationId="{4A85E0ED-C4E9-320A-56D5-F0DD44CD8DBF}"/>
          </ac:spMkLst>
        </pc:spChg>
        <pc:spChg chg="mod">
          <ac:chgData name="Jouri Ghazi" userId="bb17215a-62f0-4515-b7d9-ffd8e9cf1fd0" providerId="ADAL" clId="{57B63F7F-78AB-4C0C-B250-73E8B45B5308}" dt="2025-02-16T22:53:27.676" v="2367" actId="1076"/>
          <ac:spMkLst>
            <pc:docMk/>
            <pc:sldMk cId="1275860013" sldId="303"/>
            <ac:spMk id="138" creationId="{5201247C-7CD4-0423-2493-2F0DD532BE1F}"/>
          </ac:spMkLst>
        </pc:spChg>
        <pc:spChg chg="mod">
          <ac:chgData name="Jouri Ghazi" userId="bb17215a-62f0-4515-b7d9-ffd8e9cf1fd0" providerId="ADAL" clId="{57B63F7F-78AB-4C0C-B250-73E8B45B5308}" dt="2025-02-16T22:53:27.676" v="2367" actId="1076"/>
          <ac:spMkLst>
            <pc:docMk/>
            <pc:sldMk cId="1275860013" sldId="303"/>
            <ac:spMk id="139" creationId="{7EFD21AB-88DE-1F3A-A46F-81B4DF5113A7}"/>
          </ac:spMkLst>
        </pc:spChg>
        <pc:spChg chg="mod topLvl">
          <ac:chgData name="Jouri Ghazi" userId="bb17215a-62f0-4515-b7d9-ffd8e9cf1fd0" providerId="ADAL" clId="{57B63F7F-78AB-4C0C-B250-73E8B45B5308}" dt="2025-02-16T23:06:41.549" v="2539" actId="165"/>
          <ac:spMkLst>
            <pc:docMk/>
            <pc:sldMk cId="1275860013" sldId="303"/>
            <ac:spMk id="145" creationId="{E36FF334-A46A-E508-E97D-A0A38D106B72}"/>
          </ac:spMkLst>
        </pc:spChg>
        <pc:spChg chg="mod topLvl">
          <ac:chgData name="Jouri Ghazi" userId="bb17215a-62f0-4515-b7d9-ffd8e9cf1fd0" providerId="ADAL" clId="{57B63F7F-78AB-4C0C-B250-73E8B45B5308}" dt="2025-02-16T23:06:45.486" v="2540" actId="165"/>
          <ac:spMkLst>
            <pc:docMk/>
            <pc:sldMk cId="1275860013" sldId="303"/>
            <ac:spMk id="146" creationId="{B128F605-6BDB-5B4B-2F22-2AC3FD129CC4}"/>
          </ac:spMkLst>
        </pc:spChg>
        <pc:spChg chg="mod topLvl">
          <ac:chgData name="Jouri Ghazi" userId="bb17215a-62f0-4515-b7d9-ffd8e9cf1fd0" providerId="ADAL" clId="{57B63F7F-78AB-4C0C-B250-73E8B45B5308}" dt="2025-02-16T23:06:50.855" v="2541" actId="165"/>
          <ac:spMkLst>
            <pc:docMk/>
            <pc:sldMk cId="1275860013" sldId="303"/>
            <ac:spMk id="147" creationId="{0D100F94-5D22-FB55-7648-76AD0C43D589}"/>
          </ac:spMkLst>
        </pc:spChg>
        <pc:spChg chg="mod topLvl">
          <ac:chgData name="Jouri Ghazi" userId="bb17215a-62f0-4515-b7d9-ffd8e9cf1fd0" providerId="ADAL" clId="{57B63F7F-78AB-4C0C-B250-73E8B45B5308}" dt="2025-02-16T23:06:45.486" v="2540" actId="165"/>
          <ac:spMkLst>
            <pc:docMk/>
            <pc:sldMk cId="1275860013" sldId="303"/>
            <ac:spMk id="148" creationId="{6EA8B802-7B41-1854-FF78-B41BB0C944C2}"/>
          </ac:spMkLst>
        </pc:spChg>
        <pc:spChg chg="mod topLvl">
          <ac:chgData name="Jouri Ghazi" userId="bb17215a-62f0-4515-b7d9-ffd8e9cf1fd0" providerId="ADAL" clId="{57B63F7F-78AB-4C0C-B250-73E8B45B5308}" dt="2025-02-16T23:06:45.486" v="2540" actId="165"/>
          <ac:spMkLst>
            <pc:docMk/>
            <pc:sldMk cId="1275860013" sldId="303"/>
            <ac:spMk id="149" creationId="{62D8DE6B-C9B4-7D22-A575-704872BE70A2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175" creationId="{D9F049AB-A65E-F3CD-A81C-84A8138CC0A4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178" creationId="{9C173A99-5096-655F-1F72-6CA119054598}"/>
          </ac:spMkLst>
        </pc:spChg>
        <pc:spChg chg="mod">
          <ac:chgData name="Jouri Ghazi" userId="bb17215a-62f0-4515-b7d9-ffd8e9cf1fd0" providerId="ADAL" clId="{57B63F7F-78AB-4C0C-B250-73E8B45B5308}" dt="2025-02-16T22:47:42.026" v="2298" actId="12789"/>
          <ac:spMkLst>
            <pc:docMk/>
            <pc:sldMk cId="1275860013" sldId="303"/>
            <ac:spMk id="181" creationId="{84CDF1A8-9A18-0727-FE7F-A17058F190B0}"/>
          </ac:spMkLst>
        </pc:spChg>
        <pc:spChg chg="mod">
          <ac:chgData name="Jouri Ghazi" userId="bb17215a-62f0-4515-b7d9-ffd8e9cf1fd0" providerId="ADAL" clId="{57B63F7F-78AB-4C0C-B250-73E8B45B5308}" dt="2025-02-16T22:46:26.410" v="2279" actId="12789"/>
          <ac:spMkLst>
            <pc:docMk/>
            <pc:sldMk cId="1275860013" sldId="303"/>
            <ac:spMk id="183" creationId="{66407024-F433-5186-D5B3-031A2ACBA326}"/>
          </ac:spMkLst>
        </pc:spChg>
        <pc:spChg chg="mod">
          <ac:chgData name="Jouri Ghazi" userId="bb17215a-62f0-4515-b7d9-ffd8e9cf1fd0" providerId="ADAL" clId="{57B63F7F-78AB-4C0C-B250-73E8B45B5308}" dt="2025-02-16T22:46:26.410" v="2279" actId="12789"/>
          <ac:spMkLst>
            <pc:docMk/>
            <pc:sldMk cId="1275860013" sldId="303"/>
            <ac:spMk id="184" creationId="{8BBFB90D-9408-E7D2-2329-E1279F2F65EA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185" creationId="{E6FC0249-4E52-A105-C422-5C2A46117F1E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186" creationId="{5C27A967-EABA-387E-293A-8F0E861AA039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187" creationId="{71748019-C667-4D62-85A3-AA26159ABD82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188" creationId="{9D3C07F0-EC39-2F7C-18F9-95A90A5A4000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199" creationId="{8C57E139-60D1-028E-871F-F1D0397E7D03}"/>
          </ac:spMkLst>
        </pc:spChg>
        <pc:spChg chg="mod">
          <ac:chgData name="Jouri Ghazi" userId="bb17215a-62f0-4515-b7d9-ffd8e9cf1fd0" providerId="ADAL" clId="{57B63F7F-78AB-4C0C-B250-73E8B45B5308}" dt="2025-02-16T22:46:56.445" v="2289" actId="1076"/>
          <ac:spMkLst>
            <pc:docMk/>
            <pc:sldMk cId="1275860013" sldId="303"/>
            <ac:spMk id="200" creationId="{E81491BF-F1CB-FC8A-C40F-CEE2A08D961D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201" creationId="{F8EAF7CA-6BA8-A548-C03A-19A39C05A4F3}"/>
          </ac:spMkLst>
        </pc:spChg>
        <pc:spChg chg="mod">
          <ac:chgData name="Jouri Ghazi" userId="bb17215a-62f0-4515-b7d9-ffd8e9cf1fd0" providerId="ADAL" clId="{57B63F7F-78AB-4C0C-B250-73E8B45B5308}" dt="2025-02-16T22:58:44.620" v="2408" actId="1076"/>
          <ac:spMkLst>
            <pc:docMk/>
            <pc:sldMk cId="1275860013" sldId="303"/>
            <ac:spMk id="209" creationId="{ECED68AC-D81D-FBD9-363F-21CADFA45A56}"/>
          </ac:spMkLst>
        </pc:spChg>
        <pc:spChg chg="mod">
          <ac:chgData name="Jouri Ghazi" userId="bb17215a-62f0-4515-b7d9-ffd8e9cf1fd0" providerId="ADAL" clId="{57B63F7F-78AB-4C0C-B250-73E8B45B5308}" dt="2025-02-16T23:02:25.746" v="2451" actId="1076"/>
          <ac:spMkLst>
            <pc:docMk/>
            <pc:sldMk cId="1275860013" sldId="303"/>
            <ac:spMk id="210" creationId="{3FB76A09-1311-AF8E-AD58-2150FAA1B240}"/>
          </ac:spMkLst>
        </pc:spChg>
        <pc:grpChg chg="mod">
          <ac:chgData name="Jouri Ghazi" userId="bb17215a-62f0-4515-b7d9-ffd8e9cf1fd0" providerId="ADAL" clId="{57B63F7F-78AB-4C0C-B250-73E8B45B5308}" dt="2025-02-16T22:42:39.866" v="2223" actId="1076"/>
          <ac:grpSpMkLst>
            <pc:docMk/>
            <pc:sldMk cId="1275860013" sldId="303"/>
            <ac:grpSpMk id="29" creationId="{06534913-E1D3-908B-5521-ACEC8F714A0E}"/>
          </ac:grpSpMkLst>
        </pc:grpChg>
        <pc:grpChg chg="add del mod">
          <ac:chgData name="Jouri Ghazi" userId="bb17215a-62f0-4515-b7d9-ffd8e9cf1fd0" providerId="ADAL" clId="{57B63F7F-78AB-4C0C-B250-73E8B45B5308}" dt="2025-02-16T22:52:32.049" v="2353" actId="165"/>
          <ac:grpSpMkLst>
            <pc:docMk/>
            <pc:sldMk cId="1275860013" sldId="303"/>
            <ac:grpSpMk id="42" creationId="{E2426284-5F04-9317-405F-F946AA44E3FF}"/>
          </ac:grpSpMkLst>
        </pc:grpChg>
        <pc:grpChg chg="add del mod">
          <ac:chgData name="Jouri Ghazi" userId="bb17215a-62f0-4515-b7d9-ffd8e9cf1fd0" providerId="ADAL" clId="{57B63F7F-78AB-4C0C-B250-73E8B45B5308}" dt="2025-02-16T23:06:45.486" v="2540" actId="165"/>
          <ac:grpSpMkLst>
            <pc:docMk/>
            <pc:sldMk cId="1275860013" sldId="303"/>
            <ac:grpSpMk id="44" creationId="{0154725E-0069-DE9B-5F56-0C3455DAE32B}"/>
          </ac:grpSpMkLst>
        </pc:grpChg>
        <pc:grpChg chg="add del mod">
          <ac:chgData name="Jouri Ghazi" userId="bb17215a-62f0-4515-b7d9-ffd8e9cf1fd0" providerId="ADAL" clId="{57B63F7F-78AB-4C0C-B250-73E8B45B5308}" dt="2025-02-16T23:06:50.855" v="2541" actId="165"/>
          <ac:grpSpMkLst>
            <pc:docMk/>
            <pc:sldMk cId="1275860013" sldId="303"/>
            <ac:grpSpMk id="45" creationId="{90198D7E-CB41-4812-7809-17DA19F9BF7F}"/>
          </ac:grpSpMkLst>
        </pc:grpChg>
        <pc:grpChg chg="add del mod">
          <ac:chgData name="Jouri Ghazi" userId="bb17215a-62f0-4515-b7d9-ffd8e9cf1fd0" providerId="ADAL" clId="{57B63F7F-78AB-4C0C-B250-73E8B45B5308}" dt="2025-02-16T23:06:41.549" v="2539" actId="165"/>
          <ac:grpSpMkLst>
            <pc:docMk/>
            <pc:sldMk cId="1275860013" sldId="303"/>
            <ac:grpSpMk id="46" creationId="{DD8844F8-83AC-1AF1-1A44-733E072A3844}"/>
          </ac:grpSpMkLst>
        </pc:grpChg>
        <pc:cxnChg chg="add mod">
          <ac:chgData name="Jouri Ghazi" userId="bb17215a-62f0-4515-b7d9-ffd8e9cf1fd0" providerId="ADAL" clId="{57B63F7F-78AB-4C0C-B250-73E8B45B5308}" dt="2025-02-16T22:56:55.485" v="2372" actId="1076"/>
          <ac:cxnSpMkLst>
            <pc:docMk/>
            <pc:sldMk cId="1275860013" sldId="303"/>
            <ac:cxnSpMk id="37" creationId="{0540F239-FB66-D41E-4FF4-E99EFA43F7F0}"/>
          </ac:cxnSpMkLst>
        </pc:cxnChg>
        <pc:cxnChg chg="add mod">
          <ac:chgData name="Jouri Ghazi" userId="bb17215a-62f0-4515-b7d9-ffd8e9cf1fd0" providerId="ADAL" clId="{57B63F7F-78AB-4C0C-B250-73E8B45B5308}" dt="2025-02-16T23:02:48.855" v="2455" actId="208"/>
          <ac:cxnSpMkLst>
            <pc:docMk/>
            <pc:sldMk cId="1275860013" sldId="303"/>
            <ac:cxnSpMk id="50" creationId="{32815614-117B-F572-2C56-B2A3C12EDAF3}"/>
          </ac:cxnSpMkLst>
        </pc:cxnChg>
        <pc:cxnChg chg="mod topLvl">
          <ac:chgData name="Jouri Ghazi" userId="bb17215a-62f0-4515-b7d9-ffd8e9cf1fd0" providerId="ADAL" clId="{57B63F7F-78AB-4C0C-B250-73E8B45B5308}" dt="2025-02-16T23:06:41.549" v="2539" actId="165"/>
          <ac:cxnSpMkLst>
            <pc:docMk/>
            <pc:sldMk cId="1275860013" sldId="303"/>
            <ac:cxnSpMk id="141" creationId="{6705B867-D5A7-03C5-98E5-4E0C43BE55B5}"/>
          </ac:cxnSpMkLst>
        </pc:cxnChg>
        <pc:cxnChg chg="mod topLvl">
          <ac:chgData name="Jouri Ghazi" userId="bb17215a-62f0-4515-b7d9-ffd8e9cf1fd0" providerId="ADAL" clId="{57B63F7F-78AB-4C0C-B250-73E8B45B5308}" dt="2025-02-16T23:06:45.486" v="2540" actId="165"/>
          <ac:cxnSpMkLst>
            <pc:docMk/>
            <pc:sldMk cId="1275860013" sldId="303"/>
            <ac:cxnSpMk id="143" creationId="{75FBC354-1DA6-F89B-8B3C-F61D0FFACCDF}"/>
          </ac:cxnSpMkLst>
        </pc:cxnChg>
        <pc:cxnChg chg="mod topLvl">
          <ac:chgData name="Jouri Ghazi" userId="bb17215a-62f0-4515-b7d9-ffd8e9cf1fd0" providerId="ADAL" clId="{57B63F7F-78AB-4C0C-B250-73E8B45B5308}" dt="2025-02-16T23:06:50.855" v="2541" actId="165"/>
          <ac:cxnSpMkLst>
            <pc:docMk/>
            <pc:sldMk cId="1275860013" sldId="303"/>
            <ac:cxnSpMk id="144" creationId="{05D93F12-FCD3-A367-566E-CD19474583D2}"/>
          </ac:cxnSpMkLst>
        </pc:cxnChg>
        <pc:cxnChg chg="mod topLvl">
          <ac:chgData name="Jouri Ghazi" userId="bb17215a-62f0-4515-b7d9-ffd8e9cf1fd0" providerId="ADAL" clId="{57B63F7F-78AB-4C0C-B250-73E8B45B5308}" dt="2025-02-16T22:52:56.883" v="2360" actId="1076"/>
          <ac:cxnSpMkLst>
            <pc:docMk/>
            <pc:sldMk cId="1275860013" sldId="303"/>
            <ac:cxnSpMk id="150" creationId="{375EFAA7-2975-04D5-C2CA-727E86AE1C23}"/>
          </ac:cxnSpMkLst>
        </pc:cxnChg>
        <pc:cxnChg chg="mod">
          <ac:chgData name="Jouri Ghazi" userId="bb17215a-62f0-4515-b7d9-ffd8e9cf1fd0" providerId="ADAL" clId="{57B63F7F-78AB-4C0C-B250-73E8B45B5308}" dt="2025-02-16T22:53:02.130" v="2361" actId="1076"/>
          <ac:cxnSpMkLst>
            <pc:docMk/>
            <pc:sldMk cId="1275860013" sldId="303"/>
            <ac:cxnSpMk id="153" creationId="{52F1C636-1877-694B-22D7-173036328715}"/>
          </ac:cxnSpMkLst>
        </pc:cxnChg>
        <pc:cxnChg chg="mod topLvl">
          <ac:chgData name="Jouri Ghazi" userId="bb17215a-62f0-4515-b7d9-ffd8e9cf1fd0" providerId="ADAL" clId="{57B63F7F-78AB-4C0C-B250-73E8B45B5308}" dt="2025-02-16T23:06:45.486" v="2540" actId="165"/>
          <ac:cxnSpMkLst>
            <pc:docMk/>
            <pc:sldMk cId="1275860013" sldId="303"/>
            <ac:cxnSpMk id="160" creationId="{87FDEB53-3D21-4059-4858-1D2C8005E08B}"/>
          </ac:cxnSpMkLst>
        </pc:cxnChg>
        <pc:cxnChg chg="mod topLvl">
          <ac:chgData name="Jouri Ghazi" userId="bb17215a-62f0-4515-b7d9-ffd8e9cf1fd0" providerId="ADAL" clId="{57B63F7F-78AB-4C0C-B250-73E8B45B5308}" dt="2025-02-16T23:06:45.486" v="2540" actId="165"/>
          <ac:cxnSpMkLst>
            <pc:docMk/>
            <pc:sldMk cId="1275860013" sldId="303"/>
            <ac:cxnSpMk id="163" creationId="{5982DB1E-A752-2083-110E-FB8D48F1F244}"/>
          </ac:cxnSpMkLst>
        </pc:cxnChg>
        <pc:cxnChg chg="mod">
          <ac:chgData name="Jouri Ghazi" userId="bb17215a-62f0-4515-b7d9-ffd8e9cf1fd0" providerId="ADAL" clId="{57B63F7F-78AB-4C0C-B250-73E8B45B5308}" dt="2025-02-16T22:57:05.204" v="2375" actId="14100"/>
          <ac:cxnSpMkLst>
            <pc:docMk/>
            <pc:sldMk cId="1275860013" sldId="303"/>
            <ac:cxnSpMk id="164" creationId="{08070610-7B23-49F3-6295-80C7D76C7778}"/>
          </ac:cxnSpMkLst>
        </pc:cxnChg>
        <pc:cxnChg chg="mod">
          <ac:chgData name="Jouri Ghazi" userId="bb17215a-62f0-4515-b7d9-ffd8e9cf1fd0" providerId="ADAL" clId="{57B63F7F-78AB-4C0C-B250-73E8B45B5308}" dt="2025-02-16T22:56:58.016" v="2373" actId="1076"/>
          <ac:cxnSpMkLst>
            <pc:docMk/>
            <pc:sldMk cId="1275860013" sldId="303"/>
            <ac:cxnSpMk id="167" creationId="{EBB47F9D-886F-26B3-0A6B-23963183D550}"/>
          </ac:cxnSpMkLst>
        </pc:cxnChg>
        <pc:cxnChg chg="del mod">
          <ac:chgData name="Jouri Ghazi" userId="bb17215a-62f0-4515-b7d9-ffd8e9cf1fd0" providerId="ADAL" clId="{57B63F7F-78AB-4C0C-B250-73E8B45B5308}" dt="2025-02-16T22:48:54.109" v="2312" actId="478"/>
          <ac:cxnSpMkLst>
            <pc:docMk/>
            <pc:sldMk cId="1275860013" sldId="303"/>
            <ac:cxnSpMk id="172" creationId="{48A4CAD7-5DCF-89B8-0A38-54095D92C415}"/>
          </ac:cxnSpMkLst>
        </pc:cxnChg>
        <pc:cxnChg chg="mod">
          <ac:chgData name="Jouri Ghazi" userId="bb17215a-62f0-4515-b7d9-ffd8e9cf1fd0" providerId="ADAL" clId="{57B63F7F-78AB-4C0C-B250-73E8B45B5308}" dt="2025-02-16T22:46:12.385" v="2277" actId="555"/>
          <ac:cxnSpMkLst>
            <pc:docMk/>
            <pc:sldMk cId="1275860013" sldId="303"/>
            <ac:cxnSpMk id="190" creationId="{68A945ED-B908-2398-1A00-DE9CAA46E59B}"/>
          </ac:cxnSpMkLst>
        </pc:cxnChg>
        <pc:cxnChg chg="mod">
          <ac:chgData name="Jouri Ghazi" userId="bb17215a-62f0-4515-b7d9-ffd8e9cf1fd0" providerId="ADAL" clId="{57B63F7F-78AB-4C0C-B250-73E8B45B5308}" dt="2025-02-16T22:47:42.026" v="2298" actId="12789"/>
          <ac:cxnSpMkLst>
            <pc:docMk/>
            <pc:sldMk cId="1275860013" sldId="303"/>
            <ac:cxnSpMk id="193" creationId="{52EF429C-4EBE-1AE3-F8FE-F4AF776D0D9F}"/>
          </ac:cxnSpMkLst>
        </pc:cxnChg>
        <pc:cxnChg chg="mod">
          <ac:chgData name="Jouri Ghazi" userId="bb17215a-62f0-4515-b7d9-ffd8e9cf1fd0" providerId="ADAL" clId="{57B63F7F-78AB-4C0C-B250-73E8B45B5308}" dt="2025-02-16T22:46:26.410" v="2279" actId="12789"/>
          <ac:cxnSpMkLst>
            <pc:docMk/>
            <pc:sldMk cId="1275860013" sldId="303"/>
            <ac:cxnSpMk id="196" creationId="{3EEE170D-3B3A-D616-1D98-EF1031E9640A}"/>
          </ac:cxnSpMkLst>
        </pc:cxnChg>
        <pc:cxnChg chg="mod">
          <ac:chgData name="Jouri Ghazi" userId="bb17215a-62f0-4515-b7d9-ffd8e9cf1fd0" providerId="ADAL" clId="{57B63F7F-78AB-4C0C-B250-73E8B45B5308}" dt="2025-02-16T22:46:12.385" v="2277" actId="555"/>
          <ac:cxnSpMkLst>
            <pc:docMk/>
            <pc:sldMk cId="1275860013" sldId="303"/>
            <ac:cxnSpMk id="202" creationId="{B64ED7B2-AB05-5DF5-B056-1038B4D592E7}"/>
          </ac:cxnSpMkLst>
        </pc:cxnChg>
        <pc:cxnChg chg="mod">
          <ac:chgData name="Jouri Ghazi" userId="bb17215a-62f0-4515-b7d9-ffd8e9cf1fd0" providerId="ADAL" clId="{57B63F7F-78AB-4C0C-B250-73E8B45B5308}" dt="2025-02-16T22:47:42.026" v="2298" actId="12789"/>
          <ac:cxnSpMkLst>
            <pc:docMk/>
            <pc:sldMk cId="1275860013" sldId="303"/>
            <ac:cxnSpMk id="204" creationId="{4E2790E7-CFC0-4FFF-72E4-949520282CD0}"/>
          </ac:cxnSpMkLst>
        </pc:cxnChg>
        <pc:cxnChg chg="mod">
          <ac:chgData name="Jouri Ghazi" userId="bb17215a-62f0-4515-b7d9-ffd8e9cf1fd0" providerId="ADAL" clId="{57B63F7F-78AB-4C0C-B250-73E8B45B5308}" dt="2025-02-16T22:46:26.410" v="2279" actId="12789"/>
          <ac:cxnSpMkLst>
            <pc:docMk/>
            <pc:sldMk cId="1275860013" sldId="303"/>
            <ac:cxnSpMk id="208" creationId="{A02F4F29-0046-6410-CB80-871530706C5B}"/>
          </ac:cxnSpMkLst>
        </pc:cxnChg>
        <pc:cxnChg chg="mod">
          <ac:chgData name="Jouri Ghazi" userId="bb17215a-62f0-4515-b7d9-ffd8e9cf1fd0" providerId="ADAL" clId="{57B63F7F-78AB-4C0C-B250-73E8B45B5308}" dt="2025-02-16T22:46:30.363" v="2280" actId="1076"/>
          <ac:cxnSpMkLst>
            <pc:docMk/>
            <pc:sldMk cId="1275860013" sldId="303"/>
            <ac:cxnSpMk id="211" creationId="{F4D7E93B-8AED-0989-AAE3-04491B557493}"/>
          </ac:cxnSpMkLst>
        </pc:cxnChg>
      </pc:sldChg>
      <pc:sldChg chg="addSp delSp modSp mod modAnim modNotesTx">
        <pc:chgData name="Jouri Ghazi" userId="bb17215a-62f0-4515-b7d9-ffd8e9cf1fd0" providerId="ADAL" clId="{57B63F7F-78AB-4C0C-B250-73E8B45B5308}" dt="2025-02-17T15:15:11.796" v="4086" actId="1076"/>
        <pc:sldMkLst>
          <pc:docMk/>
          <pc:sldMk cId="4131720700" sldId="304"/>
        </pc:sldMkLst>
        <pc:spChg chg="mod">
          <ac:chgData name="Jouri Ghazi" userId="bb17215a-62f0-4515-b7d9-ffd8e9cf1fd0" providerId="ADAL" clId="{57B63F7F-78AB-4C0C-B250-73E8B45B5308}" dt="2025-02-16T22:30:22.710" v="2096" actId="164"/>
          <ac:spMkLst>
            <pc:docMk/>
            <pc:sldMk cId="4131720700" sldId="304"/>
            <ac:spMk id="3" creationId="{5310797A-6211-CCD0-1B71-3D0C0E05E227}"/>
          </ac:spMkLst>
        </pc:spChg>
        <pc:spChg chg="mod ord">
          <ac:chgData name="Jouri Ghazi" userId="bb17215a-62f0-4515-b7d9-ffd8e9cf1fd0" providerId="ADAL" clId="{57B63F7F-78AB-4C0C-B250-73E8B45B5308}" dt="2025-02-17T15:15:04.610" v="4085" actId="1076"/>
          <ac:spMkLst>
            <pc:docMk/>
            <pc:sldMk cId="4131720700" sldId="304"/>
            <ac:spMk id="4" creationId="{2F66654B-EA96-FF03-F9D4-3AC4314B5542}"/>
          </ac:spMkLst>
        </pc:spChg>
        <pc:spChg chg="mod ord">
          <ac:chgData name="Jouri Ghazi" userId="bb17215a-62f0-4515-b7d9-ffd8e9cf1fd0" providerId="ADAL" clId="{57B63F7F-78AB-4C0C-B250-73E8B45B5308}" dt="2025-02-16T22:30:16.635" v="2094" actId="164"/>
          <ac:spMkLst>
            <pc:docMk/>
            <pc:sldMk cId="4131720700" sldId="304"/>
            <ac:spMk id="5" creationId="{117A196E-3DF4-F516-47A3-600AD270976C}"/>
          </ac:spMkLst>
        </pc:spChg>
        <pc:spChg chg="mod">
          <ac:chgData name="Jouri Ghazi" userId="bb17215a-62f0-4515-b7d9-ffd8e9cf1fd0" providerId="ADAL" clId="{57B63F7F-78AB-4C0C-B250-73E8B45B5308}" dt="2025-02-16T22:30:22.710" v="2096" actId="164"/>
          <ac:spMkLst>
            <pc:docMk/>
            <pc:sldMk cId="4131720700" sldId="304"/>
            <ac:spMk id="6" creationId="{F7260A2B-3463-5CC9-18B1-2E09398C6BAC}"/>
          </ac:spMkLst>
        </pc:spChg>
        <pc:spChg chg="add mod">
          <ac:chgData name="Jouri Ghazi" userId="bb17215a-62f0-4515-b7d9-ffd8e9cf1fd0" providerId="ADAL" clId="{57B63F7F-78AB-4C0C-B250-73E8B45B5308}" dt="2025-02-16T23:24:06.460" v="2772" actId="20577"/>
          <ac:spMkLst>
            <pc:docMk/>
            <pc:sldMk cId="4131720700" sldId="304"/>
            <ac:spMk id="7" creationId="{BE330C3A-5EFA-44B9-F546-30DCB0043920}"/>
          </ac:spMkLst>
        </pc:spChg>
        <pc:spChg chg="add mod">
          <ac:chgData name="Jouri Ghazi" userId="bb17215a-62f0-4515-b7d9-ffd8e9cf1fd0" providerId="ADAL" clId="{57B63F7F-78AB-4C0C-B250-73E8B45B5308}" dt="2025-02-17T15:15:11.796" v="4086" actId="1076"/>
          <ac:spMkLst>
            <pc:docMk/>
            <pc:sldMk cId="4131720700" sldId="304"/>
            <ac:spMk id="10" creationId="{49311E19-3BEE-30B6-362A-1ECDB397DD4E}"/>
          </ac:spMkLst>
        </pc:spChg>
        <pc:spChg chg="mod">
          <ac:chgData name="Jouri Ghazi" userId="bb17215a-62f0-4515-b7d9-ffd8e9cf1fd0" providerId="ADAL" clId="{57B63F7F-78AB-4C0C-B250-73E8B45B5308}" dt="2025-02-17T00:57:50.625" v="3630" actId="1076"/>
          <ac:spMkLst>
            <pc:docMk/>
            <pc:sldMk cId="4131720700" sldId="304"/>
            <ac:spMk id="16" creationId="{DD90FBF0-A318-4B96-6088-ABD66BCC0522}"/>
          </ac:spMkLst>
        </pc:spChg>
        <pc:spChg chg="add mod">
          <ac:chgData name="Jouri Ghazi" userId="bb17215a-62f0-4515-b7d9-ffd8e9cf1fd0" providerId="ADAL" clId="{57B63F7F-78AB-4C0C-B250-73E8B45B5308}" dt="2025-02-16T22:21:23.026" v="1913" actId="164"/>
          <ac:spMkLst>
            <pc:docMk/>
            <pc:sldMk cId="4131720700" sldId="304"/>
            <ac:spMk id="26" creationId="{4A567389-E4BC-1737-FC30-2FBC0A545B2A}"/>
          </ac:spMkLst>
        </pc:spChg>
        <pc:spChg chg="add mod">
          <ac:chgData name="Jouri Ghazi" userId="bb17215a-62f0-4515-b7d9-ffd8e9cf1fd0" providerId="ADAL" clId="{57B63F7F-78AB-4C0C-B250-73E8B45B5308}" dt="2025-02-16T22:21:23.026" v="1913" actId="164"/>
          <ac:spMkLst>
            <pc:docMk/>
            <pc:sldMk cId="4131720700" sldId="304"/>
            <ac:spMk id="27" creationId="{3522536B-B6F7-38C3-1CD1-0E3856C24D4A}"/>
          </ac:spMkLst>
        </pc:spChg>
        <pc:spChg chg="add mod">
          <ac:chgData name="Jouri Ghazi" userId="bb17215a-62f0-4515-b7d9-ffd8e9cf1fd0" providerId="ADAL" clId="{57B63F7F-78AB-4C0C-B250-73E8B45B5308}" dt="2025-02-16T22:21:23.026" v="1913" actId="164"/>
          <ac:spMkLst>
            <pc:docMk/>
            <pc:sldMk cId="4131720700" sldId="304"/>
            <ac:spMk id="28" creationId="{539C39E5-5CBE-320F-AFA7-C5CA17C0F34C}"/>
          </ac:spMkLst>
        </pc:spChg>
        <pc:spChg chg="add mod">
          <ac:chgData name="Jouri Ghazi" userId="bb17215a-62f0-4515-b7d9-ffd8e9cf1fd0" providerId="ADAL" clId="{57B63F7F-78AB-4C0C-B250-73E8B45B5308}" dt="2025-02-16T22:21:23.026" v="1913" actId="164"/>
          <ac:spMkLst>
            <pc:docMk/>
            <pc:sldMk cId="4131720700" sldId="304"/>
            <ac:spMk id="29" creationId="{D82EFC96-F2D4-EBA5-3D2D-1FF8F4DBD051}"/>
          </ac:spMkLst>
        </pc:spChg>
        <pc:grpChg chg="add del mod">
          <ac:chgData name="Jouri Ghazi" userId="bb17215a-62f0-4515-b7d9-ffd8e9cf1fd0" providerId="ADAL" clId="{57B63F7F-78AB-4C0C-B250-73E8B45B5308}" dt="2025-02-16T22:25:05.606" v="2021" actId="478"/>
          <ac:grpSpMkLst>
            <pc:docMk/>
            <pc:sldMk cId="4131720700" sldId="304"/>
            <ac:grpSpMk id="30" creationId="{C2CE9821-8FB1-1E5F-253F-1C006FB7281D}"/>
          </ac:grpSpMkLst>
        </pc:grpChg>
        <pc:grpChg chg="add mod">
          <ac:chgData name="Jouri Ghazi" userId="bb17215a-62f0-4515-b7d9-ffd8e9cf1fd0" providerId="ADAL" clId="{57B63F7F-78AB-4C0C-B250-73E8B45B5308}" dt="2025-02-16T22:29:36.591" v="2083" actId="164"/>
          <ac:grpSpMkLst>
            <pc:docMk/>
            <pc:sldMk cId="4131720700" sldId="304"/>
            <ac:grpSpMk id="35" creationId="{4BC811FE-D72D-D333-1265-16445DF598DE}"/>
          </ac:grpSpMkLst>
        </pc:grpChg>
        <pc:grpChg chg="add mod">
          <ac:chgData name="Jouri Ghazi" userId="bb17215a-62f0-4515-b7d9-ffd8e9cf1fd0" providerId="ADAL" clId="{57B63F7F-78AB-4C0C-B250-73E8B45B5308}" dt="2025-02-17T00:57:47.143" v="3629" actId="1076"/>
          <ac:grpSpMkLst>
            <pc:docMk/>
            <pc:sldMk cId="4131720700" sldId="304"/>
            <ac:grpSpMk id="36" creationId="{A5C18F01-DA65-1E00-C751-9D92D6BBEF44}"/>
          </ac:grpSpMkLst>
        </pc:grpChg>
        <pc:grpChg chg="add mod">
          <ac:chgData name="Jouri Ghazi" userId="bb17215a-62f0-4515-b7d9-ffd8e9cf1fd0" providerId="ADAL" clId="{57B63F7F-78AB-4C0C-B250-73E8B45B5308}" dt="2025-02-17T00:57:47.143" v="3629" actId="1076"/>
          <ac:grpSpMkLst>
            <pc:docMk/>
            <pc:sldMk cId="4131720700" sldId="304"/>
            <ac:grpSpMk id="37" creationId="{90BE74FA-D60C-35ED-C11F-F1AE190C8C3D}"/>
          </ac:grpSpMkLst>
        </pc:grpChg>
        <pc:grpChg chg="add mod">
          <ac:chgData name="Jouri Ghazi" userId="bb17215a-62f0-4515-b7d9-ffd8e9cf1fd0" providerId="ADAL" clId="{57B63F7F-78AB-4C0C-B250-73E8B45B5308}" dt="2025-02-17T00:57:47.143" v="3629" actId="1076"/>
          <ac:grpSpMkLst>
            <pc:docMk/>
            <pc:sldMk cId="4131720700" sldId="304"/>
            <ac:grpSpMk id="38" creationId="{FFE54999-0787-A374-A509-F47198990841}"/>
          </ac:grpSpMkLst>
        </pc:grpChg>
        <pc:picChg chg="del mod">
          <ac:chgData name="Jouri Ghazi" userId="bb17215a-62f0-4515-b7d9-ffd8e9cf1fd0" providerId="ADAL" clId="{57B63F7F-78AB-4C0C-B250-73E8B45B5308}" dt="2025-02-16T22:24:17.628" v="2008" actId="478"/>
          <ac:picMkLst>
            <pc:docMk/>
            <pc:sldMk cId="4131720700" sldId="304"/>
            <ac:picMk id="2" creationId="{119C4F3E-BF53-94C1-4942-919DD16574CA}"/>
          </ac:picMkLst>
        </pc:picChg>
        <pc:picChg chg="mod">
          <ac:chgData name="Jouri Ghazi" userId="bb17215a-62f0-4515-b7d9-ffd8e9cf1fd0" providerId="ADAL" clId="{57B63F7F-78AB-4C0C-B250-73E8B45B5308}" dt="2025-02-16T22:30:22.710" v="2096" actId="164"/>
          <ac:picMkLst>
            <pc:docMk/>
            <pc:sldMk cId="4131720700" sldId="304"/>
            <ac:picMk id="8" creationId="{20CECF8A-07D1-1106-1BEA-0C20F9F09840}"/>
          </ac:picMkLst>
        </pc:picChg>
        <pc:picChg chg="add del mod">
          <ac:chgData name="Jouri Ghazi" userId="bb17215a-62f0-4515-b7d9-ffd8e9cf1fd0" providerId="ADAL" clId="{57B63F7F-78AB-4C0C-B250-73E8B45B5308}" dt="2025-02-16T22:18:41.693" v="1856" actId="478"/>
          <ac:picMkLst>
            <pc:docMk/>
            <pc:sldMk cId="4131720700" sldId="304"/>
            <ac:picMk id="9" creationId="{3A3AD353-B855-FB53-094E-06EF2193983C}"/>
          </ac:picMkLst>
        </pc:picChg>
        <pc:picChg chg="add del mod">
          <ac:chgData name="Jouri Ghazi" userId="bb17215a-62f0-4515-b7d9-ffd8e9cf1fd0" providerId="ADAL" clId="{57B63F7F-78AB-4C0C-B250-73E8B45B5308}" dt="2025-02-16T22:12:33.899" v="1830" actId="478"/>
          <ac:picMkLst>
            <pc:docMk/>
            <pc:sldMk cId="4131720700" sldId="304"/>
            <ac:picMk id="12" creationId="{5FEC4DB5-60DE-9EC5-C17A-E98C051F6339}"/>
          </ac:picMkLst>
        </pc:picChg>
        <pc:picChg chg="add del mod">
          <ac:chgData name="Jouri Ghazi" userId="bb17215a-62f0-4515-b7d9-ffd8e9cf1fd0" providerId="ADAL" clId="{57B63F7F-78AB-4C0C-B250-73E8B45B5308}" dt="2025-02-16T22:12:35.200" v="1831" actId="478"/>
          <ac:picMkLst>
            <pc:docMk/>
            <pc:sldMk cId="4131720700" sldId="304"/>
            <ac:picMk id="14" creationId="{A4722710-9CBD-BA87-2E15-4A4CFE7A8D29}"/>
          </ac:picMkLst>
        </pc:picChg>
        <pc:picChg chg="add del mod">
          <ac:chgData name="Jouri Ghazi" userId="bb17215a-62f0-4515-b7d9-ffd8e9cf1fd0" providerId="ADAL" clId="{57B63F7F-78AB-4C0C-B250-73E8B45B5308}" dt="2025-02-16T22:17:17.405" v="1841" actId="478"/>
          <ac:picMkLst>
            <pc:docMk/>
            <pc:sldMk cId="4131720700" sldId="304"/>
            <ac:picMk id="17" creationId="{D67E17DD-359F-84F6-397F-153E5D668327}"/>
          </ac:picMkLst>
        </pc:picChg>
        <pc:picChg chg="add del mod">
          <ac:chgData name="Jouri Ghazi" userId="bb17215a-62f0-4515-b7d9-ffd8e9cf1fd0" providerId="ADAL" clId="{57B63F7F-78AB-4C0C-B250-73E8B45B5308}" dt="2025-02-16T22:18:44.374" v="1859" actId="478"/>
          <ac:picMkLst>
            <pc:docMk/>
            <pc:sldMk cId="4131720700" sldId="304"/>
            <ac:picMk id="19" creationId="{068F12C0-0410-20A8-E061-0F8D93F1A84E}"/>
          </ac:picMkLst>
        </pc:picChg>
        <pc:picChg chg="add mod">
          <ac:chgData name="Jouri Ghazi" userId="bb17215a-62f0-4515-b7d9-ffd8e9cf1fd0" providerId="ADAL" clId="{57B63F7F-78AB-4C0C-B250-73E8B45B5308}" dt="2025-02-16T22:18:09.742" v="1851"/>
          <ac:picMkLst>
            <pc:docMk/>
            <pc:sldMk cId="4131720700" sldId="304"/>
            <ac:picMk id="21" creationId="{0AAF7C73-4F28-E8EE-783F-A57323E5A883}"/>
          </ac:picMkLst>
        </pc:picChg>
        <pc:picChg chg="add del mod">
          <ac:chgData name="Jouri Ghazi" userId="bb17215a-62f0-4515-b7d9-ffd8e9cf1fd0" providerId="ADAL" clId="{57B63F7F-78AB-4C0C-B250-73E8B45B5308}" dt="2025-02-16T22:19:16.314" v="1867" actId="478"/>
          <ac:picMkLst>
            <pc:docMk/>
            <pc:sldMk cId="4131720700" sldId="304"/>
            <ac:picMk id="23" creationId="{A244B367-EEDF-2B9A-1632-C371369C8F35}"/>
          </ac:picMkLst>
        </pc:picChg>
        <pc:picChg chg="add del mod">
          <ac:chgData name="Jouri Ghazi" userId="bb17215a-62f0-4515-b7d9-ffd8e9cf1fd0" providerId="ADAL" clId="{57B63F7F-78AB-4C0C-B250-73E8B45B5308}" dt="2025-02-16T22:19:22.860" v="1872" actId="478"/>
          <ac:picMkLst>
            <pc:docMk/>
            <pc:sldMk cId="4131720700" sldId="304"/>
            <ac:picMk id="25" creationId="{21915F59-801F-4E53-76B6-372DCC539390}"/>
          </ac:picMkLst>
        </pc:picChg>
        <pc:picChg chg="add mod ord">
          <ac:chgData name="Jouri Ghazi" userId="bb17215a-62f0-4515-b7d9-ffd8e9cf1fd0" providerId="ADAL" clId="{57B63F7F-78AB-4C0C-B250-73E8B45B5308}" dt="2025-02-16T22:30:16.635" v="2094" actId="164"/>
          <ac:picMkLst>
            <pc:docMk/>
            <pc:sldMk cId="4131720700" sldId="304"/>
            <ac:picMk id="32" creationId="{7E8BE3CF-F880-2E3D-7FA7-165AFFE9AC02}"/>
          </ac:picMkLst>
        </pc:picChg>
        <pc:picChg chg="add mod">
          <ac:chgData name="Jouri Ghazi" userId="bb17215a-62f0-4515-b7d9-ffd8e9cf1fd0" providerId="ADAL" clId="{57B63F7F-78AB-4C0C-B250-73E8B45B5308}" dt="2025-02-16T23:24:06.460" v="2772" actId="20577"/>
          <ac:picMkLst>
            <pc:docMk/>
            <pc:sldMk cId="4131720700" sldId="304"/>
            <ac:picMk id="34" creationId="{22E280DA-5A8D-6D6C-B226-F442DD7158AE}"/>
          </ac:picMkLst>
        </pc:picChg>
      </pc:sldChg>
      <pc:sldChg chg="modSp mod modAnim modNotesTx">
        <pc:chgData name="Jouri Ghazi" userId="bb17215a-62f0-4515-b7d9-ffd8e9cf1fd0" providerId="ADAL" clId="{57B63F7F-78AB-4C0C-B250-73E8B45B5308}" dt="2025-02-17T14:21:25.986" v="3993" actId="20577"/>
        <pc:sldMkLst>
          <pc:docMk/>
          <pc:sldMk cId="1906488414" sldId="305"/>
        </pc:sldMkLst>
        <pc:spChg chg="mod">
          <ac:chgData name="Jouri Ghazi" userId="bb17215a-62f0-4515-b7d9-ffd8e9cf1fd0" providerId="ADAL" clId="{57B63F7F-78AB-4C0C-B250-73E8B45B5308}" dt="2025-02-17T00:59:31.100" v="3679" actId="2711"/>
          <ac:spMkLst>
            <pc:docMk/>
            <pc:sldMk cId="1906488414" sldId="305"/>
            <ac:spMk id="2162" creationId="{9489FA44-62AD-7D35-27C6-B8464E804D99}"/>
          </ac:spMkLst>
        </pc:spChg>
        <pc:graphicFrameChg chg="mod modGraphic">
          <ac:chgData name="Jouri Ghazi" userId="bb17215a-62f0-4515-b7d9-ffd8e9cf1fd0" providerId="ADAL" clId="{57B63F7F-78AB-4C0C-B250-73E8B45B5308}" dt="2025-02-17T00:18:46.605" v="3260" actId="20577"/>
          <ac:graphicFrameMkLst>
            <pc:docMk/>
            <pc:sldMk cId="1906488414" sldId="305"/>
            <ac:graphicFrameMk id="3" creationId="{D235EEA8-2628-C189-CD37-849744F35E86}"/>
          </ac:graphicFrameMkLst>
        </pc:graphicFrameChg>
      </pc:sldChg>
      <pc:sldChg chg="modSp del mod">
        <pc:chgData name="Jouri Ghazi" userId="bb17215a-62f0-4515-b7d9-ffd8e9cf1fd0" providerId="ADAL" clId="{57B63F7F-78AB-4C0C-B250-73E8B45B5308}" dt="2025-02-16T23:18:35.897" v="2692" actId="47"/>
        <pc:sldMkLst>
          <pc:docMk/>
          <pc:sldMk cId="3939672656" sldId="306"/>
        </pc:sldMkLst>
        <pc:spChg chg="mod">
          <ac:chgData name="Jouri Ghazi" userId="bb17215a-62f0-4515-b7d9-ffd8e9cf1fd0" providerId="ADAL" clId="{57B63F7F-78AB-4C0C-B250-73E8B45B5308}" dt="2025-02-16T23:18:29.309" v="2690"/>
          <ac:spMkLst>
            <pc:docMk/>
            <pc:sldMk cId="3939672656" sldId="306"/>
            <ac:spMk id="2162" creationId="{512AD72F-817D-3EDB-9A75-7269BB14B7E0}"/>
          </ac:spMkLst>
        </pc:spChg>
        <pc:graphicFrameChg chg="modGraphic">
          <ac:chgData name="Jouri Ghazi" userId="bb17215a-62f0-4515-b7d9-ffd8e9cf1fd0" providerId="ADAL" clId="{57B63F7F-78AB-4C0C-B250-73E8B45B5308}" dt="2025-02-16T23:18:00.791" v="2687" actId="20577"/>
          <ac:graphicFrameMkLst>
            <pc:docMk/>
            <pc:sldMk cId="3939672656" sldId="306"/>
            <ac:graphicFrameMk id="2" creationId="{54ECA9D3-3546-A3D7-4AB3-84B2088D2303}"/>
          </ac:graphicFrameMkLst>
        </pc:graphicFrameChg>
      </pc:sldChg>
      <pc:sldChg chg="delSp modSp mod delAnim modAnim modNotesTx">
        <pc:chgData name="Jouri Ghazi" userId="bb17215a-62f0-4515-b7d9-ffd8e9cf1fd0" providerId="ADAL" clId="{57B63F7F-78AB-4C0C-B250-73E8B45B5308}" dt="2025-02-17T14:56:15.398" v="4082" actId="20577"/>
        <pc:sldMkLst>
          <pc:docMk/>
          <pc:sldMk cId="693816587" sldId="307"/>
        </pc:sldMkLst>
        <pc:spChg chg="mod">
          <ac:chgData name="Jouri Ghazi" userId="bb17215a-62f0-4515-b7d9-ffd8e9cf1fd0" providerId="ADAL" clId="{57B63F7F-78AB-4C0C-B250-73E8B45B5308}" dt="2025-02-17T00:57:35.378" v="3627" actId="2711"/>
          <ac:spMkLst>
            <pc:docMk/>
            <pc:sldMk cId="693816587" sldId="307"/>
            <ac:spMk id="16" creationId="{144A3E8E-D373-F078-1E8E-9E27C213314A}"/>
          </ac:spMkLst>
        </pc:spChg>
        <pc:spChg chg="del">
          <ac:chgData name="Jouri Ghazi" userId="bb17215a-62f0-4515-b7d9-ffd8e9cf1fd0" providerId="ADAL" clId="{57B63F7F-78AB-4C0C-B250-73E8B45B5308}" dt="2025-02-17T14:27:35.059" v="4059" actId="478"/>
          <ac:spMkLst>
            <pc:docMk/>
            <pc:sldMk cId="693816587" sldId="307"/>
            <ac:spMk id="19" creationId="{03FEDDFB-62C2-D04A-4F28-BA4D50E76B7A}"/>
          </ac:spMkLst>
        </pc:spChg>
      </pc:sldChg>
      <pc:sldChg chg="addSp delSp modSp add mod modTransition addAnim delAnim modAnim modNotesTx">
        <pc:chgData name="Jouri Ghazi" userId="bb17215a-62f0-4515-b7d9-ffd8e9cf1fd0" providerId="ADAL" clId="{57B63F7F-78AB-4C0C-B250-73E8B45B5308}" dt="2025-02-17T14:23:26.129" v="4052" actId="20577"/>
        <pc:sldMkLst>
          <pc:docMk/>
          <pc:sldMk cId="569375623" sldId="308"/>
        </pc:sldMkLst>
        <pc:spChg chg="add mod">
          <ac:chgData name="Jouri Ghazi" userId="bb17215a-62f0-4515-b7d9-ffd8e9cf1fd0" providerId="ADAL" clId="{57B63F7F-78AB-4C0C-B250-73E8B45B5308}" dt="2025-02-16T22:37:34.840" v="2205"/>
          <ac:spMkLst>
            <pc:docMk/>
            <pc:sldMk cId="569375623" sldId="308"/>
            <ac:spMk id="7" creationId="{2420AEC5-888E-5E42-540B-5C4CEDF805C2}"/>
          </ac:spMkLst>
        </pc:spChg>
        <pc:spChg chg="add mod">
          <ac:chgData name="Jouri Ghazi" userId="bb17215a-62f0-4515-b7d9-ffd8e9cf1fd0" providerId="ADAL" clId="{57B63F7F-78AB-4C0C-B250-73E8B45B5308}" dt="2025-02-16T22:37:34.840" v="2205"/>
          <ac:spMkLst>
            <pc:docMk/>
            <pc:sldMk cId="569375623" sldId="308"/>
            <ac:spMk id="9" creationId="{1D971925-EAB2-DE84-5C6E-E43665CEAF1A}"/>
          </ac:spMkLst>
        </pc:spChg>
        <pc:spChg chg="add del">
          <ac:chgData name="Jouri Ghazi" userId="bb17215a-62f0-4515-b7d9-ffd8e9cf1fd0" providerId="ADAL" clId="{57B63F7F-78AB-4C0C-B250-73E8B45B5308}" dt="2025-02-16T22:36:23.594" v="2172" actId="478"/>
          <ac:spMkLst>
            <pc:docMk/>
            <pc:sldMk cId="569375623" sldId="308"/>
            <ac:spMk id="11" creationId="{ADE03DE1-D345-5D6C-BBFE-E455259DF745}"/>
          </ac:spMkLst>
        </pc:spChg>
        <pc:spChg chg="add mod">
          <ac:chgData name="Jouri Ghazi" userId="bb17215a-62f0-4515-b7d9-ffd8e9cf1fd0" providerId="ADAL" clId="{57B63F7F-78AB-4C0C-B250-73E8B45B5308}" dt="2025-02-16T22:37:34.840" v="2205"/>
          <ac:spMkLst>
            <pc:docMk/>
            <pc:sldMk cId="569375623" sldId="308"/>
            <ac:spMk id="13" creationId="{74419770-197B-27A1-9226-2CCDA46A11B3}"/>
          </ac:spMkLst>
        </pc:spChg>
        <pc:spChg chg="add mod">
          <ac:chgData name="Jouri Ghazi" userId="bb17215a-62f0-4515-b7d9-ffd8e9cf1fd0" providerId="ADAL" clId="{57B63F7F-78AB-4C0C-B250-73E8B45B5308}" dt="2025-02-16T22:37:34.840" v="2205"/>
          <ac:spMkLst>
            <pc:docMk/>
            <pc:sldMk cId="569375623" sldId="308"/>
            <ac:spMk id="14" creationId="{7342B97C-F890-C5BD-8AF7-429C11DDE5F9}"/>
          </ac:spMkLst>
        </pc:spChg>
        <pc:spChg chg="mod">
          <ac:chgData name="Jouri Ghazi" userId="bb17215a-62f0-4515-b7d9-ffd8e9cf1fd0" providerId="ADAL" clId="{57B63F7F-78AB-4C0C-B250-73E8B45B5308}" dt="2025-02-17T00:58:23.921" v="3635" actId="2711"/>
          <ac:spMkLst>
            <pc:docMk/>
            <pc:sldMk cId="569375623" sldId="308"/>
            <ac:spMk id="18" creationId="{0EDC5C16-877F-F2B3-472A-E456BEA3E2A0}"/>
          </ac:spMkLst>
        </pc:spChg>
        <pc:spChg chg="mod">
          <ac:chgData name="Jouri Ghazi" userId="bb17215a-62f0-4515-b7d9-ffd8e9cf1fd0" providerId="ADAL" clId="{57B63F7F-78AB-4C0C-B250-73E8B45B5308}" dt="2025-02-17T00:58:26.902" v="3636" actId="2711"/>
          <ac:spMkLst>
            <pc:docMk/>
            <pc:sldMk cId="569375623" sldId="308"/>
            <ac:spMk id="22" creationId="{9371C892-7A93-056D-9CBC-7AE4D91500AB}"/>
          </ac:spMkLst>
        </pc:spChg>
        <pc:spChg chg="del">
          <ac:chgData name="Jouri Ghazi" userId="bb17215a-62f0-4515-b7d9-ffd8e9cf1fd0" providerId="ADAL" clId="{57B63F7F-78AB-4C0C-B250-73E8B45B5308}" dt="2025-02-16T22:35:35.300" v="2147" actId="478"/>
          <ac:spMkLst>
            <pc:docMk/>
            <pc:sldMk cId="569375623" sldId="308"/>
            <ac:spMk id="48" creationId="{2CBC784C-43DB-1F8E-664D-50DDC4F3D01F}"/>
          </ac:spMkLst>
        </pc:spChg>
        <pc:spChg chg="del">
          <ac:chgData name="Jouri Ghazi" userId="bb17215a-62f0-4515-b7d9-ffd8e9cf1fd0" providerId="ADAL" clId="{57B63F7F-78AB-4C0C-B250-73E8B45B5308}" dt="2025-02-16T22:35:32.776" v="2146" actId="478"/>
          <ac:spMkLst>
            <pc:docMk/>
            <pc:sldMk cId="569375623" sldId="308"/>
            <ac:spMk id="49" creationId="{447BC644-5419-D963-972B-000B1C733A91}"/>
          </ac:spMkLst>
        </pc:spChg>
        <pc:spChg chg="del mod">
          <ac:chgData name="Jouri Ghazi" userId="bb17215a-62f0-4515-b7d9-ffd8e9cf1fd0" providerId="ADAL" clId="{57B63F7F-78AB-4C0C-B250-73E8B45B5308}" dt="2025-02-16T22:35:42.791" v="2149" actId="478"/>
          <ac:spMkLst>
            <pc:docMk/>
            <pc:sldMk cId="569375623" sldId="308"/>
            <ac:spMk id="50" creationId="{51E8CACD-75C3-C07C-BB7F-B52365F8D005}"/>
          </ac:spMkLst>
        </pc:spChg>
        <pc:spChg chg="del">
          <ac:chgData name="Jouri Ghazi" userId="bb17215a-62f0-4515-b7d9-ffd8e9cf1fd0" providerId="ADAL" clId="{57B63F7F-78AB-4C0C-B250-73E8B45B5308}" dt="2025-02-16T22:35:32.776" v="2146" actId="478"/>
          <ac:spMkLst>
            <pc:docMk/>
            <pc:sldMk cId="569375623" sldId="308"/>
            <ac:spMk id="51" creationId="{5B67C1C9-C9FB-CF1B-1565-B13922533383}"/>
          </ac:spMkLst>
        </pc:spChg>
        <pc:spChg chg="del">
          <ac:chgData name="Jouri Ghazi" userId="bb17215a-62f0-4515-b7d9-ffd8e9cf1fd0" providerId="ADAL" clId="{57B63F7F-78AB-4C0C-B250-73E8B45B5308}" dt="2025-02-16T22:35:45.021" v="2150" actId="478"/>
          <ac:spMkLst>
            <pc:docMk/>
            <pc:sldMk cId="569375623" sldId="308"/>
            <ac:spMk id="53" creationId="{612D28B4-9298-A4FC-84D6-B9E6135714DD}"/>
          </ac:spMkLst>
        </pc:spChg>
        <pc:spChg chg="del">
          <ac:chgData name="Jouri Ghazi" userId="bb17215a-62f0-4515-b7d9-ffd8e9cf1fd0" providerId="ADAL" clId="{57B63F7F-78AB-4C0C-B250-73E8B45B5308}" dt="2025-02-16T22:35:46.539" v="2151" actId="478"/>
          <ac:spMkLst>
            <pc:docMk/>
            <pc:sldMk cId="569375623" sldId="308"/>
            <ac:spMk id="54" creationId="{37E68E12-F289-E09B-71A0-BD39859F3316}"/>
          </ac:spMkLst>
        </pc:spChg>
        <pc:spChg chg="mod">
          <ac:chgData name="Jouri Ghazi" userId="bb17215a-62f0-4515-b7d9-ffd8e9cf1fd0" providerId="ADAL" clId="{57B63F7F-78AB-4C0C-B250-73E8B45B5308}" dt="2025-02-16T22:35:47.967" v="2152" actId="478"/>
          <ac:spMkLst>
            <pc:docMk/>
            <pc:sldMk cId="569375623" sldId="308"/>
            <ac:spMk id="58" creationId="{FAE22A59-8944-0026-7FFB-1626728DB8F1}"/>
          </ac:spMkLst>
        </pc:spChg>
        <pc:spChg chg="del">
          <ac:chgData name="Jouri Ghazi" userId="bb17215a-62f0-4515-b7d9-ffd8e9cf1fd0" providerId="ADAL" clId="{57B63F7F-78AB-4C0C-B250-73E8B45B5308}" dt="2025-02-16T22:35:55.882" v="2154" actId="478"/>
          <ac:spMkLst>
            <pc:docMk/>
            <pc:sldMk cId="569375623" sldId="308"/>
            <ac:spMk id="97" creationId="{BAA08DA0-FB42-4921-93DF-922740806D3A}"/>
          </ac:spMkLst>
        </pc:spChg>
        <pc:spChg chg="del">
          <ac:chgData name="Jouri Ghazi" userId="bb17215a-62f0-4515-b7d9-ffd8e9cf1fd0" providerId="ADAL" clId="{57B63F7F-78AB-4C0C-B250-73E8B45B5308}" dt="2025-02-16T22:36:20.063" v="2170" actId="478"/>
          <ac:spMkLst>
            <pc:docMk/>
            <pc:sldMk cId="569375623" sldId="308"/>
            <ac:spMk id="99" creationId="{92E7C477-3D59-08DD-0B98-88727B3FD6F6}"/>
          </ac:spMkLst>
        </pc:spChg>
        <pc:spChg chg="del">
          <ac:chgData name="Jouri Ghazi" userId="bb17215a-62f0-4515-b7d9-ffd8e9cf1fd0" providerId="ADAL" clId="{57B63F7F-78AB-4C0C-B250-73E8B45B5308}" dt="2025-02-16T22:36:25.878" v="2173" actId="478"/>
          <ac:spMkLst>
            <pc:docMk/>
            <pc:sldMk cId="569375623" sldId="308"/>
            <ac:spMk id="104" creationId="{AF675EBC-2861-18A8-6405-6B2783CD4870}"/>
          </ac:spMkLst>
        </pc:spChg>
        <pc:spChg chg="del">
          <ac:chgData name="Jouri Ghazi" userId="bb17215a-62f0-4515-b7d9-ffd8e9cf1fd0" providerId="ADAL" clId="{57B63F7F-78AB-4C0C-B250-73E8B45B5308}" dt="2025-02-16T22:36:50.482" v="2178" actId="478"/>
          <ac:spMkLst>
            <pc:docMk/>
            <pc:sldMk cId="569375623" sldId="308"/>
            <ac:spMk id="132" creationId="{3C1100D4-276B-55E6-1843-D0D67DA1E443}"/>
          </ac:spMkLst>
        </pc:spChg>
        <pc:spChg chg="del">
          <ac:chgData name="Jouri Ghazi" userId="bb17215a-62f0-4515-b7d9-ffd8e9cf1fd0" providerId="ADAL" clId="{57B63F7F-78AB-4C0C-B250-73E8B45B5308}" dt="2025-02-16T22:36:55.177" v="2179" actId="478"/>
          <ac:spMkLst>
            <pc:docMk/>
            <pc:sldMk cId="569375623" sldId="308"/>
            <ac:spMk id="133" creationId="{3BD2A654-452B-2848-381B-F1FBCE61615B}"/>
          </ac:spMkLst>
        </pc:spChg>
        <pc:spChg chg="del">
          <ac:chgData name="Jouri Ghazi" userId="bb17215a-62f0-4515-b7d9-ffd8e9cf1fd0" providerId="ADAL" clId="{57B63F7F-78AB-4C0C-B250-73E8B45B5308}" dt="2025-02-16T22:36:50.482" v="2178" actId="478"/>
          <ac:spMkLst>
            <pc:docMk/>
            <pc:sldMk cId="569375623" sldId="308"/>
            <ac:spMk id="135" creationId="{B96556B5-3A35-955F-460E-923BC4183E3A}"/>
          </ac:spMkLst>
        </pc:spChg>
        <pc:spChg chg="del">
          <ac:chgData name="Jouri Ghazi" userId="bb17215a-62f0-4515-b7d9-ffd8e9cf1fd0" providerId="ADAL" clId="{57B63F7F-78AB-4C0C-B250-73E8B45B5308}" dt="2025-02-16T22:36:36.955" v="2176" actId="478"/>
          <ac:spMkLst>
            <pc:docMk/>
            <pc:sldMk cId="569375623" sldId="308"/>
            <ac:spMk id="138" creationId="{F74A7055-AEE4-1687-D8B1-FF593F57753F}"/>
          </ac:spMkLst>
        </pc:spChg>
        <pc:spChg chg="del">
          <ac:chgData name="Jouri Ghazi" userId="bb17215a-62f0-4515-b7d9-ffd8e9cf1fd0" providerId="ADAL" clId="{57B63F7F-78AB-4C0C-B250-73E8B45B5308}" dt="2025-02-16T22:36:38.452" v="2177" actId="478"/>
          <ac:spMkLst>
            <pc:docMk/>
            <pc:sldMk cId="569375623" sldId="308"/>
            <ac:spMk id="139" creationId="{6957573A-2C9D-8326-AE20-1059664EDA2C}"/>
          </ac:spMkLst>
        </pc:spChg>
        <pc:spChg chg="del">
          <ac:chgData name="Jouri Ghazi" userId="bb17215a-62f0-4515-b7d9-ffd8e9cf1fd0" providerId="ADAL" clId="{57B63F7F-78AB-4C0C-B250-73E8B45B5308}" dt="2025-02-16T22:36:36.955" v="2176" actId="478"/>
          <ac:spMkLst>
            <pc:docMk/>
            <pc:sldMk cId="569375623" sldId="308"/>
            <ac:spMk id="140" creationId="{3A17067D-CB3B-B55D-CAD7-7685A7E0FFAA}"/>
          </ac:spMkLst>
        </pc:spChg>
        <pc:spChg chg="del">
          <ac:chgData name="Jouri Ghazi" userId="bb17215a-62f0-4515-b7d9-ffd8e9cf1fd0" providerId="ADAL" clId="{57B63F7F-78AB-4C0C-B250-73E8B45B5308}" dt="2025-02-16T22:36:50.482" v="2178" actId="478"/>
          <ac:spMkLst>
            <pc:docMk/>
            <pc:sldMk cId="569375623" sldId="308"/>
            <ac:spMk id="142" creationId="{843D0A0E-2D47-97DD-A6B7-9206A52EFE27}"/>
          </ac:spMkLst>
        </pc:spChg>
        <pc:spChg chg="del">
          <ac:chgData name="Jouri Ghazi" userId="bb17215a-62f0-4515-b7d9-ffd8e9cf1fd0" providerId="ADAL" clId="{57B63F7F-78AB-4C0C-B250-73E8B45B5308}" dt="2025-02-16T22:36:55.177" v="2179" actId="478"/>
          <ac:spMkLst>
            <pc:docMk/>
            <pc:sldMk cId="569375623" sldId="308"/>
            <ac:spMk id="143" creationId="{04CA0359-ED27-C766-DA2D-E77FFBFC40CD}"/>
          </ac:spMkLst>
        </pc:spChg>
        <pc:spChg chg="del">
          <ac:chgData name="Jouri Ghazi" userId="bb17215a-62f0-4515-b7d9-ffd8e9cf1fd0" providerId="ADAL" clId="{57B63F7F-78AB-4C0C-B250-73E8B45B5308}" dt="2025-02-16T22:36:50.482" v="2178" actId="478"/>
          <ac:spMkLst>
            <pc:docMk/>
            <pc:sldMk cId="569375623" sldId="308"/>
            <ac:spMk id="144" creationId="{C5621909-A7DF-6318-1303-C772AAE10BA9}"/>
          </ac:spMkLst>
        </pc:spChg>
        <pc:spChg chg="del">
          <ac:chgData name="Jouri Ghazi" userId="bb17215a-62f0-4515-b7d9-ffd8e9cf1fd0" providerId="ADAL" clId="{57B63F7F-78AB-4C0C-B250-73E8B45B5308}" dt="2025-02-16T22:36:59.569" v="2180" actId="478"/>
          <ac:spMkLst>
            <pc:docMk/>
            <pc:sldMk cId="569375623" sldId="308"/>
            <ac:spMk id="145" creationId="{58DDFBE9-1133-3D2B-04C9-147A5B5286C1}"/>
          </ac:spMkLst>
        </pc:spChg>
        <pc:spChg chg="del">
          <ac:chgData name="Jouri Ghazi" userId="bb17215a-62f0-4515-b7d9-ffd8e9cf1fd0" providerId="ADAL" clId="{57B63F7F-78AB-4C0C-B250-73E8B45B5308}" dt="2025-02-16T22:36:36.955" v="2176" actId="478"/>
          <ac:spMkLst>
            <pc:docMk/>
            <pc:sldMk cId="569375623" sldId="308"/>
            <ac:spMk id="147" creationId="{33174E77-A3E9-4BEC-730A-61FC574826E0}"/>
          </ac:spMkLst>
        </pc:spChg>
        <pc:spChg chg="del">
          <ac:chgData name="Jouri Ghazi" userId="bb17215a-62f0-4515-b7d9-ffd8e9cf1fd0" providerId="ADAL" clId="{57B63F7F-78AB-4C0C-B250-73E8B45B5308}" dt="2025-02-16T22:36:36.955" v="2176" actId="478"/>
          <ac:spMkLst>
            <pc:docMk/>
            <pc:sldMk cId="569375623" sldId="308"/>
            <ac:spMk id="148" creationId="{2DEF326B-45F0-D7E2-1A65-7463B4660107}"/>
          </ac:spMkLst>
        </pc:spChg>
        <pc:spChg chg="mod">
          <ac:chgData name="Jouri Ghazi" userId="bb17215a-62f0-4515-b7d9-ffd8e9cf1fd0" providerId="ADAL" clId="{57B63F7F-78AB-4C0C-B250-73E8B45B5308}" dt="2025-02-16T22:35:47.967" v="2152" actId="478"/>
          <ac:spMkLst>
            <pc:docMk/>
            <pc:sldMk cId="569375623" sldId="308"/>
            <ac:spMk id="2146" creationId="{434EA042-4974-02F7-00AD-BB92D5151887}"/>
          </ac:spMkLst>
        </pc:spChg>
        <pc:spChg chg="mod">
          <ac:chgData name="Jouri Ghazi" userId="bb17215a-62f0-4515-b7d9-ffd8e9cf1fd0" providerId="ADAL" clId="{57B63F7F-78AB-4C0C-B250-73E8B45B5308}" dt="2025-02-16T22:35:47.967" v="2152" actId="478"/>
          <ac:spMkLst>
            <pc:docMk/>
            <pc:sldMk cId="569375623" sldId="308"/>
            <ac:spMk id="2159" creationId="{1FDCFDB0-F8BA-B873-AB21-C1C852DA50D6}"/>
          </ac:spMkLst>
        </pc:spChg>
        <pc:spChg chg="mod">
          <ac:chgData name="Jouri Ghazi" userId="bb17215a-62f0-4515-b7d9-ffd8e9cf1fd0" providerId="ADAL" clId="{57B63F7F-78AB-4C0C-B250-73E8B45B5308}" dt="2025-02-17T00:58:19.848" v="3634" actId="2711"/>
          <ac:spMkLst>
            <pc:docMk/>
            <pc:sldMk cId="569375623" sldId="308"/>
            <ac:spMk id="2162" creationId="{3F3FE445-A4B5-D0D5-074D-71103950D814}"/>
          </ac:spMkLst>
        </pc:spChg>
        <pc:grpChg chg="mod">
          <ac:chgData name="Jouri Ghazi" userId="bb17215a-62f0-4515-b7d9-ffd8e9cf1fd0" providerId="ADAL" clId="{57B63F7F-78AB-4C0C-B250-73E8B45B5308}" dt="2025-02-16T22:35:47.967" v="2152" actId="478"/>
          <ac:grpSpMkLst>
            <pc:docMk/>
            <pc:sldMk cId="569375623" sldId="308"/>
            <ac:grpSpMk id="8" creationId="{8F6FABCA-B76C-A432-E575-471FD9D3490F}"/>
          </ac:grpSpMkLst>
        </pc:grpChg>
        <pc:grpChg chg="add del">
          <ac:chgData name="Jouri Ghazi" userId="bb17215a-62f0-4515-b7d9-ffd8e9cf1fd0" providerId="ADAL" clId="{57B63F7F-78AB-4C0C-B250-73E8B45B5308}" dt="2025-02-16T22:35:30.299" v="2145" actId="478"/>
          <ac:grpSpMkLst>
            <pc:docMk/>
            <pc:sldMk cId="569375623" sldId="308"/>
            <ac:grpSpMk id="28" creationId="{B45656FC-C795-9D15-6583-0764F41B1FB4}"/>
          </ac:grpSpMkLst>
        </pc:grpChg>
        <pc:grpChg chg="del">
          <ac:chgData name="Jouri Ghazi" userId="bb17215a-62f0-4515-b7d9-ffd8e9cf1fd0" providerId="ADAL" clId="{57B63F7F-78AB-4C0C-B250-73E8B45B5308}" dt="2025-02-16T22:35:42.791" v="2149" actId="478"/>
          <ac:grpSpMkLst>
            <pc:docMk/>
            <pc:sldMk cId="569375623" sldId="308"/>
            <ac:grpSpMk id="30" creationId="{4E3A4062-8B57-C689-882F-B69356506F20}"/>
          </ac:grpSpMkLst>
        </pc:grpChg>
        <pc:grpChg chg="del">
          <ac:chgData name="Jouri Ghazi" userId="bb17215a-62f0-4515-b7d9-ffd8e9cf1fd0" providerId="ADAL" clId="{57B63F7F-78AB-4C0C-B250-73E8B45B5308}" dt="2025-02-16T22:35:32.776" v="2146" actId="478"/>
          <ac:grpSpMkLst>
            <pc:docMk/>
            <pc:sldMk cId="569375623" sldId="308"/>
            <ac:grpSpMk id="31" creationId="{3C31C74A-86D2-3FE5-CCC5-16F8EEA77409}"/>
          </ac:grpSpMkLst>
        </pc:grpChg>
        <pc:grpChg chg="del">
          <ac:chgData name="Jouri Ghazi" userId="bb17215a-62f0-4515-b7d9-ffd8e9cf1fd0" providerId="ADAL" clId="{57B63F7F-78AB-4C0C-B250-73E8B45B5308}" dt="2025-02-16T22:35:35.300" v="2147" actId="478"/>
          <ac:grpSpMkLst>
            <pc:docMk/>
            <pc:sldMk cId="569375623" sldId="308"/>
            <ac:grpSpMk id="32" creationId="{1FF90CF6-35A5-3B54-9A7D-BB9D2A38546A}"/>
          </ac:grpSpMkLst>
        </pc:grpChg>
        <pc:grpChg chg="mod">
          <ac:chgData name="Jouri Ghazi" userId="bb17215a-62f0-4515-b7d9-ffd8e9cf1fd0" providerId="ADAL" clId="{57B63F7F-78AB-4C0C-B250-73E8B45B5308}" dt="2025-02-16T22:36:27.730" v="2175" actId="1076"/>
          <ac:grpSpMkLst>
            <pc:docMk/>
            <pc:sldMk cId="569375623" sldId="308"/>
            <ac:grpSpMk id="37" creationId="{A349F01B-C40B-5D48-6F33-A6679C3C5E4E}"/>
          </ac:grpSpMkLst>
        </pc:grpChg>
        <pc:grpChg chg="del">
          <ac:chgData name="Jouri Ghazi" userId="bb17215a-62f0-4515-b7d9-ffd8e9cf1fd0" providerId="ADAL" clId="{57B63F7F-78AB-4C0C-B250-73E8B45B5308}" dt="2025-02-16T22:35:45.021" v="2150" actId="478"/>
          <ac:grpSpMkLst>
            <pc:docMk/>
            <pc:sldMk cId="569375623" sldId="308"/>
            <ac:grpSpMk id="52" creationId="{07141DB8-B26D-35EB-588D-6BDBB508EA41}"/>
          </ac:grpSpMkLst>
        </pc:grpChg>
        <pc:grpChg chg="del">
          <ac:chgData name="Jouri Ghazi" userId="bb17215a-62f0-4515-b7d9-ffd8e9cf1fd0" providerId="ADAL" clId="{57B63F7F-78AB-4C0C-B250-73E8B45B5308}" dt="2025-02-16T22:36:17.068" v="2168" actId="478"/>
          <ac:grpSpMkLst>
            <pc:docMk/>
            <pc:sldMk cId="569375623" sldId="308"/>
            <ac:grpSpMk id="70" creationId="{B42C8391-6015-2224-00B3-619A7B6C38C0}"/>
          </ac:grpSpMkLst>
        </pc:grpChg>
        <pc:grpChg chg="del">
          <ac:chgData name="Jouri Ghazi" userId="bb17215a-62f0-4515-b7d9-ffd8e9cf1fd0" providerId="ADAL" clId="{57B63F7F-78AB-4C0C-B250-73E8B45B5308}" dt="2025-02-16T22:36:03.056" v="2158" actId="478"/>
          <ac:grpSpMkLst>
            <pc:docMk/>
            <pc:sldMk cId="569375623" sldId="308"/>
            <ac:grpSpMk id="91" creationId="{CAFAD247-52A7-35B0-BC65-EB59ACE02C7B}"/>
          </ac:grpSpMkLst>
        </pc:grpChg>
        <pc:grpChg chg="del">
          <ac:chgData name="Jouri Ghazi" userId="bb17215a-62f0-4515-b7d9-ffd8e9cf1fd0" providerId="ADAL" clId="{57B63F7F-78AB-4C0C-B250-73E8B45B5308}" dt="2025-02-16T22:36:50.482" v="2178" actId="478"/>
          <ac:grpSpMkLst>
            <pc:docMk/>
            <pc:sldMk cId="569375623" sldId="308"/>
            <ac:grpSpMk id="131" creationId="{4B9B6821-9727-A422-2C2F-5DDEEE1B7C6B}"/>
          </ac:grpSpMkLst>
        </pc:grpChg>
        <pc:grpChg chg="del">
          <ac:chgData name="Jouri Ghazi" userId="bb17215a-62f0-4515-b7d9-ffd8e9cf1fd0" providerId="ADAL" clId="{57B63F7F-78AB-4C0C-B250-73E8B45B5308}" dt="2025-02-16T22:36:36.955" v="2176" actId="478"/>
          <ac:grpSpMkLst>
            <pc:docMk/>
            <pc:sldMk cId="569375623" sldId="308"/>
            <ac:grpSpMk id="136" creationId="{A057C8D5-AC62-E0E9-4EEE-6BC6530FE86C}"/>
          </ac:grpSpMkLst>
        </pc:grpChg>
        <pc:grpChg chg="del">
          <ac:chgData name="Jouri Ghazi" userId="bb17215a-62f0-4515-b7d9-ffd8e9cf1fd0" providerId="ADAL" clId="{57B63F7F-78AB-4C0C-B250-73E8B45B5308}" dt="2025-02-16T22:36:55.177" v="2179" actId="478"/>
          <ac:grpSpMkLst>
            <pc:docMk/>
            <pc:sldMk cId="569375623" sldId="308"/>
            <ac:grpSpMk id="141" creationId="{FD1D9EB7-BF53-E20E-B866-38F042E7035C}"/>
          </ac:grpSpMkLst>
        </pc:grpChg>
        <pc:grpChg chg="del">
          <ac:chgData name="Jouri Ghazi" userId="bb17215a-62f0-4515-b7d9-ffd8e9cf1fd0" providerId="ADAL" clId="{57B63F7F-78AB-4C0C-B250-73E8B45B5308}" dt="2025-02-16T22:36:36.955" v="2176" actId="478"/>
          <ac:grpSpMkLst>
            <pc:docMk/>
            <pc:sldMk cId="569375623" sldId="308"/>
            <ac:grpSpMk id="146" creationId="{3ECFF9E7-8916-CA82-EE93-498EDAB4777A}"/>
          </ac:grpSpMkLst>
        </pc:grpChg>
        <pc:grpChg chg="del">
          <ac:chgData name="Jouri Ghazi" userId="bb17215a-62f0-4515-b7d9-ffd8e9cf1fd0" providerId="ADAL" clId="{57B63F7F-78AB-4C0C-B250-73E8B45B5308}" dt="2025-02-16T22:36:55.177" v="2179" actId="478"/>
          <ac:grpSpMkLst>
            <pc:docMk/>
            <pc:sldMk cId="569375623" sldId="308"/>
            <ac:grpSpMk id="2066" creationId="{24908B8E-1B67-BB64-6DE6-2A2B3E83214C}"/>
          </ac:grpSpMkLst>
        </pc:grpChg>
        <pc:grpChg chg="del">
          <ac:chgData name="Jouri Ghazi" userId="bb17215a-62f0-4515-b7d9-ffd8e9cf1fd0" providerId="ADAL" clId="{57B63F7F-78AB-4C0C-B250-73E8B45B5308}" dt="2025-02-16T22:36:18.340" v="2169" actId="478"/>
          <ac:grpSpMkLst>
            <pc:docMk/>
            <pc:sldMk cId="569375623" sldId="308"/>
            <ac:grpSpMk id="2092" creationId="{5616FD1A-3251-91AC-D2DB-7B675ADF4F5E}"/>
          </ac:grpSpMkLst>
        </pc:grpChg>
        <pc:picChg chg="del">
          <ac:chgData name="Jouri Ghazi" userId="bb17215a-62f0-4515-b7d9-ffd8e9cf1fd0" providerId="ADAL" clId="{57B63F7F-78AB-4C0C-B250-73E8B45B5308}" dt="2025-02-16T22:35:52.343" v="2153" actId="478"/>
          <ac:picMkLst>
            <pc:docMk/>
            <pc:sldMk cId="569375623" sldId="308"/>
            <ac:picMk id="65" creationId="{639F1293-9172-D969-C695-B16D0A0E85D3}"/>
          </ac:picMkLst>
        </pc:picChg>
        <pc:picChg chg="del">
          <ac:chgData name="Jouri Ghazi" userId="bb17215a-62f0-4515-b7d9-ffd8e9cf1fd0" providerId="ADAL" clId="{57B63F7F-78AB-4C0C-B250-73E8B45B5308}" dt="2025-02-16T22:35:47.967" v="2152" actId="478"/>
          <ac:picMkLst>
            <pc:docMk/>
            <pc:sldMk cId="569375623" sldId="308"/>
            <ac:picMk id="2050" creationId="{BE1FEB83-FEE8-A3A0-B235-426F832C3D03}"/>
          </ac:picMkLst>
        </pc:picChg>
        <pc:cxnChg chg="del">
          <ac:chgData name="Jouri Ghazi" userId="bb17215a-62f0-4515-b7d9-ffd8e9cf1fd0" providerId="ADAL" clId="{57B63F7F-78AB-4C0C-B250-73E8B45B5308}" dt="2025-02-16T22:36:17.068" v="2168" actId="478"/>
          <ac:cxnSpMkLst>
            <pc:docMk/>
            <pc:sldMk cId="569375623" sldId="308"/>
            <ac:cxnSpMk id="72" creationId="{AF803EC4-0F34-4F34-7CFF-A951A989BE57}"/>
          </ac:cxnSpMkLst>
        </pc:cxnChg>
        <pc:cxnChg chg="del">
          <ac:chgData name="Jouri Ghazi" userId="bb17215a-62f0-4515-b7d9-ffd8e9cf1fd0" providerId="ADAL" clId="{57B63F7F-78AB-4C0C-B250-73E8B45B5308}" dt="2025-02-16T22:36:15.674" v="2167" actId="478"/>
          <ac:cxnSpMkLst>
            <pc:docMk/>
            <pc:sldMk cId="569375623" sldId="308"/>
            <ac:cxnSpMk id="78" creationId="{6AE07B4E-901A-F413-59B8-98822CA38DDD}"/>
          </ac:cxnSpMkLst>
        </pc:cxnChg>
        <pc:cxnChg chg="del">
          <ac:chgData name="Jouri Ghazi" userId="bb17215a-62f0-4515-b7d9-ffd8e9cf1fd0" providerId="ADAL" clId="{57B63F7F-78AB-4C0C-B250-73E8B45B5308}" dt="2025-02-16T22:36:13.254" v="2165" actId="478"/>
          <ac:cxnSpMkLst>
            <pc:docMk/>
            <pc:sldMk cId="569375623" sldId="308"/>
            <ac:cxnSpMk id="79" creationId="{31B850FD-0FAD-0A15-04DF-01C2C663C0BB}"/>
          </ac:cxnSpMkLst>
        </pc:cxnChg>
        <pc:cxnChg chg="del">
          <ac:chgData name="Jouri Ghazi" userId="bb17215a-62f0-4515-b7d9-ffd8e9cf1fd0" providerId="ADAL" clId="{57B63F7F-78AB-4C0C-B250-73E8B45B5308}" dt="2025-02-16T22:36:12.096" v="2164" actId="478"/>
          <ac:cxnSpMkLst>
            <pc:docMk/>
            <pc:sldMk cId="569375623" sldId="308"/>
            <ac:cxnSpMk id="80" creationId="{58C050E8-CCEA-2A0D-E8BC-FE8CEC19DF38}"/>
          </ac:cxnSpMkLst>
        </pc:cxnChg>
        <pc:cxnChg chg="del">
          <ac:chgData name="Jouri Ghazi" userId="bb17215a-62f0-4515-b7d9-ffd8e9cf1fd0" providerId="ADAL" clId="{57B63F7F-78AB-4C0C-B250-73E8B45B5308}" dt="2025-02-16T22:36:10.908" v="2163" actId="478"/>
          <ac:cxnSpMkLst>
            <pc:docMk/>
            <pc:sldMk cId="569375623" sldId="308"/>
            <ac:cxnSpMk id="81" creationId="{FBE4FD59-1965-2F02-8F8F-DD4C5BF656CB}"/>
          </ac:cxnSpMkLst>
        </pc:cxnChg>
        <pc:cxnChg chg="del">
          <ac:chgData name="Jouri Ghazi" userId="bb17215a-62f0-4515-b7d9-ffd8e9cf1fd0" providerId="ADAL" clId="{57B63F7F-78AB-4C0C-B250-73E8B45B5308}" dt="2025-02-16T22:36:18.340" v="2169" actId="478"/>
          <ac:cxnSpMkLst>
            <pc:docMk/>
            <pc:sldMk cId="569375623" sldId="308"/>
            <ac:cxnSpMk id="82" creationId="{A08E6B23-269C-E3D6-683B-047B7574A034}"/>
          </ac:cxnSpMkLst>
        </pc:cxnChg>
        <pc:cxnChg chg="del">
          <ac:chgData name="Jouri Ghazi" userId="bb17215a-62f0-4515-b7d9-ffd8e9cf1fd0" providerId="ADAL" clId="{57B63F7F-78AB-4C0C-B250-73E8B45B5308}" dt="2025-02-16T22:36:06.479" v="2160" actId="478"/>
          <ac:cxnSpMkLst>
            <pc:docMk/>
            <pc:sldMk cId="569375623" sldId="308"/>
            <ac:cxnSpMk id="83" creationId="{B642830A-4AA9-08B7-06B4-3084EDAF93FA}"/>
          </ac:cxnSpMkLst>
        </pc:cxnChg>
        <pc:cxnChg chg="del">
          <ac:chgData name="Jouri Ghazi" userId="bb17215a-62f0-4515-b7d9-ffd8e9cf1fd0" providerId="ADAL" clId="{57B63F7F-78AB-4C0C-B250-73E8B45B5308}" dt="2025-02-16T22:36:04.764" v="2159" actId="478"/>
          <ac:cxnSpMkLst>
            <pc:docMk/>
            <pc:sldMk cId="569375623" sldId="308"/>
            <ac:cxnSpMk id="84" creationId="{EC1148E9-8D37-A796-7C8A-66048E79D2D6}"/>
          </ac:cxnSpMkLst>
        </pc:cxnChg>
        <pc:cxnChg chg="del">
          <ac:chgData name="Jouri Ghazi" userId="bb17215a-62f0-4515-b7d9-ffd8e9cf1fd0" providerId="ADAL" clId="{57B63F7F-78AB-4C0C-B250-73E8B45B5308}" dt="2025-02-16T22:36:01.602" v="2157" actId="478"/>
          <ac:cxnSpMkLst>
            <pc:docMk/>
            <pc:sldMk cId="569375623" sldId="308"/>
            <ac:cxnSpMk id="85" creationId="{5C7F504A-C57F-57CC-BA88-3EEE567A18C5}"/>
          </ac:cxnSpMkLst>
        </pc:cxnChg>
        <pc:cxnChg chg="del">
          <ac:chgData name="Jouri Ghazi" userId="bb17215a-62f0-4515-b7d9-ffd8e9cf1fd0" providerId="ADAL" clId="{57B63F7F-78AB-4C0C-B250-73E8B45B5308}" dt="2025-02-16T22:36:00.148" v="2156" actId="478"/>
          <ac:cxnSpMkLst>
            <pc:docMk/>
            <pc:sldMk cId="569375623" sldId="308"/>
            <ac:cxnSpMk id="86" creationId="{B58B7D72-EC43-161D-B968-C2731B573A06}"/>
          </ac:cxnSpMkLst>
        </pc:cxnChg>
        <pc:cxnChg chg="del">
          <ac:chgData name="Jouri Ghazi" userId="bb17215a-62f0-4515-b7d9-ffd8e9cf1fd0" providerId="ADAL" clId="{57B63F7F-78AB-4C0C-B250-73E8B45B5308}" dt="2025-02-16T22:35:58.570" v="2155" actId="478"/>
          <ac:cxnSpMkLst>
            <pc:docMk/>
            <pc:sldMk cId="569375623" sldId="308"/>
            <ac:cxnSpMk id="89" creationId="{FBBB40AE-7C16-4B65-4CEE-FCC6BDDC5FE1}"/>
          </ac:cxnSpMkLst>
        </pc:cxnChg>
        <pc:cxnChg chg="del">
          <ac:chgData name="Jouri Ghazi" userId="bb17215a-62f0-4515-b7d9-ffd8e9cf1fd0" providerId="ADAL" clId="{57B63F7F-78AB-4C0C-B250-73E8B45B5308}" dt="2025-02-16T22:36:08.011" v="2161" actId="478"/>
          <ac:cxnSpMkLst>
            <pc:docMk/>
            <pc:sldMk cId="569375623" sldId="308"/>
            <ac:cxnSpMk id="90" creationId="{EC9DFB70-3981-5906-C3AF-08417EEEAC25}"/>
          </ac:cxnSpMkLst>
        </pc:cxnChg>
        <pc:cxnChg chg="del mod">
          <ac:chgData name="Jouri Ghazi" userId="bb17215a-62f0-4515-b7d9-ffd8e9cf1fd0" providerId="ADAL" clId="{57B63F7F-78AB-4C0C-B250-73E8B45B5308}" dt="2025-02-16T22:36:14.629" v="2166" actId="478"/>
          <ac:cxnSpMkLst>
            <pc:docMk/>
            <pc:sldMk cId="569375623" sldId="308"/>
            <ac:cxnSpMk id="92" creationId="{3F2A5F14-F891-CD46-6717-BCF01AD6E3A3}"/>
          </ac:cxnSpMkLst>
        </pc:cxnChg>
        <pc:cxnChg chg="del">
          <ac:chgData name="Jouri Ghazi" userId="bb17215a-62f0-4515-b7d9-ffd8e9cf1fd0" providerId="ADAL" clId="{57B63F7F-78AB-4C0C-B250-73E8B45B5308}" dt="2025-02-16T22:36:03.056" v="2158" actId="478"/>
          <ac:cxnSpMkLst>
            <pc:docMk/>
            <pc:sldMk cId="569375623" sldId="308"/>
            <ac:cxnSpMk id="96" creationId="{76E33683-3435-1B04-D543-D9A908018BC0}"/>
          </ac:cxnSpMkLst>
        </pc:cxnChg>
        <pc:cxnChg chg="del mod">
          <ac:chgData name="Jouri Ghazi" userId="bb17215a-62f0-4515-b7d9-ffd8e9cf1fd0" providerId="ADAL" clId="{57B63F7F-78AB-4C0C-B250-73E8B45B5308}" dt="2025-02-16T22:37:01.176" v="2181" actId="478"/>
          <ac:cxnSpMkLst>
            <pc:docMk/>
            <pc:sldMk cId="569375623" sldId="308"/>
            <ac:cxnSpMk id="149" creationId="{DC8AD7C3-5D15-85CB-6F83-23E70E9AFAB7}"/>
          </ac:cxnSpMkLst>
        </pc:cxnChg>
        <pc:cxnChg chg="del mod">
          <ac:chgData name="Jouri Ghazi" userId="bb17215a-62f0-4515-b7d9-ffd8e9cf1fd0" providerId="ADAL" clId="{57B63F7F-78AB-4C0C-B250-73E8B45B5308}" dt="2025-02-16T22:37:07.398" v="2186" actId="478"/>
          <ac:cxnSpMkLst>
            <pc:docMk/>
            <pc:sldMk cId="569375623" sldId="308"/>
            <ac:cxnSpMk id="150" creationId="{CBA9051E-F57E-09D9-F4BD-E61C3D649E11}"/>
          </ac:cxnSpMkLst>
        </pc:cxnChg>
        <pc:cxnChg chg="del mod">
          <ac:chgData name="Jouri Ghazi" userId="bb17215a-62f0-4515-b7d9-ffd8e9cf1fd0" providerId="ADAL" clId="{57B63F7F-78AB-4C0C-B250-73E8B45B5308}" dt="2025-02-16T22:37:06.340" v="2185" actId="478"/>
          <ac:cxnSpMkLst>
            <pc:docMk/>
            <pc:sldMk cId="569375623" sldId="308"/>
            <ac:cxnSpMk id="151" creationId="{77F4C7E9-DEA6-D73F-652A-F4F93F9491A2}"/>
          </ac:cxnSpMkLst>
        </pc:cxnChg>
        <pc:cxnChg chg="del">
          <ac:chgData name="Jouri Ghazi" userId="bb17215a-62f0-4515-b7d9-ffd8e9cf1fd0" providerId="ADAL" clId="{57B63F7F-78AB-4C0C-B250-73E8B45B5308}" dt="2025-02-16T22:37:02.399" v="2182" actId="478"/>
          <ac:cxnSpMkLst>
            <pc:docMk/>
            <pc:sldMk cId="569375623" sldId="308"/>
            <ac:cxnSpMk id="152" creationId="{73C93BF4-5A6E-08E5-FBB2-CF5C3C934B9D}"/>
          </ac:cxnSpMkLst>
        </pc:cxnChg>
        <pc:cxnChg chg="del mod">
          <ac:chgData name="Jouri Ghazi" userId="bb17215a-62f0-4515-b7d9-ffd8e9cf1fd0" providerId="ADAL" clId="{57B63F7F-78AB-4C0C-B250-73E8B45B5308}" dt="2025-02-16T22:36:55.177" v="2179" actId="478"/>
          <ac:cxnSpMkLst>
            <pc:docMk/>
            <pc:sldMk cId="569375623" sldId="308"/>
            <ac:cxnSpMk id="153" creationId="{F7CFD867-EF21-1C8E-2094-437C2E66130E}"/>
          </ac:cxnSpMkLst>
        </pc:cxnChg>
        <pc:cxnChg chg="del mod">
          <ac:chgData name="Jouri Ghazi" userId="bb17215a-62f0-4515-b7d9-ffd8e9cf1fd0" providerId="ADAL" clId="{57B63F7F-78AB-4C0C-B250-73E8B45B5308}" dt="2025-02-16T22:37:04.888" v="2184" actId="478"/>
          <ac:cxnSpMkLst>
            <pc:docMk/>
            <pc:sldMk cId="569375623" sldId="308"/>
            <ac:cxnSpMk id="154" creationId="{FDCBC075-0B9B-F2FE-0BCD-76FC8839DCE4}"/>
          </ac:cxnSpMkLst>
        </pc:cxnChg>
        <pc:cxnChg chg="del mod">
          <ac:chgData name="Jouri Ghazi" userId="bb17215a-62f0-4515-b7d9-ffd8e9cf1fd0" providerId="ADAL" clId="{57B63F7F-78AB-4C0C-B250-73E8B45B5308}" dt="2025-02-16T22:37:09.125" v="2187" actId="478"/>
          <ac:cxnSpMkLst>
            <pc:docMk/>
            <pc:sldMk cId="569375623" sldId="308"/>
            <ac:cxnSpMk id="155" creationId="{4AA9BBE6-2AA0-607E-4269-90B8F99036C1}"/>
          </ac:cxnSpMkLst>
        </pc:cxnChg>
        <pc:cxnChg chg="del">
          <ac:chgData name="Jouri Ghazi" userId="bb17215a-62f0-4515-b7d9-ffd8e9cf1fd0" providerId="ADAL" clId="{57B63F7F-78AB-4C0C-B250-73E8B45B5308}" dt="2025-02-16T22:37:12.091" v="2189" actId="478"/>
          <ac:cxnSpMkLst>
            <pc:docMk/>
            <pc:sldMk cId="569375623" sldId="308"/>
            <ac:cxnSpMk id="157" creationId="{E0030342-0B56-79FB-8AAA-60E20862B103}"/>
          </ac:cxnSpMkLst>
        </pc:cxnChg>
        <pc:cxnChg chg="del mod">
          <ac:chgData name="Jouri Ghazi" userId="bb17215a-62f0-4515-b7d9-ffd8e9cf1fd0" providerId="ADAL" clId="{57B63F7F-78AB-4C0C-B250-73E8B45B5308}" dt="2025-02-16T22:37:11.162" v="2188" actId="478"/>
          <ac:cxnSpMkLst>
            <pc:docMk/>
            <pc:sldMk cId="569375623" sldId="308"/>
            <ac:cxnSpMk id="158" creationId="{609192E3-6F48-0378-57BB-C0D3A3A60EA4}"/>
          </ac:cxnSpMkLst>
        </pc:cxnChg>
        <pc:cxnChg chg="del mod">
          <ac:chgData name="Jouri Ghazi" userId="bb17215a-62f0-4515-b7d9-ffd8e9cf1fd0" providerId="ADAL" clId="{57B63F7F-78AB-4C0C-B250-73E8B45B5308}" dt="2025-02-16T22:37:03.735" v="2183" actId="478"/>
          <ac:cxnSpMkLst>
            <pc:docMk/>
            <pc:sldMk cId="569375623" sldId="308"/>
            <ac:cxnSpMk id="159" creationId="{F241C5DE-7F50-88DA-A4DF-1CED7CEC8A78}"/>
          </ac:cxnSpMkLst>
        </pc:cxnChg>
        <pc:cxnChg chg="del mod">
          <ac:chgData name="Jouri Ghazi" userId="bb17215a-62f0-4515-b7d9-ffd8e9cf1fd0" providerId="ADAL" clId="{57B63F7F-78AB-4C0C-B250-73E8B45B5308}" dt="2025-02-16T22:36:50.482" v="2178" actId="478"/>
          <ac:cxnSpMkLst>
            <pc:docMk/>
            <pc:sldMk cId="569375623" sldId="308"/>
            <ac:cxnSpMk id="160" creationId="{6B970932-B49E-7693-A164-9706C388A5AA}"/>
          </ac:cxnSpMkLst>
        </pc:cxnChg>
        <pc:cxnChg chg="del mod">
          <ac:chgData name="Jouri Ghazi" userId="bb17215a-62f0-4515-b7d9-ffd8e9cf1fd0" providerId="ADAL" clId="{57B63F7F-78AB-4C0C-B250-73E8B45B5308}" dt="2025-02-16T22:37:28.515" v="2199" actId="478"/>
          <ac:cxnSpMkLst>
            <pc:docMk/>
            <pc:sldMk cId="569375623" sldId="308"/>
            <ac:cxnSpMk id="161" creationId="{E864BD39-3896-93C2-E68E-C45126077D3D}"/>
          </ac:cxnSpMkLst>
        </pc:cxnChg>
        <pc:cxnChg chg="del mod">
          <ac:chgData name="Jouri Ghazi" userId="bb17215a-62f0-4515-b7d9-ffd8e9cf1fd0" providerId="ADAL" clId="{57B63F7F-78AB-4C0C-B250-73E8B45B5308}" dt="2025-02-16T22:37:25.127" v="2196" actId="478"/>
          <ac:cxnSpMkLst>
            <pc:docMk/>
            <pc:sldMk cId="569375623" sldId="308"/>
            <ac:cxnSpMk id="162" creationId="{B03EE6F8-6D36-90A7-5082-B7A74BC23E2A}"/>
          </ac:cxnSpMkLst>
        </pc:cxnChg>
        <pc:cxnChg chg="del mod">
          <ac:chgData name="Jouri Ghazi" userId="bb17215a-62f0-4515-b7d9-ffd8e9cf1fd0" providerId="ADAL" clId="{57B63F7F-78AB-4C0C-B250-73E8B45B5308}" dt="2025-02-16T22:37:21.268" v="2194" actId="478"/>
          <ac:cxnSpMkLst>
            <pc:docMk/>
            <pc:sldMk cId="569375623" sldId="308"/>
            <ac:cxnSpMk id="163" creationId="{C73AA62A-9BB4-7560-6623-8A3D8A6A3E4E}"/>
          </ac:cxnSpMkLst>
        </pc:cxnChg>
        <pc:cxnChg chg="del">
          <ac:chgData name="Jouri Ghazi" userId="bb17215a-62f0-4515-b7d9-ffd8e9cf1fd0" providerId="ADAL" clId="{57B63F7F-78AB-4C0C-B250-73E8B45B5308}" dt="2025-02-16T22:37:27.320" v="2198" actId="478"/>
          <ac:cxnSpMkLst>
            <pc:docMk/>
            <pc:sldMk cId="569375623" sldId="308"/>
            <ac:cxnSpMk id="164" creationId="{E6959B11-CBAE-D168-205E-7CE4B6E63C60}"/>
          </ac:cxnSpMkLst>
        </pc:cxnChg>
        <pc:cxnChg chg="del mod">
          <ac:chgData name="Jouri Ghazi" userId="bb17215a-62f0-4515-b7d9-ffd8e9cf1fd0" providerId="ADAL" clId="{57B63F7F-78AB-4C0C-B250-73E8B45B5308}" dt="2025-02-16T22:37:26.298" v="2197" actId="478"/>
          <ac:cxnSpMkLst>
            <pc:docMk/>
            <pc:sldMk cId="569375623" sldId="308"/>
            <ac:cxnSpMk id="165" creationId="{B67F0FC9-44D0-A5CF-9E7F-FB1A461EE883}"/>
          </ac:cxnSpMkLst>
        </pc:cxnChg>
        <pc:cxnChg chg="del mod">
          <ac:chgData name="Jouri Ghazi" userId="bb17215a-62f0-4515-b7d9-ffd8e9cf1fd0" providerId="ADAL" clId="{57B63F7F-78AB-4C0C-B250-73E8B45B5308}" dt="2025-02-16T22:37:15.527" v="2192" actId="478"/>
          <ac:cxnSpMkLst>
            <pc:docMk/>
            <pc:sldMk cId="569375623" sldId="308"/>
            <ac:cxnSpMk id="166" creationId="{DF5E1D89-E234-C8F5-7218-6FC5979CE3CC}"/>
          </ac:cxnSpMkLst>
        </pc:cxnChg>
        <pc:cxnChg chg="del mod">
          <ac:chgData name="Jouri Ghazi" userId="bb17215a-62f0-4515-b7d9-ffd8e9cf1fd0" providerId="ADAL" clId="{57B63F7F-78AB-4C0C-B250-73E8B45B5308}" dt="2025-02-16T22:37:23.759" v="2195" actId="478"/>
          <ac:cxnSpMkLst>
            <pc:docMk/>
            <pc:sldMk cId="569375623" sldId="308"/>
            <ac:cxnSpMk id="167" creationId="{54BB0D5F-61B2-933E-1C42-E58BD0C8A3EF}"/>
          </ac:cxnSpMkLst>
        </pc:cxnChg>
        <pc:cxnChg chg="del mod">
          <ac:chgData name="Jouri Ghazi" userId="bb17215a-62f0-4515-b7d9-ffd8e9cf1fd0" providerId="ADAL" clId="{57B63F7F-78AB-4C0C-B250-73E8B45B5308}" dt="2025-02-16T22:37:16.837" v="2193" actId="478"/>
          <ac:cxnSpMkLst>
            <pc:docMk/>
            <pc:sldMk cId="569375623" sldId="308"/>
            <ac:cxnSpMk id="168" creationId="{E6BB0D49-A6EB-37F9-2978-2ADC48925A5A}"/>
          </ac:cxnSpMkLst>
        </pc:cxnChg>
        <pc:cxnChg chg="del">
          <ac:chgData name="Jouri Ghazi" userId="bb17215a-62f0-4515-b7d9-ffd8e9cf1fd0" providerId="ADAL" clId="{57B63F7F-78AB-4C0C-B250-73E8B45B5308}" dt="2025-02-16T22:37:14.384" v="2191" actId="478"/>
          <ac:cxnSpMkLst>
            <pc:docMk/>
            <pc:sldMk cId="569375623" sldId="308"/>
            <ac:cxnSpMk id="169" creationId="{52DAB4C2-C22B-4F93-8DEC-F078F51B8812}"/>
          </ac:cxnSpMkLst>
        </pc:cxnChg>
        <pc:cxnChg chg="del mod">
          <ac:chgData name="Jouri Ghazi" userId="bb17215a-62f0-4515-b7d9-ffd8e9cf1fd0" providerId="ADAL" clId="{57B63F7F-78AB-4C0C-B250-73E8B45B5308}" dt="2025-02-16T22:37:13.290" v="2190" actId="478"/>
          <ac:cxnSpMkLst>
            <pc:docMk/>
            <pc:sldMk cId="569375623" sldId="308"/>
            <ac:cxnSpMk id="170" creationId="{DE5AD577-DFAB-D7AF-444F-893381D6EECA}"/>
          </ac:cxnSpMkLst>
        </pc:cxnChg>
        <pc:cxnChg chg="del">
          <ac:chgData name="Jouri Ghazi" userId="bb17215a-62f0-4515-b7d9-ffd8e9cf1fd0" providerId="ADAL" clId="{57B63F7F-78AB-4C0C-B250-73E8B45B5308}" dt="2025-02-16T22:37:30.763" v="2201" actId="478"/>
          <ac:cxnSpMkLst>
            <pc:docMk/>
            <pc:sldMk cId="569375623" sldId="308"/>
            <ac:cxnSpMk id="173" creationId="{8F41E548-3D48-0A25-7577-88AEF195A7FD}"/>
          </ac:cxnSpMkLst>
        </pc:cxnChg>
        <pc:cxnChg chg="del">
          <ac:chgData name="Jouri Ghazi" userId="bb17215a-62f0-4515-b7d9-ffd8e9cf1fd0" providerId="ADAL" clId="{57B63F7F-78AB-4C0C-B250-73E8B45B5308}" dt="2025-02-16T22:37:29.739" v="2200" actId="478"/>
          <ac:cxnSpMkLst>
            <pc:docMk/>
            <pc:sldMk cId="569375623" sldId="308"/>
            <ac:cxnSpMk id="174" creationId="{48372843-F9FC-8FE6-19D6-21B5D152D4C5}"/>
          </ac:cxnSpMkLst>
        </pc:cxnChg>
        <pc:cxnChg chg="del mod">
          <ac:chgData name="Jouri Ghazi" userId="bb17215a-62f0-4515-b7d9-ffd8e9cf1fd0" providerId="ADAL" clId="{57B63F7F-78AB-4C0C-B250-73E8B45B5308}" dt="2025-02-16T22:37:32.926" v="2203" actId="478"/>
          <ac:cxnSpMkLst>
            <pc:docMk/>
            <pc:sldMk cId="569375623" sldId="308"/>
            <ac:cxnSpMk id="176" creationId="{B251B614-9EA4-D5C6-F484-A817A1D1285E}"/>
          </ac:cxnSpMkLst>
        </pc:cxnChg>
        <pc:cxnChg chg="del mod">
          <ac:chgData name="Jouri Ghazi" userId="bb17215a-62f0-4515-b7d9-ffd8e9cf1fd0" providerId="ADAL" clId="{57B63F7F-78AB-4C0C-B250-73E8B45B5308}" dt="2025-02-16T22:37:33.887" v="2204" actId="478"/>
          <ac:cxnSpMkLst>
            <pc:docMk/>
            <pc:sldMk cId="569375623" sldId="308"/>
            <ac:cxnSpMk id="177" creationId="{E92FF58A-2831-3F72-D8F2-ED950E47E479}"/>
          </ac:cxnSpMkLst>
        </pc:cxnChg>
        <pc:cxnChg chg="del">
          <ac:chgData name="Jouri Ghazi" userId="bb17215a-62f0-4515-b7d9-ffd8e9cf1fd0" providerId="ADAL" clId="{57B63F7F-78AB-4C0C-B250-73E8B45B5308}" dt="2025-02-16T22:37:31.829" v="2202" actId="478"/>
          <ac:cxnSpMkLst>
            <pc:docMk/>
            <pc:sldMk cId="569375623" sldId="308"/>
            <ac:cxnSpMk id="178" creationId="{22E48804-9BE4-5415-26C5-EB933DD6CB7E}"/>
          </ac:cxnSpMkLst>
        </pc:cxnChg>
        <pc:cxnChg chg="mod">
          <ac:chgData name="Jouri Ghazi" userId="bb17215a-62f0-4515-b7d9-ffd8e9cf1fd0" providerId="ADAL" clId="{57B63F7F-78AB-4C0C-B250-73E8B45B5308}" dt="2025-02-16T22:35:30.299" v="2145" actId="478"/>
          <ac:cxnSpMkLst>
            <pc:docMk/>
            <pc:sldMk cId="569375623" sldId="308"/>
            <ac:cxnSpMk id="2079" creationId="{013D4007-67AA-D6C1-7341-CAD37B02CF6F}"/>
          </ac:cxnSpMkLst>
        </pc:cxnChg>
        <pc:cxnChg chg="mod">
          <ac:chgData name="Jouri Ghazi" userId="bb17215a-62f0-4515-b7d9-ffd8e9cf1fd0" providerId="ADAL" clId="{57B63F7F-78AB-4C0C-B250-73E8B45B5308}" dt="2025-02-16T22:36:23.594" v="2172" actId="478"/>
          <ac:cxnSpMkLst>
            <pc:docMk/>
            <pc:sldMk cId="569375623" sldId="308"/>
            <ac:cxnSpMk id="2097" creationId="{FCF1D20D-80C1-8B4F-CD97-1DBEE1FABC03}"/>
          </ac:cxnSpMkLst>
        </pc:cxnChg>
      </pc:sldChg>
      <pc:sldChg chg="modSp add mod modTransition modAnim modNotesTx">
        <pc:chgData name="Jouri Ghazi" userId="bb17215a-62f0-4515-b7d9-ffd8e9cf1fd0" providerId="ADAL" clId="{57B63F7F-78AB-4C0C-B250-73E8B45B5308}" dt="2025-02-17T14:21:30.408" v="3995" actId="20577"/>
        <pc:sldMkLst>
          <pc:docMk/>
          <pc:sldMk cId="2783426318" sldId="309"/>
        </pc:sldMkLst>
        <pc:spChg chg="mod">
          <ac:chgData name="Jouri Ghazi" userId="bb17215a-62f0-4515-b7d9-ffd8e9cf1fd0" providerId="ADAL" clId="{57B63F7F-78AB-4C0C-B250-73E8B45B5308}" dt="2025-02-17T00:59:38.016" v="3680" actId="2711"/>
          <ac:spMkLst>
            <pc:docMk/>
            <pc:sldMk cId="2783426318" sldId="309"/>
            <ac:spMk id="2162" creationId="{98CD6E6F-8F83-93F8-2876-CDA9E5BF038A}"/>
          </ac:spMkLst>
        </pc:spChg>
        <pc:graphicFrameChg chg="mod modGraphic">
          <ac:chgData name="Jouri Ghazi" userId="bb17215a-62f0-4515-b7d9-ffd8e9cf1fd0" providerId="ADAL" clId="{57B63F7F-78AB-4C0C-B250-73E8B45B5308}" dt="2025-02-16T23:21:03.579" v="2760"/>
          <ac:graphicFrameMkLst>
            <pc:docMk/>
            <pc:sldMk cId="2783426318" sldId="309"/>
            <ac:graphicFrameMk id="3" creationId="{82891DCE-F2BA-9249-3435-062C4C93F3A5}"/>
          </ac:graphicFrameMkLst>
        </pc:graphicFrameChg>
      </pc:sldChg>
      <pc:sldChg chg="addSp delSp modSp new mod modTransition delAnim modAnim">
        <pc:chgData name="Jouri Ghazi" userId="bb17215a-62f0-4515-b7d9-ffd8e9cf1fd0" providerId="ADAL" clId="{57B63F7F-78AB-4C0C-B250-73E8B45B5308}" dt="2025-02-17T14:42:58.574" v="4069"/>
        <pc:sldMkLst>
          <pc:docMk/>
          <pc:sldMk cId="3302450911" sldId="310"/>
        </pc:sldMkLst>
        <pc:spChg chg="del">
          <ac:chgData name="Jouri Ghazi" userId="bb17215a-62f0-4515-b7d9-ffd8e9cf1fd0" providerId="ADAL" clId="{57B63F7F-78AB-4C0C-B250-73E8B45B5308}" dt="2025-02-17T01:11:47.558" v="3812" actId="478"/>
          <ac:spMkLst>
            <pc:docMk/>
            <pc:sldMk cId="3302450911" sldId="310"/>
            <ac:spMk id="2" creationId="{CEB89997-AE48-83B8-73DD-8B9FEF646DE7}"/>
          </ac:spMkLst>
        </pc:spChg>
        <pc:spChg chg="del">
          <ac:chgData name="Jouri Ghazi" userId="bb17215a-62f0-4515-b7d9-ffd8e9cf1fd0" providerId="ADAL" clId="{57B63F7F-78AB-4C0C-B250-73E8B45B5308}" dt="2025-02-17T01:11:47.558" v="3812" actId="478"/>
          <ac:spMkLst>
            <pc:docMk/>
            <pc:sldMk cId="3302450911" sldId="310"/>
            <ac:spMk id="3" creationId="{4462BD8D-993E-5649-E3FE-6974EA4AA86E}"/>
          </ac:spMkLst>
        </pc:spChg>
        <pc:spChg chg="add del mod">
          <ac:chgData name="Jouri Ghazi" userId="bb17215a-62f0-4515-b7d9-ffd8e9cf1fd0" providerId="ADAL" clId="{57B63F7F-78AB-4C0C-B250-73E8B45B5308}" dt="2025-02-17T01:13:49.449" v="3819" actId="478"/>
          <ac:spMkLst>
            <pc:docMk/>
            <pc:sldMk cId="3302450911" sldId="310"/>
            <ac:spMk id="5" creationId="{8867C381-0112-E107-05D1-0429152B1D84}"/>
          </ac:spMkLst>
        </pc:spChg>
        <pc:spChg chg="add mod ord">
          <ac:chgData name="Jouri Ghazi" userId="bb17215a-62f0-4515-b7d9-ffd8e9cf1fd0" providerId="ADAL" clId="{57B63F7F-78AB-4C0C-B250-73E8B45B5308}" dt="2025-02-17T01:18:07.858" v="3925" actId="1076"/>
          <ac:spMkLst>
            <pc:docMk/>
            <pc:sldMk cId="3302450911" sldId="310"/>
            <ac:spMk id="6" creationId="{F13D49AF-0420-3D8F-E305-881614A5D819}"/>
          </ac:spMkLst>
        </pc:spChg>
        <pc:spChg chg="add del mod">
          <ac:chgData name="Jouri Ghazi" userId="bb17215a-62f0-4515-b7d9-ffd8e9cf1fd0" providerId="ADAL" clId="{57B63F7F-78AB-4C0C-B250-73E8B45B5308}" dt="2025-02-17T01:13:49.449" v="3819" actId="478"/>
          <ac:spMkLst>
            <pc:docMk/>
            <pc:sldMk cId="3302450911" sldId="310"/>
            <ac:spMk id="7" creationId="{5D646975-B0A5-5C1E-7E11-AC778174B3F9}"/>
          </ac:spMkLst>
        </pc:spChg>
        <pc:spChg chg="mod ord">
          <ac:chgData name="Jouri Ghazi" userId="bb17215a-62f0-4515-b7d9-ffd8e9cf1fd0" providerId="ADAL" clId="{57B63F7F-78AB-4C0C-B250-73E8B45B5308}" dt="2025-02-17T01:18:07.858" v="3925" actId="1076"/>
          <ac:spMkLst>
            <pc:docMk/>
            <pc:sldMk cId="3302450911" sldId="310"/>
            <ac:spMk id="9" creationId="{DF7383C8-4680-B274-0F90-D8F5E36CCCC1}"/>
          </ac:spMkLst>
        </pc:spChg>
        <pc:spChg chg="del">
          <ac:chgData name="Jouri Ghazi" userId="bb17215a-62f0-4515-b7d9-ffd8e9cf1fd0" providerId="ADAL" clId="{57B63F7F-78AB-4C0C-B250-73E8B45B5308}" dt="2025-02-17T01:13:49.449" v="3819" actId="478"/>
          <ac:spMkLst>
            <pc:docMk/>
            <pc:sldMk cId="3302450911" sldId="310"/>
            <ac:spMk id="10" creationId="{BFEABA0E-5B48-4919-E5B6-4A74B2F5105C}"/>
          </ac:spMkLst>
        </pc:spChg>
        <pc:spChg chg="add mod ord">
          <ac:chgData name="Jouri Ghazi" userId="bb17215a-62f0-4515-b7d9-ffd8e9cf1fd0" providerId="ADAL" clId="{57B63F7F-78AB-4C0C-B250-73E8B45B5308}" dt="2025-02-17T01:18:07.858" v="3925" actId="1076"/>
          <ac:spMkLst>
            <pc:docMk/>
            <pc:sldMk cId="3302450911" sldId="310"/>
            <ac:spMk id="12" creationId="{B1526A62-8F50-82BF-758C-5D2B5D8D1DEC}"/>
          </ac:spMkLst>
        </pc:spChg>
        <pc:spChg chg="add del mod">
          <ac:chgData name="Jouri Ghazi" userId="bb17215a-62f0-4515-b7d9-ffd8e9cf1fd0" providerId="ADAL" clId="{57B63F7F-78AB-4C0C-B250-73E8B45B5308}" dt="2025-02-17T01:13:49.449" v="3819" actId="478"/>
          <ac:spMkLst>
            <pc:docMk/>
            <pc:sldMk cId="3302450911" sldId="310"/>
            <ac:spMk id="13" creationId="{AACDFC36-BAF7-488D-69A2-7A4BD98B8B2D}"/>
          </ac:spMkLst>
        </pc:spChg>
        <pc:spChg chg="add del mod">
          <ac:chgData name="Jouri Ghazi" userId="bb17215a-62f0-4515-b7d9-ffd8e9cf1fd0" providerId="ADAL" clId="{57B63F7F-78AB-4C0C-B250-73E8B45B5308}" dt="2025-02-17T01:13:49.449" v="3819" actId="478"/>
          <ac:spMkLst>
            <pc:docMk/>
            <pc:sldMk cId="3302450911" sldId="310"/>
            <ac:spMk id="14" creationId="{73CA97C9-8C97-F5C2-2873-7224198D7858}"/>
          </ac:spMkLst>
        </pc:spChg>
        <pc:spChg chg="add mod ord">
          <ac:chgData name="Jouri Ghazi" userId="bb17215a-62f0-4515-b7d9-ffd8e9cf1fd0" providerId="ADAL" clId="{57B63F7F-78AB-4C0C-B250-73E8B45B5308}" dt="2025-02-17T01:18:07.858" v="3925" actId="1076"/>
          <ac:spMkLst>
            <pc:docMk/>
            <pc:sldMk cId="3302450911" sldId="310"/>
            <ac:spMk id="15" creationId="{2AEEE346-A199-F542-9158-F8F9CC5738F7}"/>
          </ac:spMkLst>
        </pc:spChg>
        <pc:spChg chg="mod">
          <ac:chgData name="Jouri Ghazi" userId="bb17215a-62f0-4515-b7d9-ffd8e9cf1fd0" providerId="ADAL" clId="{57B63F7F-78AB-4C0C-B250-73E8B45B5308}" dt="2025-02-17T01:13:37.067" v="3815"/>
          <ac:spMkLst>
            <pc:docMk/>
            <pc:sldMk cId="3302450911" sldId="310"/>
            <ac:spMk id="28" creationId="{38D25F63-DB74-F327-0EE0-127EC8280BB9}"/>
          </ac:spMkLst>
        </pc:spChg>
        <pc:spChg chg="mod">
          <ac:chgData name="Jouri Ghazi" userId="bb17215a-62f0-4515-b7d9-ffd8e9cf1fd0" providerId="ADAL" clId="{57B63F7F-78AB-4C0C-B250-73E8B45B5308}" dt="2025-02-17T01:13:37.067" v="3815"/>
          <ac:spMkLst>
            <pc:docMk/>
            <pc:sldMk cId="3302450911" sldId="310"/>
            <ac:spMk id="29" creationId="{35580B9A-258B-611B-15C5-02097A1D67F2}"/>
          </ac:spMkLst>
        </pc:spChg>
        <pc:spChg chg="mod">
          <ac:chgData name="Jouri Ghazi" userId="bb17215a-62f0-4515-b7d9-ffd8e9cf1fd0" providerId="ADAL" clId="{57B63F7F-78AB-4C0C-B250-73E8B45B5308}" dt="2025-02-17T01:13:37.067" v="3815"/>
          <ac:spMkLst>
            <pc:docMk/>
            <pc:sldMk cId="3302450911" sldId="310"/>
            <ac:spMk id="31" creationId="{E4606899-AE27-E328-99EE-F38F6D4A3D99}"/>
          </ac:spMkLst>
        </pc:spChg>
        <pc:spChg chg="add mod">
          <ac:chgData name="Jouri Ghazi" userId="bb17215a-62f0-4515-b7d9-ffd8e9cf1fd0" providerId="ADAL" clId="{57B63F7F-78AB-4C0C-B250-73E8B45B5308}" dt="2025-02-17T01:14:53.294" v="3841" actId="20577"/>
          <ac:spMkLst>
            <pc:docMk/>
            <pc:sldMk cId="3302450911" sldId="310"/>
            <ac:spMk id="32" creationId="{A7AF565D-76A0-6CCE-613F-B2AE557E3CF0}"/>
          </ac:spMkLst>
        </pc:spChg>
        <pc:spChg chg="mod">
          <ac:chgData name="Jouri Ghazi" userId="bb17215a-62f0-4515-b7d9-ffd8e9cf1fd0" providerId="ADAL" clId="{57B63F7F-78AB-4C0C-B250-73E8B45B5308}" dt="2025-02-17T01:15:06.887" v="3842"/>
          <ac:spMkLst>
            <pc:docMk/>
            <pc:sldMk cId="3302450911" sldId="310"/>
            <ac:spMk id="34" creationId="{467D988A-57C2-F1DE-4F91-6706CBDBBF69}"/>
          </ac:spMkLst>
        </pc:spChg>
        <pc:spChg chg="mod">
          <ac:chgData name="Jouri Ghazi" userId="bb17215a-62f0-4515-b7d9-ffd8e9cf1fd0" providerId="ADAL" clId="{57B63F7F-78AB-4C0C-B250-73E8B45B5308}" dt="2025-02-17T01:15:13.611" v="3871" actId="20577"/>
          <ac:spMkLst>
            <pc:docMk/>
            <pc:sldMk cId="3302450911" sldId="310"/>
            <ac:spMk id="35" creationId="{F7B64F49-7F23-35AC-682C-A9B689B5DEED}"/>
          </ac:spMkLst>
        </pc:spChg>
        <pc:spChg chg="mod">
          <ac:chgData name="Jouri Ghazi" userId="bb17215a-62f0-4515-b7d9-ffd8e9cf1fd0" providerId="ADAL" clId="{57B63F7F-78AB-4C0C-B250-73E8B45B5308}" dt="2025-02-17T01:16:38.712" v="3882" actId="571"/>
          <ac:spMkLst>
            <pc:docMk/>
            <pc:sldMk cId="3302450911" sldId="310"/>
            <ac:spMk id="37" creationId="{42C215F3-27B6-9E10-9D8D-73854EA43686}"/>
          </ac:spMkLst>
        </pc:spChg>
        <pc:spChg chg="mod">
          <ac:chgData name="Jouri Ghazi" userId="bb17215a-62f0-4515-b7d9-ffd8e9cf1fd0" providerId="ADAL" clId="{57B63F7F-78AB-4C0C-B250-73E8B45B5308}" dt="2025-02-17T01:16:47.190" v="3896" actId="20577"/>
          <ac:spMkLst>
            <pc:docMk/>
            <pc:sldMk cId="3302450911" sldId="310"/>
            <ac:spMk id="38" creationId="{76987205-39C5-F534-AEFB-5C0934592387}"/>
          </ac:spMkLst>
        </pc:spChg>
        <pc:spChg chg="add mod">
          <ac:chgData name="Jouri Ghazi" userId="bb17215a-62f0-4515-b7d9-ffd8e9cf1fd0" providerId="ADAL" clId="{57B63F7F-78AB-4C0C-B250-73E8B45B5308}" dt="2025-02-17T01:17:55.115" v="3924" actId="14100"/>
          <ac:spMkLst>
            <pc:docMk/>
            <pc:sldMk cId="3302450911" sldId="310"/>
            <ac:spMk id="39" creationId="{83DFB6F7-493B-858C-638A-833ABD846D38}"/>
          </ac:spMkLst>
        </pc:spChg>
        <pc:grpChg chg="del mod">
          <ac:chgData name="Jouri Ghazi" userId="bb17215a-62f0-4515-b7d9-ffd8e9cf1fd0" providerId="ADAL" clId="{57B63F7F-78AB-4C0C-B250-73E8B45B5308}" dt="2025-02-17T01:13:41.395" v="3817" actId="478"/>
          <ac:grpSpMkLst>
            <pc:docMk/>
            <pc:sldMk cId="3302450911" sldId="310"/>
            <ac:grpSpMk id="17" creationId="{DB0BCBA6-AACF-A78E-FD37-FC2C093A84C4}"/>
          </ac:grpSpMkLst>
        </pc:grpChg>
        <pc:grpChg chg="del">
          <ac:chgData name="Jouri Ghazi" userId="bb17215a-62f0-4515-b7d9-ffd8e9cf1fd0" providerId="ADAL" clId="{57B63F7F-78AB-4C0C-B250-73E8B45B5308}" dt="2025-02-17T01:13:43.802" v="3818" actId="478"/>
          <ac:grpSpMkLst>
            <pc:docMk/>
            <pc:sldMk cId="3302450911" sldId="310"/>
            <ac:grpSpMk id="22" creationId="{EB36CA10-4D21-4878-9D12-B55C30833C33}"/>
          </ac:grpSpMkLst>
        </pc:grpChg>
        <pc:grpChg chg="del">
          <ac:chgData name="Jouri Ghazi" userId="bb17215a-62f0-4515-b7d9-ffd8e9cf1fd0" providerId="ADAL" clId="{57B63F7F-78AB-4C0C-B250-73E8B45B5308}" dt="2025-02-17T01:13:49.449" v="3819" actId="478"/>
          <ac:grpSpMkLst>
            <pc:docMk/>
            <pc:sldMk cId="3302450911" sldId="310"/>
            <ac:grpSpMk id="27" creationId="{17FD6E9C-3217-F40F-9452-021AAABD773B}"/>
          </ac:grpSpMkLst>
        </pc:grpChg>
        <pc:grpChg chg="add mod">
          <ac:chgData name="Jouri Ghazi" userId="bb17215a-62f0-4515-b7d9-ffd8e9cf1fd0" providerId="ADAL" clId="{57B63F7F-78AB-4C0C-B250-73E8B45B5308}" dt="2025-02-17T01:15:20.092" v="3873" actId="1076"/>
          <ac:grpSpMkLst>
            <pc:docMk/>
            <pc:sldMk cId="3302450911" sldId="310"/>
            <ac:grpSpMk id="33" creationId="{78411313-787F-E0E4-027C-FE96AF97FD31}"/>
          </ac:grpSpMkLst>
        </pc:grpChg>
        <pc:grpChg chg="add del mod">
          <ac:chgData name="Jouri Ghazi" userId="bb17215a-62f0-4515-b7d9-ffd8e9cf1fd0" providerId="ADAL" clId="{57B63F7F-78AB-4C0C-B250-73E8B45B5308}" dt="2025-02-17T01:17:01.063" v="3898" actId="478"/>
          <ac:grpSpMkLst>
            <pc:docMk/>
            <pc:sldMk cId="3302450911" sldId="310"/>
            <ac:grpSpMk id="36" creationId="{D88D087E-A278-533F-EA64-0F0CC0FE4CEB}"/>
          </ac:grpSpMkLst>
        </pc:grpChg>
        <pc:picChg chg="mod">
          <ac:chgData name="Jouri Ghazi" userId="bb17215a-62f0-4515-b7d9-ffd8e9cf1fd0" providerId="ADAL" clId="{57B63F7F-78AB-4C0C-B250-73E8B45B5308}" dt="2025-02-17T01:18:07.858" v="3925" actId="1076"/>
          <ac:picMkLst>
            <pc:docMk/>
            <pc:sldMk cId="3302450911" sldId="310"/>
            <ac:picMk id="4" creationId="{61C9BDE5-E4F5-472A-F2C0-5BD9F412E2AF}"/>
          </ac:picMkLst>
        </pc:picChg>
        <pc:picChg chg="mod">
          <ac:chgData name="Jouri Ghazi" userId="bb17215a-62f0-4515-b7d9-ffd8e9cf1fd0" providerId="ADAL" clId="{57B63F7F-78AB-4C0C-B250-73E8B45B5308}" dt="2025-02-17T01:18:07.858" v="3925" actId="1076"/>
          <ac:picMkLst>
            <pc:docMk/>
            <pc:sldMk cId="3302450911" sldId="310"/>
            <ac:picMk id="8" creationId="{D72D50BA-0205-CC8B-B214-4EC77606C141}"/>
          </ac:picMkLst>
        </pc:picChg>
        <pc:picChg chg="mod">
          <ac:chgData name="Jouri Ghazi" userId="bb17215a-62f0-4515-b7d9-ffd8e9cf1fd0" providerId="ADAL" clId="{57B63F7F-78AB-4C0C-B250-73E8B45B5308}" dt="2025-02-17T01:18:07.858" v="3925" actId="1076"/>
          <ac:picMkLst>
            <pc:docMk/>
            <pc:sldMk cId="3302450911" sldId="310"/>
            <ac:picMk id="11" creationId="{4B87C9D6-7E86-A810-E115-07CACFB8E460}"/>
          </ac:picMkLst>
        </pc:picChg>
        <pc:picChg chg="mod">
          <ac:chgData name="Jouri Ghazi" userId="bb17215a-62f0-4515-b7d9-ffd8e9cf1fd0" providerId="ADAL" clId="{57B63F7F-78AB-4C0C-B250-73E8B45B5308}" dt="2025-02-17T01:18:07.858" v="3925" actId="1076"/>
          <ac:picMkLst>
            <pc:docMk/>
            <pc:sldMk cId="3302450911" sldId="310"/>
            <ac:picMk id="16" creationId="{FB5D3153-52DB-B402-E9D4-61757EAC0335}"/>
          </ac:picMkLst>
        </pc:picChg>
      </pc:sldChg>
      <pc:sldChg chg="addSp delSp modSp add mod delAnim modAnim modNotesTx">
        <pc:chgData name="Jouri Ghazi" userId="bb17215a-62f0-4515-b7d9-ffd8e9cf1fd0" providerId="ADAL" clId="{57B63F7F-78AB-4C0C-B250-73E8B45B5308}" dt="2025-02-17T15:20:55.194" v="4184"/>
        <pc:sldMkLst>
          <pc:docMk/>
          <pc:sldMk cId="790747873" sldId="311"/>
        </pc:sldMkLst>
        <pc:spChg chg="add mod">
          <ac:chgData name="Jouri Ghazi" userId="bb17215a-62f0-4515-b7d9-ffd8e9cf1fd0" providerId="ADAL" clId="{57B63F7F-78AB-4C0C-B250-73E8B45B5308}" dt="2025-02-17T15:17:04.253" v="4096" actId="1076"/>
          <ac:spMkLst>
            <pc:docMk/>
            <pc:sldMk cId="790747873" sldId="311"/>
            <ac:spMk id="9" creationId="{6A462CB2-911E-CE19-4A6D-432A45124C14}"/>
          </ac:spMkLst>
        </pc:spChg>
        <pc:spChg chg="del">
          <ac:chgData name="Jouri Ghazi" userId="bb17215a-62f0-4515-b7d9-ffd8e9cf1fd0" providerId="ADAL" clId="{57B63F7F-78AB-4C0C-B250-73E8B45B5308}" dt="2025-02-17T14:25:33.830" v="4056" actId="478"/>
          <ac:spMkLst>
            <pc:docMk/>
            <pc:sldMk cId="790747873" sldId="311"/>
            <ac:spMk id="19" creationId="{EC107D1B-BEEC-9251-F897-E193D3BE26DF}"/>
          </ac:spMkLst>
        </pc:spChg>
        <pc:grpChg chg="del">
          <ac:chgData name="Jouri Ghazi" userId="bb17215a-62f0-4515-b7d9-ffd8e9cf1fd0" providerId="ADAL" clId="{57B63F7F-78AB-4C0C-B250-73E8B45B5308}" dt="2025-02-17T14:25:33.830" v="4056" actId="478"/>
          <ac:grpSpMkLst>
            <pc:docMk/>
            <pc:sldMk cId="790747873" sldId="311"/>
            <ac:grpSpMk id="4" creationId="{ED5D2C7F-4E6A-14BA-E3AA-A5388987CC3F}"/>
          </ac:grpSpMkLst>
        </pc:grpChg>
        <pc:grpChg chg="del">
          <ac:chgData name="Jouri Ghazi" userId="bb17215a-62f0-4515-b7d9-ffd8e9cf1fd0" providerId="ADAL" clId="{57B63F7F-78AB-4C0C-B250-73E8B45B5308}" dt="2025-02-17T14:25:33.830" v="4056" actId="478"/>
          <ac:grpSpMkLst>
            <pc:docMk/>
            <pc:sldMk cId="790747873" sldId="311"/>
            <ac:grpSpMk id="14" creationId="{96646A81-3740-BC65-7172-22ECA246523C}"/>
          </ac:grpSpMkLst>
        </pc:grpChg>
        <pc:grpChg chg="del">
          <ac:chgData name="Jouri Ghazi" userId="bb17215a-62f0-4515-b7d9-ffd8e9cf1fd0" providerId="ADAL" clId="{57B63F7F-78AB-4C0C-B250-73E8B45B5308}" dt="2025-02-17T14:25:33.830" v="4056" actId="478"/>
          <ac:grpSpMkLst>
            <pc:docMk/>
            <pc:sldMk cId="790747873" sldId="311"/>
            <ac:grpSpMk id="15" creationId="{45C07A74-07FD-678D-FE12-112FD0AB4254}"/>
          </ac:grpSpMkLst>
        </pc:grpChg>
        <pc:grpChg chg="del">
          <ac:chgData name="Jouri Ghazi" userId="bb17215a-62f0-4515-b7d9-ffd8e9cf1fd0" providerId="ADAL" clId="{57B63F7F-78AB-4C0C-B250-73E8B45B5308}" dt="2025-02-17T14:25:33.830" v="4056" actId="478"/>
          <ac:grpSpMkLst>
            <pc:docMk/>
            <pc:sldMk cId="790747873" sldId="311"/>
            <ac:grpSpMk id="17" creationId="{144035E2-847F-AB48-83BD-AF8B33EEAA61}"/>
          </ac:grpSpMkLst>
        </pc:grpChg>
        <pc:grpChg chg="del">
          <ac:chgData name="Jouri Ghazi" userId="bb17215a-62f0-4515-b7d9-ffd8e9cf1fd0" providerId="ADAL" clId="{57B63F7F-78AB-4C0C-B250-73E8B45B5308}" dt="2025-02-17T14:25:33.830" v="4056" actId="478"/>
          <ac:grpSpMkLst>
            <pc:docMk/>
            <pc:sldMk cId="790747873" sldId="311"/>
            <ac:grpSpMk id="18" creationId="{9226ED0E-6EE0-2B4B-59C9-601C7858DBCC}"/>
          </ac:grpSpMkLst>
        </pc:grpChg>
        <pc:picChg chg="add mod">
          <ac:chgData name="Jouri Ghazi" userId="bb17215a-62f0-4515-b7d9-ffd8e9cf1fd0" providerId="ADAL" clId="{57B63F7F-78AB-4C0C-B250-73E8B45B5308}" dt="2025-02-17T15:20:26.607" v="4183"/>
          <ac:picMkLst>
            <pc:docMk/>
            <pc:sldMk cId="790747873" sldId="311"/>
            <ac:picMk id="21" creationId="{D791BD3F-3FB6-BDBA-5053-D6AF284D3740}"/>
          </ac:picMkLst>
        </pc:picChg>
      </pc:sldChg>
    </pc:docChg>
  </pc:docChgLst>
  <pc:docChgLst>
    <pc:chgData name="Ashton M Bryant" userId="0eb0287a-6194-46f6-af18-ef6813bd915d" providerId="ADAL" clId="{B19180DB-81B2-4FFB-B24B-EE481845DC3C}"/>
    <pc:docChg chg="custSel modSld">
      <pc:chgData name="Ashton M Bryant" userId="0eb0287a-6194-46f6-af18-ef6813bd915d" providerId="ADAL" clId="{B19180DB-81B2-4FFB-B24B-EE481845DC3C}" dt="2025-02-17T14:26:27.860" v="8" actId="27636"/>
      <pc:docMkLst>
        <pc:docMk/>
      </pc:docMkLst>
      <pc:sldChg chg="modSp mod">
        <pc:chgData name="Ashton M Bryant" userId="0eb0287a-6194-46f6-af18-ef6813bd915d" providerId="ADAL" clId="{B19180DB-81B2-4FFB-B24B-EE481845DC3C}" dt="2025-02-17T14:26:27.816" v="2" actId="27636"/>
        <pc:sldMkLst>
          <pc:docMk/>
          <pc:sldMk cId="167704459" sldId="273"/>
        </pc:sldMkLst>
        <pc:spChg chg="mod">
          <ac:chgData name="Ashton M Bryant" userId="0eb0287a-6194-46f6-af18-ef6813bd915d" providerId="ADAL" clId="{B19180DB-81B2-4FFB-B24B-EE481845DC3C}" dt="2025-02-17T14:26:27.755" v="0" actId="20577"/>
          <ac:spMkLst>
            <pc:docMk/>
            <pc:sldMk cId="167704459" sldId="273"/>
            <ac:spMk id="2" creationId="{88CA0451-DF24-1E6A-0812-22C3330B2C8B}"/>
          </ac:spMkLst>
        </pc:spChg>
        <pc:spChg chg="mod">
          <ac:chgData name="Ashton M Bryant" userId="0eb0287a-6194-46f6-af18-ef6813bd915d" providerId="ADAL" clId="{B19180DB-81B2-4FFB-B24B-EE481845DC3C}" dt="2025-02-17T14:26:27.816" v="2" actId="27636"/>
          <ac:spMkLst>
            <pc:docMk/>
            <pc:sldMk cId="167704459" sldId="273"/>
            <ac:spMk id="2284" creationId="{59EFA438-5DCA-4541-ED25-6ED5EDC9EE07}"/>
          </ac:spMkLst>
        </pc:spChg>
        <pc:spChg chg="mod">
          <ac:chgData name="Ashton M Bryant" userId="0eb0287a-6194-46f6-af18-ef6813bd915d" providerId="ADAL" clId="{B19180DB-81B2-4FFB-B24B-EE481845DC3C}" dt="2025-02-17T14:26:27.816" v="1" actId="27636"/>
          <ac:spMkLst>
            <pc:docMk/>
            <pc:sldMk cId="167704459" sldId="273"/>
            <ac:spMk id="2286" creationId="{F5953C08-D216-A83A-BEB2-FD51E22DFCBD}"/>
          </ac:spMkLst>
        </pc:spChg>
      </pc:sldChg>
      <pc:sldChg chg="modSp mod">
        <pc:chgData name="Ashton M Bryant" userId="0eb0287a-6194-46f6-af18-ef6813bd915d" providerId="ADAL" clId="{B19180DB-81B2-4FFB-B24B-EE481845DC3C}" dt="2025-02-17T14:26:27.860" v="8" actId="27636"/>
        <pc:sldMkLst>
          <pc:docMk/>
          <pc:sldMk cId="1275860013" sldId="303"/>
        </pc:sldMkLst>
        <pc:spChg chg="mod">
          <ac:chgData name="Ashton M Bryant" userId="0eb0287a-6194-46f6-af18-ef6813bd915d" providerId="ADAL" clId="{B19180DB-81B2-4FFB-B24B-EE481845DC3C}" dt="2025-02-17T14:26:27.853" v="5" actId="27636"/>
          <ac:spMkLst>
            <pc:docMk/>
            <pc:sldMk cId="1275860013" sldId="303"/>
            <ac:spMk id="145" creationId="{E36FF334-A46A-E508-E97D-A0A38D106B72}"/>
          </ac:spMkLst>
        </pc:spChg>
        <pc:spChg chg="mod">
          <ac:chgData name="Ashton M Bryant" userId="0eb0287a-6194-46f6-af18-ef6813bd915d" providerId="ADAL" clId="{B19180DB-81B2-4FFB-B24B-EE481845DC3C}" dt="2025-02-17T14:26:27.846" v="3" actId="27636"/>
          <ac:spMkLst>
            <pc:docMk/>
            <pc:sldMk cId="1275860013" sldId="303"/>
            <ac:spMk id="146" creationId="{B128F605-6BDB-5B4B-2F22-2AC3FD129CC4}"/>
          </ac:spMkLst>
        </pc:spChg>
        <pc:spChg chg="mod">
          <ac:chgData name="Ashton M Bryant" userId="0eb0287a-6194-46f6-af18-ef6813bd915d" providerId="ADAL" clId="{B19180DB-81B2-4FFB-B24B-EE481845DC3C}" dt="2025-02-17T14:26:27.848" v="4" actId="27636"/>
          <ac:spMkLst>
            <pc:docMk/>
            <pc:sldMk cId="1275860013" sldId="303"/>
            <ac:spMk id="147" creationId="{0D100F94-5D22-FB55-7648-76AD0C43D589}"/>
          </ac:spMkLst>
        </pc:spChg>
        <pc:spChg chg="mod">
          <ac:chgData name="Ashton M Bryant" userId="0eb0287a-6194-46f6-af18-ef6813bd915d" providerId="ADAL" clId="{B19180DB-81B2-4FFB-B24B-EE481845DC3C}" dt="2025-02-17T14:26:27.860" v="8" actId="27636"/>
          <ac:spMkLst>
            <pc:docMk/>
            <pc:sldMk cId="1275860013" sldId="303"/>
            <ac:spMk id="148" creationId="{6EA8B802-7B41-1854-FF78-B41BB0C944C2}"/>
          </ac:spMkLst>
        </pc:spChg>
        <pc:spChg chg="mod">
          <ac:chgData name="Ashton M Bryant" userId="0eb0287a-6194-46f6-af18-ef6813bd915d" providerId="ADAL" clId="{B19180DB-81B2-4FFB-B24B-EE481845DC3C}" dt="2025-02-17T14:26:27.858" v="6" actId="27636"/>
          <ac:spMkLst>
            <pc:docMk/>
            <pc:sldMk cId="1275860013" sldId="303"/>
            <ac:spMk id="149" creationId="{62D8DE6B-C9B4-7D22-A575-704872BE70A2}"/>
          </ac:spMkLst>
        </pc:spChg>
        <pc:spChg chg="mod">
          <ac:chgData name="Ashton M Bryant" userId="0eb0287a-6194-46f6-af18-ef6813bd915d" providerId="ADAL" clId="{B19180DB-81B2-4FFB-B24B-EE481845DC3C}" dt="2025-02-17T14:26:27.860" v="7" actId="27636"/>
          <ac:spMkLst>
            <pc:docMk/>
            <pc:sldMk cId="1275860013" sldId="303"/>
            <ac:spMk id="199" creationId="{8C57E139-60D1-028E-871F-F1D0397E7D03}"/>
          </ac:spMkLst>
        </pc:spChg>
      </pc:sldChg>
    </pc:docChg>
  </pc:docChgLst>
  <pc:docChgLst>
    <pc:chgData name="Jahtega Djukpen" userId="54399987-759a-4afe-9fc9-7f8df963e942" providerId="ADAL" clId="{75C946E9-1839-4427-B83D-DD46B88FF129}"/>
    <pc:docChg chg="undo custSel modSld">
      <pc:chgData name="Jahtega Djukpen" userId="54399987-759a-4afe-9fc9-7f8df963e942" providerId="ADAL" clId="{75C946E9-1839-4427-B83D-DD46B88FF129}" dt="2025-02-17T06:46:14.997" v="846" actId="20577"/>
      <pc:docMkLst>
        <pc:docMk/>
      </pc:docMkLst>
      <pc:sldChg chg="modSp mod modCm">
        <pc:chgData name="Jahtega Djukpen" userId="54399987-759a-4afe-9fc9-7f8df963e942" providerId="ADAL" clId="{75C946E9-1839-4427-B83D-DD46B88FF129}" dt="2025-02-17T06:46:14.997" v="846" actId="20577"/>
        <pc:sldMkLst>
          <pc:docMk/>
          <pc:sldMk cId="4131720700" sldId="304"/>
        </pc:sldMkLst>
        <pc:spChg chg="mod">
          <ac:chgData name="Jahtega Djukpen" userId="54399987-759a-4afe-9fc9-7f8df963e942" providerId="ADAL" clId="{75C946E9-1839-4427-B83D-DD46B88FF129}" dt="2025-02-17T06:34:46.752" v="341" actId="20577"/>
          <ac:spMkLst>
            <pc:docMk/>
            <pc:sldMk cId="4131720700" sldId="304"/>
            <ac:spMk id="4" creationId="{2F66654B-EA96-FF03-F9D4-3AC4314B5542}"/>
          </ac:spMkLst>
        </pc:spChg>
        <pc:spChg chg="mod">
          <ac:chgData name="Jahtega Djukpen" userId="54399987-759a-4afe-9fc9-7f8df963e942" providerId="ADAL" clId="{75C946E9-1839-4427-B83D-DD46B88FF129}" dt="2025-02-17T06:46:14.997" v="846" actId="20577"/>
          <ac:spMkLst>
            <pc:docMk/>
            <pc:sldMk cId="4131720700" sldId="304"/>
            <ac:spMk id="10" creationId="{49311E19-3BEE-30B6-362A-1ECDB397DD4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htega Djukpen" userId="54399987-759a-4afe-9fc9-7f8df963e942" providerId="ADAL" clId="{75C946E9-1839-4427-B83D-DD46B88FF129}" dt="2025-02-17T06:34:46.752" v="341" actId="20577"/>
              <pc2:cmMkLst xmlns:pc2="http://schemas.microsoft.com/office/powerpoint/2019/9/main/command">
                <pc:docMk/>
                <pc:sldMk cId="4131720700" sldId="304"/>
                <pc2:cmMk id="{7D08A42E-B954-4FC3-B431-B023B587D09C}"/>
              </pc2:cmMkLst>
            </pc226:cmChg>
          </p:ext>
        </pc:extLst>
      </pc:sldChg>
    </pc:docChg>
  </pc:docChgLst>
  <pc:docChgLst>
    <pc:chgData name="Zacary Louis" userId="S::tuo98134@temple.edu::8f3aca00-5295-44c5-9390-7dbabfcbb964" providerId="AD" clId="Web-{88306C93-5ACA-4885-05C8-446547997F0E}"/>
    <pc:docChg chg="modSld">
      <pc:chgData name="Zacary Louis" userId="S::tuo98134@temple.edu::8f3aca00-5295-44c5-9390-7dbabfcbb964" providerId="AD" clId="Web-{88306C93-5ACA-4885-05C8-446547997F0E}" dt="2025-02-17T02:48:10.702" v="15"/>
      <pc:docMkLst>
        <pc:docMk/>
      </pc:docMkLst>
      <pc:sldChg chg="modSp">
        <pc:chgData name="Zacary Louis" userId="S::tuo98134@temple.edu::8f3aca00-5295-44c5-9390-7dbabfcbb964" providerId="AD" clId="Web-{88306C93-5ACA-4885-05C8-446547997F0E}" dt="2025-02-17T02:48:10.702" v="15"/>
        <pc:sldMkLst>
          <pc:docMk/>
          <pc:sldMk cId="2783426318" sldId="309"/>
        </pc:sldMkLst>
        <pc:graphicFrameChg chg="mod modGraphic">
          <ac:chgData name="Zacary Louis" userId="S::tuo98134@temple.edu::8f3aca00-5295-44c5-9390-7dbabfcbb964" providerId="AD" clId="Web-{88306C93-5ACA-4885-05C8-446547997F0E}" dt="2025-02-17T02:48:10.702" v="15"/>
          <ac:graphicFrameMkLst>
            <pc:docMk/>
            <pc:sldMk cId="2783426318" sldId="309"/>
            <ac:graphicFrameMk id="3" creationId="{82891DCE-F2BA-9249-3435-062C4C93F3A5}"/>
          </ac:graphicFrameMkLst>
        </pc:graphicFrameChg>
      </pc:sldChg>
    </pc:docChg>
  </pc:docChgLst>
</pc:chgInfo>
</file>

<file path=ppt/comments/modernComment_128_98183A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6B55286-563B-44B1-91F3-0E74484E554F}" authorId="{5BFCB5C2-389F-A436-7D95-D5AB721BC1B8}" created="2025-02-17T01:23:04.04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1724647" sldId="296"/>
      <ac:graphicFrameMk id="4" creationId="{C44BC28D-C292-B41A-93F4-312143413C6C}"/>
      <ac:tblMk/>
      <ac:tcMk rowId="2305302459" colId="3068549813"/>
      <ac:txMk cp="0" len="17">
        <ac:context len="18" hash="2997910431"/>
      </ac:txMk>
    </ac:txMkLst>
    <p188:pos x="10410825" y="1650901"/>
    <p188:txBody>
      <a:bodyPr/>
      <a:lstStyle/>
      <a:p>
        <a:r>
          <a:rPr lang="en-US"/>
          <a:t>Picone suggested speaking on another dataset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927AD-11D4-4045-852D-36C8DB9E983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51909-0480-4BCE-A614-7271EFAE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5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11B10-9ECF-3214-20BC-3102AF010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9D5F7-8CDA-92AF-D15F-9CBEBE8D8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21ACD-0699-E6D4-D9CF-889AF0199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9DDB-60F9-B464-6165-45141D4A9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4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B7A18-D234-201C-8C8F-3FC8F288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DD325-BAE8-F587-6685-6CC6CD07A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1DAFA3-03C5-A06F-F97F-96532018A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76D1-6400-C52C-8754-E0406A4B3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89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FC45B-67A9-9CD2-7BCE-48BB8DD5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2B456-FCC6-A730-B3F9-6FEA49002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09323-1000-20AB-07B5-A66FD86B4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B3B82-9FA4-05AF-2CBA-2F0A8CF61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96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CB5AF-A111-D984-7A28-79080493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FB8F0-D3F9-73B4-3B00-F2BA093D0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9E40D-B9E9-6070-FA10-792BD7F77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5E413-813E-5819-A595-C53DA5A15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39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B7884-B246-5D70-3227-583BC046B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73C95-5100-CFE8-5B96-0CDC59255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D6FC3-8E76-74A2-103F-3DA343AEF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6B39F-63EF-D1F8-964D-74B25EFCA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81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E3829-1763-DFA8-F5B5-279170DE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2B64F-26B5-2D1F-BBC8-8306D5F14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E3563-74FB-9500-F370-3547E3D8F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0F93C-925D-5772-80CE-F0CCFDF0D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82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2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2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Gant chart</a:t>
            </a:r>
          </a:p>
          <a:p>
            <a:r>
              <a:rPr lang="en-US"/>
              <a:t>Ashton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49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E5284-906B-4CF9-9794-46A39C38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7EC8F-3022-34A7-B297-6FFC0F01E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E8380-F901-71DC-EBC0-0F805556B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F885F-EE41-2AAE-D228-6492DA736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Jouri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8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Jouri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7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Jouri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40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Jahtega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Artificially generated and manipulated images such as </a:t>
            </a:r>
            <a:r>
              <a:rPr lang="en-US" sz="12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DeepFakes</a:t>
            </a:r>
            <a:r>
              <a:rPr lang="en-US" sz="120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have become easier to create, and harder to detect. These images pose a serious risk to the credibility of public figures, potentially leading to great financial consequences. </a:t>
            </a:r>
            <a:r>
              <a:rPr lang="en-US" sz="120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detector would benefit individuals such as celebrities, politicians, and even corporations who are frequent targets of </a:t>
            </a:r>
            <a:r>
              <a:rPr lang="en-US" sz="12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misuse.</a:t>
            </a:r>
            <a:endParaRPr lang="en-US" sz="1200">
              <a:solidFill>
                <a:schemeClr val="bg1"/>
              </a:solidFill>
              <a:latin typeface="Outfit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20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9B0E9-3B52-B2F8-8EA4-54665A638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71A38-C791-34C9-9E4D-928212118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2714B4-425F-A3A3-112A-7EB5A0435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Jahtega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Artificially generated and manipulated images such as </a:t>
            </a:r>
            <a:r>
              <a:rPr lang="en-US" sz="12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DeepFakes</a:t>
            </a:r>
            <a:r>
              <a:rPr lang="en-US" sz="120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have become easier to create, and harder to detect. These images pose a serious risk to the credibility of public figures, potentially leading to great financial consequences. </a:t>
            </a:r>
            <a:r>
              <a:rPr lang="en-US" sz="120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detector would benefit individuals such as celebrities, politicians, and even corporations who are frequent targets of </a:t>
            </a:r>
            <a:r>
              <a:rPr lang="en-US" sz="12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12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misuse.</a:t>
            </a:r>
            <a:endParaRPr lang="en-US" sz="1200">
              <a:solidFill>
                <a:schemeClr val="bg1"/>
              </a:solidFill>
              <a:latin typeface="Outfit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3440F-87DF-BDD6-9E26-350A91215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latin typeface="Outfit" pitchFamily="2" charset="0"/>
              </a:rPr>
              <a:t>Jahtega</a:t>
            </a:r>
          </a:p>
          <a:p>
            <a:r>
              <a:rPr lang="en-US" sz="1200">
                <a:solidFill>
                  <a:schemeClr val="bg1"/>
                </a:solidFill>
                <a:latin typeface="Outfit" pitchFamily="2" charset="0"/>
              </a:rPr>
              <a:t>Pennsylvania Senate Bill 1213(https://www.legis.state.pa.us/cfdocs/billinfo/billinfo.cfm?syear=2023&amp;sind=0&amp;body=S&amp;type=B&amp;bn=1213) (https://legiscan.com/PA/bill/SB1213/2023)</a:t>
            </a:r>
          </a:p>
          <a:p>
            <a:r>
              <a:rPr lang="en-US" sz="1200">
                <a:solidFill>
                  <a:schemeClr val="bg1"/>
                </a:solidFill>
                <a:latin typeface="Outfit" pitchFamily="2" charset="0"/>
              </a:rPr>
              <a:t>Includes artificially generated content like </a:t>
            </a:r>
            <a:r>
              <a:rPr lang="en-US" sz="1200" err="1">
                <a:solidFill>
                  <a:schemeClr val="bg1"/>
                </a:solidFill>
                <a:latin typeface="Outfit" pitchFamily="2" charset="0"/>
              </a:rPr>
              <a:t>DeepFakes</a:t>
            </a:r>
            <a:r>
              <a:rPr lang="en-US" sz="1200">
                <a:solidFill>
                  <a:schemeClr val="bg1"/>
                </a:solidFill>
                <a:latin typeface="Outfit" pitchFamily="2" charset="0"/>
              </a:rPr>
              <a:t> into child sexual abuse material under law. Amends Titles 18 and 61 </a:t>
            </a:r>
          </a:p>
          <a:p>
            <a:endParaRPr lang="en-US" sz="1200">
              <a:solidFill>
                <a:schemeClr val="bg1"/>
              </a:solidFill>
              <a:latin typeface="Outfit" pitchFamily="2" charset="0"/>
            </a:endParaRPr>
          </a:p>
          <a:p>
            <a:endParaRPr lang="en-US" sz="1050">
              <a:solidFill>
                <a:schemeClr val="bg1"/>
              </a:solidFill>
              <a:latin typeface="Outfi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Outfit" pitchFamily="2" charset="0"/>
              </a:rPr>
              <a:t>H.R.5586 DEEPFAKES Accountability Act(https://www.congress.gov/bill/118th-congress/house-bill/5586/text#:~:text=%E2%80%94Any%20person%20who%20has%20been,person%20who%20violates%20subsection%20(a)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Outfit" pitchFamily="2" charset="0"/>
            </a:endParaRPr>
          </a:p>
          <a:p>
            <a:r>
              <a:rPr lang="en-US"/>
              <a:t>Establishes disclosure mandates, penalties, and exceptions regarding the creation and use of </a:t>
            </a:r>
            <a:r>
              <a:rPr lang="en-US" err="1"/>
              <a:t>DeepFakes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66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72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88561-4082-628E-C2D1-204563F4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60178-A439-E190-34CD-358E4EE02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BC516-200B-2BD7-4327-84A5D69CD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9F123-5CC4-5B78-EB09-483A13E42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3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FEA0-F2FC-97F8-B2B5-B04B28B54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F0726-4C1A-B953-98B1-0FDC62889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628-1AFE-A3EC-5A64-C02A8891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6D94B-5C25-5BF0-E879-841AF432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5E5B6-4941-101E-ACFA-6873057D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4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85D8-D520-7C12-F8C1-175E2F33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14732-26B2-845D-8E14-4B20AA5BE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7896C-C41D-8351-3D7C-A00EB75E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420D-3F26-58D1-7DCD-D87A2640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66FA-45E2-2EE1-15CB-031B8C2A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0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FC655-33C6-556B-9ABA-4E997F42E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1ED74-AE67-D1D4-E082-0A3FDF0A5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78D2-D99F-1E89-2314-8C7B795F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39FB-48A2-54B2-EFC2-65EA396F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108B2-483D-FD2C-EA87-8DFB9D7A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1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37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9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9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7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40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2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B987-1238-DD2C-7D2D-E17F9D95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94BFD-4BE0-51F1-4792-A6BBB76F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57073-9473-90E0-58E8-821389B09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99003-4868-6C9B-FD7A-29519FD3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A497-7074-7BD5-8DBD-CA711739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6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7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57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9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8522-2366-2908-1B95-02C5F5BF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8E80A-3141-28F3-D130-005934154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CE75-7295-C320-FD83-67BCB4B2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2EA9-30D4-E071-C640-A56BB8C3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797D-E92B-AD57-0767-AD64E115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4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ECB2-A74E-8FCB-D8F1-9BFDD7CD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EA18-4A7C-EEB9-DB97-C9C8D72EC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A1EE1-E448-88B5-4521-96DF69B6F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687D1-2EC7-F4D8-158A-365F4F98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4A22D-AC95-D36E-AEB7-98AF1DED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EA84-2235-4D64-BBCD-2201E873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5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1E4A-3F5E-B44F-55B3-EEA423F2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70F8-4E4F-059C-3999-F60126C21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5887-855F-EE2B-7AC2-709FEE83F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426B5-5DCD-C7D6-178A-EFC75D8A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EAE43-893E-97BA-A316-CD0DA6BB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1D2FF-ABE0-D061-B874-53001885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28337-D68B-DE8D-119A-462B3C1A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1869A-671E-E723-C8D5-4ED5832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0D58-7503-673A-3DC3-DC62EF79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569C7-CCAC-2F51-1EFF-BB750F65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C3348-43AE-641A-27D5-186A341B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775AC-6E88-683E-4C73-745E42B8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8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B707D-84EB-9BA9-624E-986BCAAC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8CE7A-3A24-9AD3-B657-FD709573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130F-D41D-D411-A97C-6504C7A3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8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A891-DB72-FE94-3F6A-18B66EF1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6B85-6D2D-3D40-6857-9841F942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85B3D-238D-2E8A-2881-F71EA3237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29542-D6A8-42A7-960E-375F1D59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D1115-FEAB-BE3D-9703-70C1B461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F5DC3-8148-768A-7B8A-BBD8AEE5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9432-9D37-30BE-CD63-89D28DC7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7BBD9-90A9-5DEC-4CFC-3E691BDE5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754C8-8BFC-4EC2-BC67-6F103E477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0B2D3-F6A7-5C0C-BA64-14D5847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55E46-8C82-C6C5-ACD9-0089A9E8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2EBEE-3BC6-A279-F9C4-EC7C4E77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3DFD9-15AA-A901-840F-5CB142B2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491A8-44A4-9775-F2B0-BC4440EEF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C6635-604A-DDE0-524F-D30CB5B23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4A2B0-74DC-4E27-BA14-150158B9C12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E892-2966-89A2-1054-2ACDBABA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D8F8A-E4D5-4A5D-D3F4-33A4F2265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5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42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8_98183A6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11" Type="http://schemas.openxmlformats.org/officeDocument/2006/relationships/hyperlink" Target="https://deepfakemaker.io/" TargetMode="External"/><Relationship Id="rId5" Type="http://schemas.openxmlformats.org/officeDocument/2006/relationships/image" Target="../media/image8.jpeg"/><Relationship Id="rId1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63700A85-27B5-59EC-391F-9F5E5D7750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9167638" y="2480741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762000" y="408165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827"/>
              </a:lnSpc>
            </a:pPr>
            <a:r>
              <a:rPr lang="en-US" sz="702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702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sp>
        <p:nvSpPr>
          <p:cNvPr id="73" name="TextBox 17">
            <a:extLst>
              <a:ext uri="{FF2B5EF4-FFF2-40B4-BE49-F238E27FC236}">
                <a16:creationId xmlns:a16="http://schemas.microsoft.com/office/drawing/2014/main" id="{4C027C5B-AC54-CDB4-DE51-ECAB71BDC252}"/>
              </a:ext>
            </a:extLst>
          </p:cNvPr>
          <p:cNvSpPr txBox="1"/>
          <p:nvPr/>
        </p:nvSpPr>
        <p:spPr>
          <a:xfrm>
            <a:off x="1685035" y="6267116"/>
            <a:ext cx="888136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867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are synthesized images, we will be developing a </a:t>
            </a:r>
            <a:r>
              <a:rPr lang="en-US" sz="1867" err="1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1867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detection method.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65CB842C-6C96-1B6D-9889-3ECEB760744A}"/>
              </a:ext>
            </a:extLst>
          </p:cNvPr>
          <p:cNvSpPr txBox="1"/>
          <p:nvPr/>
        </p:nvSpPr>
        <p:spPr>
          <a:xfrm>
            <a:off x="6337886" y="5203380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174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3C08C84F-0208-34C8-B485-871656AF21D8}"/>
              </a:ext>
            </a:extLst>
          </p:cNvPr>
          <p:cNvSpPr txBox="1"/>
          <p:nvPr/>
        </p:nvSpPr>
        <p:spPr>
          <a:xfrm>
            <a:off x="6551649" y="5644656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1333">
                <a:solidFill>
                  <a:srgbClr val="FFFFFF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9980-546C-E946-C929-5438E92A54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6310033" y="2507384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1D8E02CA-F37B-4941-230A-AA524B8C4BE3}"/>
              </a:ext>
            </a:extLst>
          </p:cNvPr>
          <p:cNvSpPr txBox="1"/>
          <p:nvPr/>
        </p:nvSpPr>
        <p:spPr>
          <a:xfrm>
            <a:off x="3491361" y="5203380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174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75F669AD-58B1-2EDD-35BC-5A06CC233562}"/>
              </a:ext>
            </a:extLst>
          </p:cNvPr>
          <p:cNvSpPr txBox="1"/>
          <p:nvPr/>
        </p:nvSpPr>
        <p:spPr>
          <a:xfrm>
            <a:off x="3705124" y="5644656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1333">
                <a:solidFill>
                  <a:srgbClr val="FFFFFF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222BE4A-DA3D-8220-DBAF-54057FD1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21997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DE12C048-7323-CE9E-E5FE-6AA6B43569C4}"/>
              </a:ext>
            </a:extLst>
          </p:cNvPr>
          <p:cNvSpPr txBox="1"/>
          <p:nvPr/>
        </p:nvSpPr>
        <p:spPr>
          <a:xfrm>
            <a:off x="9167638" y="5203380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1749" b="1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lang="en-US" sz="174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D07293F-E2A8-D031-E8D4-250322F877CA}"/>
              </a:ext>
            </a:extLst>
          </p:cNvPr>
          <p:cNvSpPr txBox="1"/>
          <p:nvPr/>
        </p:nvSpPr>
        <p:spPr>
          <a:xfrm>
            <a:off x="9381401" y="5644656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1333">
                <a:solidFill>
                  <a:srgbClr val="FFFFFF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8B5CE1B-34AA-C7DB-CED8-B28A6AD1DF6A}"/>
              </a:ext>
            </a:extLst>
          </p:cNvPr>
          <p:cNvSpPr txBox="1"/>
          <p:nvPr/>
        </p:nvSpPr>
        <p:spPr>
          <a:xfrm>
            <a:off x="869679" y="5644656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1333">
                <a:solidFill>
                  <a:srgbClr val="FFFFFF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A21444D-10C0-5E44-2B09-7FA501E4941A}"/>
              </a:ext>
            </a:extLst>
          </p:cNvPr>
          <p:cNvSpPr txBox="1"/>
          <p:nvPr/>
        </p:nvSpPr>
        <p:spPr>
          <a:xfrm>
            <a:off x="655916" y="524350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174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AFC3B493-F094-59AA-EC25-E999BDC24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31002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AF3CB5A-B1C6-B351-7E6E-8F15E5C13B11}"/>
              </a:ext>
            </a:extLst>
          </p:cNvPr>
          <p:cNvGrpSpPr/>
          <p:nvPr/>
        </p:nvGrpSpPr>
        <p:grpSpPr>
          <a:xfrm>
            <a:off x="4699000" y="1661432"/>
            <a:ext cx="2794000" cy="457200"/>
            <a:chOff x="6686910" y="2705450"/>
            <a:chExt cx="4191000" cy="685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4716E7E6-D329-F68B-38A8-A62957B24A32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953610" y="2834256"/>
              <a:ext cx="3657600" cy="428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14"/>
                </a:lnSpc>
              </a:pPr>
              <a:r>
                <a:rPr lang="en-US" sz="1724" b="1">
                  <a:solidFill>
                    <a:srgbClr val="01204C"/>
                  </a:solidFill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Advised by Dr. Picone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F15A7D-755A-02F9-186C-C4A84B1F950A}"/>
              </a:ext>
            </a:extLst>
          </p:cNvPr>
          <p:cNvGrpSpPr/>
          <p:nvPr/>
        </p:nvGrpSpPr>
        <p:grpSpPr>
          <a:xfrm>
            <a:off x="632768" y="2480741"/>
            <a:ext cx="10924908" cy="2530480"/>
            <a:chOff x="632768" y="2480741"/>
            <a:chExt cx="10924908" cy="2530480"/>
          </a:xfrm>
          <a:effectLst/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1627D10-72CA-0F60-6E37-5AF4166C9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</a:blip>
            <a:srcRect b="9503"/>
            <a:stretch/>
          </p:blipFill>
          <p:spPr>
            <a:xfrm>
              <a:off x="6303658" y="2507384"/>
              <a:ext cx="2452118" cy="2477194"/>
            </a:xfrm>
            <a:prstGeom prst="roundRect">
              <a:avLst>
                <a:gd name="adj" fmla="val 13560"/>
              </a:avLst>
            </a:prstGeom>
            <a:effectLst>
              <a:outerShdw blurRad="469900" sx="108000" sy="108000" algn="ctr" rotWithShape="0">
                <a:srgbClr val="A75F55"/>
              </a:outerShdw>
            </a:effectLst>
          </p:spPr>
        </p:pic>
        <p:pic>
          <p:nvPicPr>
            <p:cNvPr id="37" name="Picture 36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7A39E87-D7D7-0BC0-5522-7DA4EFCCD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92"/>
            <a:stretch/>
          </p:blipFill>
          <p:spPr>
            <a:xfrm>
              <a:off x="3468213" y="2521997"/>
              <a:ext cx="2429958" cy="2447969"/>
            </a:xfrm>
            <a:prstGeom prst="roundRect">
              <a:avLst>
                <a:gd name="adj" fmla="val 13009"/>
              </a:avLst>
            </a:prstGeom>
            <a:effectLst>
              <a:outerShdw blurRad="457200" sx="103000" sy="103000" algn="ctr" rotWithShape="0">
                <a:srgbClr val="4D6785">
                  <a:alpha val="84000"/>
                </a:srgbClr>
              </a:outerShdw>
            </a:effectLst>
          </p:spPr>
        </p:pic>
        <p:pic>
          <p:nvPicPr>
            <p:cNvPr id="39" name="Picture 38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EEA36496-7D45-8BDD-C106-4F1112B1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</a:blip>
            <a:srcRect l="-1" t="251" r="3476" b="15731"/>
            <a:stretch/>
          </p:blipFill>
          <p:spPr>
            <a:xfrm>
              <a:off x="9161263" y="2480741"/>
              <a:ext cx="2396413" cy="2530480"/>
            </a:xfrm>
            <a:prstGeom prst="roundRect">
              <a:avLst>
                <a:gd name="adj" fmla="val 12427"/>
              </a:avLst>
            </a:prstGeom>
            <a:effectLst>
              <a:outerShdw blurRad="444500" sx="108000" sy="108000" algn="ctr" rotWithShape="0">
                <a:srgbClr val="BF8442"/>
              </a:outerShdw>
            </a:effectLst>
          </p:spPr>
        </p:pic>
        <p:pic>
          <p:nvPicPr>
            <p:cNvPr id="40" name="Picture 39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AD4EE4B0-8E90-740E-518B-45E580EA4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2" r="12012"/>
            <a:stretch/>
          </p:blipFill>
          <p:spPr>
            <a:xfrm>
              <a:off x="632768" y="2531002"/>
              <a:ext cx="2429958" cy="2429958"/>
            </a:xfrm>
            <a:prstGeom prst="roundRect">
              <a:avLst>
                <a:gd name="adj" fmla="val 15747"/>
              </a:avLst>
            </a:prstGeom>
            <a:effectLst>
              <a:outerShdw blurRad="457200" sx="104000" sy="104000" algn="ctr" rotWithShape="0">
                <a:srgbClr val="B7201E">
                  <a:alpha val="84000"/>
                </a:srgbClr>
              </a:outerShdw>
            </a:effec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AC9B06-1C46-A688-F3B6-9569EEC7C07F}"/>
              </a:ext>
            </a:extLst>
          </p:cNvPr>
          <p:cNvGrpSpPr/>
          <p:nvPr/>
        </p:nvGrpSpPr>
        <p:grpSpPr>
          <a:xfrm>
            <a:off x="1243841" y="3474753"/>
            <a:ext cx="9791941" cy="1339875"/>
            <a:chOff x="1069216" y="2979838"/>
            <a:chExt cx="11472322" cy="1569810"/>
          </a:xfrm>
        </p:grpSpPr>
        <p:pic>
          <p:nvPicPr>
            <p:cNvPr id="22" name="Picture 21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5EDD6234-EB48-709C-39F5-DEAE97B4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16" y="2979838"/>
              <a:ext cx="1569812" cy="1569810"/>
            </a:xfrm>
            <a:prstGeom prst="rect">
              <a:avLst/>
            </a:prstGeom>
          </p:spPr>
        </p:pic>
        <p:pic>
          <p:nvPicPr>
            <p:cNvPr id="28" name="Picture 27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CFA773F6-7842-06A5-B0F3-FF2CA74A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376" y="2979838"/>
              <a:ext cx="1569811" cy="1569810"/>
            </a:xfrm>
            <a:prstGeom prst="rect">
              <a:avLst/>
            </a:prstGeom>
          </p:spPr>
        </p:pic>
        <p:pic>
          <p:nvPicPr>
            <p:cNvPr id="29" name="Picture 28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8C645C1D-6A95-2CF8-6A46-62448293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365" y="2979838"/>
              <a:ext cx="1569811" cy="1569810"/>
            </a:xfrm>
            <a:prstGeom prst="rect">
              <a:avLst/>
            </a:prstGeom>
          </p:spPr>
        </p:pic>
        <p:pic>
          <p:nvPicPr>
            <p:cNvPr id="30" name="Picture 29" descr="A red sign with a black background&#10;&#10;AI-generated content may be incorrect.">
              <a:extLst>
                <a:ext uri="{FF2B5EF4-FFF2-40B4-BE49-F238E27FC236}">
                  <a16:creationId xmlns:a16="http://schemas.microsoft.com/office/drawing/2014/main" id="{19305CF0-3C1B-C68A-9A09-BB41B1352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1727" y="2979838"/>
              <a:ext cx="1569811" cy="156981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A5158E-58A8-C4AC-FC34-C34E69C64EEE}"/>
              </a:ext>
            </a:extLst>
          </p:cNvPr>
          <p:cNvGrpSpPr/>
          <p:nvPr/>
        </p:nvGrpSpPr>
        <p:grpSpPr>
          <a:xfrm>
            <a:off x="869424" y="5645284"/>
            <a:ext cx="10480608" cy="410241"/>
            <a:chOff x="1022079" y="5797056"/>
            <a:chExt cx="10480608" cy="410241"/>
          </a:xfrm>
        </p:grpSpPr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56206B4E-9D66-0682-12C6-5244D516393D}"/>
                </a:ext>
              </a:extLst>
            </p:cNvPr>
            <p:cNvSpPr txBox="1"/>
            <p:nvPr/>
          </p:nvSpPr>
          <p:spPr>
            <a:xfrm>
              <a:off x="6704049" y="5797056"/>
              <a:ext cx="1968886" cy="41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1333">
                  <a:solidFill>
                    <a:srgbClr val="FF0000"/>
                  </a:solidFill>
                  <a:latin typeface="Outfit" pitchFamily="2" charset="0"/>
                  <a:ea typeface="Montserrat"/>
                  <a:cs typeface="Montserrat"/>
                  <a:sym typeface="Montserrat"/>
                </a:rPr>
                <a:t>The 44th President of the United States</a:t>
              </a:r>
            </a:p>
          </p:txBody>
        </p:sp>
        <p:sp>
          <p:nvSpPr>
            <p:cNvPr id="43" name="TextBox 22">
              <a:extLst>
                <a:ext uri="{FF2B5EF4-FFF2-40B4-BE49-F238E27FC236}">
                  <a16:creationId xmlns:a16="http://schemas.microsoft.com/office/drawing/2014/main" id="{9C2B46CB-AA17-892C-A007-F251F6EF8E8A}"/>
                </a:ext>
              </a:extLst>
            </p:cNvPr>
            <p:cNvSpPr txBox="1"/>
            <p:nvPr/>
          </p:nvSpPr>
          <p:spPr>
            <a:xfrm>
              <a:off x="3857524" y="5797056"/>
              <a:ext cx="1968886" cy="205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1333">
                  <a:solidFill>
                    <a:srgbClr val="FF0000"/>
                  </a:solidFill>
                  <a:latin typeface="Outfit" pitchFamily="2" charset="0"/>
                  <a:ea typeface="Montserrat"/>
                  <a:cs typeface="Montserrat"/>
                  <a:sym typeface="Montserrat"/>
                </a:rPr>
                <a:t>An Oscar Winning Actor</a:t>
              </a:r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6960485E-B940-ACAD-64A1-3CCB36B62FBD}"/>
                </a:ext>
              </a:extLst>
            </p:cNvPr>
            <p:cNvSpPr txBox="1"/>
            <p:nvPr/>
          </p:nvSpPr>
          <p:spPr>
            <a:xfrm>
              <a:off x="9533801" y="5797056"/>
              <a:ext cx="1968886" cy="41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1333">
                  <a:solidFill>
                    <a:srgbClr val="FF0000"/>
                  </a:solidFill>
                  <a:latin typeface="Outfit" pitchFamily="2" charset="0"/>
                  <a:ea typeface="Montserrat"/>
                  <a:cs typeface="Montserrat"/>
                  <a:sym typeface="Montserrat"/>
                </a:rPr>
                <a:t>A Multi-Grammy award Artist</a:t>
              </a:r>
            </a:p>
          </p:txBody>
        </p: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97E092E2-144A-2BD3-1720-1FE1A4C84755}"/>
                </a:ext>
              </a:extLst>
            </p:cNvPr>
            <p:cNvSpPr txBox="1"/>
            <p:nvPr/>
          </p:nvSpPr>
          <p:spPr>
            <a:xfrm>
              <a:off x="1022079" y="5797056"/>
              <a:ext cx="1968886" cy="410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1333">
                  <a:solidFill>
                    <a:srgbClr val="FF0000"/>
                  </a:solidFill>
                  <a:latin typeface="Outfit" pitchFamily="2" charset="0"/>
                  <a:ea typeface="Montserrat"/>
                  <a:cs typeface="Montserrat"/>
                  <a:sym typeface="Montserrat"/>
                </a:rPr>
                <a:t>A Nobel Peace Prize winner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31" grpId="0"/>
      <p:bldP spid="64" grpId="0"/>
      <p:bldP spid="62" grpId="0"/>
      <p:bldP spid="63" grpId="0"/>
      <p:bldP spid="38" grpId="0"/>
      <p:bldP spid="6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CA83E-6894-9904-5655-77F4ACCE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BCE8FC-574E-73CC-C856-55262BFA35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000" y="1130017"/>
            <a:ext cx="10668000" cy="5143783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chemeClr val="accent3"/>
            </a:solidFill>
          </a:ln>
          <a:effectLst>
            <a:outerShdw blurRad="660400" sx="102000" sy="102000" algn="ctr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F6685DCD-8937-DD10-C707-889036E3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2931" y="1744098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DBEBD11-42C3-BC0E-1A07-ECF75A7C1B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352931" y="1744098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7A86732-0558-13A4-5A21-7B5BEFA8D8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352931" y="1744098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162" name="TextBox 7">
            <a:extLst>
              <a:ext uri="{FF2B5EF4-FFF2-40B4-BE49-F238E27FC236}">
                <a16:creationId xmlns:a16="http://schemas.microsoft.com/office/drawing/2014/main" id="{29C35192-7E20-F06D-383A-BE32E7A5127C}"/>
              </a:ext>
            </a:extLst>
          </p:cNvPr>
          <p:cNvSpPr txBox="1"/>
          <p:nvPr/>
        </p:nvSpPr>
        <p:spPr>
          <a:xfrm>
            <a:off x="1356870" y="-110040"/>
            <a:ext cx="9545907" cy="101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78E9580-F925-B5AA-B3AB-F2819E1F2913}"/>
              </a:ext>
            </a:extLst>
          </p:cNvPr>
          <p:cNvSpPr txBox="1">
            <a:spLocks/>
          </p:cNvSpPr>
          <p:nvPr/>
        </p:nvSpPr>
        <p:spPr>
          <a:xfrm>
            <a:off x="1356081" y="5140544"/>
            <a:ext cx="3380559" cy="815514"/>
          </a:xfrm>
          <a:prstGeom prst="rect">
            <a:avLst/>
          </a:prstGeom>
        </p:spPr>
        <p:txBody>
          <a:bodyPr vert="horz" lIns="60960" tIns="30480" rIns="60960" bIns="3048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RGB(</a:t>
            </a:r>
            <a:r>
              <a:rPr lang="en-US" sz="2400">
                <a:solidFill>
                  <a:srgbClr val="C0504D"/>
                </a:solidFill>
                <a:latin typeface="Outfit" pitchFamily="2" charset="0"/>
                <a:ea typeface="Cambria Math" panose="02040503050406030204" pitchFamily="18" charset="0"/>
              </a:rPr>
              <a:t>R</a:t>
            </a: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,</a:t>
            </a:r>
            <a:r>
              <a:rPr lang="en-US" sz="2400">
                <a:solidFill>
                  <a:srgbClr val="9BBB59"/>
                </a:solidFill>
                <a:latin typeface="Outfit" pitchFamily="2" charset="0"/>
                <a:ea typeface="Cambria Math" panose="02040503050406030204" pitchFamily="18" charset="0"/>
              </a:rPr>
              <a:t>G</a:t>
            </a: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,</a:t>
            </a:r>
            <a:r>
              <a:rPr lang="en-US" sz="2400">
                <a:solidFill>
                  <a:srgbClr val="4F81BD"/>
                </a:solidFill>
                <a:latin typeface="Outfit" pitchFamily="2" charset="0"/>
                <a:ea typeface="Cambria Math" panose="02040503050406030204" pitchFamily="18" charset="0"/>
              </a:rPr>
              <a:t>B</a:t>
            </a: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): Ranges from 0 to 255, specifying intensity.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4C44F30-97DA-33C3-2897-0ADD93887E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0896" y="1504809"/>
                <a:ext cx="3442278" cy="1253673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67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67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667" b="1">
                  <a:solidFill>
                    <a:prstClr val="white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4C44F30-97DA-33C3-2897-0ADD93887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96" y="1504809"/>
                <a:ext cx="3442278" cy="12536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F0A0630E-B9A8-0EE0-FC35-6181493704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0896" y="3048444"/>
                <a:ext cx="3442278" cy="1302799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67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67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667" b="1">
                  <a:solidFill>
                    <a:srgbClr val="9BBB59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F0A0630E-B9A8-0EE0-FC35-618149370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96" y="3048444"/>
                <a:ext cx="3442278" cy="1302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4EACCE0-4AC9-CFC7-ACE0-8513FDF46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70306" y="4641205"/>
                <a:ext cx="2723458" cy="127820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8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b="1">
                  <a:solidFill>
                    <a:srgbClr val="1F497D">
                      <a:lumMod val="60000"/>
                      <a:lumOff val="40000"/>
                    </a:srgbClr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4EACCE0-4AC9-CFC7-ACE0-8513FDF4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06" y="4641205"/>
                <a:ext cx="2723458" cy="12782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EF82FD23-9456-0D45-CBF1-8845AB4F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1352288" y="1742377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0985806-FFE2-FEAF-4069-CA563807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1352288" y="1742377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1EB513-00D7-0D3E-832A-4FAE2341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1352288" y="1742377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CB447F-DFCF-8CF1-4062-81B239C710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857" y="1745541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55111C-D205-B910-029E-94D057420B26}"/>
              </a:ext>
            </a:extLst>
          </p:cNvPr>
          <p:cNvGrpSpPr/>
          <p:nvPr/>
        </p:nvGrpSpPr>
        <p:grpSpPr>
          <a:xfrm>
            <a:off x="1357656" y="1735793"/>
            <a:ext cx="3378987" cy="3378987"/>
            <a:chOff x="2412668" y="4212114"/>
            <a:chExt cx="1706722" cy="170672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866E35-D735-EFC7-8658-8734A4566B46}"/>
                </a:ext>
              </a:extLst>
            </p:cNvPr>
            <p:cNvCxnSpPr/>
            <p:nvPr/>
          </p:nvCxnSpPr>
          <p:spPr>
            <a:xfrm>
              <a:off x="2699475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DA8015-8BF7-3AF6-D72D-F17AC59823DF}"/>
                </a:ext>
              </a:extLst>
            </p:cNvPr>
            <p:cNvCxnSpPr/>
            <p:nvPr/>
          </p:nvCxnSpPr>
          <p:spPr>
            <a:xfrm>
              <a:off x="2982473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C742E0-8283-833A-D941-B7FD22BDA51D}"/>
                </a:ext>
              </a:extLst>
            </p:cNvPr>
            <p:cNvCxnSpPr/>
            <p:nvPr/>
          </p:nvCxnSpPr>
          <p:spPr>
            <a:xfrm>
              <a:off x="3548469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0630CB-6130-3324-AE4A-9549D6E09CA1}"/>
                </a:ext>
              </a:extLst>
            </p:cNvPr>
            <p:cNvCxnSpPr/>
            <p:nvPr/>
          </p:nvCxnSpPr>
          <p:spPr>
            <a:xfrm>
              <a:off x="3831467" y="422354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96BFD3D-7550-BB14-A699-D806566B0CF5}"/>
                </a:ext>
              </a:extLst>
            </p:cNvPr>
            <p:cNvCxnSpPr/>
            <p:nvPr/>
          </p:nvCxnSpPr>
          <p:spPr>
            <a:xfrm>
              <a:off x="4114467" y="422354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7B3DF8-A966-6277-902C-EE43152F80A8}"/>
                </a:ext>
              </a:extLst>
            </p:cNvPr>
            <p:cNvCxnSpPr/>
            <p:nvPr/>
          </p:nvCxnSpPr>
          <p:spPr>
            <a:xfrm>
              <a:off x="2416477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08E9D52-7D39-C92B-9529-3DD627195B97}"/>
                </a:ext>
              </a:extLst>
            </p:cNvPr>
            <p:cNvCxnSpPr/>
            <p:nvPr/>
          </p:nvCxnSpPr>
          <p:spPr>
            <a:xfrm rot="5400000">
              <a:off x="3271744" y="3651276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77B9A7-12D2-2A7E-CD83-29BB3E186E12}"/>
                </a:ext>
              </a:extLst>
            </p:cNvPr>
            <p:cNvCxnSpPr/>
            <p:nvPr/>
          </p:nvCxnSpPr>
          <p:spPr>
            <a:xfrm rot="5400000">
              <a:off x="3271744" y="393427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874C977-3AC1-045E-23A6-123C9E685722}"/>
                </a:ext>
              </a:extLst>
            </p:cNvPr>
            <p:cNvCxnSpPr/>
            <p:nvPr/>
          </p:nvCxnSpPr>
          <p:spPr>
            <a:xfrm rot="5400000">
              <a:off x="3271744" y="4500270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8D44128-EB5A-CA62-CA1D-6AA1D6875129}"/>
                </a:ext>
              </a:extLst>
            </p:cNvPr>
            <p:cNvCxnSpPr/>
            <p:nvPr/>
          </p:nvCxnSpPr>
          <p:spPr>
            <a:xfrm rot="5400000">
              <a:off x="3260314" y="4783268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82164C7-A1A1-1774-5A70-6FA2F70E6684}"/>
                </a:ext>
              </a:extLst>
            </p:cNvPr>
            <p:cNvCxnSpPr/>
            <p:nvPr/>
          </p:nvCxnSpPr>
          <p:spPr>
            <a:xfrm rot="5400000">
              <a:off x="3260314" y="5066268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BEC1850-B52B-805C-F937-E8979A57CC53}"/>
                </a:ext>
              </a:extLst>
            </p:cNvPr>
            <p:cNvCxnSpPr/>
            <p:nvPr/>
          </p:nvCxnSpPr>
          <p:spPr>
            <a:xfrm rot="5400000">
              <a:off x="3271743" y="3368279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5C31D4-AEB6-11AD-FF60-501361FD63E3}"/>
              </a:ext>
            </a:extLst>
          </p:cNvPr>
          <p:cNvGrpSpPr/>
          <p:nvPr/>
        </p:nvGrpSpPr>
        <p:grpSpPr>
          <a:xfrm>
            <a:off x="1362528" y="1738781"/>
            <a:ext cx="3369242" cy="3373012"/>
            <a:chOff x="2420844" y="4212114"/>
            <a:chExt cx="1701800" cy="170370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390FED-DA67-50A4-A147-BB593902AA04}"/>
                </a:ext>
              </a:extLst>
            </p:cNvPr>
            <p:cNvCxnSpPr/>
            <p:nvPr/>
          </p:nvCxnSpPr>
          <p:spPr>
            <a:xfrm>
              <a:off x="3265471" y="4212114"/>
              <a:ext cx="0" cy="1695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7BF2DC-DE06-1004-F449-4F24C51E94DC}"/>
                </a:ext>
              </a:extLst>
            </p:cNvPr>
            <p:cNvCxnSpPr/>
            <p:nvPr/>
          </p:nvCxnSpPr>
          <p:spPr>
            <a:xfrm rot="5400000">
              <a:off x="3271744" y="4217272"/>
              <a:ext cx="0" cy="1695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7EF042-5ACA-622F-E395-675C6BA9DAD8}"/>
                </a:ext>
              </a:extLst>
            </p:cNvPr>
            <p:cNvSpPr/>
            <p:nvPr/>
          </p:nvSpPr>
          <p:spPr>
            <a:xfrm>
              <a:off x="2420844" y="4214018"/>
              <a:ext cx="1701800" cy="1701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0.60304 0.189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48" y="94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accel="47000" decel="4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99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0.59887 0.418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9" y="209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0.60304 -0.04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48" y="-2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4.07407E-6 L 0.30043 0.058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291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4.07407E-6 L 0.2921 0.037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1" y="18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1543 L 0.28376 0.01543 " pathEditMode="fixed" rAng="0" ptsTypes="AA">
                                      <p:cBhvr>
                                        <p:cTn id="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884E5-AD89-4653-3DD6-771E6C4E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195488-D544-F83B-F101-8748407C9F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000" y="1130017"/>
            <a:ext cx="10668000" cy="5143783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chemeClr val="accent3"/>
            </a:solidFill>
          </a:ln>
          <a:effectLst>
            <a:outerShdw blurRad="660400" sx="102000" sy="102000" algn="ctr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2" name="TextBox 7">
            <a:extLst>
              <a:ext uri="{FF2B5EF4-FFF2-40B4-BE49-F238E27FC236}">
                <a16:creationId xmlns:a16="http://schemas.microsoft.com/office/drawing/2014/main" id="{C33DE4D9-6B17-141F-9CFB-2BDD5940A20D}"/>
              </a:ext>
            </a:extLst>
          </p:cNvPr>
          <p:cNvSpPr txBox="1"/>
          <p:nvPr/>
        </p:nvSpPr>
        <p:spPr>
          <a:xfrm>
            <a:off x="1356870" y="-110040"/>
            <a:ext cx="9545907" cy="101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Machine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15AA9610-80A6-81FF-8159-6F543DADB5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416284"/>
                <a:ext cx="3442279" cy="1253673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67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67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667" b="1">
                  <a:solidFill>
                    <a:prstClr val="white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15AA9610-80A6-81FF-8159-6F543DADB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16284"/>
                <a:ext cx="3442279" cy="12536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3EC7C535-628C-F0E1-1EBC-D9B8E42C3A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2746462"/>
                <a:ext cx="3442279" cy="1302799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67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67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667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US" sz="2667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667" b="1">
                  <a:solidFill>
                    <a:srgbClr val="9BBB59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3EC7C535-628C-F0E1-1EBC-D9B8E42C3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746462"/>
                <a:ext cx="3442279" cy="1302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0B487D4-E66A-ECF1-0B4A-FE7F23E675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9010" y="4173220"/>
                <a:ext cx="2723459" cy="127820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800" b="1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4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lang="en-US" sz="48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b="1">
                  <a:solidFill>
                    <a:srgbClr val="1F497D">
                      <a:lumMod val="60000"/>
                      <a:lumOff val="40000"/>
                    </a:srgbClr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0B487D4-E66A-ECF1-0B4A-FE7F23E67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10" y="4173220"/>
                <a:ext cx="2723459" cy="1278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25" name="Straight Connector 2124">
            <a:extLst>
              <a:ext uri="{FF2B5EF4-FFF2-40B4-BE49-F238E27FC236}">
                <a16:creationId xmlns:a16="http://schemas.microsoft.com/office/drawing/2014/main" id="{70992EFD-3173-061C-E32B-616375F48C97}"/>
              </a:ext>
            </a:extLst>
          </p:cNvPr>
          <p:cNvCxnSpPr>
            <a:cxnSpLocks/>
            <a:stCxn id="126" idx="6"/>
            <a:endCxn id="2121" idx="2"/>
          </p:cNvCxnSpPr>
          <p:nvPr/>
        </p:nvCxnSpPr>
        <p:spPr>
          <a:xfrm>
            <a:off x="5946172" y="4415536"/>
            <a:ext cx="411145" cy="2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6" name="Straight Connector 2125">
            <a:extLst>
              <a:ext uri="{FF2B5EF4-FFF2-40B4-BE49-F238E27FC236}">
                <a16:creationId xmlns:a16="http://schemas.microsoft.com/office/drawing/2014/main" id="{5BD0DE8B-BDF8-E849-3CC3-05FAF53CF162}"/>
              </a:ext>
            </a:extLst>
          </p:cNvPr>
          <p:cNvCxnSpPr>
            <a:cxnSpLocks/>
            <a:stCxn id="126" idx="6"/>
            <a:endCxn id="2118" idx="2"/>
          </p:cNvCxnSpPr>
          <p:nvPr/>
        </p:nvCxnSpPr>
        <p:spPr>
          <a:xfrm flipV="1">
            <a:off x="5946172" y="3872103"/>
            <a:ext cx="411145" cy="5434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7" name="Straight Connector 2126">
            <a:extLst>
              <a:ext uri="{FF2B5EF4-FFF2-40B4-BE49-F238E27FC236}">
                <a16:creationId xmlns:a16="http://schemas.microsoft.com/office/drawing/2014/main" id="{FE9B0EB6-E652-4E19-C923-36BB0DCECE03}"/>
              </a:ext>
            </a:extLst>
          </p:cNvPr>
          <p:cNvCxnSpPr>
            <a:cxnSpLocks/>
            <a:stCxn id="126" idx="6"/>
            <a:endCxn id="2119" idx="2"/>
          </p:cNvCxnSpPr>
          <p:nvPr/>
        </p:nvCxnSpPr>
        <p:spPr>
          <a:xfrm flipV="1">
            <a:off x="5946172" y="3328381"/>
            <a:ext cx="411145" cy="10871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8" name="Straight Connector 2127">
            <a:extLst>
              <a:ext uri="{FF2B5EF4-FFF2-40B4-BE49-F238E27FC236}">
                <a16:creationId xmlns:a16="http://schemas.microsoft.com/office/drawing/2014/main" id="{F1C346E5-6488-84CE-80A7-19DBFDFD4A03}"/>
              </a:ext>
            </a:extLst>
          </p:cNvPr>
          <p:cNvCxnSpPr>
            <a:cxnSpLocks/>
            <a:stCxn id="126" idx="6"/>
            <a:endCxn id="2120" idx="2"/>
          </p:cNvCxnSpPr>
          <p:nvPr/>
        </p:nvCxnSpPr>
        <p:spPr>
          <a:xfrm flipV="1">
            <a:off x="5946172" y="2784658"/>
            <a:ext cx="411145" cy="16308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9" name="Straight Connector 2128">
            <a:extLst>
              <a:ext uri="{FF2B5EF4-FFF2-40B4-BE49-F238E27FC236}">
                <a16:creationId xmlns:a16="http://schemas.microsoft.com/office/drawing/2014/main" id="{E2FD5897-E433-1D04-AADF-7FC268C1CD2C}"/>
              </a:ext>
            </a:extLst>
          </p:cNvPr>
          <p:cNvCxnSpPr>
            <a:cxnSpLocks/>
            <a:stCxn id="127" idx="6"/>
            <a:endCxn id="2121" idx="2"/>
          </p:cNvCxnSpPr>
          <p:nvPr/>
        </p:nvCxnSpPr>
        <p:spPr>
          <a:xfrm>
            <a:off x="5933526" y="3624149"/>
            <a:ext cx="423791" cy="7916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0" name="Straight Connector 2129">
            <a:extLst>
              <a:ext uri="{FF2B5EF4-FFF2-40B4-BE49-F238E27FC236}">
                <a16:creationId xmlns:a16="http://schemas.microsoft.com/office/drawing/2014/main" id="{9BBF96E2-8158-E22A-45BC-5A72D38B83C7}"/>
              </a:ext>
            </a:extLst>
          </p:cNvPr>
          <p:cNvCxnSpPr>
            <a:cxnSpLocks/>
            <a:stCxn id="127" idx="6"/>
            <a:endCxn id="2118" idx="2"/>
          </p:cNvCxnSpPr>
          <p:nvPr/>
        </p:nvCxnSpPr>
        <p:spPr>
          <a:xfrm>
            <a:off x="5933526" y="3624149"/>
            <a:ext cx="423791" cy="2479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1" name="Straight Connector 2130">
            <a:extLst>
              <a:ext uri="{FF2B5EF4-FFF2-40B4-BE49-F238E27FC236}">
                <a16:creationId xmlns:a16="http://schemas.microsoft.com/office/drawing/2014/main" id="{4D62E72B-DB6E-5DF7-5EA4-5917F32BAD93}"/>
              </a:ext>
            </a:extLst>
          </p:cNvPr>
          <p:cNvCxnSpPr>
            <a:cxnSpLocks/>
            <a:stCxn id="127" idx="6"/>
            <a:endCxn id="2119" idx="2"/>
          </p:cNvCxnSpPr>
          <p:nvPr/>
        </p:nvCxnSpPr>
        <p:spPr>
          <a:xfrm flipV="1">
            <a:off x="5933526" y="3328381"/>
            <a:ext cx="423791" cy="2957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2" name="Straight Connector 2131">
            <a:extLst>
              <a:ext uri="{FF2B5EF4-FFF2-40B4-BE49-F238E27FC236}">
                <a16:creationId xmlns:a16="http://schemas.microsoft.com/office/drawing/2014/main" id="{DAE07E1A-F18C-7DF7-7CEA-50C0A0D7EC90}"/>
              </a:ext>
            </a:extLst>
          </p:cNvPr>
          <p:cNvCxnSpPr>
            <a:cxnSpLocks/>
            <a:stCxn id="127" idx="6"/>
            <a:endCxn id="2120" idx="2"/>
          </p:cNvCxnSpPr>
          <p:nvPr/>
        </p:nvCxnSpPr>
        <p:spPr>
          <a:xfrm flipV="1">
            <a:off x="5933526" y="2784658"/>
            <a:ext cx="423791" cy="83949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3" name="Straight Connector 2132">
            <a:extLst>
              <a:ext uri="{FF2B5EF4-FFF2-40B4-BE49-F238E27FC236}">
                <a16:creationId xmlns:a16="http://schemas.microsoft.com/office/drawing/2014/main" id="{E5CCA0FC-99C5-5BEF-FE8D-2377A5118039}"/>
              </a:ext>
            </a:extLst>
          </p:cNvPr>
          <p:cNvCxnSpPr>
            <a:cxnSpLocks/>
            <a:stCxn id="2112" idx="6"/>
            <a:endCxn id="2120" idx="2"/>
          </p:cNvCxnSpPr>
          <p:nvPr/>
        </p:nvCxnSpPr>
        <p:spPr>
          <a:xfrm flipV="1">
            <a:off x="5946172" y="2784658"/>
            <a:ext cx="411145" cy="2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4" name="Straight Connector 2133">
            <a:extLst>
              <a:ext uri="{FF2B5EF4-FFF2-40B4-BE49-F238E27FC236}">
                <a16:creationId xmlns:a16="http://schemas.microsoft.com/office/drawing/2014/main" id="{0EAAADA9-99AA-5BCA-E85B-34664E4D8BC9}"/>
              </a:ext>
            </a:extLst>
          </p:cNvPr>
          <p:cNvCxnSpPr>
            <a:cxnSpLocks/>
            <a:stCxn id="2112" idx="6"/>
            <a:endCxn id="2119" idx="2"/>
          </p:cNvCxnSpPr>
          <p:nvPr/>
        </p:nvCxnSpPr>
        <p:spPr>
          <a:xfrm>
            <a:off x="5946172" y="2784950"/>
            <a:ext cx="411145" cy="5434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5" name="Straight Connector 2134">
            <a:extLst>
              <a:ext uri="{FF2B5EF4-FFF2-40B4-BE49-F238E27FC236}">
                <a16:creationId xmlns:a16="http://schemas.microsoft.com/office/drawing/2014/main" id="{0E3993AA-4ED9-4ACE-1ABB-B0FC37009007}"/>
              </a:ext>
            </a:extLst>
          </p:cNvPr>
          <p:cNvCxnSpPr>
            <a:cxnSpLocks/>
            <a:stCxn id="2112" idx="6"/>
            <a:endCxn id="2118" idx="2"/>
          </p:cNvCxnSpPr>
          <p:nvPr/>
        </p:nvCxnSpPr>
        <p:spPr>
          <a:xfrm>
            <a:off x="5946172" y="2784950"/>
            <a:ext cx="411145" cy="108715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6" name="Straight Connector 2135">
            <a:extLst>
              <a:ext uri="{FF2B5EF4-FFF2-40B4-BE49-F238E27FC236}">
                <a16:creationId xmlns:a16="http://schemas.microsoft.com/office/drawing/2014/main" id="{1B19D14B-535F-4AC8-CC02-F2E0AB25E107}"/>
              </a:ext>
            </a:extLst>
          </p:cNvPr>
          <p:cNvCxnSpPr>
            <a:cxnSpLocks/>
            <a:stCxn id="2112" idx="6"/>
            <a:endCxn id="2121" idx="2"/>
          </p:cNvCxnSpPr>
          <p:nvPr/>
        </p:nvCxnSpPr>
        <p:spPr>
          <a:xfrm>
            <a:off x="5946172" y="2784950"/>
            <a:ext cx="411145" cy="16308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7" name="Straight Connector 2136">
            <a:extLst>
              <a:ext uri="{FF2B5EF4-FFF2-40B4-BE49-F238E27FC236}">
                <a16:creationId xmlns:a16="http://schemas.microsoft.com/office/drawing/2014/main" id="{490141ED-543C-0C71-45C0-ED568CFEACC3}"/>
              </a:ext>
            </a:extLst>
          </p:cNvPr>
          <p:cNvCxnSpPr>
            <a:cxnSpLocks/>
            <a:stCxn id="2121" idx="6"/>
            <a:endCxn id="2114" idx="2"/>
          </p:cNvCxnSpPr>
          <p:nvPr/>
        </p:nvCxnSpPr>
        <p:spPr>
          <a:xfrm>
            <a:off x="6807035" y="4415829"/>
            <a:ext cx="415079" cy="9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8" name="Straight Connector 2137">
            <a:extLst>
              <a:ext uri="{FF2B5EF4-FFF2-40B4-BE49-F238E27FC236}">
                <a16:creationId xmlns:a16="http://schemas.microsoft.com/office/drawing/2014/main" id="{C0E4EE1A-7AE9-A0AC-2E89-7FD5A0DF5C5B}"/>
              </a:ext>
            </a:extLst>
          </p:cNvPr>
          <p:cNvCxnSpPr>
            <a:cxnSpLocks/>
            <a:stCxn id="2121" idx="6"/>
            <a:endCxn id="2115" idx="2"/>
          </p:cNvCxnSpPr>
          <p:nvPr/>
        </p:nvCxnSpPr>
        <p:spPr>
          <a:xfrm flipV="1">
            <a:off x="6807035" y="3622720"/>
            <a:ext cx="415079" cy="7931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9" name="Straight Connector 2138">
            <a:extLst>
              <a:ext uri="{FF2B5EF4-FFF2-40B4-BE49-F238E27FC236}">
                <a16:creationId xmlns:a16="http://schemas.microsoft.com/office/drawing/2014/main" id="{82493174-F50A-B8F1-B71C-EB3E8B7F6611}"/>
              </a:ext>
            </a:extLst>
          </p:cNvPr>
          <p:cNvCxnSpPr>
            <a:cxnSpLocks/>
            <a:stCxn id="2121" idx="6"/>
            <a:endCxn id="2116" idx="2"/>
          </p:cNvCxnSpPr>
          <p:nvPr/>
        </p:nvCxnSpPr>
        <p:spPr>
          <a:xfrm flipV="1">
            <a:off x="6807035" y="2783701"/>
            <a:ext cx="411145" cy="16321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0" name="Straight Connector 2139">
            <a:extLst>
              <a:ext uri="{FF2B5EF4-FFF2-40B4-BE49-F238E27FC236}">
                <a16:creationId xmlns:a16="http://schemas.microsoft.com/office/drawing/2014/main" id="{2425F6F7-6805-29B7-F3BC-C786A2797B2A}"/>
              </a:ext>
            </a:extLst>
          </p:cNvPr>
          <p:cNvCxnSpPr>
            <a:cxnSpLocks/>
            <a:stCxn id="2118" idx="6"/>
            <a:endCxn id="2114" idx="2"/>
          </p:cNvCxnSpPr>
          <p:nvPr/>
        </p:nvCxnSpPr>
        <p:spPr>
          <a:xfrm>
            <a:off x="6807035" y="3872103"/>
            <a:ext cx="415079" cy="5446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1" name="Straight Connector 2140">
            <a:extLst>
              <a:ext uri="{FF2B5EF4-FFF2-40B4-BE49-F238E27FC236}">
                <a16:creationId xmlns:a16="http://schemas.microsoft.com/office/drawing/2014/main" id="{F0CA81FB-F31B-67CC-D1C1-517827BFE912}"/>
              </a:ext>
            </a:extLst>
          </p:cNvPr>
          <p:cNvCxnSpPr>
            <a:cxnSpLocks/>
            <a:stCxn id="2118" idx="6"/>
            <a:endCxn id="2115" idx="2"/>
          </p:cNvCxnSpPr>
          <p:nvPr/>
        </p:nvCxnSpPr>
        <p:spPr>
          <a:xfrm flipV="1">
            <a:off x="6807035" y="3622721"/>
            <a:ext cx="415079" cy="24938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2" name="Straight Connector 2141">
            <a:extLst>
              <a:ext uri="{FF2B5EF4-FFF2-40B4-BE49-F238E27FC236}">
                <a16:creationId xmlns:a16="http://schemas.microsoft.com/office/drawing/2014/main" id="{44A73EB6-2429-EBA4-CA62-30FEEDE9F135}"/>
              </a:ext>
            </a:extLst>
          </p:cNvPr>
          <p:cNvCxnSpPr>
            <a:cxnSpLocks/>
            <a:stCxn id="2118" idx="6"/>
            <a:endCxn id="2116" idx="2"/>
          </p:cNvCxnSpPr>
          <p:nvPr/>
        </p:nvCxnSpPr>
        <p:spPr>
          <a:xfrm flipV="1">
            <a:off x="6807035" y="2783702"/>
            <a:ext cx="411145" cy="108840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3" name="Straight Connector 2142">
            <a:extLst>
              <a:ext uri="{FF2B5EF4-FFF2-40B4-BE49-F238E27FC236}">
                <a16:creationId xmlns:a16="http://schemas.microsoft.com/office/drawing/2014/main" id="{D69DD80F-4590-5C8C-A728-0F1616D5421A}"/>
              </a:ext>
            </a:extLst>
          </p:cNvPr>
          <p:cNvCxnSpPr>
            <a:cxnSpLocks/>
            <a:stCxn id="2119" idx="6"/>
            <a:endCxn id="2114" idx="2"/>
          </p:cNvCxnSpPr>
          <p:nvPr/>
        </p:nvCxnSpPr>
        <p:spPr>
          <a:xfrm>
            <a:off x="6807035" y="3328381"/>
            <a:ext cx="415079" cy="10884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4" name="Straight Connector 2143">
            <a:extLst>
              <a:ext uri="{FF2B5EF4-FFF2-40B4-BE49-F238E27FC236}">
                <a16:creationId xmlns:a16="http://schemas.microsoft.com/office/drawing/2014/main" id="{C53B4BD0-DCDB-F585-29AE-CF3C12FB1676}"/>
              </a:ext>
            </a:extLst>
          </p:cNvPr>
          <p:cNvCxnSpPr>
            <a:cxnSpLocks/>
            <a:stCxn id="2119" idx="6"/>
            <a:endCxn id="2115" idx="2"/>
          </p:cNvCxnSpPr>
          <p:nvPr/>
        </p:nvCxnSpPr>
        <p:spPr>
          <a:xfrm>
            <a:off x="6807035" y="3328381"/>
            <a:ext cx="415079" cy="29433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5" name="Straight Connector 2144">
            <a:extLst>
              <a:ext uri="{FF2B5EF4-FFF2-40B4-BE49-F238E27FC236}">
                <a16:creationId xmlns:a16="http://schemas.microsoft.com/office/drawing/2014/main" id="{9CC4FB03-64CF-2A62-25CC-433D4D2E5B7A}"/>
              </a:ext>
            </a:extLst>
          </p:cNvPr>
          <p:cNvCxnSpPr>
            <a:cxnSpLocks/>
            <a:stCxn id="2119" idx="6"/>
            <a:endCxn id="2116" idx="2"/>
          </p:cNvCxnSpPr>
          <p:nvPr/>
        </p:nvCxnSpPr>
        <p:spPr>
          <a:xfrm flipV="1">
            <a:off x="6807035" y="2783702"/>
            <a:ext cx="411145" cy="5446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6" name="Straight Connector 2145">
            <a:extLst>
              <a:ext uri="{FF2B5EF4-FFF2-40B4-BE49-F238E27FC236}">
                <a16:creationId xmlns:a16="http://schemas.microsoft.com/office/drawing/2014/main" id="{2E7777C8-C16D-13BE-CA4E-2D42F73E9D10}"/>
              </a:ext>
            </a:extLst>
          </p:cNvPr>
          <p:cNvCxnSpPr>
            <a:cxnSpLocks/>
            <a:stCxn id="2120" idx="6"/>
            <a:endCxn id="2116" idx="2"/>
          </p:cNvCxnSpPr>
          <p:nvPr/>
        </p:nvCxnSpPr>
        <p:spPr>
          <a:xfrm flipV="1">
            <a:off x="6807035" y="2783701"/>
            <a:ext cx="411145" cy="9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7" name="Straight Connector 2146">
            <a:extLst>
              <a:ext uri="{FF2B5EF4-FFF2-40B4-BE49-F238E27FC236}">
                <a16:creationId xmlns:a16="http://schemas.microsoft.com/office/drawing/2014/main" id="{2D2D0071-99A9-D19E-93E2-38B1B3E2F4E2}"/>
              </a:ext>
            </a:extLst>
          </p:cNvPr>
          <p:cNvCxnSpPr>
            <a:cxnSpLocks/>
            <a:stCxn id="2120" idx="6"/>
            <a:endCxn id="2115" idx="2"/>
          </p:cNvCxnSpPr>
          <p:nvPr/>
        </p:nvCxnSpPr>
        <p:spPr>
          <a:xfrm>
            <a:off x="6807035" y="2784657"/>
            <a:ext cx="415079" cy="8380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8" name="Straight Connector 2147">
            <a:extLst>
              <a:ext uri="{FF2B5EF4-FFF2-40B4-BE49-F238E27FC236}">
                <a16:creationId xmlns:a16="http://schemas.microsoft.com/office/drawing/2014/main" id="{69885C7E-3C72-FD16-B164-3EA14C6948AE}"/>
              </a:ext>
            </a:extLst>
          </p:cNvPr>
          <p:cNvCxnSpPr>
            <a:cxnSpLocks/>
            <a:stCxn id="2120" idx="6"/>
            <a:endCxn id="2114" idx="2"/>
          </p:cNvCxnSpPr>
          <p:nvPr/>
        </p:nvCxnSpPr>
        <p:spPr>
          <a:xfrm>
            <a:off x="6807035" y="2784658"/>
            <a:ext cx="415079" cy="16321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9" name="Straight Connector 2148">
            <a:extLst>
              <a:ext uri="{FF2B5EF4-FFF2-40B4-BE49-F238E27FC236}">
                <a16:creationId xmlns:a16="http://schemas.microsoft.com/office/drawing/2014/main" id="{FBAFD35E-6D51-5FDD-D316-D34FE8AA30B4}"/>
              </a:ext>
            </a:extLst>
          </p:cNvPr>
          <p:cNvCxnSpPr>
            <a:cxnSpLocks/>
            <a:stCxn id="2114" idx="6"/>
            <a:endCxn id="2124" idx="2"/>
          </p:cNvCxnSpPr>
          <p:nvPr/>
        </p:nvCxnSpPr>
        <p:spPr>
          <a:xfrm flipV="1">
            <a:off x="7671832" y="3226319"/>
            <a:ext cx="411145" cy="11904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0" name="Straight Connector 2149">
            <a:extLst>
              <a:ext uri="{FF2B5EF4-FFF2-40B4-BE49-F238E27FC236}">
                <a16:creationId xmlns:a16="http://schemas.microsoft.com/office/drawing/2014/main" id="{24CE52DB-FE5C-CCF4-9628-5633FF477776}"/>
              </a:ext>
            </a:extLst>
          </p:cNvPr>
          <p:cNvCxnSpPr>
            <a:cxnSpLocks/>
            <a:stCxn id="2114" idx="6"/>
            <a:endCxn id="2123" idx="2"/>
          </p:cNvCxnSpPr>
          <p:nvPr/>
        </p:nvCxnSpPr>
        <p:spPr>
          <a:xfrm flipV="1">
            <a:off x="7671832" y="3974167"/>
            <a:ext cx="411145" cy="4426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1" name="Straight Connector 2150">
            <a:extLst>
              <a:ext uri="{FF2B5EF4-FFF2-40B4-BE49-F238E27FC236}">
                <a16:creationId xmlns:a16="http://schemas.microsoft.com/office/drawing/2014/main" id="{C3E6FBC1-2CD7-63BA-9E41-252C0DBF1843}"/>
              </a:ext>
            </a:extLst>
          </p:cNvPr>
          <p:cNvCxnSpPr>
            <a:cxnSpLocks/>
            <a:stCxn id="2115" idx="6"/>
            <a:endCxn id="2123" idx="2"/>
          </p:cNvCxnSpPr>
          <p:nvPr/>
        </p:nvCxnSpPr>
        <p:spPr>
          <a:xfrm>
            <a:off x="7671832" y="3622720"/>
            <a:ext cx="411145" cy="3514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2" name="Straight Connector 2151">
            <a:extLst>
              <a:ext uri="{FF2B5EF4-FFF2-40B4-BE49-F238E27FC236}">
                <a16:creationId xmlns:a16="http://schemas.microsoft.com/office/drawing/2014/main" id="{697F3E53-A0FD-AF8A-E8E9-C858ED05DC42}"/>
              </a:ext>
            </a:extLst>
          </p:cNvPr>
          <p:cNvCxnSpPr>
            <a:cxnSpLocks/>
            <a:stCxn id="2115" idx="6"/>
            <a:endCxn id="2124" idx="2"/>
          </p:cNvCxnSpPr>
          <p:nvPr/>
        </p:nvCxnSpPr>
        <p:spPr>
          <a:xfrm flipV="1">
            <a:off x="7671832" y="3226320"/>
            <a:ext cx="411145" cy="3964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3" name="Straight Connector 2152">
            <a:extLst>
              <a:ext uri="{FF2B5EF4-FFF2-40B4-BE49-F238E27FC236}">
                <a16:creationId xmlns:a16="http://schemas.microsoft.com/office/drawing/2014/main" id="{43B4AD89-F02A-B596-1448-3E5FDBFDD1F5}"/>
              </a:ext>
            </a:extLst>
          </p:cNvPr>
          <p:cNvCxnSpPr>
            <a:cxnSpLocks/>
            <a:stCxn id="2116" idx="6"/>
            <a:endCxn id="2124" idx="2"/>
          </p:cNvCxnSpPr>
          <p:nvPr/>
        </p:nvCxnSpPr>
        <p:spPr>
          <a:xfrm>
            <a:off x="7667899" y="2783702"/>
            <a:ext cx="415078" cy="4426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4" name="Straight Connector 2153">
            <a:extLst>
              <a:ext uri="{FF2B5EF4-FFF2-40B4-BE49-F238E27FC236}">
                <a16:creationId xmlns:a16="http://schemas.microsoft.com/office/drawing/2014/main" id="{F63DD79D-D485-D7B4-2555-F1BBFFAFB8A5}"/>
              </a:ext>
            </a:extLst>
          </p:cNvPr>
          <p:cNvCxnSpPr>
            <a:cxnSpLocks/>
            <a:stCxn id="2116" idx="6"/>
            <a:endCxn id="2123" idx="2"/>
          </p:cNvCxnSpPr>
          <p:nvPr/>
        </p:nvCxnSpPr>
        <p:spPr>
          <a:xfrm>
            <a:off x="7667899" y="2783702"/>
            <a:ext cx="415078" cy="11904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2A3921AB-C243-73B1-80A4-F4B7A51CCE47}"/>
              </a:ext>
            </a:extLst>
          </p:cNvPr>
          <p:cNvSpPr/>
          <p:nvPr/>
        </p:nvSpPr>
        <p:spPr>
          <a:xfrm rot="10800000" flipH="1">
            <a:off x="5496454" y="4190677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417AB40E-1EC3-44A2-EB03-6D3B807611FA}"/>
              </a:ext>
            </a:extLst>
          </p:cNvPr>
          <p:cNvSpPr/>
          <p:nvPr/>
        </p:nvSpPr>
        <p:spPr>
          <a:xfrm rot="10800000" flipH="1">
            <a:off x="5483808" y="3399290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F1ABF9FB-1244-9ED3-0270-BFCFF2213DB1}"/>
              </a:ext>
            </a:extLst>
          </p:cNvPr>
          <p:cNvSpPr/>
          <p:nvPr/>
        </p:nvSpPr>
        <p:spPr>
          <a:xfrm rot="10800000" flipH="1">
            <a:off x="5496454" y="2560092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DA5BC4A0-367F-8990-6227-D6B3539F3DF5}"/>
              </a:ext>
            </a:extLst>
          </p:cNvPr>
          <p:cNvSpPr/>
          <p:nvPr/>
        </p:nvSpPr>
        <p:spPr>
          <a:xfrm rot="10800000" flipH="1">
            <a:off x="7222113" y="4191925"/>
            <a:ext cx="449719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C5C16983-E4C4-6923-D711-AF5337A1B9DE}"/>
              </a:ext>
            </a:extLst>
          </p:cNvPr>
          <p:cNvSpPr/>
          <p:nvPr/>
        </p:nvSpPr>
        <p:spPr>
          <a:xfrm rot="10800000" flipH="1">
            <a:off x="7222113" y="3397862"/>
            <a:ext cx="449719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2B3178A7-7E1D-C0BF-F245-DAF58A4EFBEB}"/>
              </a:ext>
            </a:extLst>
          </p:cNvPr>
          <p:cNvSpPr/>
          <p:nvPr/>
        </p:nvSpPr>
        <p:spPr>
          <a:xfrm rot="10800000" flipH="1">
            <a:off x="7218180" y="2558843"/>
            <a:ext cx="449719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03F6CB2F-DC36-C378-3F35-7F4763684046}"/>
              </a:ext>
            </a:extLst>
          </p:cNvPr>
          <p:cNvSpPr/>
          <p:nvPr/>
        </p:nvSpPr>
        <p:spPr>
          <a:xfrm rot="10800000" flipH="1">
            <a:off x="6357317" y="3647245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9" name="Oval 2118">
            <a:extLst>
              <a:ext uri="{FF2B5EF4-FFF2-40B4-BE49-F238E27FC236}">
                <a16:creationId xmlns:a16="http://schemas.microsoft.com/office/drawing/2014/main" id="{E2780897-E353-D5FB-A82D-11D6BB002D85}"/>
              </a:ext>
            </a:extLst>
          </p:cNvPr>
          <p:cNvSpPr/>
          <p:nvPr/>
        </p:nvSpPr>
        <p:spPr>
          <a:xfrm rot="10800000" flipH="1">
            <a:off x="6357317" y="3103522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0" name="Oval 2119">
            <a:extLst>
              <a:ext uri="{FF2B5EF4-FFF2-40B4-BE49-F238E27FC236}">
                <a16:creationId xmlns:a16="http://schemas.microsoft.com/office/drawing/2014/main" id="{4A832AC6-23AF-14B2-825A-EA48EC49E0F4}"/>
              </a:ext>
            </a:extLst>
          </p:cNvPr>
          <p:cNvSpPr/>
          <p:nvPr/>
        </p:nvSpPr>
        <p:spPr>
          <a:xfrm rot="10800000" flipH="1">
            <a:off x="6357317" y="2559799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1" name="Oval 2120">
            <a:extLst>
              <a:ext uri="{FF2B5EF4-FFF2-40B4-BE49-F238E27FC236}">
                <a16:creationId xmlns:a16="http://schemas.microsoft.com/office/drawing/2014/main" id="{CA850BB5-DAE4-E52D-2E30-1F0225DCCD1C}"/>
              </a:ext>
            </a:extLst>
          </p:cNvPr>
          <p:cNvSpPr/>
          <p:nvPr/>
        </p:nvSpPr>
        <p:spPr>
          <a:xfrm rot="10800000" flipH="1">
            <a:off x="6357317" y="4190970"/>
            <a:ext cx="449718" cy="4497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3" name="Oval 2122">
            <a:extLst>
              <a:ext uri="{FF2B5EF4-FFF2-40B4-BE49-F238E27FC236}">
                <a16:creationId xmlns:a16="http://schemas.microsoft.com/office/drawing/2014/main" id="{F053A423-E5DB-A187-34F2-85D126154189}"/>
              </a:ext>
            </a:extLst>
          </p:cNvPr>
          <p:cNvSpPr/>
          <p:nvPr/>
        </p:nvSpPr>
        <p:spPr>
          <a:xfrm rot="10800000" flipH="1">
            <a:off x="8082977" y="3749307"/>
            <a:ext cx="449718" cy="4497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4" name="Oval 2123">
            <a:extLst>
              <a:ext uri="{FF2B5EF4-FFF2-40B4-BE49-F238E27FC236}">
                <a16:creationId xmlns:a16="http://schemas.microsoft.com/office/drawing/2014/main" id="{C34D3694-8CBD-9C48-10F8-F719FEF58FCE}"/>
              </a:ext>
            </a:extLst>
          </p:cNvPr>
          <p:cNvSpPr/>
          <p:nvPr/>
        </p:nvSpPr>
        <p:spPr>
          <a:xfrm rot="10800000" flipH="1">
            <a:off x="8082977" y="3001460"/>
            <a:ext cx="449718" cy="4497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C8FD7347-9E94-E193-0EF0-6810B0337EF1}"/>
              </a:ext>
            </a:extLst>
          </p:cNvPr>
          <p:cNvSpPr/>
          <p:nvPr/>
        </p:nvSpPr>
        <p:spPr>
          <a:xfrm rot="10800000" flipH="1">
            <a:off x="4622944" y="3749307"/>
            <a:ext cx="449718" cy="4497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305922DF-0B8B-4B8E-B9F2-AAA95301A887}"/>
              </a:ext>
            </a:extLst>
          </p:cNvPr>
          <p:cNvSpPr/>
          <p:nvPr/>
        </p:nvSpPr>
        <p:spPr>
          <a:xfrm rot="10800000" flipH="1">
            <a:off x="4622944" y="3001460"/>
            <a:ext cx="449718" cy="44971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45" name="Straight Connector 2244">
            <a:extLst>
              <a:ext uri="{FF2B5EF4-FFF2-40B4-BE49-F238E27FC236}">
                <a16:creationId xmlns:a16="http://schemas.microsoft.com/office/drawing/2014/main" id="{D4FE9B06-C06B-87A6-4DC0-6BD4D9B5A25B}"/>
              </a:ext>
            </a:extLst>
          </p:cNvPr>
          <p:cNvCxnSpPr>
            <a:cxnSpLocks/>
            <a:stCxn id="2243" idx="6"/>
            <a:endCxn id="2112" idx="2"/>
          </p:cNvCxnSpPr>
          <p:nvPr/>
        </p:nvCxnSpPr>
        <p:spPr>
          <a:xfrm flipV="1">
            <a:off x="5072662" y="2784950"/>
            <a:ext cx="423792" cy="4413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6" name="Straight Connector 2245">
            <a:extLst>
              <a:ext uri="{FF2B5EF4-FFF2-40B4-BE49-F238E27FC236}">
                <a16:creationId xmlns:a16="http://schemas.microsoft.com/office/drawing/2014/main" id="{D0D433AA-AD19-DF53-9753-55C5525E31C0}"/>
              </a:ext>
            </a:extLst>
          </p:cNvPr>
          <p:cNvCxnSpPr>
            <a:cxnSpLocks/>
            <a:stCxn id="2243" idx="6"/>
            <a:endCxn id="127" idx="2"/>
          </p:cNvCxnSpPr>
          <p:nvPr/>
        </p:nvCxnSpPr>
        <p:spPr>
          <a:xfrm>
            <a:off x="5072662" y="3226320"/>
            <a:ext cx="411145" cy="3978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9" name="Straight Connector 2248">
            <a:extLst>
              <a:ext uri="{FF2B5EF4-FFF2-40B4-BE49-F238E27FC236}">
                <a16:creationId xmlns:a16="http://schemas.microsoft.com/office/drawing/2014/main" id="{65B02E54-146F-9F4B-A107-366692D026BA}"/>
              </a:ext>
            </a:extLst>
          </p:cNvPr>
          <p:cNvCxnSpPr>
            <a:cxnSpLocks/>
            <a:stCxn id="2243" idx="6"/>
            <a:endCxn id="126" idx="2"/>
          </p:cNvCxnSpPr>
          <p:nvPr/>
        </p:nvCxnSpPr>
        <p:spPr>
          <a:xfrm>
            <a:off x="5072662" y="3226319"/>
            <a:ext cx="423792" cy="11892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3" name="Straight Connector 2252">
            <a:extLst>
              <a:ext uri="{FF2B5EF4-FFF2-40B4-BE49-F238E27FC236}">
                <a16:creationId xmlns:a16="http://schemas.microsoft.com/office/drawing/2014/main" id="{3B999456-4D33-DCF5-394E-845A55163521}"/>
              </a:ext>
            </a:extLst>
          </p:cNvPr>
          <p:cNvCxnSpPr>
            <a:cxnSpLocks/>
            <a:stCxn id="2242" idx="6"/>
            <a:endCxn id="126" idx="2"/>
          </p:cNvCxnSpPr>
          <p:nvPr/>
        </p:nvCxnSpPr>
        <p:spPr>
          <a:xfrm>
            <a:off x="5072662" y="3974167"/>
            <a:ext cx="423792" cy="4413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6" name="Straight Connector 2255">
            <a:extLst>
              <a:ext uri="{FF2B5EF4-FFF2-40B4-BE49-F238E27FC236}">
                <a16:creationId xmlns:a16="http://schemas.microsoft.com/office/drawing/2014/main" id="{8460FD5C-6AB8-3EA9-E7B8-DA44B5E05D0D}"/>
              </a:ext>
            </a:extLst>
          </p:cNvPr>
          <p:cNvCxnSpPr>
            <a:cxnSpLocks/>
            <a:stCxn id="2242" idx="6"/>
            <a:endCxn id="127" idx="2"/>
          </p:cNvCxnSpPr>
          <p:nvPr/>
        </p:nvCxnSpPr>
        <p:spPr>
          <a:xfrm flipV="1">
            <a:off x="5072662" y="3624149"/>
            <a:ext cx="411145" cy="3500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9" name="Straight Connector 2258">
            <a:extLst>
              <a:ext uri="{FF2B5EF4-FFF2-40B4-BE49-F238E27FC236}">
                <a16:creationId xmlns:a16="http://schemas.microsoft.com/office/drawing/2014/main" id="{AABBC8AE-F812-66F0-EBE0-53585867401E}"/>
              </a:ext>
            </a:extLst>
          </p:cNvPr>
          <p:cNvCxnSpPr>
            <a:cxnSpLocks/>
            <a:stCxn id="2242" idx="6"/>
            <a:endCxn id="2112" idx="2"/>
          </p:cNvCxnSpPr>
          <p:nvPr/>
        </p:nvCxnSpPr>
        <p:spPr>
          <a:xfrm flipV="1">
            <a:off x="5072662" y="2784950"/>
            <a:ext cx="423792" cy="118921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3" name="Title 1">
            <a:extLst>
              <a:ext uri="{FF2B5EF4-FFF2-40B4-BE49-F238E27FC236}">
                <a16:creationId xmlns:a16="http://schemas.microsoft.com/office/drawing/2014/main" id="{F1197077-A7A8-F4BC-7D4B-C17D30CB8D99}"/>
              </a:ext>
            </a:extLst>
          </p:cNvPr>
          <p:cNvSpPr txBox="1">
            <a:spLocks/>
          </p:cNvSpPr>
          <p:nvPr/>
        </p:nvSpPr>
        <p:spPr>
          <a:xfrm>
            <a:off x="4401610" y="2306717"/>
            <a:ext cx="917680" cy="393457"/>
          </a:xfrm>
          <a:prstGeom prst="rect">
            <a:avLst/>
          </a:prstGeom>
        </p:spPr>
        <p:txBody>
          <a:bodyPr vert="horz" lIns="60960" tIns="30480" rIns="60960" bIns="3048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Input</a:t>
            </a:r>
          </a:p>
        </p:txBody>
      </p:sp>
      <p:sp>
        <p:nvSpPr>
          <p:cNvPr id="2284" name="Title 1">
            <a:extLst>
              <a:ext uri="{FF2B5EF4-FFF2-40B4-BE49-F238E27FC236}">
                <a16:creationId xmlns:a16="http://schemas.microsoft.com/office/drawing/2014/main" id="{59EFA438-5DCA-4541-ED25-6ED5EDC9EE07}"/>
              </a:ext>
            </a:extLst>
          </p:cNvPr>
          <p:cNvSpPr txBox="1">
            <a:spLocks/>
          </p:cNvSpPr>
          <p:nvPr/>
        </p:nvSpPr>
        <p:spPr>
          <a:xfrm>
            <a:off x="6094927" y="1798076"/>
            <a:ext cx="917680" cy="393457"/>
          </a:xfrm>
          <a:prstGeom prst="rect">
            <a:avLst/>
          </a:prstGeom>
        </p:spPr>
        <p:txBody>
          <a:bodyPr vert="horz" lIns="60960" tIns="30480" rIns="60960" bIns="3048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Hidden</a:t>
            </a:r>
          </a:p>
        </p:txBody>
      </p:sp>
      <p:sp>
        <p:nvSpPr>
          <p:cNvPr id="2286" name="Title 1">
            <a:extLst>
              <a:ext uri="{FF2B5EF4-FFF2-40B4-BE49-F238E27FC236}">
                <a16:creationId xmlns:a16="http://schemas.microsoft.com/office/drawing/2014/main" id="{F5953C08-D216-A83A-BEB2-FD51E22DFCBD}"/>
              </a:ext>
            </a:extLst>
          </p:cNvPr>
          <p:cNvSpPr txBox="1">
            <a:spLocks/>
          </p:cNvSpPr>
          <p:nvPr/>
        </p:nvSpPr>
        <p:spPr>
          <a:xfrm>
            <a:off x="7858075" y="2306717"/>
            <a:ext cx="917680" cy="393457"/>
          </a:xfrm>
          <a:prstGeom prst="rect">
            <a:avLst/>
          </a:prstGeom>
        </p:spPr>
        <p:txBody>
          <a:bodyPr vert="horz" lIns="60960" tIns="30480" rIns="60960" bIns="3048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40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Output</a:t>
            </a:r>
          </a:p>
        </p:txBody>
      </p:sp>
      <p:sp>
        <p:nvSpPr>
          <p:cNvPr id="2290" name="Double Brace 2289">
            <a:extLst>
              <a:ext uri="{FF2B5EF4-FFF2-40B4-BE49-F238E27FC236}">
                <a16:creationId xmlns:a16="http://schemas.microsoft.com/office/drawing/2014/main" id="{0E785A66-3D84-4CF9-1779-39EA918B013F}"/>
              </a:ext>
            </a:extLst>
          </p:cNvPr>
          <p:cNvSpPr/>
          <p:nvPr/>
        </p:nvSpPr>
        <p:spPr>
          <a:xfrm rot="5400000">
            <a:off x="5095693" y="2579542"/>
            <a:ext cx="2907463" cy="2236949"/>
          </a:xfrm>
          <a:prstGeom prst="bracePair">
            <a:avLst>
              <a:gd name="adj" fmla="val 576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1" name="Double Brace 2290">
            <a:extLst>
              <a:ext uri="{FF2B5EF4-FFF2-40B4-BE49-F238E27FC236}">
                <a16:creationId xmlns:a16="http://schemas.microsoft.com/office/drawing/2014/main" id="{3A145D00-20DE-E66F-F06C-F388488E6D75}"/>
              </a:ext>
            </a:extLst>
          </p:cNvPr>
          <p:cNvSpPr/>
          <p:nvPr/>
        </p:nvSpPr>
        <p:spPr>
          <a:xfrm rot="5400000">
            <a:off x="7244742" y="3557146"/>
            <a:ext cx="2114046" cy="567157"/>
          </a:xfrm>
          <a:prstGeom prst="bracePair">
            <a:avLst>
              <a:gd name="adj" fmla="val 1400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2" name="Double Brace 2291">
            <a:extLst>
              <a:ext uri="{FF2B5EF4-FFF2-40B4-BE49-F238E27FC236}">
                <a16:creationId xmlns:a16="http://schemas.microsoft.com/office/drawing/2014/main" id="{944F06B0-550A-5437-BFD9-7B759D84B4EA}"/>
              </a:ext>
            </a:extLst>
          </p:cNvPr>
          <p:cNvSpPr/>
          <p:nvPr/>
        </p:nvSpPr>
        <p:spPr>
          <a:xfrm rot="5400000">
            <a:off x="3800446" y="3557146"/>
            <a:ext cx="2114046" cy="567157"/>
          </a:xfrm>
          <a:prstGeom prst="bracePair">
            <a:avLst>
              <a:gd name="adj" fmla="val 1400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4" name="Rectangle 2293">
            <a:extLst>
              <a:ext uri="{FF2B5EF4-FFF2-40B4-BE49-F238E27FC236}">
                <a16:creationId xmlns:a16="http://schemas.microsoft.com/office/drawing/2014/main" id="{EF3FD9CC-659A-5B82-E65B-880FDA2A01CE}"/>
              </a:ext>
            </a:extLst>
          </p:cNvPr>
          <p:cNvSpPr>
            <a:spLocks/>
          </p:cNvSpPr>
          <p:nvPr/>
        </p:nvSpPr>
        <p:spPr>
          <a:xfrm>
            <a:off x="4283015" y="4715352"/>
            <a:ext cx="4508555" cy="936950"/>
          </a:xfrm>
          <a:prstGeom prst="rect">
            <a:avLst/>
          </a:prstGeom>
          <a:solidFill>
            <a:srgbClr val="0120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933" b="1">
              <a:solidFill>
                <a:prstClr val="white"/>
              </a:solidFill>
              <a:latin typeface="Outfit" pitchFamily="2" charset="0"/>
            </a:endParaRPr>
          </a:p>
        </p:txBody>
      </p:sp>
      <p:grpSp>
        <p:nvGrpSpPr>
          <p:cNvPr id="2295" name="Group 2294">
            <a:extLst>
              <a:ext uri="{FF2B5EF4-FFF2-40B4-BE49-F238E27FC236}">
                <a16:creationId xmlns:a16="http://schemas.microsoft.com/office/drawing/2014/main" id="{16A10D06-2218-C894-B45B-A585BA88B100}"/>
              </a:ext>
            </a:extLst>
          </p:cNvPr>
          <p:cNvGrpSpPr/>
          <p:nvPr/>
        </p:nvGrpSpPr>
        <p:grpSpPr>
          <a:xfrm>
            <a:off x="9511721" y="3127984"/>
            <a:ext cx="1429271" cy="1018151"/>
            <a:chOff x="8186602" y="2425847"/>
            <a:chExt cx="3251193" cy="2316009"/>
          </a:xfrm>
          <a:effectLst/>
        </p:grpSpPr>
        <p:grpSp>
          <p:nvGrpSpPr>
            <p:cNvPr id="2296" name="Group 2295">
              <a:extLst>
                <a:ext uri="{FF2B5EF4-FFF2-40B4-BE49-F238E27FC236}">
                  <a16:creationId xmlns:a16="http://schemas.microsoft.com/office/drawing/2014/main" id="{A5DF6A2C-C7C9-BE83-8916-9E564873AA67}"/>
                </a:ext>
              </a:extLst>
            </p:cNvPr>
            <p:cNvGrpSpPr/>
            <p:nvPr/>
          </p:nvGrpSpPr>
          <p:grpSpPr>
            <a:xfrm>
              <a:off x="8186602" y="2425847"/>
              <a:ext cx="1524000" cy="1524000"/>
              <a:chOff x="8001000" y="2402987"/>
              <a:chExt cx="1524000" cy="1524000"/>
            </a:xfrm>
            <a:effectLst>
              <a:outerShdw blurRad="533400" sx="103000" sy="103000" algn="ctr" rotWithShape="0">
                <a:srgbClr val="C960D7">
                  <a:alpha val="70000"/>
                </a:srgbClr>
              </a:outerShdw>
            </a:effectLst>
          </p:grpSpPr>
          <p:sp>
            <p:nvSpPr>
              <p:cNvPr id="2301" name="Oval 2300">
                <a:extLst>
                  <a:ext uri="{FF2B5EF4-FFF2-40B4-BE49-F238E27FC236}">
                    <a16:creationId xmlns:a16="http://schemas.microsoft.com/office/drawing/2014/main" id="{F9A6DC1B-EF3A-42F4-448C-7198E8C0464B}"/>
                  </a:ext>
                </a:extLst>
              </p:cNvPr>
              <p:cNvSpPr/>
              <p:nvPr/>
            </p:nvSpPr>
            <p:spPr>
              <a:xfrm>
                <a:off x="8001000" y="2402987"/>
                <a:ext cx="1524000" cy="1524000"/>
              </a:xfrm>
              <a:prstGeom prst="ellipse">
                <a:avLst/>
              </a:prstGeom>
              <a:solidFill>
                <a:srgbClr val="01204C"/>
              </a:solidFill>
              <a:ln w="762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302" name="Group 2301">
                <a:extLst>
                  <a:ext uri="{FF2B5EF4-FFF2-40B4-BE49-F238E27FC236}">
                    <a16:creationId xmlns:a16="http://schemas.microsoft.com/office/drawing/2014/main" id="{23E14784-DF4E-167B-D7BF-8549D5E848E4}"/>
                  </a:ext>
                </a:extLst>
              </p:cNvPr>
              <p:cNvGrpSpPr/>
              <p:nvPr/>
            </p:nvGrpSpPr>
            <p:grpSpPr>
              <a:xfrm>
                <a:off x="8317159" y="3035909"/>
                <a:ext cx="1066652" cy="599830"/>
                <a:chOff x="12153900" y="3568363"/>
                <a:chExt cx="1524000" cy="857019"/>
              </a:xfrm>
            </p:grpSpPr>
            <p:sp>
              <p:nvSpPr>
                <p:cNvPr id="2303" name="Rectangle 2302">
                  <a:extLst>
                    <a:ext uri="{FF2B5EF4-FFF2-40B4-BE49-F238E27FC236}">
                      <a16:creationId xmlns:a16="http://schemas.microsoft.com/office/drawing/2014/main" id="{BCB7CFA8-6A1B-0FD7-1E60-CFC06B6568B0}"/>
                    </a:ext>
                  </a:extLst>
                </p:cNvPr>
                <p:cNvSpPr/>
                <p:nvPr/>
              </p:nvSpPr>
              <p:spPr>
                <a:xfrm rot="2700000">
                  <a:off x="12725400" y="2996863"/>
                  <a:ext cx="381000" cy="15240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04" name="Rectangle 2303">
                  <a:extLst>
                    <a:ext uri="{FF2B5EF4-FFF2-40B4-BE49-F238E27FC236}">
                      <a16:creationId xmlns:a16="http://schemas.microsoft.com/office/drawing/2014/main" id="{3035F707-DC9B-91E2-B06D-4155BFA916DB}"/>
                    </a:ext>
                  </a:extLst>
                </p:cNvPr>
                <p:cNvSpPr/>
                <p:nvPr/>
              </p:nvSpPr>
              <p:spPr>
                <a:xfrm rot="18900000">
                  <a:off x="12181617" y="3626501"/>
                  <a:ext cx="350711" cy="79888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2297" name="Group 2296">
              <a:extLst>
                <a:ext uri="{FF2B5EF4-FFF2-40B4-BE49-F238E27FC236}">
                  <a16:creationId xmlns:a16="http://schemas.microsoft.com/office/drawing/2014/main" id="{0089830A-9266-55BD-92FA-2C856D5CA67D}"/>
                </a:ext>
              </a:extLst>
            </p:cNvPr>
            <p:cNvGrpSpPr/>
            <p:nvPr/>
          </p:nvGrpSpPr>
          <p:grpSpPr>
            <a:xfrm>
              <a:off x="9913795" y="3217856"/>
              <a:ext cx="1524000" cy="1524000"/>
              <a:chOff x="9913795" y="3529101"/>
              <a:chExt cx="1524000" cy="1524000"/>
            </a:xfrm>
            <a:effectLst>
              <a:outerShdw blurRad="533400" sx="103000" sy="103000" algn="ctr" rotWithShape="0">
                <a:srgbClr val="C960D7">
                  <a:alpha val="70000"/>
                </a:srgbClr>
              </a:outerShdw>
            </a:effectLst>
          </p:grpSpPr>
          <p:sp>
            <p:nvSpPr>
              <p:cNvPr id="2298" name="Oval 2297">
                <a:extLst>
                  <a:ext uri="{FF2B5EF4-FFF2-40B4-BE49-F238E27FC236}">
                    <a16:creationId xmlns:a16="http://schemas.microsoft.com/office/drawing/2014/main" id="{DC656A45-97D1-F30D-4001-38785A285358}"/>
                  </a:ext>
                </a:extLst>
              </p:cNvPr>
              <p:cNvSpPr/>
              <p:nvPr/>
            </p:nvSpPr>
            <p:spPr>
              <a:xfrm>
                <a:off x="9913795" y="3529101"/>
                <a:ext cx="1524000" cy="1524000"/>
              </a:xfrm>
              <a:prstGeom prst="ellipse">
                <a:avLst/>
              </a:prstGeom>
              <a:solidFill>
                <a:srgbClr val="01204C"/>
              </a:solidFill>
              <a:ln w="76200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99" name="Rectangle 2298">
                <a:extLst>
                  <a:ext uri="{FF2B5EF4-FFF2-40B4-BE49-F238E27FC236}">
                    <a16:creationId xmlns:a16="http://schemas.microsoft.com/office/drawing/2014/main" id="{464534DF-E1BB-93E6-A19B-8C1918DAB12E}"/>
                  </a:ext>
                </a:extLst>
              </p:cNvPr>
              <p:cNvSpPr/>
              <p:nvPr/>
            </p:nvSpPr>
            <p:spPr>
              <a:xfrm rot="2700000">
                <a:off x="10553354" y="3759689"/>
                <a:ext cx="266663" cy="106665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00" name="Rectangle 2299">
                <a:extLst>
                  <a:ext uri="{FF2B5EF4-FFF2-40B4-BE49-F238E27FC236}">
                    <a16:creationId xmlns:a16="http://schemas.microsoft.com/office/drawing/2014/main" id="{07337A0F-2BA3-C9A9-8BC0-E8025332CEAE}"/>
                  </a:ext>
                </a:extLst>
              </p:cNvPr>
              <p:cNvSpPr/>
              <p:nvPr/>
            </p:nvSpPr>
            <p:spPr>
              <a:xfrm rot="18900000">
                <a:off x="10553354" y="3759689"/>
                <a:ext cx="266663" cy="106665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430" name="Rectangle 2429">
            <a:extLst>
              <a:ext uri="{FF2B5EF4-FFF2-40B4-BE49-F238E27FC236}">
                <a16:creationId xmlns:a16="http://schemas.microsoft.com/office/drawing/2014/main" id="{8EB5D54F-2A10-5C40-ACA0-3D642B761242}"/>
              </a:ext>
            </a:extLst>
          </p:cNvPr>
          <p:cNvSpPr>
            <a:spLocks/>
          </p:cNvSpPr>
          <p:nvPr/>
        </p:nvSpPr>
        <p:spPr>
          <a:xfrm>
            <a:off x="969010" y="5413633"/>
            <a:ext cx="2586991" cy="936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white"/>
                </a:solidFill>
                <a:latin typeface="Outfit" pitchFamily="2" charset="0"/>
              </a:rPr>
              <a:t>Model Input</a:t>
            </a:r>
          </a:p>
        </p:txBody>
      </p:sp>
      <p:sp>
        <p:nvSpPr>
          <p:cNvPr id="2431" name="Rectangle 2430">
            <a:extLst>
              <a:ext uri="{FF2B5EF4-FFF2-40B4-BE49-F238E27FC236}">
                <a16:creationId xmlns:a16="http://schemas.microsoft.com/office/drawing/2014/main" id="{CEEB0CF0-FB4B-15DF-F923-ADB460E70AC4}"/>
              </a:ext>
            </a:extLst>
          </p:cNvPr>
          <p:cNvSpPr>
            <a:spLocks/>
          </p:cNvSpPr>
          <p:nvPr/>
        </p:nvSpPr>
        <p:spPr>
          <a:xfrm>
            <a:off x="9090423" y="5651690"/>
            <a:ext cx="2034778" cy="450773"/>
          </a:xfrm>
          <a:prstGeom prst="rect">
            <a:avLst/>
          </a:prstGeom>
          <a:solidFill>
            <a:srgbClr val="0120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white"/>
                </a:solidFill>
                <a:latin typeface="Outfit" pitchFamily="2" charset="0"/>
              </a:rPr>
              <a:t>  Results</a:t>
            </a:r>
          </a:p>
        </p:txBody>
      </p:sp>
      <p:sp>
        <p:nvSpPr>
          <p:cNvPr id="2432" name="Rectangle 2431">
            <a:extLst>
              <a:ext uri="{FF2B5EF4-FFF2-40B4-BE49-F238E27FC236}">
                <a16:creationId xmlns:a16="http://schemas.microsoft.com/office/drawing/2014/main" id="{8C9F4527-07C6-89EC-CD91-8B502858CEE3}"/>
              </a:ext>
            </a:extLst>
          </p:cNvPr>
          <p:cNvSpPr>
            <a:spLocks/>
          </p:cNvSpPr>
          <p:nvPr/>
        </p:nvSpPr>
        <p:spPr>
          <a:xfrm>
            <a:off x="4283015" y="5593117"/>
            <a:ext cx="4508555" cy="450773"/>
          </a:xfrm>
          <a:prstGeom prst="rect">
            <a:avLst/>
          </a:prstGeom>
          <a:solidFill>
            <a:srgbClr val="0120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>
                <a:solidFill>
                  <a:prstClr val="white"/>
                </a:solidFill>
                <a:latin typeface="Outfit" pitchFamily="2" charset="0"/>
              </a:rPr>
              <a:t>Trained Model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CA0451-DF24-1E6A-0812-22C3330B2C8B}"/>
              </a:ext>
            </a:extLst>
          </p:cNvPr>
          <p:cNvSpPr txBox="1">
            <a:spLocks/>
          </p:cNvSpPr>
          <p:nvPr/>
        </p:nvSpPr>
        <p:spPr>
          <a:xfrm>
            <a:off x="4139948" y="4957343"/>
            <a:ext cx="4875742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</a:rPr>
              <a:t>Implementing Random Forest &amp; </a:t>
            </a:r>
            <a:r>
              <a:rPr lang="en-US" sz="1400" b="1" err="1">
                <a:solidFill>
                  <a:schemeClr val="bg1"/>
                </a:solidFill>
                <a:latin typeface="Montserrat" panose="00000500000000000000" pitchFamily="2" charset="0"/>
              </a:rPr>
              <a:t>Xception</a:t>
            </a:r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</a:rPr>
              <a:t>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F2581-5D3C-D6DC-C1EE-30AB26BF3CB8}"/>
              </a:ext>
            </a:extLst>
          </p:cNvPr>
          <p:cNvSpPr txBox="1"/>
          <p:nvPr/>
        </p:nvSpPr>
        <p:spPr>
          <a:xfrm>
            <a:off x="9015690" y="4590938"/>
            <a:ext cx="228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9BBB59"/>
                </a:solidFill>
                <a:latin typeface="Montserrat"/>
                <a:ea typeface="Montserrat"/>
                <a:cs typeface="Montserrat"/>
                <a:sym typeface="Montserrat"/>
              </a:rPr>
              <a:t>Real</a:t>
            </a:r>
            <a:r>
              <a:rPr lang="en-US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/ </a:t>
            </a:r>
            <a:r>
              <a:rPr lang="en-US" sz="1800" b="1">
                <a:solidFill>
                  <a:srgbClr val="C0504D"/>
                </a:solidFill>
                <a:latin typeface="Montserrat"/>
                <a:ea typeface="Montserrat"/>
                <a:cs typeface="Montserrat"/>
                <a:sym typeface="Montserrat"/>
              </a:rPr>
              <a:t>Generated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E6F82-9838-A2DF-10FD-D6B9D33E40D9}"/>
              </a:ext>
            </a:extLst>
          </p:cNvPr>
          <p:cNvSpPr txBox="1"/>
          <p:nvPr/>
        </p:nvSpPr>
        <p:spPr>
          <a:xfrm>
            <a:off x="9015690" y="4275928"/>
            <a:ext cx="228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image is: 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000" fill="hold"/>
                                        <p:tgtEl>
                                          <p:spTgt spid="2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2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2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mph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mph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5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mph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2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mph" presetSubtype="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mph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20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7" dur="20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20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mph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0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1" dur="20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0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6" grpId="1" animBg="1"/>
      <p:bldP spid="127" grpId="0" animBg="1"/>
      <p:bldP spid="127" grpId="1" animBg="1"/>
      <p:bldP spid="2112" grpId="0" animBg="1"/>
      <p:bldP spid="2114" grpId="0" animBg="1"/>
      <p:bldP spid="2115" grpId="0" animBg="1"/>
      <p:bldP spid="2116" grpId="0" animBg="1"/>
      <p:bldP spid="2118" grpId="0" animBg="1"/>
      <p:bldP spid="2118" grpId="1" animBg="1"/>
      <p:bldP spid="2119" grpId="0" animBg="1"/>
      <p:bldP spid="2119" grpId="1" animBg="1"/>
      <p:bldP spid="2120" grpId="0" animBg="1"/>
      <p:bldP spid="2121" grpId="0" animBg="1"/>
      <p:bldP spid="2123" grpId="0" animBg="1"/>
      <p:bldP spid="2124" grpId="0" animBg="1"/>
      <p:bldP spid="2242" grpId="0" animBg="1"/>
      <p:bldP spid="2242" grpId="1" animBg="1"/>
      <p:bldP spid="2243" grpId="0" animBg="1"/>
      <p:bldP spid="2243" grpId="1" animBg="1"/>
      <p:bldP spid="2283" grpId="0"/>
      <p:bldP spid="2284" grpId="0"/>
      <p:bldP spid="2286" grpId="0"/>
      <p:bldP spid="2290" grpId="0" animBg="1"/>
      <p:bldP spid="2291" grpId="0" animBg="1"/>
      <p:bldP spid="2292" grpId="0" animBg="1"/>
      <p:bldP spid="2431" grpId="0" animBg="1"/>
      <p:bldP spid="2432" grpId="0" animBg="1"/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F6AAD-4D3A-87DC-2284-F9AD0793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CB1A11-64E7-455C-8380-8688D73C4B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000" y="1130017"/>
            <a:ext cx="10668000" cy="5143783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76200">
            <a:solidFill>
              <a:schemeClr val="accent6"/>
            </a:solidFill>
          </a:ln>
          <a:effectLst>
            <a:outerShdw blurRad="1016000" sx="107000" sy="107000" algn="ctr" rotWithShape="0">
              <a:schemeClr val="accent6">
                <a:alpha val="41000"/>
              </a:scheme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5513C9-F1CA-D2F0-B9D1-57232229190F}"/>
              </a:ext>
            </a:extLst>
          </p:cNvPr>
          <p:cNvGrpSpPr/>
          <p:nvPr/>
        </p:nvGrpSpPr>
        <p:grpSpPr>
          <a:xfrm>
            <a:off x="1493552" y="4946174"/>
            <a:ext cx="967901" cy="967901"/>
            <a:chOff x="2590800" y="3238500"/>
            <a:chExt cx="1004958" cy="1004958"/>
          </a:xfrm>
        </p:grpSpPr>
        <p:sp>
          <p:nvSpPr>
            <p:cNvPr id="2301" name="Oval 2300">
              <a:extLst>
                <a:ext uri="{FF2B5EF4-FFF2-40B4-BE49-F238E27FC236}">
                  <a16:creationId xmlns:a16="http://schemas.microsoft.com/office/drawing/2014/main" id="{BC37EA20-CCAE-E380-858C-7C8DD6257E12}"/>
                </a:ext>
              </a:extLst>
            </p:cNvPr>
            <p:cNvSpPr/>
            <p:nvPr/>
          </p:nvSpPr>
          <p:spPr>
            <a:xfrm>
              <a:off x="2590800" y="3238500"/>
              <a:ext cx="1004958" cy="1004958"/>
            </a:xfrm>
            <a:prstGeom prst="ellipse">
              <a:avLst/>
            </a:prstGeom>
            <a:solidFill>
              <a:srgbClr val="01204C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302" name="Group 2301">
              <a:extLst>
                <a:ext uri="{FF2B5EF4-FFF2-40B4-BE49-F238E27FC236}">
                  <a16:creationId xmlns:a16="http://schemas.microsoft.com/office/drawing/2014/main" id="{043DEEA2-6E4A-3CFA-8812-7ACFE8EAEC2D}"/>
                </a:ext>
              </a:extLst>
            </p:cNvPr>
            <p:cNvGrpSpPr/>
            <p:nvPr/>
          </p:nvGrpSpPr>
          <p:grpSpPr>
            <a:xfrm>
              <a:off x="2799282" y="3655862"/>
              <a:ext cx="703373" cy="395541"/>
              <a:chOff x="12153900" y="3568363"/>
              <a:chExt cx="1524000" cy="857019"/>
            </a:xfrm>
          </p:grpSpPr>
          <p:sp>
            <p:nvSpPr>
              <p:cNvPr id="2303" name="Rectangle 2302">
                <a:extLst>
                  <a:ext uri="{FF2B5EF4-FFF2-40B4-BE49-F238E27FC236}">
                    <a16:creationId xmlns:a16="http://schemas.microsoft.com/office/drawing/2014/main" id="{DB769A11-CBC8-FAE9-8E83-68FCA73F8D2E}"/>
                  </a:ext>
                </a:extLst>
              </p:cNvPr>
              <p:cNvSpPr/>
              <p:nvPr/>
            </p:nvSpPr>
            <p:spPr>
              <a:xfrm rot="2700000">
                <a:off x="12725400" y="2996863"/>
                <a:ext cx="381000" cy="152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04" name="Rectangle 2303">
                <a:extLst>
                  <a:ext uri="{FF2B5EF4-FFF2-40B4-BE49-F238E27FC236}">
                    <a16:creationId xmlns:a16="http://schemas.microsoft.com/office/drawing/2014/main" id="{E5A30C5F-A7BD-83CC-0DEB-E7F4EF691113}"/>
                  </a:ext>
                </a:extLst>
              </p:cNvPr>
              <p:cNvSpPr/>
              <p:nvPr/>
            </p:nvSpPr>
            <p:spPr>
              <a:xfrm rot="18900000">
                <a:off x="12181617" y="3626501"/>
                <a:ext cx="350711" cy="79888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CFE27B-CADC-615A-8051-9CE5587E578B}"/>
              </a:ext>
            </a:extLst>
          </p:cNvPr>
          <p:cNvGrpSpPr/>
          <p:nvPr/>
        </p:nvGrpSpPr>
        <p:grpSpPr>
          <a:xfrm>
            <a:off x="3200400" y="4918262"/>
            <a:ext cx="967901" cy="967901"/>
            <a:chOff x="3729749" y="3760768"/>
            <a:chExt cx="1004958" cy="1004958"/>
          </a:xfrm>
        </p:grpSpPr>
        <p:sp>
          <p:nvSpPr>
            <p:cNvPr id="2298" name="Oval 2297">
              <a:extLst>
                <a:ext uri="{FF2B5EF4-FFF2-40B4-BE49-F238E27FC236}">
                  <a16:creationId xmlns:a16="http://schemas.microsoft.com/office/drawing/2014/main" id="{5E6CF116-CCF4-1296-3F4F-7EE1B6CFFABF}"/>
                </a:ext>
              </a:extLst>
            </p:cNvPr>
            <p:cNvSpPr/>
            <p:nvPr/>
          </p:nvSpPr>
          <p:spPr>
            <a:xfrm>
              <a:off x="3729749" y="3760768"/>
              <a:ext cx="1004958" cy="1004958"/>
            </a:xfrm>
            <a:prstGeom prst="ellipse">
              <a:avLst/>
            </a:prstGeom>
            <a:solidFill>
              <a:srgbClr val="01204C"/>
            </a:solidFill>
            <a:ln w="762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9" name="Rectangle 2298">
              <a:extLst>
                <a:ext uri="{FF2B5EF4-FFF2-40B4-BE49-F238E27FC236}">
                  <a16:creationId xmlns:a16="http://schemas.microsoft.com/office/drawing/2014/main" id="{CB971DF3-C162-F0C1-7ACB-64EBD5F7F48E}"/>
                </a:ext>
              </a:extLst>
            </p:cNvPr>
            <p:cNvSpPr/>
            <p:nvPr/>
          </p:nvSpPr>
          <p:spPr>
            <a:xfrm rot="2700000">
              <a:off x="4151486" y="3912823"/>
              <a:ext cx="175843" cy="7033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0" name="Rectangle 2299">
              <a:extLst>
                <a:ext uri="{FF2B5EF4-FFF2-40B4-BE49-F238E27FC236}">
                  <a16:creationId xmlns:a16="http://schemas.microsoft.com/office/drawing/2014/main" id="{DAC0ED54-F5D2-0365-9D9C-306F7BF871AB}"/>
                </a:ext>
              </a:extLst>
            </p:cNvPr>
            <p:cNvSpPr/>
            <p:nvPr/>
          </p:nvSpPr>
          <p:spPr>
            <a:xfrm rot="18900000">
              <a:off x="4151486" y="3912823"/>
              <a:ext cx="175843" cy="7033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35F4E3-F0DF-601F-B195-AB8EC2AA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53" y="1365309"/>
            <a:ext cx="3307276" cy="335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F6556E-F0E9-7E7C-A878-1038A2C58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1363074"/>
            <a:ext cx="3303859" cy="33500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5D1F7-2EA8-C719-7DBA-0329AD4C98B7}"/>
              </a:ext>
            </a:extLst>
          </p:cNvPr>
          <p:cNvSpPr/>
          <p:nvPr/>
        </p:nvSpPr>
        <p:spPr>
          <a:xfrm>
            <a:off x="4622800" y="3161342"/>
            <a:ext cx="2387600" cy="1081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>
                <a:solidFill>
                  <a:prstClr val="white"/>
                </a:solidFill>
                <a:latin typeface="Outfit" pitchFamily="2" charset="0"/>
              </a:rPr>
              <a:t>This image is</a:t>
            </a:r>
          </a:p>
          <a:p>
            <a:pPr algn="ctr" defTabSz="609630"/>
            <a:r>
              <a:rPr lang="en-US" sz="2400" b="1">
                <a:solidFill>
                  <a:prstClr val="white"/>
                </a:solidFill>
                <a:latin typeface="Outfit" pitchFamily="2" charset="0"/>
              </a:rPr>
              <a:t>GENERATED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35A916-8567-82A6-E071-C3EE4F0122E6}"/>
              </a:ext>
            </a:extLst>
          </p:cNvPr>
          <p:cNvSpPr/>
          <p:nvPr/>
        </p:nvSpPr>
        <p:spPr>
          <a:xfrm>
            <a:off x="4876800" y="3715566"/>
            <a:ext cx="1879600" cy="457200"/>
          </a:xfrm>
          <a:prstGeom prst="rect">
            <a:avLst/>
          </a:prstGeom>
          <a:solidFill>
            <a:srgbClr val="0120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F21AA0-20BC-07DB-928B-79C29E3AE660}"/>
              </a:ext>
            </a:extLst>
          </p:cNvPr>
          <p:cNvSpPr/>
          <p:nvPr/>
        </p:nvSpPr>
        <p:spPr>
          <a:xfrm>
            <a:off x="9804400" y="3530600"/>
            <a:ext cx="1017887" cy="2133600"/>
          </a:xfrm>
          <a:prstGeom prst="roundRect">
            <a:avLst>
              <a:gd name="adj" fmla="val 0"/>
            </a:avLst>
          </a:prstGeom>
          <a:solidFill>
            <a:srgbClr val="01204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97D02D-C7B3-A1FD-ED15-1C5A903F6D4B}"/>
              </a:ext>
            </a:extLst>
          </p:cNvPr>
          <p:cNvSpPr/>
          <p:nvPr/>
        </p:nvSpPr>
        <p:spPr>
          <a:xfrm>
            <a:off x="9804401" y="1600201"/>
            <a:ext cx="1017887" cy="4064000"/>
          </a:xfrm>
          <a:prstGeom prst="roundRect">
            <a:avLst>
              <a:gd name="adj" fmla="val 562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851E40-EB68-0A39-4A08-F36567629F92}"/>
              </a:ext>
            </a:extLst>
          </p:cNvPr>
          <p:cNvSpPr/>
          <p:nvPr/>
        </p:nvSpPr>
        <p:spPr>
          <a:xfrm>
            <a:off x="7317059" y="3161342"/>
            <a:ext cx="2387600" cy="1081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400">
                <a:solidFill>
                  <a:prstClr val="white"/>
                </a:solidFill>
                <a:latin typeface="Outfit" pitchFamily="2" charset="0"/>
              </a:rPr>
              <a:t>Answered with:</a:t>
            </a:r>
          </a:p>
          <a:p>
            <a:pPr algn="ctr" defTabSz="609630"/>
            <a:r>
              <a:rPr lang="en-US" sz="2400" b="1">
                <a:solidFill>
                  <a:prstClr val="white"/>
                </a:solidFill>
                <a:latin typeface="Outfit" pitchFamily="2" charset="0"/>
              </a:rPr>
              <a:t>59% Confidence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1B0C90-9754-C60B-36D1-3309D76E769B}"/>
              </a:ext>
            </a:extLst>
          </p:cNvPr>
          <p:cNvSpPr/>
          <p:nvPr/>
        </p:nvSpPr>
        <p:spPr>
          <a:xfrm>
            <a:off x="7310629" y="3715566"/>
            <a:ext cx="2387600" cy="457200"/>
          </a:xfrm>
          <a:prstGeom prst="rect">
            <a:avLst/>
          </a:prstGeom>
          <a:solidFill>
            <a:srgbClr val="0120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62" name="TextBox 7">
            <a:extLst>
              <a:ext uri="{FF2B5EF4-FFF2-40B4-BE49-F238E27FC236}">
                <a16:creationId xmlns:a16="http://schemas.microsoft.com/office/drawing/2014/main" id="{5B231ED1-F890-FB12-BE1C-AD5B81C225AC}"/>
              </a:ext>
            </a:extLst>
          </p:cNvPr>
          <p:cNvSpPr txBox="1"/>
          <p:nvPr/>
        </p:nvSpPr>
        <p:spPr>
          <a:xfrm>
            <a:off x="931246" y="-110040"/>
            <a:ext cx="10397155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Interpret &amp; Present Results</a:t>
            </a:r>
          </a:p>
        </p:txBody>
      </p:sp>
    </p:spTree>
    <p:extLst>
      <p:ext uri="{BB962C8B-B14F-4D97-AF65-F5344CB8AC3E}">
        <p14:creationId xmlns:p14="http://schemas.microsoft.com/office/powerpoint/2010/main" val="2048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5C5E4-F011-7E17-0EEB-74E27FE07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Box 7">
            <a:extLst>
              <a:ext uri="{FF2B5EF4-FFF2-40B4-BE49-F238E27FC236}">
                <a16:creationId xmlns:a16="http://schemas.microsoft.com/office/drawing/2014/main" id="{9489FA44-62AD-7D35-27C6-B8464E804D99}"/>
              </a:ext>
            </a:extLst>
          </p:cNvPr>
          <p:cNvSpPr txBox="1"/>
          <p:nvPr/>
        </p:nvSpPr>
        <p:spPr>
          <a:xfrm>
            <a:off x="931246" y="-110040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35EEA8-2628-C189-CD37-849744F35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654194"/>
              </p:ext>
            </p:extLst>
          </p:nvPr>
        </p:nvGraphicFramePr>
        <p:xfrm>
          <a:off x="583660" y="1179895"/>
          <a:ext cx="11024680" cy="5109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70">
                  <a:extLst>
                    <a:ext uri="{9D8B030D-6E8A-4147-A177-3AD203B41FA5}">
                      <a16:colId xmlns:a16="http://schemas.microsoft.com/office/drawing/2014/main" val="843122948"/>
                    </a:ext>
                  </a:extLst>
                </a:gridCol>
                <a:gridCol w="2756170">
                  <a:extLst>
                    <a:ext uri="{9D8B030D-6E8A-4147-A177-3AD203B41FA5}">
                      <a16:colId xmlns:a16="http://schemas.microsoft.com/office/drawing/2014/main" val="458504326"/>
                    </a:ext>
                  </a:extLst>
                </a:gridCol>
                <a:gridCol w="2756170">
                  <a:extLst>
                    <a:ext uri="{9D8B030D-6E8A-4147-A177-3AD203B41FA5}">
                      <a16:colId xmlns:a16="http://schemas.microsoft.com/office/drawing/2014/main" val="2646784830"/>
                    </a:ext>
                  </a:extLst>
                </a:gridCol>
                <a:gridCol w="2756170">
                  <a:extLst>
                    <a:ext uri="{9D8B030D-6E8A-4147-A177-3AD203B41FA5}">
                      <a16:colId xmlns:a16="http://schemas.microsoft.com/office/drawing/2014/main" val="1655408107"/>
                    </a:ext>
                  </a:extLst>
                </a:gridCol>
              </a:tblGrid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>
                    <a:solidFill>
                      <a:srgbClr val="81B2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utfit" pitchFamily="2" charset="0"/>
                        </a:rPr>
                        <a:t>Metric</a:t>
                      </a:r>
                    </a:p>
                  </a:txBody>
                  <a:tcPr anchor="ctr">
                    <a:solidFill>
                      <a:srgbClr val="81B2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 kern="1200">
                          <a:solidFill>
                            <a:schemeClr val="lt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Target Value,​</a:t>
                      </a:r>
                    </a:p>
                    <a:p>
                      <a:pPr algn="ctr" rtl="0" fontAlgn="base"/>
                      <a:r>
                        <a:rPr lang="en-US" sz="2000" b="1" i="0" kern="1200">
                          <a:solidFill>
                            <a:schemeClr val="lt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Range, or pass fail</a:t>
                      </a:r>
                    </a:p>
                  </a:txBody>
                  <a:tcPr anchor="ctr">
                    <a:solidFill>
                      <a:srgbClr val="81B2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utfit" pitchFamily="2" charset="0"/>
                        </a:rPr>
                        <a:t>Justification</a:t>
                      </a:r>
                    </a:p>
                  </a:txBody>
                  <a:tcPr anchor="ctr">
                    <a:solidFill>
                      <a:srgbClr val="81B2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131944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Runtime </a:t>
                      </a:r>
                      <a:endParaRPr lang="en-US" sz="1800">
                        <a:solidFill>
                          <a:schemeClr val="tx1"/>
                        </a:solidFill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Seconds/pixel</a:t>
                      </a:r>
                      <a:r>
                        <a:rPr lang="en-US" sz="1800" b="0" i="0" kern="1200" baseline="300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2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Normalized ratio </a:t>
                      </a:r>
                    </a:p>
                    <a:p>
                      <a:pPr algn="ctr" rtl="0" fontAlgn="base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(1500 </a:t>
                      </a:r>
                      <a:r>
                        <a:rPr lang="en-US" sz="1800" b="0" i="0" kern="1200" err="1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ms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 / 1K x1K) 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Achieve a balance in computational efficiency and complexity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790742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Unbiased &amp; Diverse Dataset 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Demographic Parity Ratio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Between 0.8 and 1.0 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Avoid skewed and inaccurate outputs for broader applicability</a:t>
                      </a: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5343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Performance Accuracy 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Accuracy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95%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Perform on par with current algorithms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438465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Load Performance</a:t>
                      </a: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Seconds/pixel</a:t>
                      </a:r>
                      <a:r>
                        <a:rPr lang="en-US" sz="1800" b="0" i="0" kern="1200" baseline="300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2</a:t>
                      </a:r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Normalized ratio 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(1500 </a:t>
                      </a:r>
                      <a:r>
                        <a:rPr lang="en-US" sz="1800" err="1">
                          <a:latin typeface="Outfit" pitchFamily="2" charset="0"/>
                        </a:rPr>
                        <a:t>ms</a:t>
                      </a:r>
                      <a:r>
                        <a:rPr lang="en-US" sz="1800">
                          <a:latin typeface="Outfit" pitchFamily="2" charset="0"/>
                        </a:rPr>
                        <a:t> / 1K x1K) </a:t>
                      </a: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Ensure system can handle and process data efficiently</a:t>
                      </a:r>
                    </a:p>
                  </a:txBody>
                  <a:tcPr anchor="ctr">
                    <a:solidFill>
                      <a:srgbClr val="E6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495977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Train Time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Hours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48 hours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Faster train time allows for increase in development</a:t>
                      </a:r>
                    </a:p>
                  </a:txBody>
                  <a:tcPr anchor="ctr">
                    <a:solidFill>
                      <a:srgbClr val="C0D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34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4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6377B-F209-1BC6-6D91-76EB6D8B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Box 7">
            <a:extLst>
              <a:ext uri="{FF2B5EF4-FFF2-40B4-BE49-F238E27FC236}">
                <a16:creationId xmlns:a16="http://schemas.microsoft.com/office/drawing/2014/main" id="{98CD6E6F-8F83-93F8-2876-CDA9E5BF038A}"/>
              </a:ext>
            </a:extLst>
          </p:cNvPr>
          <p:cNvSpPr txBox="1"/>
          <p:nvPr/>
        </p:nvSpPr>
        <p:spPr>
          <a:xfrm>
            <a:off x="931246" y="-110040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Constraints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891DCE-F2BA-9249-3435-062C4C93F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935886"/>
              </p:ext>
            </p:extLst>
          </p:nvPr>
        </p:nvGraphicFramePr>
        <p:xfrm>
          <a:off x="583660" y="1179895"/>
          <a:ext cx="11024680" cy="489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70">
                  <a:extLst>
                    <a:ext uri="{9D8B030D-6E8A-4147-A177-3AD203B41FA5}">
                      <a16:colId xmlns:a16="http://schemas.microsoft.com/office/drawing/2014/main" val="843122948"/>
                    </a:ext>
                  </a:extLst>
                </a:gridCol>
                <a:gridCol w="2756170">
                  <a:extLst>
                    <a:ext uri="{9D8B030D-6E8A-4147-A177-3AD203B41FA5}">
                      <a16:colId xmlns:a16="http://schemas.microsoft.com/office/drawing/2014/main" val="458504326"/>
                    </a:ext>
                  </a:extLst>
                </a:gridCol>
                <a:gridCol w="2756170">
                  <a:extLst>
                    <a:ext uri="{9D8B030D-6E8A-4147-A177-3AD203B41FA5}">
                      <a16:colId xmlns:a16="http://schemas.microsoft.com/office/drawing/2014/main" val="2646784830"/>
                    </a:ext>
                  </a:extLst>
                </a:gridCol>
                <a:gridCol w="2756170">
                  <a:extLst>
                    <a:ext uri="{9D8B030D-6E8A-4147-A177-3AD203B41FA5}">
                      <a16:colId xmlns:a16="http://schemas.microsoft.com/office/drawing/2014/main" val="1655408107"/>
                    </a:ext>
                  </a:extLst>
                </a:gridCol>
              </a:tblGrid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Outfit"/>
                        </a:rPr>
                        <a:t>Constraint</a:t>
                      </a:r>
                      <a:endParaRPr lang="en-US" sz="2000">
                        <a:solidFill>
                          <a:schemeClr val="bg1"/>
                        </a:solidFill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utfit" pitchFamily="2" charset="0"/>
                        </a:rPr>
                        <a:t>Metric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 kern="1200">
                          <a:solidFill>
                            <a:schemeClr val="lt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Target Value,​</a:t>
                      </a:r>
                    </a:p>
                    <a:p>
                      <a:pPr algn="ctr" rtl="0" fontAlgn="base"/>
                      <a:r>
                        <a:rPr lang="en-US" sz="2000" b="1" i="0" kern="1200">
                          <a:solidFill>
                            <a:schemeClr val="lt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Range, or pass fail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Outfit" pitchFamily="2" charset="0"/>
                        </a:rPr>
                        <a:t>Justification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131944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Deepfake Ethics/Consent 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Consent Rate/Transparency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Pass/Fail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We want to comply with all legal standards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790742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Computational Complexity 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Big-O Notation, Processing Throughput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O(n log n) or better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Ensures efficient performance for real-time or near-real-time applications.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335343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Open-source Resources/Datasets 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% Data Source from open-source repositories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Pass/Fail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Ensure dataset compliance with research standards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438465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utfit" pitchFamily="2" charset="0"/>
                          <a:ea typeface="+mn-ea"/>
                          <a:cs typeface="+mn-cs"/>
                        </a:rPr>
                        <a:t>Explainability 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AUC Score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Pass/Fail</a:t>
                      </a:r>
                    </a:p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≤85%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High AUC ensures explainability in model decision-making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495977"/>
                  </a:ext>
                </a:extLst>
              </a:tr>
              <a:tr h="72582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Outfit" pitchFamily="2" charset="0"/>
                          <a:ea typeface="+mn-ea"/>
                          <a:cs typeface="+mn-cs"/>
                        </a:rPr>
                        <a:t>Dataset Availability </a:t>
                      </a:r>
                      <a:endParaRPr lang="en-US" sz="1600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% of Dataset Publicly Accessible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Pass/Fail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utfit" pitchFamily="2" charset="0"/>
                        </a:rPr>
                        <a:t>Encourages transparency and reproducibility in research.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34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42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22BBC-EF72-693C-F04A-70A39D946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Box 7">
            <a:extLst>
              <a:ext uri="{FF2B5EF4-FFF2-40B4-BE49-F238E27FC236}">
                <a16:creationId xmlns:a16="http://schemas.microsoft.com/office/drawing/2014/main" id="{51BE2AA2-5426-E8E4-1F42-CDE9DDEB7978}"/>
              </a:ext>
            </a:extLst>
          </p:cNvPr>
          <p:cNvSpPr txBox="1"/>
          <p:nvPr/>
        </p:nvSpPr>
        <p:spPr>
          <a:xfrm>
            <a:off x="931246" y="53020"/>
            <a:ext cx="10397155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Design Plan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63E6238-7FBF-00D9-E99E-3BD692C6E7EF}"/>
              </a:ext>
            </a:extLst>
          </p:cNvPr>
          <p:cNvCxnSpPr>
            <a:cxnSpLocks/>
            <a:stCxn id="17" idx="2"/>
            <a:endCxn id="16" idx="2"/>
          </p:cNvCxnSpPr>
          <p:nvPr/>
        </p:nvCxnSpPr>
        <p:spPr>
          <a:xfrm rot="5400000">
            <a:off x="4621569" y="4379147"/>
            <a:ext cx="10928" cy="2743200"/>
          </a:xfrm>
          <a:prstGeom prst="bentConnector3">
            <a:avLst>
              <a:gd name="adj1" fmla="val 5228575"/>
            </a:avLst>
          </a:prstGeom>
          <a:ln w="889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2AD9D63-5049-46F2-EEEE-08AB05019387}"/>
              </a:ext>
            </a:extLst>
          </p:cNvPr>
          <p:cNvGrpSpPr/>
          <p:nvPr/>
        </p:nvGrpSpPr>
        <p:grpSpPr>
          <a:xfrm>
            <a:off x="812800" y="1447801"/>
            <a:ext cx="2438400" cy="1770315"/>
            <a:chOff x="1219200" y="2171700"/>
            <a:chExt cx="3657600" cy="26554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D9E49C-D70A-BF97-AB56-107229A1B951}"/>
                </a:ext>
              </a:extLst>
            </p:cNvPr>
            <p:cNvSpPr/>
            <p:nvPr/>
          </p:nvSpPr>
          <p:spPr>
            <a:xfrm>
              <a:off x="1219200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1600" b="1">
                  <a:solidFill>
                    <a:prstClr val="white"/>
                  </a:solidFill>
                  <a:latin typeface="Outfit" pitchFamily="2" charset="0"/>
                </a:rPr>
                <a:t>DATASET RESEARCH &amp; SPECIFICATION</a:t>
              </a:r>
            </a:p>
          </p:txBody>
        </p:sp>
        <p:pic>
          <p:nvPicPr>
            <p:cNvPr id="37" name="Picture 36" descr="A magnifying glass and a paper&#10;&#10;AI-generated content may be incorrect.">
              <a:extLst>
                <a:ext uri="{FF2B5EF4-FFF2-40B4-BE49-F238E27FC236}">
                  <a16:creationId xmlns:a16="http://schemas.microsoft.com/office/drawing/2014/main" id="{6E5F2E4E-F8C3-4E53-8D8A-09ABACABD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241" y="2424031"/>
              <a:ext cx="945517" cy="94551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6FB708D-807A-6F81-DD73-85DAED1589DA}"/>
              </a:ext>
            </a:extLst>
          </p:cNvPr>
          <p:cNvGrpSpPr/>
          <p:nvPr/>
        </p:nvGrpSpPr>
        <p:grpSpPr>
          <a:xfrm>
            <a:off x="3280142" y="1447801"/>
            <a:ext cx="2752963" cy="1770315"/>
            <a:chOff x="4920212" y="2171700"/>
            <a:chExt cx="4129445" cy="26554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7F95ED5-3FD4-FE83-BE67-7D9252316155}"/>
                </a:ext>
              </a:extLst>
            </p:cNvPr>
            <p:cNvSpPr/>
            <p:nvPr/>
          </p:nvSpPr>
          <p:spPr>
            <a:xfrm>
              <a:off x="5392057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1600" b="1">
                  <a:solidFill>
                    <a:prstClr val="white"/>
                  </a:solidFill>
                  <a:latin typeface="Outfit" pitchFamily="2" charset="0"/>
                </a:rPr>
                <a:t>DATASET EXTRACTION &amp; COLLECTION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A5D028A-3DE9-0CA5-C072-03F55B69DB6A}"/>
                </a:ext>
              </a:extLst>
            </p:cNvPr>
            <p:cNvSpPr/>
            <p:nvPr/>
          </p:nvSpPr>
          <p:spPr>
            <a:xfrm>
              <a:off x="4920212" y="3253559"/>
              <a:ext cx="413788" cy="491754"/>
            </a:xfrm>
            <a:prstGeom prst="rightArrow">
              <a:avLst>
                <a:gd name="adj1" fmla="val 50000"/>
                <a:gd name="adj2" fmla="val 108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Picture 42" descr="A white arrow in a circle&#10;&#10;AI-generated content may be incorrect.">
              <a:extLst>
                <a:ext uri="{FF2B5EF4-FFF2-40B4-BE49-F238E27FC236}">
                  <a16:creationId xmlns:a16="http://schemas.microsoft.com/office/drawing/2014/main" id="{026CF03B-ABCC-BB21-010F-E76108B8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996" y="2427031"/>
              <a:ext cx="671722" cy="67172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81F585-DA42-3D49-2D1A-551BCC68246F}"/>
              </a:ext>
            </a:extLst>
          </p:cNvPr>
          <p:cNvGrpSpPr/>
          <p:nvPr/>
        </p:nvGrpSpPr>
        <p:grpSpPr>
          <a:xfrm>
            <a:off x="6045201" y="1447801"/>
            <a:ext cx="2752963" cy="1770315"/>
            <a:chOff x="9067800" y="2171700"/>
            <a:chExt cx="4129445" cy="26554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D7B457-3B04-C17E-199E-A520A4663C81}"/>
                </a:ext>
              </a:extLst>
            </p:cNvPr>
            <p:cNvSpPr/>
            <p:nvPr/>
          </p:nvSpPr>
          <p:spPr>
            <a:xfrm>
              <a:off x="9539645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1600" b="1">
                  <a:solidFill>
                    <a:prstClr val="white"/>
                  </a:solidFill>
                  <a:latin typeface="Outfit" pitchFamily="2" charset="0"/>
                </a:rPr>
                <a:t>I/O SETUP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87F89B76-7593-70BD-9B41-5A6BFAD9C9B5}"/>
                </a:ext>
              </a:extLst>
            </p:cNvPr>
            <p:cNvSpPr/>
            <p:nvPr/>
          </p:nvSpPr>
          <p:spPr>
            <a:xfrm>
              <a:off x="9067800" y="3253559"/>
              <a:ext cx="413788" cy="491754"/>
            </a:xfrm>
            <a:prstGeom prst="rightArrow">
              <a:avLst>
                <a:gd name="adj1" fmla="val 50000"/>
                <a:gd name="adj2" fmla="val 108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388DCE-7E5A-88C6-AFFE-34F8D572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5615" y="2465971"/>
              <a:ext cx="1005659" cy="1005659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D482AE-1CF8-2AB9-1A79-27F5428184E0}"/>
              </a:ext>
            </a:extLst>
          </p:cNvPr>
          <p:cNvGrpSpPr/>
          <p:nvPr/>
        </p:nvGrpSpPr>
        <p:grpSpPr>
          <a:xfrm>
            <a:off x="8810259" y="1447801"/>
            <a:ext cx="2772141" cy="1770315"/>
            <a:chOff x="13215388" y="2171700"/>
            <a:chExt cx="4158212" cy="26554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7E23C6-4352-5B4C-7F68-B1DD3E086AC5}"/>
                </a:ext>
              </a:extLst>
            </p:cNvPr>
            <p:cNvSpPr/>
            <p:nvPr/>
          </p:nvSpPr>
          <p:spPr>
            <a:xfrm>
              <a:off x="13716000" y="2171700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rgbClr val="C960D7"/>
              </a:solidFill>
              <a:prstDash val="dashDot"/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1600" b="1">
                  <a:solidFill>
                    <a:prstClr val="white"/>
                  </a:solidFill>
                  <a:latin typeface="Outfit" pitchFamily="2" charset="0"/>
                </a:rPr>
                <a:t>IMAGE PROCESSING</a:t>
              </a: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A5DD9E8-057C-2356-ABD6-D46466963B3D}"/>
                </a:ext>
              </a:extLst>
            </p:cNvPr>
            <p:cNvSpPr/>
            <p:nvPr/>
          </p:nvSpPr>
          <p:spPr>
            <a:xfrm>
              <a:off x="13215388" y="3271926"/>
              <a:ext cx="413788" cy="491754"/>
            </a:xfrm>
            <a:prstGeom prst="rightArrow">
              <a:avLst>
                <a:gd name="adj1" fmla="val 50000"/>
                <a:gd name="adj2" fmla="val 108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0" name="Picture 4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8FFAA96-8C67-7643-52A0-7165E5218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5200" y="2357080"/>
              <a:ext cx="1199665" cy="119966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2AD6B39-4E84-EA68-BF57-0441D7741E9A}"/>
              </a:ext>
            </a:extLst>
          </p:cNvPr>
          <p:cNvGrpSpPr/>
          <p:nvPr/>
        </p:nvGrpSpPr>
        <p:grpSpPr>
          <a:xfrm>
            <a:off x="2032000" y="2332958"/>
            <a:ext cx="9550400" cy="3417790"/>
            <a:chOff x="3048000" y="3499436"/>
            <a:chExt cx="14325600" cy="512668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5D37A5-DA16-6444-AC91-8FB4494A1624}"/>
                </a:ext>
              </a:extLst>
            </p:cNvPr>
            <p:cNvSpPr/>
            <p:nvPr/>
          </p:nvSpPr>
          <p:spPr>
            <a:xfrm>
              <a:off x="3048000" y="5970648"/>
              <a:ext cx="3657600" cy="2655473"/>
            </a:xfrm>
            <a:prstGeom prst="roundRect">
              <a:avLst>
                <a:gd name="adj" fmla="val 19489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>
                  <a:alpha val="5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16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1600" b="1">
                  <a:solidFill>
                    <a:prstClr val="white"/>
                  </a:solidFill>
                  <a:latin typeface="Outfit" pitchFamily="2" charset="0"/>
                </a:rPr>
                <a:t>MACHINE LEARNING TRAINING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AF4D819A-51A9-504D-F9CC-1BD55A1B1105}"/>
                </a:ext>
              </a:extLst>
            </p:cNvPr>
            <p:cNvCxnSpPr>
              <a:stCxn id="15" idx="3"/>
              <a:endCxn id="16" idx="0"/>
            </p:cNvCxnSpPr>
            <p:nvPr/>
          </p:nvCxnSpPr>
          <p:spPr>
            <a:xfrm flipH="1">
              <a:off x="4876800" y="3499436"/>
              <a:ext cx="12496800" cy="2471212"/>
            </a:xfrm>
            <a:prstGeom prst="bentConnector4">
              <a:avLst>
                <a:gd name="adj1" fmla="val -2172"/>
                <a:gd name="adj2" fmla="val 71640"/>
              </a:avLst>
            </a:prstGeom>
            <a:ln w="889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E209400A-B29D-A7A4-F156-A1CB2746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422" y="6132707"/>
              <a:ext cx="1115578" cy="1115578"/>
            </a:xfrm>
            <a:prstGeom prst="rect">
              <a:avLst/>
            </a:prstGeom>
          </p:spPr>
        </p:pic>
      </p:grpSp>
      <p:grpSp>
        <p:nvGrpSpPr>
          <p:cNvPr id="2241" name="Group 2240">
            <a:extLst>
              <a:ext uri="{FF2B5EF4-FFF2-40B4-BE49-F238E27FC236}">
                <a16:creationId xmlns:a16="http://schemas.microsoft.com/office/drawing/2014/main" id="{B87BF8DF-946E-034B-EDF9-01F749D3524A}"/>
              </a:ext>
            </a:extLst>
          </p:cNvPr>
          <p:cNvGrpSpPr/>
          <p:nvPr/>
        </p:nvGrpSpPr>
        <p:grpSpPr>
          <a:xfrm>
            <a:off x="4470400" y="3980433"/>
            <a:ext cx="2743200" cy="1770315"/>
            <a:chOff x="6705600" y="5970648"/>
            <a:chExt cx="4114800" cy="265547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2BF9980-73CC-1EE8-C8E1-2886A716F994}"/>
                </a:ext>
              </a:extLst>
            </p:cNvPr>
            <p:cNvGrpSpPr/>
            <p:nvPr/>
          </p:nvGrpSpPr>
          <p:grpSpPr>
            <a:xfrm>
              <a:off x="6705600" y="5970648"/>
              <a:ext cx="4114800" cy="2655473"/>
              <a:chOff x="6705600" y="5970648"/>
              <a:chExt cx="4114800" cy="265547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3B59B74-6A71-6B24-C67F-F97BAE32368B}"/>
                  </a:ext>
                </a:extLst>
              </p:cNvPr>
              <p:cNvSpPr/>
              <p:nvPr/>
            </p:nvSpPr>
            <p:spPr>
              <a:xfrm>
                <a:off x="7162800" y="5970648"/>
                <a:ext cx="3657600" cy="2655473"/>
              </a:xfrm>
              <a:prstGeom prst="roundRect">
                <a:avLst>
                  <a:gd name="adj" fmla="val 19489"/>
                </a:avLst>
              </a:prstGeom>
              <a:solidFill>
                <a:srgbClr val="01204C"/>
              </a:solidFill>
              <a:ln w="76200">
                <a:solidFill>
                  <a:schemeClr val="bg1"/>
                </a:solidFill>
              </a:ln>
              <a:effectLst>
                <a:outerShdw blurRad="558800" sx="102000" sy="102000" algn="ctr" rotWithShape="0">
                  <a:srgbClr val="C960D7">
                    <a:alpha val="56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600" b="1">
                  <a:solidFill>
                    <a:prstClr val="white"/>
                  </a:solidFill>
                  <a:latin typeface="Outfit" pitchFamily="2" charset="0"/>
                </a:endParaRPr>
              </a:p>
              <a:p>
                <a:pPr algn="ctr" defTabSz="609630"/>
                <a:endParaRPr lang="en-US" sz="1600" b="1">
                  <a:solidFill>
                    <a:prstClr val="white"/>
                  </a:solidFill>
                  <a:latin typeface="Outfit" pitchFamily="2" charset="0"/>
                </a:endParaRPr>
              </a:p>
              <a:p>
                <a:pPr algn="ctr" defTabSz="609630"/>
                <a:r>
                  <a:rPr lang="en-US" sz="1600" b="1">
                    <a:solidFill>
                      <a:prstClr val="white"/>
                    </a:solidFill>
                    <a:latin typeface="Outfit" pitchFamily="2" charset="0"/>
                  </a:rPr>
                  <a:t>MACHINE LEARNING REVISION</a:t>
                </a:r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14F72040-FCA8-32A8-FC49-E708B1B8782F}"/>
                  </a:ext>
                </a:extLst>
              </p:cNvPr>
              <p:cNvSpPr/>
              <p:nvPr/>
            </p:nvSpPr>
            <p:spPr>
              <a:xfrm>
                <a:off x="6705600" y="7052508"/>
                <a:ext cx="413788" cy="491754"/>
              </a:xfrm>
              <a:prstGeom prst="rightArrow">
                <a:avLst>
                  <a:gd name="adj1" fmla="val 50000"/>
                  <a:gd name="adj2" fmla="val 108606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4" name="Picture 5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085E975-6274-1030-24DC-917CA5C5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646" y="6196813"/>
              <a:ext cx="980445" cy="980445"/>
            </a:xfrm>
            <a:prstGeom prst="rect">
              <a:avLst/>
            </a:prstGeom>
          </p:spPr>
        </p:pic>
      </p:grpSp>
      <p:grpSp>
        <p:nvGrpSpPr>
          <p:cNvPr id="2240" name="Group 2239">
            <a:extLst>
              <a:ext uri="{FF2B5EF4-FFF2-40B4-BE49-F238E27FC236}">
                <a16:creationId xmlns:a16="http://schemas.microsoft.com/office/drawing/2014/main" id="{57272259-E93B-5453-09DC-A8C4236D29AD}"/>
              </a:ext>
            </a:extLst>
          </p:cNvPr>
          <p:cNvGrpSpPr/>
          <p:nvPr/>
        </p:nvGrpSpPr>
        <p:grpSpPr>
          <a:xfrm>
            <a:off x="7223492" y="3980433"/>
            <a:ext cx="2733309" cy="1770315"/>
            <a:chOff x="10835237" y="5970648"/>
            <a:chExt cx="4099963" cy="265547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BAD29FF-F74F-77DF-039E-108540F57C78}"/>
                </a:ext>
              </a:extLst>
            </p:cNvPr>
            <p:cNvGrpSpPr/>
            <p:nvPr/>
          </p:nvGrpSpPr>
          <p:grpSpPr>
            <a:xfrm>
              <a:off x="10835237" y="5970648"/>
              <a:ext cx="4099963" cy="2655473"/>
              <a:chOff x="10835237" y="5970648"/>
              <a:chExt cx="4099963" cy="265547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3E551A48-926A-F8EC-B2E4-2C4F90590CDA}"/>
                  </a:ext>
                </a:extLst>
              </p:cNvPr>
              <p:cNvSpPr/>
              <p:nvPr/>
            </p:nvSpPr>
            <p:spPr>
              <a:xfrm>
                <a:off x="11277600" y="5970648"/>
                <a:ext cx="3657600" cy="2655473"/>
              </a:xfrm>
              <a:prstGeom prst="roundRect">
                <a:avLst>
                  <a:gd name="adj" fmla="val 19489"/>
                </a:avLst>
              </a:prstGeom>
              <a:solidFill>
                <a:srgbClr val="01204C"/>
              </a:solidFill>
              <a:ln w="76200">
                <a:solidFill>
                  <a:schemeClr val="bg1"/>
                </a:solidFill>
              </a:ln>
              <a:effectLst>
                <a:outerShdw blurRad="558800" sx="102000" sy="102000" algn="ctr" rotWithShape="0">
                  <a:srgbClr val="C960D7">
                    <a:alpha val="56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600" b="1">
                  <a:solidFill>
                    <a:prstClr val="white"/>
                  </a:solidFill>
                  <a:latin typeface="Outfit" pitchFamily="2" charset="0"/>
                </a:endParaRPr>
              </a:p>
              <a:p>
                <a:pPr algn="ctr" defTabSz="609630"/>
                <a:endParaRPr lang="en-US" sz="1600" b="1">
                  <a:solidFill>
                    <a:prstClr val="white"/>
                  </a:solidFill>
                  <a:latin typeface="Outfit" pitchFamily="2" charset="0"/>
                </a:endParaRPr>
              </a:p>
              <a:p>
                <a:pPr algn="ctr" defTabSz="609630"/>
                <a:r>
                  <a:rPr lang="en-US" sz="1600" b="1">
                    <a:solidFill>
                      <a:prstClr val="white"/>
                    </a:solidFill>
                    <a:latin typeface="Outfit" pitchFamily="2" charset="0"/>
                  </a:rPr>
                  <a:t>INTERFACE DESIGN &amp; OPTIMIZATION</a:t>
                </a: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C7CAEC21-38EB-0322-EC12-9C14C9276E32}"/>
                  </a:ext>
                </a:extLst>
              </p:cNvPr>
              <p:cNvSpPr/>
              <p:nvPr/>
            </p:nvSpPr>
            <p:spPr>
              <a:xfrm>
                <a:off x="10835237" y="7052508"/>
                <a:ext cx="413788" cy="491754"/>
              </a:xfrm>
              <a:prstGeom prst="rightArrow">
                <a:avLst>
                  <a:gd name="adj1" fmla="val 50000"/>
                  <a:gd name="adj2" fmla="val 108606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6" name="Picture 5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6B00EBDC-FD14-E245-91F1-D1EA19E3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9068" y="6207261"/>
              <a:ext cx="1074664" cy="107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4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3DA5-27C8-DE9E-AC6F-2A1493B4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000"/>
            <a:ext cx="10515600" cy="1014244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latin typeface="Montserrat" panose="00000500000000000000" pitchFamily="2" charset="0"/>
              </a:rPr>
              <a:t>Dataset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4BC28D-C292-B41A-93F4-312143413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188570"/>
              </p:ext>
            </p:extLst>
          </p:nvPr>
        </p:nvGraphicFramePr>
        <p:xfrm>
          <a:off x="838200" y="1406624"/>
          <a:ext cx="10515600" cy="1784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13798564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945524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198665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4717447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68549813"/>
                    </a:ext>
                  </a:extLst>
                </a:gridCol>
              </a:tblGrid>
              <a:tr h="447774"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latin typeface="Outfit" pitchFamily="2" charset="0"/>
                        </a:rPr>
                        <a:t>DataSet</a:t>
                      </a:r>
                      <a:endParaRPr lang="en-US">
                        <a:latin typeface="Outfit" pitchFamily="2" charset="0"/>
                      </a:endParaRP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Number of Real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Number of Fake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Outfit" pitchFamily="2" charset="0"/>
                        </a:rPr>
                        <a:t>Fake Method</a:t>
                      </a:r>
                    </a:p>
                  </a:txBody>
                  <a:tcPr anchor="ctr">
                    <a:solidFill>
                      <a:srgbClr val="CF8E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800893"/>
                  </a:ext>
                </a:extLst>
              </a:tr>
              <a:tr h="4416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OpenForensics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45473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70325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Google Images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GAN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573032"/>
                  </a:ext>
                </a:extLst>
              </a:tr>
              <a:tr h="4477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DFFD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58703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240336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Outfit" pitchFamily="2" charset="0"/>
                        </a:rPr>
                        <a:t>Celebrity Images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latin typeface="Outfit" pitchFamily="2" charset="0"/>
                        </a:rPr>
                        <a:t>FaceForensics</a:t>
                      </a:r>
                      <a:r>
                        <a:rPr lang="en-US">
                          <a:latin typeface="Outfit" pitchFamily="2" charset="0"/>
                        </a:rPr>
                        <a:t>++</a:t>
                      </a:r>
                    </a:p>
                  </a:txBody>
                  <a:tcPr anchor="ctr">
                    <a:solidFill>
                      <a:srgbClr val="EFD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917624"/>
                  </a:ext>
                </a:extLst>
              </a:tr>
              <a:tr h="44777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Generated Photos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10000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Synthetic 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Outfit" pitchFamily="2" charset="0"/>
                        </a:rPr>
                        <a:t>Proprietary Tools</a:t>
                      </a:r>
                    </a:p>
                  </a:txBody>
                  <a:tcPr anchor="ctr">
                    <a:solidFill>
                      <a:srgbClr val="E3BD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02459"/>
                  </a:ext>
                </a:extLst>
              </a:tr>
            </a:tbl>
          </a:graphicData>
        </a:graphic>
      </p:graphicFrame>
      <p:pic>
        <p:nvPicPr>
          <p:cNvPr id="7" name="Picture 6" descr="A close-up of a couple of children&#10;&#10;AI-generated content may be incorrect.">
            <a:extLst>
              <a:ext uri="{FF2B5EF4-FFF2-40B4-BE49-F238E27FC236}">
                <a16:creationId xmlns:a16="http://schemas.microsoft.com/office/drawing/2014/main" id="{E0E72BBA-34E8-7640-0759-CE8EBE29A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2" y="3666415"/>
            <a:ext cx="3209610" cy="2462463"/>
          </a:xfrm>
          <a:prstGeom prst="rect">
            <a:avLst/>
          </a:prstGeom>
        </p:spPr>
      </p:pic>
      <p:pic>
        <p:nvPicPr>
          <p:cNvPr id="9" name="Picture 8" descr="A person wearing glasses and a striped hat&#10;&#10;AI-generated content may be incorrect.">
            <a:extLst>
              <a:ext uri="{FF2B5EF4-FFF2-40B4-BE49-F238E27FC236}">
                <a16:creationId xmlns:a16="http://schemas.microsoft.com/office/drawing/2014/main" id="{48CF3F13-F753-B2ED-21AE-1258938AD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12" y="3666415"/>
            <a:ext cx="3209610" cy="2462463"/>
          </a:xfrm>
          <a:prstGeom prst="rect">
            <a:avLst/>
          </a:prstGeom>
        </p:spPr>
      </p:pic>
      <p:pic>
        <p:nvPicPr>
          <p:cNvPr id="11" name="Picture 10" descr="A collage of people with different facial expressions&#10;&#10;AI-generated content may be incorrect.">
            <a:extLst>
              <a:ext uri="{FF2B5EF4-FFF2-40B4-BE49-F238E27FC236}">
                <a16:creationId xmlns:a16="http://schemas.microsoft.com/office/drawing/2014/main" id="{564AD8B1-D32E-ABB9-3840-C8F0D1F51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34" y="3635216"/>
            <a:ext cx="3830690" cy="2524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684C41-268C-2292-1EE1-5D8AB47569A8}"/>
              </a:ext>
            </a:extLst>
          </p:cNvPr>
          <p:cNvSpPr txBox="1"/>
          <p:nvPr/>
        </p:nvSpPr>
        <p:spPr>
          <a:xfrm>
            <a:off x="7899934" y="6208534"/>
            <a:ext cx="383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Outfit" pitchFamily="2" charset="0"/>
              </a:rPr>
              <a:t>Generated Photos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EEE97-6358-652E-A6F4-BF2ACC4E0F28}"/>
              </a:ext>
            </a:extLst>
          </p:cNvPr>
          <p:cNvSpPr txBox="1"/>
          <p:nvPr/>
        </p:nvSpPr>
        <p:spPr>
          <a:xfrm>
            <a:off x="4310510" y="6172003"/>
            <a:ext cx="3209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Outfit" pitchFamily="2" charset="0"/>
              </a:rPr>
              <a:t>DFFD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CE0481-AC74-1D98-4D44-B44D93FB6761}"/>
              </a:ext>
            </a:extLst>
          </p:cNvPr>
          <p:cNvSpPr txBox="1"/>
          <p:nvPr/>
        </p:nvSpPr>
        <p:spPr>
          <a:xfrm>
            <a:off x="838199" y="6172003"/>
            <a:ext cx="320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chemeClr val="bg1"/>
                </a:solidFill>
                <a:latin typeface="Outfit" pitchFamily="2" charset="0"/>
              </a:rPr>
              <a:t>OpenForensics</a:t>
            </a:r>
            <a:endParaRPr lang="en-US" sz="2000">
              <a:solidFill>
                <a:schemeClr val="bg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3D52-3BF2-CF48-3F09-D0ADE97D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682"/>
            <a:ext cx="12192000" cy="858568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 panose="00000500000000000000" pitchFamily="2" charset="0"/>
              </a:rPr>
              <a:t>Models Used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8A11A2-9371-E39F-894E-E93B393D5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771" y="1315894"/>
            <a:ext cx="5737451" cy="772432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900"/>
              </a:lnSpc>
              <a:spcAft>
                <a:spcPts val="2400"/>
              </a:spcAft>
              <a:buNone/>
            </a:pPr>
            <a:r>
              <a:rPr lang="en-US" sz="3600" b="1" i="0" err="1">
                <a:solidFill>
                  <a:schemeClr val="bg1"/>
                </a:solidFill>
                <a:effectLst/>
                <a:latin typeface="Outfit" pitchFamily="2" charset="0"/>
              </a:rPr>
              <a:t>Xception</a:t>
            </a:r>
            <a:r>
              <a:rPr lang="en-US" sz="3600" b="1" i="0">
                <a:solidFill>
                  <a:schemeClr val="bg1"/>
                </a:solidFill>
                <a:effectLst/>
                <a:latin typeface="Outfit" pitchFamily="2" charset="0"/>
              </a:rPr>
              <a:t> 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9B1E64B-CB0C-0045-8C4A-CC4C971CE316}"/>
              </a:ext>
            </a:extLst>
          </p:cNvPr>
          <p:cNvSpPr txBox="1">
            <a:spLocks/>
          </p:cNvSpPr>
          <p:nvPr/>
        </p:nvSpPr>
        <p:spPr>
          <a:xfrm>
            <a:off x="1158174" y="1322954"/>
            <a:ext cx="3890760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  <a:latin typeface="Outfit" pitchFamily="2" charset="0"/>
              </a:rPr>
              <a:t>Random Forest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3DABE4-D819-61E1-15B5-1DCF799F45C0}"/>
              </a:ext>
            </a:extLst>
          </p:cNvPr>
          <p:cNvSpPr/>
          <p:nvPr/>
        </p:nvSpPr>
        <p:spPr>
          <a:xfrm rot="16200000" flipH="1">
            <a:off x="1238477" y="2954034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A6CF18-073F-BB9C-6CA8-6467882EC08A}"/>
              </a:ext>
            </a:extLst>
          </p:cNvPr>
          <p:cNvCxnSpPr>
            <a:cxnSpLocks/>
            <a:stCxn id="3" idx="5"/>
            <a:endCxn id="69" idx="1"/>
          </p:cNvCxnSpPr>
          <p:nvPr/>
        </p:nvCxnSpPr>
        <p:spPr>
          <a:xfrm>
            <a:off x="1337529" y="3053662"/>
            <a:ext cx="133369" cy="157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673849-0A6C-2CF9-C2BF-69AA13EB55FC}"/>
              </a:ext>
            </a:extLst>
          </p:cNvPr>
          <p:cNvCxnSpPr>
            <a:cxnSpLocks/>
            <a:stCxn id="3" idx="7"/>
            <a:endCxn id="68" idx="3"/>
          </p:cNvCxnSpPr>
          <p:nvPr/>
        </p:nvCxnSpPr>
        <p:spPr>
          <a:xfrm flipH="1">
            <a:off x="1120477" y="3053662"/>
            <a:ext cx="133369" cy="157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71B0C1F5-654F-4872-64F8-2986B848113E}"/>
              </a:ext>
            </a:extLst>
          </p:cNvPr>
          <p:cNvSpPr/>
          <p:nvPr/>
        </p:nvSpPr>
        <p:spPr>
          <a:xfrm rot="16200000" flipH="1">
            <a:off x="1021425" y="3192100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49225F0-2B49-E71C-63D0-3163BA06B96D}"/>
              </a:ext>
            </a:extLst>
          </p:cNvPr>
          <p:cNvSpPr/>
          <p:nvPr/>
        </p:nvSpPr>
        <p:spPr>
          <a:xfrm rot="16200000" flipH="1">
            <a:off x="1455529" y="3192100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4838CE4-DD67-BD57-1DE5-8345F3C1C1AF}"/>
              </a:ext>
            </a:extLst>
          </p:cNvPr>
          <p:cNvSpPr/>
          <p:nvPr/>
        </p:nvSpPr>
        <p:spPr>
          <a:xfrm rot="16200000" flipH="1">
            <a:off x="822796" y="3609007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7A4144A-DEC6-77DA-E9BE-618771E2EF76}"/>
              </a:ext>
            </a:extLst>
          </p:cNvPr>
          <p:cNvSpPr/>
          <p:nvPr/>
        </p:nvSpPr>
        <p:spPr>
          <a:xfrm rot="16200000" flipH="1">
            <a:off x="1238478" y="3358847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C4CACD9-064E-EA6B-54EB-67381138F11F}"/>
              </a:ext>
            </a:extLst>
          </p:cNvPr>
          <p:cNvSpPr/>
          <p:nvPr/>
        </p:nvSpPr>
        <p:spPr>
          <a:xfrm rot="16200000" flipH="1">
            <a:off x="1113084" y="3607076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4964319-5923-5293-A505-542C69A33F29}"/>
              </a:ext>
            </a:extLst>
          </p:cNvPr>
          <p:cNvSpPr/>
          <p:nvPr/>
        </p:nvSpPr>
        <p:spPr>
          <a:xfrm rot="16200000" flipH="1">
            <a:off x="1384060" y="3609008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61BC879-D6DD-2F9E-2E10-350908BCFD76}"/>
              </a:ext>
            </a:extLst>
          </p:cNvPr>
          <p:cNvSpPr/>
          <p:nvPr/>
        </p:nvSpPr>
        <p:spPr>
          <a:xfrm rot="16200000" flipH="1">
            <a:off x="1674862" y="3606756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EEA3D3D-5DCD-BBA4-456B-9EF647DE05BA}"/>
              </a:ext>
            </a:extLst>
          </p:cNvPr>
          <p:cNvCxnSpPr>
            <a:cxnSpLocks/>
            <a:stCxn id="68" idx="7"/>
            <a:endCxn id="70" idx="3"/>
          </p:cNvCxnSpPr>
          <p:nvPr/>
        </p:nvCxnSpPr>
        <p:spPr>
          <a:xfrm flipH="1">
            <a:off x="921848" y="3291728"/>
            <a:ext cx="114946" cy="335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7924C03-BA97-F0E1-8FFD-4A442D4525CD}"/>
              </a:ext>
            </a:extLst>
          </p:cNvPr>
          <p:cNvCxnSpPr>
            <a:cxnSpLocks/>
            <a:stCxn id="68" idx="5"/>
            <a:endCxn id="71" idx="1"/>
          </p:cNvCxnSpPr>
          <p:nvPr/>
        </p:nvCxnSpPr>
        <p:spPr>
          <a:xfrm>
            <a:off x="1120477" y="3291728"/>
            <a:ext cx="133370" cy="85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D070E62-B63F-D2AF-3BBA-C6F67672A61C}"/>
              </a:ext>
            </a:extLst>
          </p:cNvPr>
          <p:cNvCxnSpPr>
            <a:cxnSpLocks/>
            <a:stCxn id="69" idx="7"/>
            <a:endCxn id="71" idx="3"/>
          </p:cNvCxnSpPr>
          <p:nvPr/>
        </p:nvCxnSpPr>
        <p:spPr>
          <a:xfrm flipH="1">
            <a:off x="1337530" y="3291728"/>
            <a:ext cx="133368" cy="85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FA96F49-A107-F657-13A1-0CB31320CD03}"/>
              </a:ext>
            </a:extLst>
          </p:cNvPr>
          <p:cNvCxnSpPr>
            <a:cxnSpLocks/>
            <a:stCxn id="68" idx="6"/>
            <a:endCxn id="72" idx="2"/>
          </p:cNvCxnSpPr>
          <p:nvPr/>
        </p:nvCxnSpPr>
        <p:spPr>
          <a:xfrm>
            <a:off x="1078636" y="3308484"/>
            <a:ext cx="91659" cy="300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7513F53-3968-B815-B39D-077105B4B08C}"/>
              </a:ext>
            </a:extLst>
          </p:cNvPr>
          <p:cNvCxnSpPr>
            <a:cxnSpLocks/>
            <a:stCxn id="69" idx="6"/>
            <a:endCxn id="73" idx="2"/>
          </p:cNvCxnSpPr>
          <p:nvPr/>
        </p:nvCxnSpPr>
        <p:spPr>
          <a:xfrm flipH="1">
            <a:off x="1441271" y="3308484"/>
            <a:ext cx="71469" cy="302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3FAC944-3000-7043-5A14-0E36D665CE40}"/>
              </a:ext>
            </a:extLst>
          </p:cNvPr>
          <p:cNvCxnSpPr>
            <a:cxnSpLocks/>
            <a:stCxn id="69" idx="5"/>
            <a:endCxn id="74" idx="1"/>
          </p:cNvCxnSpPr>
          <p:nvPr/>
        </p:nvCxnSpPr>
        <p:spPr>
          <a:xfrm>
            <a:off x="1554581" y="3291728"/>
            <a:ext cx="135650" cy="3337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EA547452-42C3-7509-0C6C-20714B31214B}"/>
              </a:ext>
            </a:extLst>
          </p:cNvPr>
          <p:cNvSpPr/>
          <p:nvPr/>
        </p:nvSpPr>
        <p:spPr>
          <a:xfrm rot="16200000" flipH="1">
            <a:off x="3105518" y="2954036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3AD3108-C3D4-09D9-94C8-7C3F75542ACE}"/>
              </a:ext>
            </a:extLst>
          </p:cNvPr>
          <p:cNvCxnSpPr>
            <a:cxnSpLocks/>
            <a:stCxn id="99" idx="5"/>
            <a:endCxn id="103" idx="1"/>
          </p:cNvCxnSpPr>
          <p:nvPr/>
        </p:nvCxnSpPr>
        <p:spPr>
          <a:xfrm>
            <a:off x="3204570" y="3053664"/>
            <a:ext cx="133369" cy="157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88495E6-BD68-4C4E-547B-E2D606BC5382}"/>
              </a:ext>
            </a:extLst>
          </p:cNvPr>
          <p:cNvCxnSpPr>
            <a:cxnSpLocks/>
            <a:stCxn id="99" idx="7"/>
            <a:endCxn id="102" idx="3"/>
          </p:cNvCxnSpPr>
          <p:nvPr/>
        </p:nvCxnSpPr>
        <p:spPr>
          <a:xfrm flipH="1">
            <a:off x="2987518" y="3053664"/>
            <a:ext cx="133369" cy="157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id="{629A2BF7-8FE0-240E-376C-B826C3B856B7}"/>
              </a:ext>
            </a:extLst>
          </p:cNvPr>
          <p:cNvSpPr/>
          <p:nvPr/>
        </p:nvSpPr>
        <p:spPr>
          <a:xfrm rot="16200000" flipH="1">
            <a:off x="2888466" y="3192102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874D99C-8992-C86D-A37F-0C01E63AD38E}"/>
              </a:ext>
            </a:extLst>
          </p:cNvPr>
          <p:cNvSpPr/>
          <p:nvPr/>
        </p:nvSpPr>
        <p:spPr>
          <a:xfrm rot="16200000" flipH="1">
            <a:off x="3322570" y="3192102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032FADC-A198-1D30-8612-3CB02A4D04DA}"/>
              </a:ext>
            </a:extLst>
          </p:cNvPr>
          <p:cNvSpPr/>
          <p:nvPr/>
        </p:nvSpPr>
        <p:spPr>
          <a:xfrm rot="16200000" flipH="1">
            <a:off x="2689837" y="3609009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3C2F2B2-21BF-5BB1-8FC9-E2B480A19158}"/>
              </a:ext>
            </a:extLst>
          </p:cNvPr>
          <p:cNvSpPr/>
          <p:nvPr/>
        </p:nvSpPr>
        <p:spPr>
          <a:xfrm rot="16200000" flipH="1">
            <a:off x="3105519" y="3358849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A9BBC7D-F8B1-5E03-5FF7-B0097964C193}"/>
              </a:ext>
            </a:extLst>
          </p:cNvPr>
          <p:cNvSpPr/>
          <p:nvPr/>
        </p:nvSpPr>
        <p:spPr>
          <a:xfrm rot="16200000" flipH="1">
            <a:off x="2980125" y="3607078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DD6449F-3818-5988-BF51-8DD7C9CD825A}"/>
              </a:ext>
            </a:extLst>
          </p:cNvPr>
          <p:cNvSpPr/>
          <p:nvPr/>
        </p:nvSpPr>
        <p:spPr>
          <a:xfrm rot="16200000" flipH="1">
            <a:off x="3251101" y="3609010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D6DE95F-1E9F-0C45-721F-928F6DF58242}"/>
              </a:ext>
            </a:extLst>
          </p:cNvPr>
          <p:cNvSpPr/>
          <p:nvPr/>
        </p:nvSpPr>
        <p:spPr>
          <a:xfrm rot="16200000" flipH="1">
            <a:off x="3541903" y="3606758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51A47AA-F14E-0A40-4C3F-A01736625D05}"/>
              </a:ext>
            </a:extLst>
          </p:cNvPr>
          <p:cNvCxnSpPr>
            <a:cxnSpLocks/>
            <a:stCxn id="102" idx="7"/>
            <a:endCxn id="104" idx="3"/>
          </p:cNvCxnSpPr>
          <p:nvPr/>
        </p:nvCxnSpPr>
        <p:spPr>
          <a:xfrm flipH="1">
            <a:off x="2788889" y="3291730"/>
            <a:ext cx="114946" cy="335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8F5D3F6-2051-A912-A792-09096E8181F6}"/>
              </a:ext>
            </a:extLst>
          </p:cNvPr>
          <p:cNvCxnSpPr>
            <a:cxnSpLocks/>
            <a:stCxn id="102" idx="5"/>
            <a:endCxn id="105" idx="1"/>
          </p:cNvCxnSpPr>
          <p:nvPr/>
        </p:nvCxnSpPr>
        <p:spPr>
          <a:xfrm>
            <a:off x="2987518" y="3291730"/>
            <a:ext cx="133370" cy="85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F156618-33CE-EC35-EF2C-C7710CC2AAD8}"/>
              </a:ext>
            </a:extLst>
          </p:cNvPr>
          <p:cNvCxnSpPr>
            <a:cxnSpLocks/>
            <a:stCxn id="103" idx="7"/>
            <a:endCxn id="105" idx="3"/>
          </p:cNvCxnSpPr>
          <p:nvPr/>
        </p:nvCxnSpPr>
        <p:spPr>
          <a:xfrm flipH="1">
            <a:off x="3204571" y="3291730"/>
            <a:ext cx="133368" cy="85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B02DA91-7C82-CD67-8DE7-B21E07E4B89A}"/>
              </a:ext>
            </a:extLst>
          </p:cNvPr>
          <p:cNvCxnSpPr>
            <a:cxnSpLocks/>
            <a:stCxn id="102" idx="6"/>
            <a:endCxn id="106" idx="2"/>
          </p:cNvCxnSpPr>
          <p:nvPr/>
        </p:nvCxnSpPr>
        <p:spPr>
          <a:xfrm>
            <a:off x="2945677" y="3308486"/>
            <a:ext cx="91659" cy="300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11DBB44-F27B-F7FF-E29E-69DC0CEB35FE}"/>
              </a:ext>
            </a:extLst>
          </p:cNvPr>
          <p:cNvCxnSpPr>
            <a:cxnSpLocks/>
            <a:stCxn id="103" idx="6"/>
            <a:endCxn id="107" idx="2"/>
          </p:cNvCxnSpPr>
          <p:nvPr/>
        </p:nvCxnSpPr>
        <p:spPr>
          <a:xfrm flipH="1">
            <a:off x="3308312" y="3308486"/>
            <a:ext cx="71469" cy="302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95F6500-5307-4A52-96CA-5D65DB049F6E}"/>
              </a:ext>
            </a:extLst>
          </p:cNvPr>
          <p:cNvCxnSpPr>
            <a:cxnSpLocks/>
            <a:stCxn id="103" idx="5"/>
            <a:endCxn id="108" idx="1"/>
          </p:cNvCxnSpPr>
          <p:nvPr/>
        </p:nvCxnSpPr>
        <p:spPr>
          <a:xfrm>
            <a:off x="3421622" y="3291730"/>
            <a:ext cx="135650" cy="3337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EFD653ED-F692-D0E5-DCC7-6F7E9261DFB5}"/>
              </a:ext>
            </a:extLst>
          </p:cNvPr>
          <p:cNvSpPr/>
          <p:nvPr/>
        </p:nvSpPr>
        <p:spPr>
          <a:xfrm rot="16200000" flipH="1">
            <a:off x="4967346" y="2952517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2452B61-6F48-4C37-1D7E-6C851CAD3FB3}"/>
              </a:ext>
            </a:extLst>
          </p:cNvPr>
          <p:cNvCxnSpPr>
            <a:cxnSpLocks/>
            <a:stCxn id="115" idx="5"/>
            <a:endCxn id="119" idx="1"/>
          </p:cNvCxnSpPr>
          <p:nvPr/>
        </p:nvCxnSpPr>
        <p:spPr>
          <a:xfrm>
            <a:off x="5066398" y="3052145"/>
            <a:ext cx="133369" cy="157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1CE2517-863A-7EE2-A18F-A63B3EBA4EAB}"/>
              </a:ext>
            </a:extLst>
          </p:cNvPr>
          <p:cNvCxnSpPr>
            <a:cxnSpLocks/>
            <a:stCxn id="115" idx="7"/>
            <a:endCxn id="118" idx="3"/>
          </p:cNvCxnSpPr>
          <p:nvPr/>
        </p:nvCxnSpPr>
        <p:spPr>
          <a:xfrm flipH="1">
            <a:off x="4849346" y="3052145"/>
            <a:ext cx="133369" cy="157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90265190-7D67-5663-8D66-90DC084AD378}"/>
              </a:ext>
            </a:extLst>
          </p:cNvPr>
          <p:cNvSpPr/>
          <p:nvPr/>
        </p:nvSpPr>
        <p:spPr>
          <a:xfrm rot="16200000" flipH="1">
            <a:off x="4750294" y="3190583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D15C81-1D7F-17E0-CFC5-6E6DD3AC7D87}"/>
              </a:ext>
            </a:extLst>
          </p:cNvPr>
          <p:cNvSpPr/>
          <p:nvPr/>
        </p:nvSpPr>
        <p:spPr>
          <a:xfrm rot="16200000" flipH="1">
            <a:off x="5184398" y="3190583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92A99C6-B9FA-E4D8-9C75-1DCF635A9C68}"/>
              </a:ext>
            </a:extLst>
          </p:cNvPr>
          <p:cNvSpPr/>
          <p:nvPr/>
        </p:nvSpPr>
        <p:spPr>
          <a:xfrm rot="16200000" flipH="1">
            <a:off x="4551665" y="3607490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BA6BE288-3260-DF61-2AEA-056B18286EF1}"/>
              </a:ext>
            </a:extLst>
          </p:cNvPr>
          <p:cNvSpPr/>
          <p:nvPr/>
        </p:nvSpPr>
        <p:spPr>
          <a:xfrm rot="16200000" flipH="1">
            <a:off x="4967347" y="3357330"/>
            <a:ext cx="114420" cy="1183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005AFE6-649C-9678-EDB3-3BD53075F079}"/>
              </a:ext>
            </a:extLst>
          </p:cNvPr>
          <p:cNvSpPr/>
          <p:nvPr/>
        </p:nvSpPr>
        <p:spPr>
          <a:xfrm rot="16200000" flipH="1">
            <a:off x="4841953" y="3605559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3E17DFB-7FB2-2F96-C166-410BFA48586F}"/>
              </a:ext>
            </a:extLst>
          </p:cNvPr>
          <p:cNvSpPr/>
          <p:nvPr/>
        </p:nvSpPr>
        <p:spPr>
          <a:xfrm rot="16200000" flipH="1">
            <a:off x="5112929" y="3607491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9AD4BC7-BF65-5B69-4D00-B629BDA1E70A}"/>
              </a:ext>
            </a:extLst>
          </p:cNvPr>
          <p:cNvSpPr/>
          <p:nvPr/>
        </p:nvSpPr>
        <p:spPr>
          <a:xfrm rot="16200000" flipH="1">
            <a:off x="5403731" y="3605239"/>
            <a:ext cx="114420" cy="118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DBB535D-F1E4-2D8D-1CB0-957CAF3332C4}"/>
              </a:ext>
            </a:extLst>
          </p:cNvPr>
          <p:cNvCxnSpPr>
            <a:cxnSpLocks/>
            <a:stCxn id="118" idx="7"/>
            <a:endCxn id="120" idx="3"/>
          </p:cNvCxnSpPr>
          <p:nvPr/>
        </p:nvCxnSpPr>
        <p:spPr>
          <a:xfrm flipH="1">
            <a:off x="4650717" y="3290211"/>
            <a:ext cx="114946" cy="335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B27561D-C698-8C8A-CE79-D195E02D8E55}"/>
              </a:ext>
            </a:extLst>
          </p:cNvPr>
          <p:cNvCxnSpPr>
            <a:cxnSpLocks/>
            <a:stCxn id="118" idx="5"/>
            <a:endCxn id="121" idx="1"/>
          </p:cNvCxnSpPr>
          <p:nvPr/>
        </p:nvCxnSpPr>
        <p:spPr>
          <a:xfrm>
            <a:off x="4849346" y="3290211"/>
            <a:ext cx="133370" cy="85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45A3C33-D77D-30C8-3AF9-6B51E640E6E2}"/>
              </a:ext>
            </a:extLst>
          </p:cNvPr>
          <p:cNvCxnSpPr>
            <a:cxnSpLocks/>
            <a:stCxn id="119" idx="7"/>
            <a:endCxn id="121" idx="3"/>
          </p:cNvCxnSpPr>
          <p:nvPr/>
        </p:nvCxnSpPr>
        <p:spPr>
          <a:xfrm flipH="1">
            <a:off x="5066399" y="3290211"/>
            <a:ext cx="133368" cy="85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C39F5B2-1A37-3143-A771-7E53F0B9E883}"/>
              </a:ext>
            </a:extLst>
          </p:cNvPr>
          <p:cNvCxnSpPr>
            <a:cxnSpLocks/>
            <a:stCxn id="118" idx="6"/>
            <a:endCxn id="122" idx="2"/>
          </p:cNvCxnSpPr>
          <p:nvPr/>
        </p:nvCxnSpPr>
        <p:spPr>
          <a:xfrm>
            <a:off x="4807505" y="3306967"/>
            <a:ext cx="91659" cy="300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0DD897FF-8E9C-77D8-FB84-0D32A1F80912}"/>
              </a:ext>
            </a:extLst>
          </p:cNvPr>
          <p:cNvCxnSpPr>
            <a:cxnSpLocks/>
            <a:stCxn id="119" idx="6"/>
            <a:endCxn id="123" idx="2"/>
          </p:cNvCxnSpPr>
          <p:nvPr/>
        </p:nvCxnSpPr>
        <p:spPr>
          <a:xfrm flipH="1">
            <a:off x="5170140" y="3306967"/>
            <a:ext cx="71469" cy="302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BC31ACE-4487-A6DE-8EC3-04D1B3D3589F}"/>
              </a:ext>
            </a:extLst>
          </p:cNvPr>
          <p:cNvCxnSpPr>
            <a:cxnSpLocks/>
            <a:stCxn id="119" idx="5"/>
            <a:endCxn id="124" idx="1"/>
          </p:cNvCxnSpPr>
          <p:nvPr/>
        </p:nvCxnSpPr>
        <p:spPr>
          <a:xfrm>
            <a:off x="5283450" y="3290211"/>
            <a:ext cx="135650" cy="3337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Content Placeholder 6">
            <a:extLst>
              <a:ext uri="{FF2B5EF4-FFF2-40B4-BE49-F238E27FC236}">
                <a16:creationId xmlns:a16="http://schemas.microsoft.com/office/drawing/2014/main" id="{302631E2-E651-553A-B91F-4AB9E4C2F190}"/>
              </a:ext>
            </a:extLst>
          </p:cNvPr>
          <p:cNvSpPr txBox="1">
            <a:spLocks/>
          </p:cNvSpPr>
          <p:nvPr/>
        </p:nvSpPr>
        <p:spPr>
          <a:xfrm>
            <a:off x="730538" y="1891907"/>
            <a:ext cx="4719298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Dataset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A85E0ED-C4E9-320A-56D5-F0DD44CD8DBF}"/>
              </a:ext>
            </a:extLst>
          </p:cNvPr>
          <p:cNvSpPr/>
          <p:nvPr/>
        </p:nvSpPr>
        <p:spPr>
          <a:xfrm flipH="1">
            <a:off x="3845785" y="3353695"/>
            <a:ext cx="78259" cy="63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201247C-7CD4-0423-2493-2F0DD532BE1F}"/>
              </a:ext>
            </a:extLst>
          </p:cNvPr>
          <p:cNvSpPr/>
          <p:nvPr/>
        </p:nvSpPr>
        <p:spPr>
          <a:xfrm flipH="1">
            <a:off x="4002493" y="3353695"/>
            <a:ext cx="78259" cy="63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EFD21AB-88DE-1F3A-A46F-81B4DF5113A7}"/>
              </a:ext>
            </a:extLst>
          </p:cNvPr>
          <p:cNvSpPr/>
          <p:nvPr/>
        </p:nvSpPr>
        <p:spPr>
          <a:xfrm flipH="1">
            <a:off x="4153637" y="3353694"/>
            <a:ext cx="78259" cy="63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ontent Placeholder 6">
            <a:extLst>
              <a:ext uri="{FF2B5EF4-FFF2-40B4-BE49-F238E27FC236}">
                <a16:creationId xmlns:a16="http://schemas.microsoft.com/office/drawing/2014/main" id="{25203B73-2B73-A98D-8E9A-0DFCD8FC7692}"/>
              </a:ext>
            </a:extLst>
          </p:cNvPr>
          <p:cNvSpPr txBox="1">
            <a:spLocks/>
          </p:cNvSpPr>
          <p:nvPr/>
        </p:nvSpPr>
        <p:spPr>
          <a:xfrm>
            <a:off x="4227454" y="3640896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Outfit" pitchFamily="2" charset="0"/>
              </a:rPr>
              <a:t>Decision Tree N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05D93F12-FCD3-A367-566E-CD19474583D2}"/>
              </a:ext>
            </a:extLst>
          </p:cNvPr>
          <p:cNvCxnSpPr>
            <a:cxnSpLocks/>
          </p:cNvCxnSpPr>
          <p:nvPr/>
        </p:nvCxnSpPr>
        <p:spPr>
          <a:xfrm flipH="1">
            <a:off x="5060891" y="4178557"/>
            <a:ext cx="1" cy="492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Content Placeholder 6">
            <a:extLst>
              <a:ext uri="{FF2B5EF4-FFF2-40B4-BE49-F238E27FC236}">
                <a16:creationId xmlns:a16="http://schemas.microsoft.com/office/drawing/2014/main" id="{0D100F94-5D22-FB55-7648-76AD0C43D589}"/>
              </a:ext>
            </a:extLst>
          </p:cNvPr>
          <p:cNvSpPr txBox="1">
            <a:spLocks/>
          </p:cNvSpPr>
          <p:nvPr/>
        </p:nvSpPr>
        <p:spPr>
          <a:xfrm>
            <a:off x="4227454" y="4671302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Result N</a:t>
            </a:r>
          </a:p>
        </p:txBody>
      </p:sp>
      <p:sp>
        <p:nvSpPr>
          <p:cNvPr id="132" name="Content Placeholder 6">
            <a:extLst>
              <a:ext uri="{FF2B5EF4-FFF2-40B4-BE49-F238E27FC236}">
                <a16:creationId xmlns:a16="http://schemas.microsoft.com/office/drawing/2014/main" id="{BE052475-863D-39D3-A0D9-ED44DBF51CE7}"/>
              </a:ext>
            </a:extLst>
          </p:cNvPr>
          <p:cNvSpPr txBox="1">
            <a:spLocks/>
          </p:cNvSpPr>
          <p:nvPr/>
        </p:nvSpPr>
        <p:spPr>
          <a:xfrm>
            <a:off x="462420" y="3631077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Outfit" pitchFamily="2" charset="0"/>
              </a:rPr>
              <a:t>Decision Tree 1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705B867-D5A7-03C5-98E5-4E0C43BE55B5}"/>
              </a:ext>
            </a:extLst>
          </p:cNvPr>
          <p:cNvCxnSpPr>
            <a:cxnSpLocks/>
          </p:cNvCxnSpPr>
          <p:nvPr/>
        </p:nvCxnSpPr>
        <p:spPr>
          <a:xfrm flipH="1">
            <a:off x="1295857" y="4167050"/>
            <a:ext cx="1" cy="492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Content Placeholder 6">
            <a:extLst>
              <a:ext uri="{FF2B5EF4-FFF2-40B4-BE49-F238E27FC236}">
                <a16:creationId xmlns:a16="http://schemas.microsoft.com/office/drawing/2014/main" id="{E36FF334-A46A-E508-E97D-A0A38D106B72}"/>
              </a:ext>
            </a:extLst>
          </p:cNvPr>
          <p:cNvSpPr txBox="1">
            <a:spLocks/>
          </p:cNvSpPr>
          <p:nvPr/>
        </p:nvSpPr>
        <p:spPr>
          <a:xfrm>
            <a:off x="462420" y="4671300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Result 1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75EFAA7-2975-04D5-C2CA-727E86AE1C23}"/>
              </a:ext>
            </a:extLst>
          </p:cNvPr>
          <p:cNvCxnSpPr>
            <a:cxnSpLocks/>
          </p:cNvCxnSpPr>
          <p:nvPr/>
        </p:nvCxnSpPr>
        <p:spPr>
          <a:xfrm>
            <a:off x="1417751" y="5280768"/>
            <a:ext cx="899620" cy="27264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52F1C636-1877-694B-22D7-173036328715}"/>
              </a:ext>
            </a:extLst>
          </p:cNvPr>
          <p:cNvCxnSpPr>
            <a:cxnSpLocks/>
          </p:cNvCxnSpPr>
          <p:nvPr/>
        </p:nvCxnSpPr>
        <p:spPr>
          <a:xfrm flipH="1">
            <a:off x="4048527" y="5245127"/>
            <a:ext cx="904505" cy="30258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Content Placeholder 6">
            <a:extLst>
              <a:ext uri="{FF2B5EF4-FFF2-40B4-BE49-F238E27FC236}">
                <a16:creationId xmlns:a16="http://schemas.microsoft.com/office/drawing/2014/main" id="{7C93FEE8-D4CE-7FCD-D795-6C6BF0D522A1}"/>
              </a:ext>
            </a:extLst>
          </p:cNvPr>
          <p:cNvSpPr txBox="1">
            <a:spLocks/>
          </p:cNvSpPr>
          <p:nvPr/>
        </p:nvSpPr>
        <p:spPr>
          <a:xfrm>
            <a:off x="2344937" y="3640896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  <a:latin typeface="Outfit" pitchFamily="2" charset="0"/>
              </a:rPr>
              <a:t>Decision Tree 2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75FBC354-1DA6-F89B-8B3C-F61D0FFACCDF}"/>
              </a:ext>
            </a:extLst>
          </p:cNvPr>
          <p:cNvCxnSpPr>
            <a:cxnSpLocks/>
          </p:cNvCxnSpPr>
          <p:nvPr/>
        </p:nvCxnSpPr>
        <p:spPr>
          <a:xfrm flipH="1">
            <a:off x="3178374" y="4167050"/>
            <a:ext cx="1" cy="4927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Content Placeholder 6">
            <a:extLst>
              <a:ext uri="{FF2B5EF4-FFF2-40B4-BE49-F238E27FC236}">
                <a16:creationId xmlns:a16="http://schemas.microsoft.com/office/drawing/2014/main" id="{B128F605-6BDB-5B4B-2F22-2AC3FD129CC4}"/>
              </a:ext>
            </a:extLst>
          </p:cNvPr>
          <p:cNvSpPr txBox="1">
            <a:spLocks/>
          </p:cNvSpPr>
          <p:nvPr/>
        </p:nvSpPr>
        <p:spPr>
          <a:xfrm>
            <a:off x="2344937" y="4671301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Result 2</a:t>
            </a:r>
          </a:p>
        </p:txBody>
      </p:sp>
      <p:sp>
        <p:nvSpPr>
          <p:cNvPr id="148" name="Content Placeholder 6">
            <a:extLst>
              <a:ext uri="{FF2B5EF4-FFF2-40B4-BE49-F238E27FC236}">
                <a16:creationId xmlns:a16="http://schemas.microsoft.com/office/drawing/2014/main" id="{6EA8B802-7B41-1854-FF78-B41BB0C944C2}"/>
              </a:ext>
            </a:extLst>
          </p:cNvPr>
          <p:cNvSpPr txBox="1">
            <a:spLocks/>
          </p:cNvSpPr>
          <p:nvPr/>
        </p:nvSpPr>
        <p:spPr>
          <a:xfrm>
            <a:off x="2344937" y="5211929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Averaging</a:t>
            </a:r>
          </a:p>
        </p:txBody>
      </p:sp>
      <p:sp>
        <p:nvSpPr>
          <p:cNvPr id="149" name="Content Placeholder 6">
            <a:extLst>
              <a:ext uri="{FF2B5EF4-FFF2-40B4-BE49-F238E27FC236}">
                <a16:creationId xmlns:a16="http://schemas.microsoft.com/office/drawing/2014/main" id="{62D8DE6B-C9B4-7D22-A575-704872BE70A2}"/>
              </a:ext>
            </a:extLst>
          </p:cNvPr>
          <p:cNvSpPr txBox="1">
            <a:spLocks/>
          </p:cNvSpPr>
          <p:nvPr/>
        </p:nvSpPr>
        <p:spPr>
          <a:xfrm>
            <a:off x="2344937" y="5751265"/>
            <a:ext cx="1666875" cy="53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Final Result</a:t>
            </a: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87FDEB53-3D21-4059-4858-1D2C8005E08B}"/>
              </a:ext>
            </a:extLst>
          </p:cNvPr>
          <p:cNvCxnSpPr>
            <a:cxnSpLocks/>
          </p:cNvCxnSpPr>
          <p:nvPr/>
        </p:nvCxnSpPr>
        <p:spPr>
          <a:xfrm>
            <a:off x="3178374" y="5216680"/>
            <a:ext cx="0" cy="18570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5982DB1E-A752-2083-110E-FB8D48F1F244}"/>
              </a:ext>
            </a:extLst>
          </p:cNvPr>
          <p:cNvCxnSpPr>
            <a:cxnSpLocks/>
          </p:cNvCxnSpPr>
          <p:nvPr/>
        </p:nvCxnSpPr>
        <p:spPr>
          <a:xfrm>
            <a:off x="3178374" y="5747902"/>
            <a:ext cx="0" cy="19198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08070610-7B23-49F3-6295-80C7D76C7778}"/>
              </a:ext>
            </a:extLst>
          </p:cNvPr>
          <p:cNvCxnSpPr>
            <a:cxnSpLocks/>
          </p:cNvCxnSpPr>
          <p:nvPr/>
        </p:nvCxnSpPr>
        <p:spPr>
          <a:xfrm flipH="1">
            <a:off x="1337529" y="2536816"/>
            <a:ext cx="668081" cy="2807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EBB47F9D-886F-26B3-0A6B-23963183D550}"/>
              </a:ext>
            </a:extLst>
          </p:cNvPr>
          <p:cNvCxnSpPr>
            <a:cxnSpLocks/>
          </p:cNvCxnSpPr>
          <p:nvPr/>
        </p:nvCxnSpPr>
        <p:spPr>
          <a:xfrm>
            <a:off x="3120887" y="2558776"/>
            <a:ext cx="0" cy="20567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Oval 174">
            <a:extLst>
              <a:ext uri="{FF2B5EF4-FFF2-40B4-BE49-F238E27FC236}">
                <a16:creationId xmlns:a16="http://schemas.microsoft.com/office/drawing/2014/main" id="{D9F049AB-A65E-F3CD-A81C-84A8138CC0A4}"/>
              </a:ext>
            </a:extLst>
          </p:cNvPr>
          <p:cNvSpPr/>
          <p:nvPr/>
        </p:nvSpPr>
        <p:spPr>
          <a:xfrm rot="16200000" flipH="1">
            <a:off x="7800546" y="2561491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9C173A99-5096-655F-1F72-6CA119054598}"/>
              </a:ext>
            </a:extLst>
          </p:cNvPr>
          <p:cNvSpPr/>
          <p:nvPr/>
        </p:nvSpPr>
        <p:spPr>
          <a:xfrm rot="16200000" flipH="1">
            <a:off x="8502303" y="2561491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84CDF1A8-9A18-0727-FE7F-A17058F190B0}"/>
              </a:ext>
            </a:extLst>
          </p:cNvPr>
          <p:cNvSpPr/>
          <p:nvPr/>
        </p:nvSpPr>
        <p:spPr>
          <a:xfrm rot="16200000" flipH="1">
            <a:off x="9171031" y="2561492"/>
            <a:ext cx="495100" cy="51209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66407024-F433-5186-D5B3-031A2ACBA326}"/>
              </a:ext>
            </a:extLst>
          </p:cNvPr>
          <p:cNvSpPr/>
          <p:nvPr/>
        </p:nvSpPr>
        <p:spPr>
          <a:xfrm rot="16200000" flipH="1">
            <a:off x="7800546" y="3237491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8BBFB90D-9408-E7D2-2329-E1279F2F65EA}"/>
              </a:ext>
            </a:extLst>
          </p:cNvPr>
          <p:cNvSpPr/>
          <p:nvPr/>
        </p:nvSpPr>
        <p:spPr>
          <a:xfrm rot="16200000" flipH="1">
            <a:off x="8502303" y="3237491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E6FC0249-4E52-A105-C422-5C2A46117F1E}"/>
              </a:ext>
            </a:extLst>
          </p:cNvPr>
          <p:cNvSpPr/>
          <p:nvPr/>
        </p:nvSpPr>
        <p:spPr>
          <a:xfrm rot="16200000" flipH="1">
            <a:off x="9171031" y="3237491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5C27A967-EABA-387E-293A-8F0E861AA039}"/>
              </a:ext>
            </a:extLst>
          </p:cNvPr>
          <p:cNvSpPr/>
          <p:nvPr/>
        </p:nvSpPr>
        <p:spPr>
          <a:xfrm rot="16200000" flipH="1">
            <a:off x="7800546" y="3865570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1748019-C667-4D62-85A3-AA26159ABD82}"/>
              </a:ext>
            </a:extLst>
          </p:cNvPr>
          <p:cNvSpPr/>
          <p:nvPr/>
        </p:nvSpPr>
        <p:spPr>
          <a:xfrm rot="16200000" flipH="1">
            <a:off x="8502302" y="3865570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9D3C07F0-EC39-2F7C-18F9-95A90A5A4000}"/>
              </a:ext>
            </a:extLst>
          </p:cNvPr>
          <p:cNvSpPr/>
          <p:nvPr/>
        </p:nvSpPr>
        <p:spPr>
          <a:xfrm rot="16200000" flipH="1">
            <a:off x="9171031" y="3865570"/>
            <a:ext cx="495101" cy="512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8A945ED-B908-2398-1A00-DE9CAA46E59B}"/>
              </a:ext>
            </a:extLst>
          </p:cNvPr>
          <p:cNvCxnSpPr>
            <a:cxnSpLocks/>
          </p:cNvCxnSpPr>
          <p:nvPr/>
        </p:nvCxnSpPr>
        <p:spPr>
          <a:xfrm>
            <a:off x="7370675" y="3916677"/>
            <a:ext cx="231941" cy="19086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2EF429C-4EBE-1AE3-F8FE-F4AF776D0D9F}"/>
              </a:ext>
            </a:extLst>
          </p:cNvPr>
          <p:cNvCxnSpPr>
            <a:cxnSpLocks/>
          </p:cNvCxnSpPr>
          <p:nvPr/>
        </p:nvCxnSpPr>
        <p:spPr>
          <a:xfrm flipV="1">
            <a:off x="7306288" y="2956062"/>
            <a:ext cx="298755" cy="18946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3EEE170D-3B3A-D616-1D98-EF1031E9640A}"/>
              </a:ext>
            </a:extLst>
          </p:cNvPr>
          <p:cNvCxnSpPr>
            <a:cxnSpLocks/>
          </p:cNvCxnSpPr>
          <p:nvPr/>
        </p:nvCxnSpPr>
        <p:spPr>
          <a:xfrm>
            <a:off x="7311034" y="3493537"/>
            <a:ext cx="33602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Content Placeholder 6">
            <a:extLst>
              <a:ext uri="{FF2B5EF4-FFF2-40B4-BE49-F238E27FC236}">
                <a16:creationId xmlns:a16="http://schemas.microsoft.com/office/drawing/2014/main" id="{8C57E139-60D1-028E-871F-F1D0397E7D03}"/>
              </a:ext>
            </a:extLst>
          </p:cNvPr>
          <p:cNvSpPr txBox="1">
            <a:spLocks/>
          </p:cNvSpPr>
          <p:nvPr/>
        </p:nvSpPr>
        <p:spPr>
          <a:xfrm>
            <a:off x="6338887" y="3225551"/>
            <a:ext cx="1012715" cy="535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Input</a:t>
            </a:r>
          </a:p>
        </p:txBody>
      </p:sp>
      <p:sp>
        <p:nvSpPr>
          <p:cNvPr id="200" name="Content Placeholder 6">
            <a:extLst>
              <a:ext uri="{FF2B5EF4-FFF2-40B4-BE49-F238E27FC236}">
                <a16:creationId xmlns:a16="http://schemas.microsoft.com/office/drawing/2014/main" id="{E81491BF-F1CB-FC8A-C40F-CEE2A08D961D}"/>
              </a:ext>
            </a:extLst>
          </p:cNvPr>
          <p:cNvSpPr txBox="1">
            <a:spLocks/>
          </p:cNvSpPr>
          <p:nvPr/>
        </p:nvSpPr>
        <p:spPr>
          <a:xfrm>
            <a:off x="7263525" y="4300515"/>
            <a:ext cx="2902822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1400" b="1">
                <a:solidFill>
                  <a:schemeClr val="bg1"/>
                </a:solidFill>
                <a:latin typeface="Outfit" pitchFamily="2" charset="0"/>
              </a:rPr>
              <a:t>Depth-wise Convolution</a:t>
            </a: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F8EAF7CA-6BA8-A548-C03A-19A39C05A4F3}"/>
              </a:ext>
            </a:extLst>
          </p:cNvPr>
          <p:cNvSpPr/>
          <p:nvPr/>
        </p:nvSpPr>
        <p:spPr>
          <a:xfrm rot="16200000" flipH="1">
            <a:off x="10234638" y="3237489"/>
            <a:ext cx="495104" cy="5120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B64ED7B2-AB05-5DF5-B056-1038B4D592E7}"/>
              </a:ext>
            </a:extLst>
          </p:cNvPr>
          <p:cNvCxnSpPr>
            <a:cxnSpLocks/>
          </p:cNvCxnSpPr>
          <p:nvPr/>
        </p:nvCxnSpPr>
        <p:spPr>
          <a:xfrm flipV="1">
            <a:off x="9819260" y="3916677"/>
            <a:ext cx="288613" cy="19086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4E2790E7-CFC0-4FFF-72E4-949520282CD0}"/>
              </a:ext>
            </a:extLst>
          </p:cNvPr>
          <p:cNvCxnSpPr>
            <a:cxnSpLocks/>
          </p:cNvCxnSpPr>
          <p:nvPr/>
        </p:nvCxnSpPr>
        <p:spPr>
          <a:xfrm>
            <a:off x="9815150" y="2956062"/>
            <a:ext cx="296832" cy="17231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A02F4F29-0046-6410-CB80-871530706C5B}"/>
              </a:ext>
            </a:extLst>
          </p:cNvPr>
          <p:cNvCxnSpPr>
            <a:cxnSpLocks/>
          </p:cNvCxnSpPr>
          <p:nvPr/>
        </p:nvCxnSpPr>
        <p:spPr>
          <a:xfrm>
            <a:off x="9769257" y="3493537"/>
            <a:ext cx="38861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Content Placeholder 6">
            <a:extLst>
              <a:ext uri="{FF2B5EF4-FFF2-40B4-BE49-F238E27FC236}">
                <a16:creationId xmlns:a16="http://schemas.microsoft.com/office/drawing/2014/main" id="{ECED68AC-D81D-FBD9-363F-21CADFA45A56}"/>
              </a:ext>
            </a:extLst>
          </p:cNvPr>
          <p:cNvSpPr txBox="1">
            <a:spLocks/>
          </p:cNvSpPr>
          <p:nvPr/>
        </p:nvSpPr>
        <p:spPr>
          <a:xfrm>
            <a:off x="9884145" y="4322130"/>
            <a:ext cx="2123872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1400" b="1">
                <a:solidFill>
                  <a:schemeClr val="bg1"/>
                </a:solidFill>
                <a:latin typeface="Outfit" pitchFamily="2" charset="0"/>
              </a:rPr>
              <a:t>Pointwise Convolution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FB76A09-1311-AF8E-AD58-2150FAA1B240}"/>
              </a:ext>
            </a:extLst>
          </p:cNvPr>
          <p:cNvSpPr/>
          <p:nvPr/>
        </p:nvSpPr>
        <p:spPr>
          <a:xfrm rot="16200000" flipH="1">
            <a:off x="11497636" y="3237489"/>
            <a:ext cx="495105" cy="51209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F4D7E93B-8AED-0989-AAE3-04491B557493}"/>
              </a:ext>
            </a:extLst>
          </p:cNvPr>
          <p:cNvCxnSpPr>
            <a:cxnSpLocks/>
          </p:cNvCxnSpPr>
          <p:nvPr/>
        </p:nvCxnSpPr>
        <p:spPr>
          <a:xfrm>
            <a:off x="10940302" y="3493537"/>
            <a:ext cx="398811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BF130FD-775C-1330-05D0-CB84CBFA6D0B}"/>
              </a:ext>
            </a:extLst>
          </p:cNvPr>
          <p:cNvSpPr/>
          <p:nvPr/>
        </p:nvSpPr>
        <p:spPr>
          <a:xfrm rot="16200000" flipH="1">
            <a:off x="1238478" y="2952514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35A152-412F-BCAB-BC82-BD61A2CB06E2}"/>
              </a:ext>
            </a:extLst>
          </p:cNvPr>
          <p:cNvSpPr/>
          <p:nvPr/>
        </p:nvSpPr>
        <p:spPr>
          <a:xfrm rot="16200000" flipH="1">
            <a:off x="1021426" y="3190580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95B008-3EA7-6966-ABCC-7B07CEF82C16}"/>
              </a:ext>
            </a:extLst>
          </p:cNvPr>
          <p:cNvSpPr/>
          <p:nvPr/>
        </p:nvSpPr>
        <p:spPr>
          <a:xfrm rot="16200000" flipH="1">
            <a:off x="822797" y="3607487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58015B-E8E3-44AD-AC5D-6457ED2A8A9C}"/>
              </a:ext>
            </a:extLst>
          </p:cNvPr>
          <p:cNvSpPr/>
          <p:nvPr/>
        </p:nvSpPr>
        <p:spPr>
          <a:xfrm rot="16200000" flipH="1">
            <a:off x="3105519" y="2952516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E7DFDD-9412-DDB9-351D-8652299B01EA}"/>
              </a:ext>
            </a:extLst>
          </p:cNvPr>
          <p:cNvSpPr/>
          <p:nvPr/>
        </p:nvSpPr>
        <p:spPr>
          <a:xfrm rot="16200000" flipH="1">
            <a:off x="3322571" y="3190582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EED120-2559-9CC5-0D9B-A865B87D8445}"/>
              </a:ext>
            </a:extLst>
          </p:cNvPr>
          <p:cNvSpPr/>
          <p:nvPr/>
        </p:nvSpPr>
        <p:spPr>
          <a:xfrm rot="16200000" flipH="1">
            <a:off x="3541904" y="3605238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0DE31B-4EDE-296F-BE9A-94724EF7D5A7}"/>
              </a:ext>
            </a:extLst>
          </p:cNvPr>
          <p:cNvSpPr/>
          <p:nvPr/>
        </p:nvSpPr>
        <p:spPr>
          <a:xfrm rot="16200000" flipH="1">
            <a:off x="4967347" y="2950997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4FCBAA-8FB5-5324-3687-75782EC2B6A9}"/>
              </a:ext>
            </a:extLst>
          </p:cNvPr>
          <p:cNvSpPr/>
          <p:nvPr/>
        </p:nvSpPr>
        <p:spPr>
          <a:xfrm rot="16200000" flipH="1">
            <a:off x="5184399" y="3189063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D238FE-CD68-44B9-D8A5-C223B649DD4C}"/>
              </a:ext>
            </a:extLst>
          </p:cNvPr>
          <p:cNvSpPr/>
          <p:nvPr/>
        </p:nvSpPr>
        <p:spPr>
          <a:xfrm rot="16200000" flipH="1">
            <a:off x="4967348" y="3355810"/>
            <a:ext cx="114420" cy="118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40F239-FB66-D41E-4FF4-E99EFA43F7F0}"/>
              </a:ext>
            </a:extLst>
          </p:cNvPr>
          <p:cNvCxnSpPr>
            <a:cxnSpLocks/>
          </p:cNvCxnSpPr>
          <p:nvPr/>
        </p:nvCxnSpPr>
        <p:spPr>
          <a:xfrm>
            <a:off x="4513926" y="2516461"/>
            <a:ext cx="587156" cy="23755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815614-117B-F572-2C56-B2A3C12EDAF3}"/>
              </a:ext>
            </a:extLst>
          </p:cNvPr>
          <p:cNvCxnSpPr/>
          <p:nvPr/>
        </p:nvCxnSpPr>
        <p:spPr>
          <a:xfrm>
            <a:off x="6096000" y="1691640"/>
            <a:ext cx="0" cy="479298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6">
            <a:extLst>
              <a:ext uri="{FF2B5EF4-FFF2-40B4-BE49-F238E27FC236}">
                <a16:creationId xmlns:a16="http://schemas.microsoft.com/office/drawing/2014/main" id="{1DD40BD2-79BB-4B7A-7A71-78D738F00A59}"/>
              </a:ext>
            </a:extLst>
          </p:cNvPr>
          <p:cNvSpPr txBox="1">
            <a:spLocks/>
          </p:cNvSpPr>
          <p:nvPr/>
        </p:nvSpPr>
        <p:spPr>
          <a:xfrm>
            <a:off x="1417751" y="721139"/>
            <a:ext cx="3232966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  <a:latin typeface="Outfit" pitchFamily="2" charset="0"/>
              </a:rPr>
              <a:t> Our baseline model</a:t>
            </a:r>
          </a:p>
        </p:txBody>
      </p:sp>
    </p:spTree>
    <p:extLst>
      <p:ext uri="{BB962C8B-B14F-4D97-AF65-F5344CB8AC3E}">
        <p14:creationId xmlns:p14="http://schemas.microsoft.com/office/powerpoint/2010/main" val="12758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99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5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31" grpId="0"/>
      <p:bldP spid="137" grpId="0" animBg="1"/>
      <p:bldP spid="138" grpId="0" animBg="1"/>
      <p:bldP spid="139" grpId="0" animBg="1"/>
      <p:bldP spid="136" grpId="0"/>
      <p:bldP spid="147" grpId="0"/>
      <p:bldP spid="132" grpId="0"/>
      <p:bldP spid="145" grpId="0"/>
      <p:bldP spid="135" grpId="0"/>
      <p:bldP spid="146" grpId="0"/>
      <p:bldP spid="148" grpId="0"/>
      <p:bldP spid="149" grpId="0"/>
      <p:bldP spid="175" grpId="0" animBg="1"/>
      <p:bldP spid="178" grpId="0" animBg="1"/>
      <p:bldP spid="181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99" grpId="0"/>
      <p:bldP spid="200" grpId="0"/>
      <p:bldP spid="201" grpId="0" animBg="1"/>
      <p:bldP spid="209" grpId="0"/>
      <p:bldP spid="210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7291F-838A-406D-22B4-D6E5A9986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1797E9-4E6D-5ADF-6AE4-F6FD8B263B15}"/>
              </a:ext>
            </a:extLst>
          </p:cNvPr>
          <p:cNvSpPr/>
          <p:nvPr/>
        </p:nvSpPr>
        <p:spPr>
          <a:xfrm>
            <a:off x="110462" y="1403918"/>
            <a:ext cx="11971074" cy="4768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71AFD59-80A7-88C5-8C4C-E46291C0FD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580799"/>
              </p:ext>
            </p:extLst>
          </p:nvPr>
        </p:nvGraphicFramePr>
        <p:xfrm>
          <a:off x="251675" y="1507672"/>
          <a:ext cx="11688650" cy="4560774"/>
        </p:xfrm>
        <a:graphic>
          <a:graphicData uri="http://schemas.openxmlformats.org/drawingml/2006/table">
            <a:tbl>
              <a:tblPr/>
              <a:tblGrid>
                <a:gridCol w="2561362">
                  <a:extLst>
                    <a:ext uri="{9D8B030D-6E8A-4147-A177-3AD203B41FA5}">
                      <a16:colId xmlns:a16="http://schemas.microsoft.com/office/drawing/2014/main" val="2873023263"/>
                    </a:ext>
                  </a:extLst>
                </a:gridCol>
                <a:gridCol w="536326">
                  <a:extLst>
                    <a:ext uri="{9D8B030D-6E8A-4147-A177-3AD203B41FA5}">
                      <a16:colId xmlns:a16="http://schemas.microsoft.com/office/drawing/2014/main" val="501972963"/>
                    </a:ext>
                  </a:extLst>
                </a:gridCol>
                <a:gridCol w="565579">
                  <a:extLst>
                    <a:ext uri="{9D8B030D-6E8A-4147-A177-3AD203B41FA5}">
                      <a16:colId xmlns:a16="http://schemas.microsoft.com/office/drawing/2014/main" val="3597668202"/>
                    </a:ext>
                  </a:extLst>
                </a:gridCol>
                <a:gridCol w="565579">
                  <a:extLst>
                    <a:ext uri="{9D8B030D-6E8A-4147-A177-3AD203B41FA5}">
                      <a16:colId xmlns:a16="http://schemas.microsoft.com/office/drawing/2014/main" val="3409513000"/>
                    </a:ext>
                  </a:extLst>
                </a:gridCol>
                <a:gridCol w="497321">
                  <a:extLst>
                    <a:ext uri="{9D8B030D-6E8A-4147-A177-3AD203B41FA5}">
                      <a16:colId xmlns:a16="http://schemas.microsoft.com/office/drawing/2014/main" val="2315749636"/>
                    </a:ext>
                  </a:extLst>
                </a:gridCol>
                <a:gridCol w="559078">
                  <a:extLst>
                    <a:ext uri="{9D8B030D-6E8A-4147-A177-3AD203B41FA5}">
                      <a16:colId xmlns:a16="http://schemas.microsoft.com/office/drawing/2014/main" val="2657392597"/>
                    </a:ext>
                  </a:extLst>
                </a:gridCol>
                <a:gridCol w="555830">
                  <a:extLst>
                    <a:ext uri="{9D8B030D-6E8A-4147-A177-3AD203B41FA5}">
                      <a16:colId xmlns:a16="http://schemas.microsoft.com/office/drawing/2014/main" val="2301788928"/>
                    </a:ext>
                  </a:extLst>
                </a:gridCol>
                <a:gridCol w="458315">
                  <a:extLst>
                    <a:ext uri="{9D8B030D-6E8A-4147-A177-3AD203B41FA5}">
                      <a16:colId xmlns:a16="http://schemas.microsoft.com/office/drawing/2014/main" val="1312057531"/>
                    </a:ext>
                  </a:extLst>
                </a:gridCol>
                <a:gridCol w="487569">
                  <a:extLst>
                    <a:ext uri="{9D8B030D-6E8A-4147-A177-3AD203B41FA5}">
                      <a16:colId xmlns:a16="http://schemas.microsoft.com/office/drawing/2014/main" val="3950397204"/>
                    </a:ext>
                  </a:extLst>
                </a:gridCol>
                <a:gridCol w="565579">
                  <a:extLst>
                    <a:ext uri="{9D8B030D-6E8A-4147-A177-3AD203B41FA5}">
                      <a16:colId xmlns:a16="http://schemas.microsoft.com/office/drawing/2014/main" val="2106589538"/>
                    </a:ext>
                  </a:extLst>
                </a:gridCol>
                <a:gridCol w="572080">
                  <a:extLst>
                    <a:ext uri="{9D8B030D-6E8A-4147-A177-3AD203B41FA5}">
                      <a16:colId xmlns:a16="http://schemas.microsoft.com/office/drawing/2014/main" val="2694365756"/>
                    </a:ext>
                  </a:extLst>
                </a:gridCol>
                <a:gridCol w="565579">
                  <a:extLst>
                    <a:ext uri="{9D8B030D-6E8A-4147-A177-3AD203B41FA5}">
                      <a16:colId xmlns:a16="http://schemas.microsoft.com/office/drawing/2014/main" val="2502712402"/>
                    </a:ext>
                  </a:extLst>
                </a:gridCol>
                <a:gridCol w="526574">
                  <a:extLst>
                    <a:ext uri="{9D8B030D-6E8A-4147-A177-3AD203B41FA5}">
                      <a16:colId xmlns:a16="http://schemas.microsoft.com/office/drawing/2014/main" val="2162366303"/>
                    </a:ext>
                  </a:extLst>
                </a:gridCol>
                <a:gridCol w="526574">
                  <a:extLst>
                    <a:ext uri="{9D8B030D-6E8A-4147-A177-3AD203B41FA5}">
                      <a16:colId xmlns:a16="http://schemas.microsoft.com/office/drawing/2014/main" val="2773508420"/>
                    </a:ext>
                  </a:extLst>
                </a:gridCol>
                <a:gridCol w="555830">
                  <a:extLst>
                    <a:ext uri="{9D8B030D-6E8A-4147-A177-3AD203B41FA5}">
                      <a16:colId xmlns:a16="http://schemas.microsoft.com/office/drawing/2014/main" val="3344126418"/>
                    </a:ext>
                  </a:extLst>
                </a:gridCol>
                <a:gridCol w="526574">
                  <a:extLst>
                    <a:ext uri="{9D8B030D-6E8A-4147-A177-3AD203B41FA5}">
                      <a16:colId xmlns:a16="http://schemas.microsoft.com/office/drawing/2014/main" val="566052155"/>
                    </a:ext>
                  </a:extLst>
                </a:gridCol>
                <a:gridCol w="555830">
                  <a:extLst>
                    <a:ext uri="{9D8B030D-6E8A-4147-A177-3AD203B41FA5}">
                      <a16:colId xmlns:a16="http://schemas.microsoft.com/office/drawing/2014/main" val="3095168455"/>
                    </a:ext>
                  </a:extLst>
                </a:gridCol>
                <a:gridCol w="507071">
                  <a:extLst>
                    <a:ext uri="{9D8B030D-6E8A-4147-A177-3AD203B41FA5}">
                      <a16:colId xmlns:a16="http://schemas.microsoft.com/office/drawing/2014/main" val="2919666341"/>
                    </a:ext>
                  </a:extLst>
                </a:gridCol>
              </a:tblGrid>
              <a:tr h="5257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Milestones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Sprint 1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Sprint 2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Pres. 1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Sprint 3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Sprint 4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Pres. 2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Sprint 5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Sprint 6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Prototype Demo Prep / Final Pres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923406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13-Jan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24-Jan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27-Jan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7-Feb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15-Feb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16-Feb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1-Mar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9-Mar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22-Mar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29-Mar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30-Mar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12-Apr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13-Apr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26-Apr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17-Apr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25-Apr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2-May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19717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Dataset Research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80561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Dataset selection &amp; extraction 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66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I/O setup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018294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Presentation 1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216598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Recreate Opensource Results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9179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Develop Model and Trainer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64976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Develop Decoder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288329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Presentation 2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738447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Train Model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20253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Design Frontend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511185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Integrate Frontend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108399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Extensive Testing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901984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Prepare Prototype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12021"/>
                  </a:ext>
                </a:extLst>
              </a:tr>
              <a:tr h="269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3F3F3F"/>
                          </a:solidFill>
                          <a:effectLst/>
                          <a:latin typeface="Outfit" pitchFamily="2" charset="0"/>
                        </a:rPr>
                        <a:t>Prepare Presentation</a:t>
                      </a:r>
                    </a:p>
                  </a:txBody>
                  <a:tcPr marL="8734" marR="8734" marT="87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734" marR="8734" marT="87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42920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083104FA-3C62-A111-6F4C-9C0D09F50248}"/>
              </a:ext>
            </a:extLst>
          </p:cNvPr>
          <p:cNvSpPr txBox="1"/>
          <p:nvPr/>
        </p:nvSpPr>
        <p:spPr>
          <a:xfrm>
            <a:off x="931246" y="53020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GANT Milestones</a:t>
            </a:r>
          </a:p>
        </p:txBody>
      </p:sp>
    </p:spTree>
    <p:extLst>
      <p:ext uri="{BB962C8B-B14F-4D97-AF65-F5344CB8AC3E}">
        <p14:creationId xmlns:p14="http://schemas.microsoft.com/office/powerpoint/2010/main" val="160993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49B20-EC13-C534-D4CF-89FA1262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3" name="Connector: Curved 2282">
            <a:extLst>
              <a:ext uri="{FF2B5EF4-FFF2-40B4-BE49-F238E27FC236}">
                <a16:creationId xmlns:a16="http://schemas.microsoft.com/office/drawing/2014/main" id="{004AB460-B637-E5EA-C166-6CD911193BB1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 flipV="1">
            <a:off x="3390751" y="4897519"/>
            <a:ext cx="815460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E21D198B-E1D6-F4F3-146B-4598671CEB96}"/>
              </a:ext>
            </a:extLst>
          </p:cNvPr>
          <p:cNvCxnSpPr>
            <a:cxnSpLocks/>
            <a:stCxn id="26" idx="3"/>
            <a:endCxn id="3" idx="1"/>
          </p:cNvCxnSpPr>
          <p:nvPr/>
        </p:nvCxnSpPr>
        <p:spPr>
          <a:xfrm flipV="1">
            <a:off x="3468238" y="2404538"/>
            <a:ext cx="737974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2" name="TextBox 7">
            <a:extLst>
              <a:ext uri="{FF2B5EF4-FFF2-40B4-BE49-F238E27FC236}">
                <a16:creationId xmlns:a16="http://schemas.microsoft.com/office/drawing/2014/main" id="{07175417-C022-7C71-103F-50BA52E3E30C}"/>
              </a:ext>
            </a:extLst>
          </p:cNvPr>
          <p:cNvSpPr txBox="1"/>
          <p:nvPr/>
        </p:nvSpPr>
        <p:spPr>
          <a:xfrm>
            <a:off x="931246" y="53020"/>
            <a:ext cx="10397155" cy="1037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Test Plan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05973C-BDDF-AEC3-E3B6-8B78D35CBFE0}"/>
              </a:ext>
            </a:extLst>
          </p:cNvPr>
          <p:cNvSpPr/>
          <p:nvPr/>
        </p:nvSpPr>
        <p:spPr>
          <a:xfrm>
            <a:off x="9299613" y="2147653"/>
            <a:ext cx="2079626" cy="972883"/>
          </a:xfrm>
          <a:prstGeom prst="roundRect">
            <a:avLst>
              <a:gd name="adj" fmla="val 50000"/>
            </a:avLst>
          </a:prstGeom>
          <a:solidFill>
            <a:srgbClr val="01204C"/>
          </a:solidFill>
          <a:ln w="76200">
            <a:solidFill>
              <a:schemeClr val="bg1"/>
            </a:solidFill>
          </a:ln>
          <a:effectLst>
            <a:outerShdw blurRad="558800" sx="102000" sy="102000" algn="ctr" rotWithShape="0">
              <a:schemeClr val="accent3">
                <a:alpha val="8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2</a:t>
            </a:r>
          </a:p>
          <a:p>
            <a:pPr lvl="0" algn="ctr" defTabSz="609630"/>
            <a:r>
              <a:rPr lang="en-US" sz="1333" b="1">
                <a:solidFill>
                  <a:prstClr val="white"/>
                </a:solidFill>
                <a:latin typeface="Outfit" pitchFamily="2" charset="0"/>
              </a:rPr>
              <a:t>(evaluation)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28CB55-5725-A4A9-2180-C6E9504F1A7A}"/>
              </a:ext>
            </a:extLst>
          </p:cNvPr>
          <p:cNvSpPr/>
          <p:nvPr/>
        </p:nvSpPr>
        <p:spPr>
          <a:xfrm>
            <a:off x="1433664" y="1918097"/>
            <a:ext cx="2034574" cy="972883"/>
          </a:xfrm>
          <a:prstGeom prst="roundRect">
            <a:avLst>
              <a:gd name="adj" fmla="val 50000"/>
            </a:avLst>
          </a:prstGeom>
          <a:solidFill>
            <a:srgbClr val="01204C"/>
          </a:solidFill>
          <a:ln w="76200">
            <a:solidFill>
              <a:schemeClr val="bg1"/>
            </a:solidFill>
          </a:ln>
          <a:effectLst>
            <a:outerShdw blurRad="558800" sx="102000" sy="102000" algn="ctr" rotWithShape="0">
              <a:schemeClr val="accent3">
                <a:alpha val="8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>
                <a:solidFill>
                  <a:prstClr val="white"/>
                </a:solidFill>
                <a:latin typeface="Outfit" pitchFamily="2" charset="0"/>
              </a:rPr>
              <a:t>(training)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E3842227-5740-0015-8F03-3D3D33C49379}"/>
              </a:ext>
            </a:extLst>
          </p:cNvPr>
          <p:cNvCxnSpPr>
            <a:cxnSpLocks/>
            <a:stCxn id="25" idx="1"/>
            <a:endCxn id="7" idx="0"/>
          </p:cNvCxnSpPr>
          <p:nvPr/>
        </p:nvCxnSpPr>
        <p:spPr>
          <a:xfrm rot="10800000" flipV="1">
            <a:off x="7907815" y="1487010"/>
            <a:ext cx="1391799" cy="1338381"/>
          </a:xfrm>
          <a:prstGeom prst="curvedConnector2">
            <a:avLst/>
          </a:prstGeom>
          <a:ln w="136525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B676DFC4-94A8-7AFB-9F35-866BEBC36D04}"/>
              </a:ext>
            </a:extLst>
          </p:cNvPr>
          <p:cNvCxnSpPr>
            <a:cxnSpLocks/>
            <a:stCxn id="3" idx="3"/>
            <a:endCxn id="7" idx="0"/>
          </p:cNvCxnSpPr>
          <p:nvPr/>
        </p:nvCxnSpPr>
        <p:spPr>
          <a:xfrm>
            <a:off x="6240106" y="2404538"/>
            <a:ext cx="1667708" cy="420854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4CB48EEC-482A-7360-4AC9-6B16C9B806FB}"/>
              </a:ext>
            </a:extLst>
          </p:cNvPr>
          <p:cNvCxnSpPr>
            <a:cxnSpLocks/>
            <a:stCxn id="7" idx="2"/>
            <a:endCxn id="8" idx="3"/>
          </p:cNvCxnSpPr>
          <p:nvPr/>
        </p:nvCxnSpPr>
        <p:spPr>
          <a:xfrm rot="5400000">
            <a:off x="6849813" y="3839517"/>
            <a:ext cx="448297" cy="1667707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0" name="Rectangle: Rounded Corners 2259">
            <a:extLst>
              <a:ext uri="{FF2B5EF4-FFF2-40B4-BE49-F238E27FC236}">
                <a16:creationId xmlns:a16="http://schemas.microsoft.com/office/drawing/2014/main" id="{ABDF8261-FEFB-68EF-3755-97CA65CE15BB}"/>
              </a:ext>
            </a:extLst>
          </p:cNvPr>
          <p:cNvSpPr/>
          <p:nvPr/>
        </p:nvSpPr>
        <p:spPr>
          <a:xfrm>
            <a:off x="8360600" y="4183381"/>
            <a:ext cx="2793999" cy="2079244"/>
          </a:xfrm>
          <a:prstGeom prst="roundRect">
            <a:avLst>
              <a:gd name="adj" fmla="val 50000"/>
            </a:avLst>
          </a:prstGeom>
          <a:solidFill>
            <a:srgbClr val="01204C"/>
          </a:solidFill>
          <a:ln w="76200">
            <a:solidFill>
              <a:schemeClr val="bg1"/>
            </a:solidFill>
          </a:ln>
          <a:effectLst>
            <a:outerShdw blurRad="558800" sx="102000" sy="102000" algn="ctr" rotWithShape="0">
              <a:schemeClr val="accent5">
                <a:alpha val="96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b="1">
              <a:solidFill>
                <a:prstClr val="white"/>
              </a:solidFill>
              <a:latin typeface="Outfit" pitchFamily="2" charset="0"/>
            </a:endParaRP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Update: 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Accuracy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Confidence Score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Confusion Matrix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114C07-FE51-F428-D226-861280234E56}"/>
              </a:ext>
            </a:extLst>
          </p:cNvPr>
          <p:cNvSpPr/>
          <p:nvPr/>
        </p:nvSpPr>
        <p:spPr>
          <a:xfrm>
            <a:off x="1511151" y="4411078"/>
            <a:ext cx="1879600" cy="972883"/>
          </a:xfrm>
          <a:prstGeom prst="roundRect">
            <a:avLst>
              <a:gd name="adj" fmla="val 50000"/>
            </a:avLst>
          </a:prstGeom>
          <a:solidFill>
            <a:srgbClr val="01204C"/>
          </a:solidFill>
          <a:ln w="76200">
            <a:solidFill>
              <a:schemeClr val="bg1"/>
            </a:solidFill>
          </a:ln>
          <a:effectLst>
            <a:outerShdw blurRad="558800" sx="102000" sy="102000" algn="ctr" rotWithShape="0">
              <a:schemeClr val="accent3">
                <a:alpha val="8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>
                <a:solidFill>
                  <a:prstClr val="white"/>
                </a:solidFill>
                <a:latin typeface="Outfit" pitchFamily="2" charset="0"/>
              </a:rPr>
              <a:t>(validation)</a:t>
            </a:r>
          </a:p>
        </p:txBody>
      </p:sp>
      <p:cxnSp>
        <p:nvCxnSpPr>
          <p:cNvPr id="2277" name="Connector: Curved 2276">
            <a:extLst>
              <a:ext uri="{FF2B5EF4-FFF2-40B4-BE49-F238E27FC236}">
                <a16:creationId xmlns:a16="http://schemas.microsoft.com/office/drawing/2014/main" id="{35D71ABF-BEC7-A76C-0C52-21C16D90C09D}"/>
              </a:ext>
            </a:extLst>
          </p:cNvPr>
          <p:cNvCxnSpPr>
            <a:cxnSpLocks/>
            <a:stCxn id="7" idx="3"/>
            <a:endCxn id="2260" idx="0"/>
          </p:cNvCxnSpPr>
          <p:nvPr/>
        </p:nvCxnSpPr>
        <p:spPr>
          <a:xfrm>
            <a:off x="8924761" y="3637307"/>
            <a:ext cx="832839" cy="546074"/>
          </a:xfrm>
          <a:prstGeom prst="curvedConnector2">
            <a:avLst/>
          </a:prstGeom>
          <a:ln w="136525">
            <a:solidFill>
              <a:schemeClr val="accent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8" name="Connector: Curved 2277">
            <a:extLst>
              <a:ext uri="{FF2B5EF4-FFF2-40B4-BE49-F238E27FC236}">
                <a16:creationId xmlns:a16="http://schemas.microsoft.com/office/drawing/2014/main" id="{2EF3A395-05A3-B31F-43D0-B73D42AEB64A}"/>
              </a:ext>
            </a:extLst>
          </p:cNvPr>
          <p:cNvCxnSpPr>
            <a:cxnSpLocks/>
            <a:stCxn id="8" idx="0"/>
            <a:endCxn id="3" idx="2"/>
          </p:cNvCxnSpPr>
          <p:nvPr/>
        </p:nvCxnSpPr>
        <p:spPr>
          <a:xfrm rot="5400000" flipH="1" flipV="1">
            <a:off x="4802305" y="3637308"/>
            <a:ext cx="841709" cy="12700"/>
          </a:xfrm>
          <a:prstGeom prst="curvedConnector3">
            <a:avLst>
              <a:gd name="adj1" fmla="val 50000"/>
            </a:avLst>
          </a:prstGeom>
          <a:ln w="136525">
            <a:solidFill>
              <a:srgbClr val="C960D7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0" name="Connector: Curved 2289">
            <a:extLst>
              <a:ext uri="{FF2B5EF4-FFF2-40B4-BE49-F238E27FC236}">
                <a16:creationId xmlns:a16="http://schemas.microsoft.com/office/drawing/2014/main" id="{62E45BF1-C275-2CDD-21E2-A261E8B00AAC}"/>
              </a:ext>
            </a:extLst>
          </p:cNvPr>
          <p:cNvCxnSpPr>
            <a:cxnSpLocks/>
            <a:stCxn id="19" idx="1"/>
            <a:endCxn id="7" idx="0"/>
          </p:cNvCxnSpPr>
          <p:nvPr/>
        </p:nvCxnSpPr>
        <p:spPr>
          <a:xfrm rot="10800000" flipV="1">
            <a:off x="7907815" y="2634094"/>
            <a:ext cx="1391799" cy="191297"/>
          </a:xfrm>
          <a:prstGeom prst="curvedConnector2">
            <a:avLst/>
          </a:prstGeom>
          <a:ln w="136525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32C6A9C-2D19-8378-4133-0D7ABC233D37}"/>
              </a:ext>
            </a:extLst>
          </p:cNvPr>
          <p:cNvSpPr/>
          <p:nvPr/>
        </p:nvSpPr>
        <p:spPr>
          <a:xfrm>
            <a:off x="9299613" y="1000569"/>
            <a:ext cx="2079626" cy="972883"/>
          </a:xfrm>
          <a:prstGeom prst="roundRect">
            <a:avLst>
              <a:gd name="adj" fmla="val 50000"/>
            </a:avLst>
          </a:prstGeom>
          <a:solidFill>
            <a:srgbClr val="01204C"/>
          </a:solidFill>
          <a:ln w="76200">
            <a:solidFill>
              <a:schemeClr val="bg1"/>
            </a:solidFill>
          </a:ln>
          <a:effectLst>
            <a:outerShdw blurRad="558800" sx="102000" sy="102000" algn="ctr" rotWithShape="0">
              <a:schemeClr val="accent3">
                <a:alpha val="8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333" b="1">
                <a:solidFill>
                  <a:prstClr val="white"/>
                </a:solidFill>
                <a:latin typeface="Outfit" pitchFamily="2" charset="0"/>
              </a:rPr>
              <a:t>(evaluation)</a:t>
            </a:r>
          </a:p>
        </p:txBody>
      </p:sp>
      <p:pic>
        <p:nvPicPr>
          <p:cNvPr id="2303" name="Picture 2302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405CE002-D41C-C7E8-562C-56C955C96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44" y="4244041"/>
            <a:ext cx="607909" cy="607907"/>
          </a:xfrm>
          <a:prstGeom prst="rect">
            <a:avLst/>
          </a:prstGeom>
        </p:spPr>
      </p:pic>
      <p:grpSp>
        <p:nvGrpSpPr>
          <p:cNvPr id="2265" name="Group 2264">
            <a:extLst>
              <a:ext uri="{FF2B5EF4-FFF2-40B4-BE49-F238E27FC236}">
                <a16:creationId xmlns:a16="http://schemas.microsoft.com/office/drawing/2014/main" id="{632D9B36-7E41-3346-1F4A-D826AD682F6B}"/>
              </a:ext>
            </a:extLst>
          </p:cNvPr>
          <p:cNvGrpSpPr/>
          <p:nvPr/>
        </p:nvGrpSpPr>
        <p:grpSpPr>
          <a:xfrm>
            <a:off x="4206211" y="4058162"/>
            <a:ext cx="2033896" cy="1678714"/>
            <a:chOff x="4837897" y="4195897"/>
            <a:chExt cx="2336794" cy="19287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63B18E6-A57D-9156-B014-7570EEFF095A}"/>
                </a:ext>
              </a:extLst>
            </p:cNvPr>
            <p:cNvSpPr/>
            <p:nvPr/>
          </p:nvSpPr>
          <p:spPr>
            <a:xfrm>
              <a:off x="4837897" y="4195897"/>
              <a:ext cx="2336794" cy="1928718"/>
            </a:xfrm>
            <a:prstGeom prst="roundRect">
              <a:avLst>
                <a:gd name="adj" fmla="val 50000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Revise Model</a:t>
              </a:r>
            </a:p>
          </p:txBody>
        </p:sp>
        <p:pic>
          <p:nvPicPr>
            <p:cNvPr id="2242" name="Picture 224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5ED059C-C560-E970-760E-81BF48D01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333" y="4409458"/>
              <a:ext cx="706070" cy="706070"/>
            </a:xfrm>
            <a:prstGeom prst="rect">
              <a:avLst/>
            </a:prstGeom>
          </p:spPr>
        </p:pic>
      </p:grpSp>
      <p:grpSp>
        <p:nvGrpSpPr>
          <p:cNvPr id="2258" name="Group 2257">
            <a:extLst>
              <a:ext uri="{FF2B5EF4-FFF2-40B4-BE49-F238E27FC236}">
                <a16:creationId xmlns:a16="http://schemas.microsoft.com/office/drawing/2014/main" id="{1B3DCB83-9AA9-D11E-A8E2-4844B09DE306}"/>
              </a:ext>
            </a:extLst>
          </p:cNvPr>
          <p:cNvGrpSpPr/>
          <p:nvPr/>
        </p:nvGrpSpPr>
        <p:grpSpPr>
          <a:xfrm>
            <a:off x="4206212" y="1592623"/>
            <a:ext cx="2033894" cy="1623830"/>
            <a:chOff x="2959444" y="2049781"/>
            <a:chExt cx="2336794" cy="18656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2E565E1-B794-A73F-4A0A-1D8E5074A2C7}"/>
                </a:ext>
              </a:extLst>
            </p:cNvPr>
            <p:cNvSpPr/>
            <p:nvPr/>
          </p:nvSpPr>
          <p:spPr>
            <a:xfrm>
              <a:off x="2959444" y="2049781"/>
              <a:ext cx="2336794" cy="1865660"/>
            </a:xfrm>
            <a:prstGeom prst="roundRect">
              <a:avLst>
                <a:gd name="adj" fmla="val 50000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Train Model</a:t>
              </a:r>
            </a:p>
          </p:txBody>
        </p:sp>
        <p:pic>
          <p:nvPicPr>
            <p:cNvPr id="2244" name="Picture 2243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F72ECAF3-6F82-04E2-0E30-955A57A1B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318" y="2238891"/>
              <a:ext cx="743719" cy="743719"/>
            </a:xfrm>
            <a:prstGeom prst="rect">
              <a:avLst/>
            </a:prstGeom>
          </p:spPr>
        </p:pic>
      </p:grpSp>
      <p:grpSp>
        <p:nvGrpSpPr>
          <p:cNvPr id="2261" name="Group 2260">
            <a:extLst>
              <a:ext uri="{FF2B5EF4-FFF2-40B4-BE49-F238E27FC236}">
                <a16:creationId xmlns:a16="http://schemas.microsoft.com/office/drawing/2014/main" id="{EDD43EC3-13D2-EE39-95E1-A537EA8C3637}"/>
              </a:ext>
            </a:extLst>
          </p:cNvPr>
          <p:cNvGrpSpPr/>
          <p:nvPr/>
        </p:nvGrpSpPr>
        <p:grpSpPr>
          <a:xfrm>
            <a:off x="6890867" y="2825392"/>
            <a:ext cx="2033894" cy="1623830"/>
            <a:chOff x="6502401" y="2049780"/>
            <a:chExt cx="2336794" cy="18656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1ACACB6-A39E-BA5A-935F-8DA63EB6AC1D}"/>
                </a:ext>
              </a:extLst>
            </p:cNvPr>
            <p:cNvSpPr/>
            <p:nvPr/>
          </p:nvSpPr>
          <p:spPr>
            <a:xfrm>
              <a:off x="6502401" y="2049780"/>
              <a:ext cx="2336794" cy="1865660"/>
            </a:xfrm>
            <a:prstGeom prst="roundRect">
              <a:avLst>
                <a:gd name="adj" fmla="val 50000"/>
              </a:avLst>
            </a:prstGeom>
            <a:solidFill>
              <a:srgbClr val="01204C"/>
            </a:solidFill>
            <a:ln w="76200">
              <a:solidFill>
                <a:schemeClr val="bg1"/>
              </a:solidFill>
            </a:ln>
            <a:effectLst>
              <a:outerShdw blurRad="558800" sx="102000" sy="102000" algn="ctr" rotWithShape="0">
                <a:srgbClr val="C960D7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Evaluate Model</a:t>
              </a:r>
            </a:p>
          </p:txBody>
        </p:sp>
        <p:pic>
          <p:nvPicPr>
            <p:cNvPr id="2246" name="Picture 2245" descr="A diagram of two people&#10;&#10;AI-generated content may be incorrect.">
              <a:extLst>
                <a:ext uri="{FF2B5EF4-FFF2-40B4-BE49-F238E27FC236}">
                  <a16:creationId xmlns:a16="http://schemas.microsoft.com/office/drawing/2014/main" id="{63D3A745-3159-0F6C-A475-E4BF8FF7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0202" y="2305414"/>
              <a:ext cx="631118" cy="631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97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60" grpId="0" animBg="1"/>
      <p:bldP spid="5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5803D-2125-9565-AA88-BEC173E9E05B}"/>
              </a:ext>
            </a:extLst>
          </p:cNvPr>
          <p:cNvGrpSpPr/>
          <p:nvPr/>
        </p:nvGrpSpPr>
        <p:grpSpPr>
          <a:xfrm>
            <a:off x="325887" y="1797189"/>
            <a:ext cx="3778772" cy="3755796"/>
            <a:chOff x="316651" y="1796293"/>
            <a:chExt cx="3778772" cy="3755796"/>
          </a:xfrm>
        </p:grpSpPr>
        <p:pic>
          <p:nvPicPr>
            <p:cNvPr id="42" name="Picture 41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222F7BB5-9897-66EE-DC14-868CEECCF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A44E4E-D759-9F15-5BC3-8E4D67E77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86BDD55-39DE-B3A1-8B41-C251D9D5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45" name="Picture 44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738FB757-0A50-1AD5-6AE3-18C66EB17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0EFEEB-4B7A-557F-59A7-111B13D66D23}"/>
              </a:ext>
            </a:extLst>
          </p:cNvPr>
          <p:cNvGrpSpPr/>
          <p:nvPr/>
        </p:nvGrpSpPr>
        <p:grpSpPr>
          <a:xfrm>
            <a:off x="4232646" y="1784552"/>
            <a:ext cx="3795383" cy="3780197"/>
            <a:chOff x="306853" y="-2077138"/>
            <a:chExt cx="3795383" cy="3780197"/>
          </a:xfrm>
        </p:grpSpPr>
        <p:pic>
          <p:nvPicPr>
            <p:cNvPr id="52" name="Picture 51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BBE7DAB2-30AD-219B-69FA-F17132A5B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8E458BA-02B8-9253-66A0-21580D8CF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54" name="Picture 53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26D408A2-5942-2DC7-E418-21B56C13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55" name="Picture 54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14F688D8-78F3-D44E-BDEE-F90A3501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38442" y="-69843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0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lang="en-US" sz="400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0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442" y="5519352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68"/>
              </a:lnSpc>
            </a:pPr>
            <a:r>
              <a:rPr lang="en-US" sz="2400" b="1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FC2A87A9-B553-D93E-BAE1-6899B44A485F}"/>
              </a:ext>
            </a:extLst>
          </p:cNvPr>
          <p:cNvSpPr txBox="1"/>
          <p:nvPr/>
        </p:nvSpPr>
        <p:spPr>
          <a:xfrm>
            <a:off x="4144241" y="5519352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68"/>
              </a:lnSpc>
            </a:pPr>
            <a:r>
              <a:rPr lang="en-US" sz="2400" b="1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AD0B4924-D7EF-9D47-656C-AF7DEE64D083}"/>
              </a:ext>
            </a:extLst>
          </p:cNvPr>
          <p:cNvSpPr txBox="1"/>
          <p:nvPr/>
        </p:nvSpPr>
        <p:spPr>
          <a:xfrm>
            <a:off x="8107194" y="5519351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68"/>
              </a:lnSpc>
            </a:pPr>
            <a:r>
              <a:rPr lang="en-US" sz="2400" b="1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A54A65CB-44AD-4E48-4652-8DA570542EEF}"/>
              </a:ext>
            </a:extLst>
          </p:cNvPr>
          <p:cNvSpPr txBox="1"/>
          <p:nvPr/>
        </p:nvSpPr>
        <p:spPr>
          <a:xfrm>
            <a:off x="3818635" y="838200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68"/>
              </a:lnSpc>
            </a:pPr>
            <a:r>
              <a:rPr lang="en-US" sz="2400" b="1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9AB20AA1-84AA-4090-C6CA-7DCAE81EF4DA}"/>
              </a:ext>
            </a:extLst>
          </p:cNvPr>
          <p:cNvSpPr txBox="1"/>
          <p:nvPr/>
        </p:nvSpPr>
        <p:spPr>
          <a:xfrm>
            <a:off x="973835" y="6044341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368"/>
              </a:lnSpc>
            </a:pPr>
            <a:r>
              <a:rPr lang="en-US" sz="200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lang="en-US" sz="200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lang="en-US" sz="200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76500-A824-A2E2-F495-5C17EF1F9092}"/>
              </a:ext>
            </a:extLst>
          </p:cNvPr>
          <p:cNvGrpSpPr/>
          <p:nvPr/>
        </p:nvGrpSpPr>
        <p:grpSpPr>
          <a:xfrm>
            <a:off x="316651" y="1797189"/>
            <a:ext cx="3778772" cy="3755796"/>
            <a:chOff x="316651" y="1796293"/>
            <a:chExt cx="3778772" cy="3755796"/>
          </a:xfrm>
        </p:grpSpPr>
        <p:pic>
          <p:nvPicPr>
            <p:cNvPr id="3" name="Picture 2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D8F7479C-6C94-0682-0BA5-774588FF3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BE3524-E915-16CC-0C27-40CE7EFAE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DFAA3A-E3B9-CD0E-5B75-138737F35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10" name="Picture 9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0A79C689-C67C-746E-97CE-30A1AE659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8AFE5-E53A-C94A-5241-C37A596596BB}"/>
              </a:ext>
            </a:extLst>
          </p:cNvPr>
          <p:cNvGrpSpPr/>
          <p:nvPr/>
        </p:nvGrpSpPr>
        <p:grpSpPr>
          <a:xfrm>
            <a:off x="4232646" y="1784989"/>
            <a:ext cx="3795383" cy="3780197"/>
            <a:chOff x="306853" y="-2077138"/>
            <a:chExt cx="3795383" cy="3780197"/>
          </a:xfrm>
        </p:grpSpPr>
        <p:pic>
          <p:nvPicPr>
            <p:cNvPr id="6" name="Picture 5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7559840C-38C2-D13F-5D19-DA2024E4F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99AC4A-8123-5DF0-3B4B-8B2E6FA3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5" name="Picture 14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82760465-0012-E7DA-3D3B-70BAB5E44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18" name="Picture 17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F81B46B3-F0DF-8A68-D522-645630A75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576724-9322-F9A0-4A18-0DD936E498F1}"/>
              </a:ext>
            </a:extLst>
          </p:cNvPr>
          <p:cNvGrpSpPr/>
          <p:nvPr/>
        </p:nvGrpSpPr>
        <p:grpSpPr>
          <a:xfrm>
            <a:off x="8170629" y="1807029"/>
            <a:ext cx="3806529" cy="3791219"/>
            <a:chOff x="7789133" y="1742456"/>
            <a:chExt cx="3806529" cy="3791219"/>
          </a:xfrm>
          <a:effectLst/>
        </p:grpSpPr>
        <p:pic>
          <p:nvPicPr>
            <p:cNvPr id="4" name="Picture 3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22B1711-FD01-7912-54C3-1C70AA6FC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80" r="2990" b="28429"/>
            <a:stretch/>
          </p:blipFill>
          <p:spPr>
            <a:xfrm>
              <a:off x="7789133" y="1742456"/>
              <a:ext cx="1844690" cy="1844690"/>
            </a:xfrm>
            <a:prstGeom prst="roundRect">
              <a:avLst>
                <a:gd name="adj" fmla="val 614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6676C9-1D90-A512-1886-831BC5343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9" b="9960"/>
            <a:stretch/>
          </p:blipFill>
          <p:spPr>
            <a:xfrm>
              <a:off x="9751424" y="1742456"/>
              <a:ext cx="1815525" cy="1815525"/>
            </a:xfrm>
            <a:prstGeom prst="roundRect">
              <a:avLst>
                <a:gd name="adj" fmla="val 5586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3" name="Picture 12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C76A76A1-CD3F-E1D7-E482-D81895190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90" b="15280"/>
            <a:stretch/>
          </p:blipFill>
          <p:spPr>
            <a:xfrm>
              <a:off x="9722710" y="3660723"/>
              <a:ext cx="1872952" cy="1872952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2" name="Picture 1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857942DE-910B-031E-02EC-3EE2AC3D5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0187" r="22208" b="24189"/>
            <a:stretch/>
          </p:blipFill>
          <p:spPr>
            <a:xfrm>
              <a:off x="7789134" y="3680817"/>
              <a:ext cx="1844689" cy="1844689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1E665B-2E40-6E53-DE70-C0535CBACE5D}"/>
              </a:ext>
            </a:extLst>
          </p:cNvPr>
          <p:cNvCxnSpPr/>
          <p:nvPr/>
        </p:nvCxnSpPr>
        <p:spPr>
          <a:xfrm>
            <a:off x="4168544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FB76DF-CE5A-DF8F-89AC-5F2C1CEB102E}"/>
              </a:ext>
            </a:extLst>
          </p:cNvPr>
          <p:cNvCxnSpPr/>
          <p:nvPr/>
        </p:nvCxnSpPr>
        <p:spPr>
          <a:xfrm>
            <a:off x="8085703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2E1900-F175-370A-D78E-4FC6FDB148A7}"/>
              </a:ext>
            </a:extLst>
          </p:cNvPr>
          <p:cNvCxnSpPr>
            <a:cxnSpLocks/>
          </p:cNvCxnSpPr>
          <p:nvPr/>
        </p:nvCxnSpPr>
        <p:spPr>
          <a:xfrm>
            <a:off x="4159800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55E51B-BA93-453C-A9EC-DD1B6EB62495}"/>
              </a:ext>
            </a:extLst>
          </p:cNvPr>
          <p:cNvCxnSpPr>
            <a:cxnSpLocks/>
          </p:cNvCxnSpPr>
          <p:nvPr/>
        </p:nvCxnSpPr>
        <p:spPr>
          <a:xfrm>
            <a:off x="8092061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64466 3.7037E-7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85185E-6 L 0.32422 1.85185E-6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AI-generated content may be incorrect.">
            <a:extLst>
              <a:ext uri="{FF2B5EF4-FFF2-40B4-BE49-F238E27FC236}">
                <a16:creationId xmlns:a16="http://schemas.microsoft.com/office/drawing/2014/main" id="{61C9BDE5-E4F5-472A-F2C0-5BD9F412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251" r="3476" b="15731"/>
          <a:stretch/>
        </p:blipFill>
        <p:spPr>
          <a:xfrm>
            <a:off x="9167638" y="249030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D50BA-0205-CC8B-B214-4EC77606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503"/>
          <a:stretch/>
        </p:blipFill>
        <p:spPr>
          <a:xfrm>
            <a:off x="6310033" y="251694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11" name="Picture 10" descr="A person in a garment&#10;&#10;AI-generated content may be incorrect.">
            <a:extLst>
              <a:ext uri="{FF2B5EF4-FFF2-40B4-BE49-F238E27FC236}">
                <a16:creationId xmlns:a16="http://schemas.microsoft.com/office/drawing/2014/main" id="{4B87C9D6-7E86-A810-E115-07CACFB8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3155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16" name="Picture 1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FB5D3153-52DB-B402-E9D4-61757EAC0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4056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A7AF565D-76A0-6CCE-613F-B2AE557E3CF0}"/>
              </a:ext>
            </a:extLst>
          </p:cNvPr>
          <p:cNvSpPr txBox="1"/>
          <p:nvPr/>
        </p:nvSpPr>
        <p:spPr>
          <a:xfrm>
            <a:off x="762000" y="314859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827"/>
              </a:lnSpc>
            </a:pPr>
            <a:r>
              <a:rPr lang="en-US" sz="702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Team </a:t>
            </a:r>
            <a:r>
              <a:rPr lang="en-US" sz="702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endParaRPr lang="en-US" sz="7020" b="1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411313-787F-E0E4-027C-FE96AF97FD31}"/>
              </a:ext>
            </a:extLst>
          </p:cNvPr>
          <p:cNvGrpSpPr/>
          <p:nvPr/>
        </p:nvGrpSpPr>
        <p:grpSpPr>
          <a:xfrm>
            <a:off x="4191000" y="1596826"/>
            <a:ext cx="3810000" cy="679239"/>
            <a:chOff x="6686910" y="2705450"/>
            <a:chExt cx="4191000" cy="1018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7D988A-57C2-F1DE-4F91-6706CBDBBF69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F7B64F49-7F23-35AC-682C-A9B689B5DEED}"/>
                </a:ext>
              </a:extLst>
            </p:cNvPr>
            <p:cNvSpPr txBox="1"/>
            <p:nvPr/>
          </p:nvSpPr>
          <p:spPr>
            <a:xfrm>
              <a:off x="6953610" y="2834257"/>
              <a:ext cx="3657600" cy="890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14"/>
                </a:lnSpc>
              </a:pPr>
              <a:r>
                <a:rPr lang="en-US" sz="1724" b="1">
                  <a:solidFill>
                    <a:srgbClr val="01204C"/>
                  </a:solidFill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Thanks you for your attention</a:t>
              </a:r>
            </a:p>
          </p:txBody>
        </p:sp>
      </p:grpSp>
      <p:sp>
        <p:nvSpPr>
          <p:cNvPr id="6" name="TextBox 29">
            <a:extLst>
              <a:ext uri="{FF2B5EF4-FFF2-40B4-BE49-F238E27FC236}">
                <a16:creationId xmlns:a16="http://schemas.microsoft.com/office/drawing/2014/main" id="{F13D49AF-0420-3D8F-E305-881614A5D819}"/>
              </a:ext>
            </a:extLst>
          </p:cNvPr>
          <p:cNvSpPr txBox="1"/>
          <p:nvPr/>
        </p:nvSpPr>
        <p:spPr>
          <a:xfrm>
            <a:off x="6337886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DF7383C8-4680-B274-0F90-D8F5E36CCCC1}"/>
              </a:ext>
            </a:extLst>
          </p:cNvPr>
          <p:cNvSpPr txBox="1"/>
          <p:nvPr/>
        </p:nvSpPr>
        <p:spPr>
          <a:xfrm>
            <a:off x="3491361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B1526A62-8F50-82BF-758C-5D2B5D8D1DEC}"/>
              </a:ext>
            </a:extLst>
          </p:cNvPr>
          <p:cNvSpPr txBox="1"/>
          <p:nvPr/>
        </p:nvSpPr>
        <p:spPr>
          <a:xfrm>
            <a:off x="9167638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AEEE346-A199-F542-9158-F8F9CC5738F7}"/>
              </a:ext>
            </a:extLst>
          </p:cNvPr>
          <p:cNvSpPr txBox="1"/>
          <p:nvPr/>
        </p:nvSpPr>
        <p:spPr>
          <a:xfrm>
            <a:off x="655916" y="4867526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83DFB6F7-493B-858C-638A-833ABD846D38}"/>
              </a:ext>
            </a:extLst>
          </p:cNvPr>
          <p:cNvSpPr txBox="1">
            <a:spLocks/>
          </p:cNvSpPr>
          <p:nvPr/>
        </p:nvSpPr>
        <p:spPr>
          <a:xfrm>
            <a:off x="3226972" y="5594514"/>
            <a:ext cx="6221828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  <a:latin typeface="Outfit" pitchFamily="2" charset="0"/>
              </a:rPr>
              <a:t>Questions &amp; Comments?</a:t>
            </a:r>
          </a:p>
        </p:txBody>
      </p:sp>
    </p:spTree>
    <p:extLst>
      <p:ext uri="{BB962C8B-B14F-4D97-AF65-F5344CB8AC3E}">
        <p14:creationId xmlns:p14="http://schemas.microsoft.com/office/powerpoint/2010/main" val="33024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1CC07-AB2B-6860-8BC1-BB772262E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75CE6428-D766-6494-D453-2B8D6CA007A5}"/>
              </a:ext>
            </a:extLst>
          </p:cNvPr>
          <p:cNvSpPr txBox="1"/>
          <p:nvPr/>
        </p:nvSpPr>
        <p:spPr>
          <a:xfrm>
            <a:off x="685799" y="-76200"/>
            <a:ext cx="11034327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0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Detect the </a:t>
            </a:r>
            <a:r>
              <a:rPr lang="en-US" sz="400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0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99843B-516C-D2ED-6463-02A624B6E0BD}"/>
              </a:ext>
            </a:extLst>
          </p:cNvPr>
          <p:cNvGrpSpPr/>
          <p:nvPr/>
        </p:nvGrpSpPr>
        <p:grpSpPr>
          <a:xfrm>
            <a:off x="318757" y="1692492"/>
            <a:ext cx="11554485" cy="4367953"/>
            <a:chOff x="280651" y="1477575"/>
            <a:chExt cx="11554485" cy="4367953"/>
          </a:xfrm>
        </p:grpSpPr>
        <p:pic>
          <p:nvPicPr>
            <p:cNvPr id="1032" name="Picture 8" descr="Captionless Image">
              <a:extLst>
                <a:ext uri="{FF2B5EF4-FFF2-40B4-BE49-F238E27FC236}">
                  <a16:creationId xmlns:a16="http://schemas.microsoft.com/office/drawing/2014/main" id="{39778061-8E17-8AA0-208F-BA4C1C1B9D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" r="5766"/>
            <a:stretch/>
          </p:blipFill>
          <p:spPr bwMode="auto">
            <a:xfrm>
              <a:off x="9030977" y="147871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aptionless Image">
              <a:extLst>
                <a:ext uri="{FF2B5EF4-FFF2-40B4-BE49-F238E27FC236}">
                  <a16:creationId xmlns:a16="http://schemas.microsoft.com/office/drawing/2014/main" id="{875B1AFF-666E-1DC3-156D-84A176417E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9" r="7301"/>
            <a:stretch/>
          </p:blipFill>
          <p:spPr bwMode="auto">
            <a:xfrm>
              <a:off x="3199459" y="374240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aptionless Image">
              <a:extLst>
                <a:ext uri="{FF2B5EF4-FFF2-40B4-BE49-F238E27FC236}">
                  <a16:creationId xmlns:a16="http://schemas.microsoft.com/office/drawing/2014/main" id="{DA724838-2EC3-5766-4DF9-E44646F90A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15218" y="374240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Captionless Image">
              <a:extLst>
                <a:ext uri="{FF2B5EF4-FFF2-40B4-BE49-F238E27FC236}">
                  <a16:creationId xmlns:a16="http://schemas.microsoft.com/office/drawing/2014/main" id="{5C2265E2-833A-30B4-4AF2-8729EFD43B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699" y="3742408"/>
              <a:ext cx="2804160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6" descr="Captionless Image">
              <a:extLst>
                <a:ext uri="{FF2B5EF4-FFF2-40B4-BE49-F238E27FC236}">
                  <a16:creationId xmlns:a16="http://schemas.microsoft.com/office/drawing/2014/main" id="{8FBC9D92-F9F9-3A0F-B8F2-A8C51FE51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99459" y="147871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aptionless Image">
              <a:extLst>
                <a:ext uri="{FF2B5EF4-FFF2-40B4-BE49-F238E27FC236}">
                  <a16:creationId xmlns:a16="http://schemas.microsoft.com/office/drawing/2014/main" id="{901EDC4D-6EBA-1EE9-437A-0C7550F70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79" r="3261" b="-79"/>
            <a:stretch/>
          </p:blipFill>
          <p:spPr bwMode="auto">
            <a:xfrm>
              <a:off x="9030976" y="374240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Captionless Image">
              <a:extLst>
                <a:ext uri="{FF2B5EF4-FFF2-40B4-BE49-F238E27FC236}">
                  <a16:creationId xmlns:a16="http://schemas.microsoft.com/office/drawing/2014/main" id="{B233D9FE-BD53-69B1-70AA-1C1F2C5EEB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" r="5676"/>
            <a:stretch/>
          </p:blipFill>
          <p:spPr bwMode="auto">
            <a:xfrm>
              <a:off x="6115218" y="147871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Captionless Image">
              <a:extLst>
                <a:ext uri="{FF2B5EF4-FFF2-40B4-BE49-F238E27FC236}">
                  <a16:creationId xmlns:a16="http://schemas.microsoft.com/office/drawing/2014/main" id="{5946178F-D1BF-2B0C-4455-CACC1010C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" r="5766"/>
            <a:stretch/>
          </p:blipFill>
          <p:spPr bwMode="auto">
            <a:xfrm>
              <a:off x="280651" y="1477575"/>
              <a:ext cx="2807208" cy="210540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8">
            <a:extLst>
              <a:ext uri="{FF2B5EF4-FFF2-40B4-BE49-F238E27FC236}">
                <a16:creationId xmlns:a16="http://schemas.microsoft.com/office/drawing/2014/main" id="{6BBE6442-AA0D-5D02-34F7-5F1D82D18141}"/>
              </a:ext>
            </a:extLst>
          </p:cNvPr>
          <p:cNvSpPr txBox="1"/>
          <p:nvPr/>
        </p:nvSpPr>
        <p:spPr>
          <a:xfrm>
            <a:off x="0" y="1075293"/>
            <a:ext cx="12192000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13"/>
              </a:lnSpc>
            </a:pPr>
            <a:r>
              <a:rPr lang="en-US" sz="2800" b="1">
                <a:solidFill>
                  <a:schemeClr val="bg1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Is this </a:t>
            </a:r>
            <a:r>
              <a:rPr lang="en-US" sz="2800" b="1">
                <a:solidFill>
                  <a:srgbClr val="9BBB59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Real</a:t>
            </a:r>
            <a:r>
              <a:rPr lang="en-US" sz="2800" b="1">
                <a:solidFill>
                  <a:srgbClr val="FFFFFF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 / </a:t>
            </a:r>
            <a:r>
              <a:rPr lang="en-US" sz="2800" b="1">
                <a:solidFill>
                  <a:srgbClr val="C0504D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Generated</a:t>
            </a:r>
            <a:r>
              <a:rPr lang="en-US" sz="2800" b="1">
                <a:solidFill>
                  <a:srgbClr val="FFFFFF"/>
                </a:solidFill>
                <a:latin typeface="Outfit" pitchFamily="2" charset="0"/>
                <a:ea typeface="Montserrat"/>
                <a:cs typeface="Montserrat"/>
                <a:sym typeface="Montserrat"/>
              </a:rPr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62DBDEB-6687-35BD-3615-2A9349F4F02A}"/>
              </a:ext>
            </a:extLst>
          </p:cNvPr>
          <p:cNvGrpSpPr/>
          <p:nvPr/>
        </p:nvGrpSpPr>
        <p:grpSpPr>
          <a:xfrm>
            <a:off x="318757" y="1692492"/>
            <a:ext cx="11554485" cy="4367953"/>
            <a:chOff x="280651" y="1477575"/>
            <a:chExt cx="11554485" cy="4367953"/>
          </a:xfrm>
        </p:grpSpPr>
        <p:pic>
          <p:nvPicPr>
            <p:cNvPr id="35" name="Picture 8" descr="Captionless Image">
              <a:extLst>
                <a:ext uri="{FF2B5EF4-FFF2-40B4-BE49-F238E27FC236}">
                  <a16:creationId xmlns:a16="http://schemas.microsoft.com/office/drawing/2014/main" id="{2CAB815F-0644-ADDD-1192-66898661BF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" r="5766"/>
            <a:stretch/>
          </p:blipFill>
          <p:spPr bwMode="auto">
            <a:xfrm>
              <a:off x="9030977" y="147871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Captionless Image">
              <a:extLst>
                <a:ext uri="{FF2B5EF4-FFF2-40B4-BE49-F238E27FC236}">
                  <a16:creationId xmlns:a16="http://schemas.microsoft.com/office/drawing/2014/main" id="{018FF71B-7834-2796-A15F-0211C95081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9" r="7301"/>
            <a:stretch/>
          </p:blipFill>
          <p:spPr bwMode="auto">
            <a:xfrm>
              <a:off x="3199459" y="374240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Captionless Image">
              <a:extLst>
                <a:ext uri="{FF2B5EF4-FFF2-40B4-BE49-F238E27FC236}">
                  <a16:creationId xmlns:a16="http://schemas.microsoft.com/office/drawing/2014/main" id="{DBF59CEE-3CBC-ECBA-ACA9-F847096327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15218" y="374240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8" descr="Captionless Image">
              <a:extLst>
                <a:ext uri="{FF2B5EF4-FFF2-40B4-BE49-F238E27FC236}">
                  <a16:creationId xmlns:a16="http://schemas.microsoft.com/office/drawing/2014/main" id="{13B80282-B981-71ED-D71C-F774E0C6C7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699" y="3742408"/>
              <a:ext cx="2804160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Captionless Image">
              <a:extLst>
                <a:ext uri="{FF2B5EF4-FFF2-40B4-BE49-F238E27FC236}">
                  <a16:creationId xmlns:a16="http://schemas.microsoft.com/office/drawing/2014/main" id="{B097E847-F94B-0B2B-9ECF-91EAEC85D7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99459" y="147871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aptionless Image">
              <a:extLst>
                <a:ext uri="{FF2B5EF4-FFF2-40B4-BE49-F238E27FC236}">
                  <a16:creationId xmlns:a16="http://schemas.microsoft.com/office/drawing/2014/main" id="{06C8F580-1279-BA8D-F03E-D7C3531AC5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0" t="79" r="3261" b="-79"/>
            <a:stretch/>
          </p:blipFill>
          <p:spPr bwMode="auto">
            <a:xfrm>
              <a:off x="9030976" y="374240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 descr="Captionless Image">
              <a:extLst>
                <a:ext uri="{FF2B5EF4-FFF2-40B4-BE49-F238E27FC236}">
                  <a16:creationId xmlns:a16="http://schemas.microsoft.com/office/drawing/2014/main" id="{D6C8C0DC-DEC6-8DE0-2638-3D1D7907B6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" r="5676"/>
            <a:stretch/>
          </p:blipFill>
          <p:spPr bwMode="auto">
            <a:xfrm>
              <a:off x="6115218" y="1478718"/>
              <a:ext cx="2804159" cy="210312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0" descr="Captionless Image">
              <a:extLst>
                <a:ext uri="{FF2B5EF4-FFF2-40B4-BE49-F238E27FC236}">
                  <a16:creationId xmlns:a16="http://schemas.microsoft.com/office/drawing/2014/main" id="{A833D614-8A30-6F7C-718A-6E71DBF026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" r="5766"/>
            <a:stretch/>
          </p:blipFill>
          <p:spPr bwMode="auto">
            <a:xfrm>
              <a:off x="280651" y="1477575"/>
              <a:ext cx="2807208" cy="210540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77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F5AB3-1786-7F10-2EFB-3279EBE6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E25828E6-FB17-D6F4-2912-678DFC63B548}"/>
              </a:ext>
            </a:extLst>
          </p:cNvPr>
          <p:cNvSpPr txBox="1"/>
          <p:nvPr/>
        </p:nvSpPr>
        <p:spPr>
          <a:xfrm>
            <a:off x="1356870" y="22301"/>
            <a:ext cx="9545907" cy="102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Survey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30BC93-B65B-8BD0-B565-2D12AEC7A3CD}"/>
              </a:ext>
            </a:extLst>
          </p:cNvPr>
          <p:cNvGrpSpPr/>
          <p:nvPr/>
        </p:nvGrpSpPr>
        <p:grpSpPr>
          <a:xfrm>
            <a:off x="1625600" y="1322883"/>
            <a:ext cx="3204748" cy="3114642"/>
            <a:chOff x="1625600" y="1322883"/>
            <a:chExt cx="3204748" cy="3114642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BC73663-1E07-83D7-0639-137D6945CDE8}"/>
                </a:ext>
              </a:extLst>
            </p:cNvPr>
            <p:cNvSpPr txBox="1"/>
            <p:nvPr/>
          </p:nvSpPr>
          <p:spPr>
            <a:xfrm>
              <a:off x="1625600" y="4140200"/>
              <a:ext cx="3204748" cy="297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513"/>
                </a:lnSpc>
              </a:pPr>
              <a:r>
                <a:rPr lang="en-US" sz="179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11 Anonymous Responses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4150415-D558-0CE0-05AF-D242177DFB22}"/>
                </a:ext>
              </a:extLst>
            </p:cNvPr>
            <p:cNvSpPr txBox="1"/>
            <p:nvPr/>
          </p:nvSpPr>
          <p:spPr>
            <a:xfrm>
              <a:off x="2145786" y="3181287"/>
              <a:ext cx="2164376" cy="9641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7"/>
                </a:lnSpc>
              </a:pPr>
              <a:r>
                <a:rPr lang="en-US" sz="280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Conducted a survey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47CA653-B396-CDF3-ECC4-34C550C92B3E}"/>
                </a:ext>
              </a:extLst>
            </p:cNvPr>
            <p:cNvGrpSpPr/>
            <p:nvPr/>
          </p:nvGrpSpPr>
          <p:grpSpPr>
            <a:xfrm>
              <a:off x="2145788" y="1322883"/>
              <a:ext cx="2164374" cy="1580230"/>
              <a:chOff x="2971800" y="5733233"/>
              <a:chExt cx="1968976" cy="1437568"/>
            </a:xfrm>
            <a:effectLst>
              <a:outerShdw blurRad="457200" sx="105000" sy="105000" algn="ctr" rotWithShape="0">
                <a:srgbClr val="C960D7"/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D2EC2DF-35A6-3AFF-36FD-F96553D902CE}"/>
                  </a:ext>
                </a:extLst>
              </p:cNvPr>
              <p:cNvGrpSpPr/>
              <p:nvPr/>
            </p:nvGrpSpPr>
            <p:grpSpPr>
              <a:xfrm>
                <a:off x="4019309" y="5733233"/>
                <a:ext cx="617592" cy="1050102"/>
                <a:chOff x="2971800" y="6120699"/>
                <a:chExt cx="617592" cy="1050102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B669D4BF-D7DB-728D-4D9E-DA202D939248}"/>
                    </a:ext>
                  </a:extLst>
                </p:cNvPr>
                <p:cNvSpPr/>
                <p:nvPr/>
              </p:nvSpPr>
              <p:spPr>
                <a:xfrm>
                  <a:off x="3090096" y="6120699"/>
                  <a:ext cx="3810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4" name="Flowchart: Delay 43">
                  <a:extLst>
                    <a:ext uri="{FF2B5EF4-FFF2-40B4-BE49-F238E27FC236}">
                      <a16:creationId xmlns:a16="http://schemas.microsoft.com/office/drawing/2014/main" id="{332EE2DE-E454-3AC5-FD76-6B1F92D4167B}"/>
                    </a:ext>
                  </a:extLst>
                </p:cNvPr>
                <p:cNvSpPr/>
                <p:nvPr/>
              </p:nvSpPr>
              <p:spPr>
                <a:xfrm rot="16200000">
                  <a:off x="2963096" y="6544505"/>
                  <a:ext cx="635000" cy="617592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DF62D4C-FE99-79B6-F813-35E578612184}"/>
                  </a:ext>
                </a:extLst>
              </p:cNvPr>
              <p:cNvGrpSpPr/>
              <p:nvPr/>
            </p:nvGrpSpPr>
            <p:grpSpPr>
              <a:xfrm>
                <a:off x="3276786" y="5733233"/>
                <a:ext cx="617592" cy="1050102"/>
                <a:chOff x="2971800" y="6120699"/>
                <a:chExt cx="617592" cy="1050102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6F4D706-E980-5CBA-88C0-48A8C4FB36E8}"/>
                    </a:ext>
                  </a:extLst>
                </p:cNvPr>
                <p:cNvSpPr/>
                <p:nvPr/>
              </p:nvSpPr>
              <p:spPr>
                <a:xfrm>
                  <a:off x="3090096" y="6120699"/>
                  <a:ext cx="3810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lowchart: Delay 40">
                  <a:extLst>
                    <a:ext uri="{FF2B5EF4-FFF2-40B4-BE49-F238E27FC236}">
                      <a16:creationId xmlns:a16="http://schemas.microsoft.com/office/drawing/2014/main" id="{B7E2AF0F-657C-50EB-9194-26F97682121B}"/>
                    </a:ext>
                  </a:extLst>
                </p:cNvPr>
                <p:cNvSpPr/>
                <p:nvPr/>
              </p:nvSpPr>
              <p:spPr>
                <a:xfrm rot="16200000">
                  <a:off x="2963096" y="6544505"/>
                  <a:ext cx="635000" cy="617592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46EFEF7-97EE-C93A-EC1C-6FC2FA0CA813}"/>
                  </a:ext>
                </a:extLst>
              </p:cNvPr>
              <p:cNvGrpSpPr/>
              <p:nvPr/>
            </p:nvGrpSpPr>
            <p:grpSpPr>
              <a:xfrm>
                <a:off x="2971800" y="6120699"/>
                <a:ext cx="617592" cy="1050102"/>
                <a:chOff x="2971800" y="6120699"/>
                <a:chExt cx="617592" cy="1050102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C791E37-E2EB-723B-640F-1A56E44CF350}"/>
                    </a:ext>
                  </a:extLst>
                </p:cNvPr>
                <p:cNvSpPr/>
                <p:nvPr/>
              </p:nvSpPr>
              <p:spPr>
                <a:xfrm>
                  <a:off x="3090096" y="6120699"/>
                  <a:ext cx="3810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" name="Flowchart: Delay 15">
                  <a:extLst>
                    <a:ext uri="{FF2B5EF4-FFF2-40B4-BE49-F238E27FC236}">
                      <a16:creationId xmlns:a16="http://schemas.microsoft.com/office/drawing/2014/main" id="{66F65496-358D-F4CB-B7B3-33F7D7BC594D}"/>
                    </a:ext>
                  </a:extLst>
                </p:cNvPr>
                <p:cNvSpPr/>
                <p:nvPr/>
              </p:nvSpPr>
              <p:spPr>
                <a:xfrm rot="16200000">
                  <a:off x="2963096" y="6544505"/>
                  <a:ext cx="635000" cy="617592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A5A364D-9523-93AE-214E-4748F23A0D5B}"/>
                  </a:ext>
                </a:extLst>
              </p:cNvPr>
              <p:cNvGrpSpPr/>
              <p:nvPr/>
            </p:nvGrpSpPr>
            <p:grpSpPr>
              <a:xfrm>
                <a:off x="3648964" y="6120699"/>
                <a:ext cx="617592" cy="1050102"/>
                <a:chOff x="2971800" y="6120699"/>
                <a:chExt cx="617592" cy="1050102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A8D713F-5854-74EA-58C1-9F2D6644F615}"/>
                    </a:ext>
                  </a:extLst>
                </p:cNvPr>
                <p:cNvSpPr/>
                <p:nvPr/>
              </p:nvSpPr>
              <p:spPr>
                <a:xfrm>
                  <a:off x="3090096" y="6120699"/>
                  <a:ext cx="3810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5" name="Flowchart: Delay 34">
                  <a:extLst>
                    <a:ext uri="{FF2B5EF4-FFF2-40B4-BE49-F238E27FC236}">
                      <a16:creationId xmlns:a16="http://schemas.microsoft.com/office/drawing/2014/main" id="{8E63F273-90A0-46F3-6879-F650ACAB7C89}"/>
                    </a:ext>
                  </a:extLst>
                </p:cNvPr>
                <p:cNvSpPr/>
                <p:nvPr/>
              </p:nvSpPr>
              <p:spPr>
                <a:xfrm rot="16200000">
                  <a:off x="2963096" y="6544505"/>
                  <a:ext cx="635000" cy="617592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A3084CA-174B-8FDC-57BF-83BCF3E9EC0A}"/>
                  </a:ext>
                </a:extLst>
              </p:cNvPr>
              <p:cNvGrpSpPr/>
              <p:nvPr/>
            </p:nvGrpSpPr>
            <p:grpSpPr>
              <a:xfrm>
                <a:off x="4323184" y="6120699"/>
                <a:ext cx="617592" cy="1050102"/>
                <a:chOff x="2971800" y="6120699"/>
                <a:chExt cx="617592" cy="105010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86C45A9-07CE-9F36-E467-EABDEFF15F39}"/>
                    </a:ext>
                  </a:extLst>
                </p:cNvPr>
                <p:cNvSpPr/>
                <p:nvPr/>
              </p:nvSpPr>
              <p:spPr>
                <a:xfrm>
                  <a:off x="3090096" y="6120699"/>
                  <a:ext cx="3810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Flowchart: Delay 37">
                  <a:extLst>
                    <a:ext uri="{FF2B5EF4-FFF2-40B4-BE49-F238E27FC236}">
                      <a16:creationId xmlns:a16="http://schemas.microsoft.com/office/drawing/2014/main" id="{66BB7CBA-9023-1087-47D8-B54A90AC9490}"/>
                    </a:ext>
                  </a:extLst>
                </p:cNvPr>
                <p:cNvSpPr/>
                <p:nvPr/>
              </p:nvSpPr>
              <p:spPr>
                <a:xfrm rot="16200000">
                  <a:off x="2963096" y="6544505"/>
                  <a:ext cx="635000" cy="617592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solidFill>
                    <a:srgbClr val="01204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6318971-1A64-73BB-4487-472E52A3079B}"/>
              </a:ext>
            </a:extLst>
          </p:cNvPr>
          <p:cNvGrpSpPr/>
          <p:nvPr/>
        </p:nvGrpSpPr>
        <p:grpSpPr>
          <a:xfrm>
            <a:off x="4940523" y="1340995"/>
            <a:ext cx="3204748" cy="3104093"/>
            <a:chOff x="4940523" y="1340995"/>
            <a:chExt cx="3204748" cy="3104093"/>
          </a:xfrm>
        </p:grpSpPr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C2154CAD-6C0D-6CBA-63EA-55C131644828}"/>
                </a:ext>
              </a:extLst>
            </p:cNvPr>
            <p:cNvSpPr txBox="1"/>
            <p:nvPr/>
          </p:nvSpPr>
          <p:spPr>
            <a:xfrm>
              <a:off x="4940523" y="4147763"/>
              <a:ext cx="3204748" cy="297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513"/>
                </a:lnSpc>
              </a:pPr>
              <a:r>
                <a:rPr lang="en-US" sz="1795">
                  <a:solidFill>
                    <a:schemeClr val="bg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 this </a:t>
              </a:r>
              <a:r>
                <a:rPr lang="en-US" sz="1795">
                  <a:solidFill>
                    <a:srgbClr val="9BBB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Real</a:t>
              </a:r>
              <a:r>
                <a:rPr lang="en-US" sz="179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/ </a:t>
              </a:r>
              <a:r>
                <a:rPr lang="en-US" sz="1795">
                  <a:solidFill>
                    <a:srgbClr val="C050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Generated</a:t>
              </a:r>
              <a:r>
                <a:rPr lang="en-US" sz="179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</a:p>
          </p:txBody>
        </p: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id="{2289E9F4-1A02-70C4-B9EA-BC84E353E281}"/>
                </a:ext>
              </a:extLst>
            </p:cNvPr>
            <p:cNvSpPr txBox="1"/>
            <p:nvPr/>
          </p:nvSpPr>
          <p:spPr>
            <a:xfrm>
              <a:off x="5285966" y="3433493"/>
              <a:ext cx="2527408" cy="463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7"/>
                </a:lnSpc>
              </a:pPr>
              <a:r>
                <a:rPr lang="en-US" sz="2805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30 Questions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99BD56C-EF0F-33DB-3689-842A8A746DC8}"/>
                </a:ext>
              </a:extLst>
            </p:cNvPr>
            <p:cNvGrpSpPr/>
            <p:nvPr/>
          </p:nvGrpSpPr>
          <p:grpSpPr>
            <a:xfrm>
              <a:off x="5465940" y="1340995"/>
              <a:ext cx="2167462" cy="1544006"/>
              <a:chOff x="8186602" y="2425847"/>
              <a:chExt cx="3251193" cy="2316009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25B6568-3AE8-04DB-C3DA-8F209CEC92EE}"/>
                  </a:ext>
                </a:extLst>
              </p:cNvPr>
              <p:cNvGrpSpPr/>
              <p:nvPr/>
            </p:nvGrpSpPr>
            <p:grpSpPr>
              <a:xfrm>
                <a:off x="8186602" y="2425847"/>
                <a:ext cx="1524000" cy="1524000"/>
                <a:chOff x="8001000" y="2402987"/>
                <a:chExt cx="1524000" cy="1524000"/>
              </a:xfrm>
              <a:effectLst>
                <a:outerShdw blurRad="533400" sx="103000" sy="103000" algn="ctr" rotWithShape="0">
                  <a:srgbClr val="C960D7">
                    <a:alpha val="70000"/>
                  </a:srgbClr>
                </a:outerShdw>
              </a:effectLst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7494CE3F-BE46-033F-7937-6BAE7024BA18}"/>
                    </a:ext>
                  </a:extLst>
                </p:cNvPr>
                <p:cNvSpPr/>
                <p:nvPr/>
              </p:nvSpPr>
              <p:spPr>
                <a:xfrm>
                  <a:off x="8001000" y="2402987"/>
                  <a:ext cx="1524000" cy="1524000"/>
                </a:xfrm>
                <a:prstGeom prst="ellipse">
                  <a:avLst/>
                </a:prstGeom>
                <a:solidFill>
                  <a:srgbClr val="01204C"/>
                </a:solidFill>
                <a:ln w="76200">
                  <a:solidFill>
                    <a:schemeClr val="accent3"/>
                  </a:solidFill>
                </a:ln>
                <a:effectLst>
                  <a:outerShdw blurRad="63500" sx="102000" sy="102000" algn="ctr" rotWithShape="0">
                    <a:prstClr val="black">
                      <a:alpha val="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9AD0A506-557F-F34E-F39C-186D7513003E}"/>
                    </a:ext>
                  </a:extLst>
                </p:cNvPr>
                <p:cNvGrpSpPr/>
                <p:nvPr/>
              </p:nvGrpSpPr>
              <p:grpSpPr>
                <a:xfrm>
                  <a:off x="8317159" y="3035909"/>
                  <a:ext cx="1066652" cy="599830"/>
                  <a:chOff x="12153900" y="3568363"/>
                  <a:chExt cx="1524000" cy="857019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6DBB57F0-BDB2-4ABB-B14A-001F7CA33145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2725400" y="2996863"/>
                    <a:ext cx="381000" cy="15240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27CFF8DF-B4E5-E0C6-2168-C926CE0C38A9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2181617" y="3626501"/>
                    <a:ext cx="350711" cy="798881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E9BE4A54-4D47-0055-FB8D-A80B6BF93864}"/>
                  </a:ext>
                </a:extLst>
              </p:cNvPr>
              <p:cNvGrpSpPr/>
              <p:nvPr/>
            </p:nvGrpSpPr>
            <p:grpSpPr>
              <a:xfrm>
                <a:off x="9913795" y="3217856"/>
                <a:ext cx="1524000" cy="1524000"/>
                <a:chOff x="9913795" y="3529101"/>
                <a:chExt cx="1524000" cy="1524000"/>
              </a:xfrm>
              <a:effectLst>
                <a:outerShdw blurRad="533400" sx="103000" sy="103000" algn="ctr" rotWithShape="0">
                  <a:srgbClr val="C960D7">
                    <a:alpha val="70000"/>
                  </a:srgbClr>
                </a:outerShdw>
              </a:effectLst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96E0E6B2-E8F9-0D02-ED93-4821FB8CD141}"/>
                    </a:ext>
                  </a:extLst>
                </p:cNvPr>
                <p:cNvSpPr/>
                <p:nvPr/>
              </p:nvSpPr>
              <p:spPr>
                <a:xfrm>
                  <a:off x="9913795" y="3529101"/>
                  <a:ext cx="1524000" cy="1524000"/>
                </a:xfrm>
                <a:prstGeom prst="ellipse">
                  <a:avLst/>
                </a:prstGeom>
                <a:solidFill>
                  <a:srgbClr val="01204C"/>
                </a:solidFill>
                <a:ln w="76200">
                  <a:solidFill>
                    <a:schemeClr val="accent2"/>
                  </a:solidFill>
                </a:ln>
                <a:effectLst>
                  <a:outerShdw blurRad="63500" sx="102000" sy="102000" algn="ctr" rotWithShape="0">
                    <a:prstClr val="black">
                      <a:alpha val="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671D495A-D782-4D70-8C80-0175806571C1}"/>
                    </a:ext>
                  </a:extLst>
                </p:cNvPr>
                <p:cNvSpPr/>
                <p:nvPr/>
              </p:nvSpPr>
              <p:spPr>
                <a:xfrm rot="2700000">
                  <a:off x="10553354" y="3759689"/>
                  <a:ext cx="266663" cy="106665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B2F02FA-88E6-D284-0D30-5F1F60E90813}"/>
                    </a:ext>
                  </a:extLst>
                </p:cNvPr>
                <p:cNvSpPr/>
                <p:nvPr/>
              </p:nvSpPr>
              <p:spPr>
                <a:xfrm rot="18900000">
                  <a:off x="10553354" y="3759689"/>
                  <a:ext cx="266663" cy="106665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1D3FE7-2454-B0B3-A562-F9BE7441404E}"/>
              </a:ext>
            </a:extLst>
          </p:cNvPr>
          <p:cNvGrpSpPr/>
          <p:nvPr/>
        </p:nvGrpSpPr>
        <p:grpSpPr>
          <a:xfrm>
            <a:off x="8723968" y="1383279"/>
            <a:ext cx="2527409" cy="3171367"/>
            <a:chOff x="8723968" y="1383279"/>
            <a:chExt cx="2527409" cy="3171367"/>
          </a:xfrm>
        </p:grpSpPr>
        <p:sp>
          <p:nvSpPr>
            <p:cNvPr id="76" name="TextBox 8">
              <a:extLst>
                <a:ext uri="{FF2B5EF4-FFF2-40B4-BE49-F238E27FC236}">
                  <a16:creationId xmlns:a16="http://schemas.microsoft.com/office/drawing/2014/main" id="{581C4FBF-8D47-A60A-F6CD-2955AE0A5F0F}"/>
                </a:ext>
              </a:extLst>
            </p:cNvPr>
            <p:cNvSpPr txBox="1"/>
            <p:nvPr/>
          </p:nvSpPr>
          <p:spPr>
            <a:xfrm>
              <a:off x="8723968" y="4257321"/>
              <a:ext cx="2527409" cy="297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513"/>
                </a:lnSpc>
              </a:pPr>
              <a:r>
                <a:rPr lang="en-US" sz="1795">
                  <a:solidFill>
                    <a:prstClr val="whit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60% Accuracy</a:t>
              </a:r>
            </a:p>
          </p:txBody>
        </p:sp>
        <p:sp>
          <p:nvSpPr>
            <p:cNvPr id="77" name="TextBox 9">
              <a:extLst>
                <a:ext uri="{FF2B5EF4-FFF2-40B4-BE49-F238E27FC236}">
                  <a16:creationId xmlns:a16="http://schemas.microsoft.com/office/drawing/2014/main" id="{52C1587D-214E-D122-4C4D-1014D9E0A965}"/>
                </a:ext>
              </a:extLst>
            </p:cNvPr>
            <p:cNvSpPr txBox="1"/>
            <p:nvPr/>
          </p:nvSpPr>
          <p:spPr>
            <a:xfrm>
              <a:off x="8723968" y="3181287"/>
              <a:ext cx="2527408" cy="96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27"/>
                </a:lnSpc>
              </a:pPr>
              <a:r>
                <a:rPr lang="en-US" sz="2933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Calculate Results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6E9E7C-9DA3-78E8-AA50-7DD279F11A8B}"/>
                </a:ext>
              </a:extLst>
            </p:cNvPr>
            <p:cNvGrpSpPr/>
            <p:nvPr/>
          </p:nvGrpSpPr>
          <p:grpSpPr>
            <a:xfrm>
              <a:off x="9403472" y="1383279"/>
              <a:ext cx="1168400" cy="1459438"/>
              <a:chOff x="14173200" y="2425847"/>
              <a:chExt cx="1752600" cy="2627254"/>
            </a:xfrm>
            <a:effectLst>
              <a:outerShdw blurRad="355600" sx="102000" sy="102000" algn="ctr" rotWithShape="0">
                <a:srgbClr val="C960D7"/>
              </a:outerShdw>
            </a:effectLst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EDFC786B-9473-6952-7437-768A5E1881E1}"/>
                  </a:ext>
                </a:extLst>
              </p:cNvPr>
              <p:cNvSpPr/>
              <p:nvPr/>
            </p:nvSpPr>
            <p:spPr>
              <a:xfrm>
                <a:off x="14173200" y="2425847"/>
                <a:ext cx="1752600" cy="2627254"/>
              </a:xfrm>
              <a:prstGeom prst="roundRect">
                <a:avLst/>
              </a:prstGeom>
              <a:solidFill>
                <a:srgbClr val="01204C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58DFFBC0-E45D-7C87-E18E-FC5719F4CA1F}"/>
                  </a:ext>
                </a:extLst>
              </p:cNvPr>
              <p:cNvSpPr/>
              <p:nvPr/>
            </p:nvSpPr>
            <p:spPr>
              <a:xfrm>
                <a:off x="14374757" y="2628900"/>
                <a:ext cx="1356898" cy="533400"/>
              </a:xfrm>
              <a:prstGeom prst="roundRect">
                <a:avLst>
                  <a:gd name="adj" fmla="val 12211"/>
                </a:avLst>
              </a:prstGeom>
              <a:solidFill>
                <a:srgbClr val="01204C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F6D93369-48AF-E683-0069-B47BE0E8E58A}"/>
                  </a:ext>
                </a:extLst>
              </p:cNvPr>
              <p:cNvGrpSpPr/>
              <p:nvPr/>
            </p:nvGrpSpPr>
            <p:grpSpPr>
              <a:xfrm>
                <a:off x="14374757" y="3270138"/>
                <a:ext cx="1356898" cy="1494276"/>
                <a:chOff x="14374757" y="3270138"/>
                <a:chExt cx="1356898" cy="1306707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CEF3E453-57B5-AEB5-BF6A-ADB9D91144F3}"/>
                    </a:ext>
                  </a:extLst>
                </p:cNvPr>
                <p:cNvSpPr/>
                <p:nvPr/>
              </p:nvSpPr>
              <p:spPr>
                <a:xfrm>
                  <a:off x="15080715" y="3270138"/>
                  <a:ext cx="297961" cy="276231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C2957639-D001-74B6-E00D-58DED75D73F6}"/>
                    </a:ext>
                  </a:extLst>
                </p:cNvPr>
                <p:cNvSpPr/>
                <p:nvPr/>
              </p:nvSpPr>
              <p:spPr>
                <a:xfrm>
                  <a:off x="14727736" y="3270138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BF98DF77-8150-6F94-82A9-DD9FD2B268C0}"/>
                    </a:ext>
                  </a:extLst>
                </p:cNvPr>
                <p:cNvSpPr/>
                <p:nvPr/>
              </p:nvSpPr>
              <p:spPr>
                <a:xfrm>
                  <a:off x="14374757" y="3270138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8" name="Rectangle: Rounded Corners 97">
                  <a:extLst>
                    <a:ext uri="{FF2B5EF4-FFF2-40B4-BE49-F238E27FC236}">
                      <a16:creationId xmlns:a16="http://schemas.microsoft.com/office/drawing/2014/main" id="{055D69FC-F873-B6ED-E553-22DFE45D7685}"/>
                    </a:ext>
                  </a:extLst>
                </p:cNvPr>
                <p:cNvSpPr/>
                <p:nvPr/>
              </p:nvSpPr>
              <p:spPr>
                <a:xfrm>
                  <a:off x="15433694" y="3270138"/>
                  <a:ext cx="297961" cy="276231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0" name="Rectangle: Rounded Corners 99">
                  <a:extLst>
                    <a:ext uri="{FF2B5EF4-FFF2-40B4-BE49-F238E27FC236}">
                      <a16:creationId xmlns:a16="http://schemas.microsoft.com/office/drawing/2014/main" id="{8D92F669-5310-9AA3-A87E-CC0CA5C15D51}"/>
                    </a:ext>
                  </a:extLst>
                </p:cNvPr>
                <p:cNvSpPr/>
                <p:nvPr/>
              </p:nvSpPr>
              <p:spPr>
                <a:xfrm>
                  <a:off x="15080715" y="3610636"/>
                  <a:ext cx="297961" cy="276231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1" name="Rectangle: Rounded Corners 100">
                  <a:extLst>
                    <a:ext uri="{FF2B5EF4-FFF2-40B4-BE49-F238E27FC236}">
                      <a16:creationId xmlns:a16="http://schemas.microsoft.com/office/drawing/2014/main" id="{E108A4D0-F408-0FCB-B578-7FBA74CC688F}"/>
                    </a:ext>
                  </a:extLst>
                </p:cNvPr>
                <p:cNvSpPr/>
                <p:nvPr/>
              </p:nvSpPr>
              <p:spPr>
                <a:xfrm>
                  <a:off x="14727736" y="3610636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2" name="Rectangle: Rounded Corners 101">
                  <a:extLst>
                    <a:ext uri="{FF2B5EF4-FFF2-40B4-BE49-F238E27FC236}">
                      <a16:creationId xmlns:a16="http://schemas.microsoft.com/office/drawing/2014/main" id="{47BC67CB-E10C-B903-C37C-9AF3C5238B18}"/>
                    </a:ext>
                  </a:extLst>
                </p:cNvPr>
                <p:cNvSpPr/>
                <p:nvPr/>
              </p:nvSpPr>
              <p:spPr>
                <a:xfrm>
                  <a:off x="14374757" y="3610636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3" name="Rectangle: Rounded Corners 102">
                  <a:extLst>
                    <a:ext uri="{FF2B5EF4-FFF2-40B4-BE49-F238E27FC236}">
                      <a16:creationId xmlns:a16="http://schemas.microsoft.com/office/drawing/2014/main" id="{608A8417-38C5-A1A3-B87E-3A8E724468BC}"/>
                    </a:ext>
                  </a:extLst>
                </p:cNvPr>
                <p:cNvSpPr/>
                <p:nvPr/>
              </p:nvSpPr>
              <p:spPr>
                <a:xfrm>
                  <a:off x="15433694" y="3610636"/>
                  <a:ext cx="297961" cy="276231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8" name="Rectangle: Rounded Corners 117">
                  <a:extLst>
                    <a:ext uri="{FF2B5EF4-FFF2-40B4-BE49-F238E27FC236}">
                      <a16:creationId xmlns:a16="http://schemas.microsoft.com/office/drawing/2014/main" id="{C7B5F556-1452-257D-C7CE-029D37F898F1}"/>
                    </a:ext>
                  </a:extLst>
                </p:cNvPr>
                <p:cNvSpPr/>
                <p:nvPr/>
              </p:nvSpPr>
              <p:spPr>
                <a:xfrm>
                  <a:off x="15080715" y="3960116"/>
                  <a:ext cx="297961" cy="276231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9" name="Rectangle: Rounded Corners 118">
                  <a:extLst>
                    <a:ext uri="{FF2B5EF4-FFF2-40B4-BE49-F238E27FC236}">
                      <a16:creationId xmlns:a16="http://schemas.microsoft.com/office/drawing/2014/main" id="{1E448F72-7FF1-E35B-7292-0594B5A43541}"/>
                    </a:ext>
                  </a:extLst>
                </p:cNvPr>
                <p:cNvSpPr/>
                <p:nvPr/>
              </p:nvSpPr>
              <p:spPr>
                <a:xfrm>
                  <a:off x="14727736" y="3960116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0" name="Rectangle: Rounded Corners 119">
                  <a:extLst>
                    <a:ext uri="{FF2B5EF4-FFF2-40B4-BE49-F238E27FC236}">
                      <a16:creationId xmlns:a16="http://schemas.microsoft.com/office/drawing/2014/main" id="{EDDDE6FC-18C3-A248-3F87-BCAF9A80ADFC}"/>
                    </a:ext>
                  </a:extLst>
                </p:cNvPr>
                <p:cNvSpPr/>
                <p:nvPr/>
              </p:nvSpPr>
              <p:spPr>
                <a:xfrm>
                  <a:off x="14374757" y="3960116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1" name="Rectangle: Rounded Corners 120">
                  <a:extLst>
                    <a:ext uri="{FF2B5EF4-FFF2-40B4-BE49-F238E27FC236}">
                      <a16:creationId xmlns:a16="http://schemas.microsoft.com/office/drawing/2014/main" id="{127C7765-1E35-A778-17EA-908757149A6B}"/>
                    </a:ext>
                  </a:extLst>
                </p:cNvPr>
                <p:cNvSpPr/>
                <p:nvPr/>
              </p:nvSpPr>
              <p:spPr>
                <a:xfrm>
                  <a:off x="15433694" y="3960116"/>
                  <a:ext cx="297961" cy="616728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732D30A2-E2A5-5914-46CA-569BCB459E70}"/>
                    </a:ext>
                  </a:extLst>
                </p:cNvPr>
                <p:cNvSpPr/>
                <p:nvPr/>
              </p:nvSpPr>
              <p:spPr>
                <a:xfrm>
                  <a:off x="15080715" y="4300614"/>
                  <a:ext cx="297961" cy="276231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3" name="Rectangle: Rounded Corners 122">
                  <a:extLst>
                    <a:ext uri="{FF2B5EF4-FFF2-40B4-BE49-F238E27FC236}">
                      <a16:creationId xmlns:a16="http://schemas.microsoft.com/office/drawing/2014/main" id="{98541FB1-CF19-59B3-8DAC-5B02765E5CAE}"/>
                    </a:ext>
                  </a:extLst>
                </p:cNvPr>
                <p:cNvSpPr/>
                <p:nvPr/>
              </p:nvSpPr>
              <p:spPr>
                <a:xfrm>
                  <a:off x="14727736" y="4300614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BC9790F2-B5F0-6306-91E7-71207A5C5EE3}"/>
                    </a:ext>
                  </a:extLst>
                </p:cNvPr>
                <p:cNvSpPr/>
                <p:nvPr/>
              </p:nvSpPr>
              <p:spPr>
                <a:xfrm>
                  <a:off x="14374757" y="4300614"/>
                  <a:ext cx="297961" cy="276230"/>
                </a:xfrm>
                <a:prstGeom prst="roundRect">
                  <a:avLst>
                    <a:gd name="adj" fmla="val 5602"/>
                  </a:avLst>
                </a:prstGeom>
                <a:solidFill>
                  <a:srgbClr val="01204C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aphicFrame>
        <p:nvGraphicFramePr>
          <p:cNvPr id="134" name="Table 133">
            <a:extLst>
              <a:ext uri="{FF2B5EF4-FFF2-40B4-BE49-F238E27FC236}">
                <a16:creationId xmlns:a16="http://schemas.microsoft.com/office/drawing/2014/main" id="{67C9EEB9-0E96-1512-81B7-56EDA2B9F988}"/>
              </a:ext>
            </a:extLst>
          </p:cNvPr>
          <p:cNvGraphicFramePr>
            <a:graphicFrameLocks noGrp="1"/>
          </p:cNvGraphicFramePr>
          <p:nvPr/>
        </p:nvGraphicFramePr>
        <p:xfrm>
          <a:off x="6481940" y="4780185"/>
          <a:ext cx="5195169" cy="1712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0394">
                  <a:extLst>
                    <a:ext uri="{9D8B030D-6E8A-4147-A177-3AD203B41FA5}">
                      <a16:colId xmlns:a16="http://schemas.microsoft.com/office/drawing/2014/main" val="2907600702"/>
                    </a:ext>
                  </a:extLst>
                </a:gridCol>
                <a:gridCol w="1607575">
                  <a:extLst>
                    <a:ext uri="{9D8B030D-6E8A-4147-A177-3AD203B41FA5}">
                      <a16:colId xmlns:a16="http://schemas.microsoft.com/office/drawing/2014/main" val="18999966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741443"/>
                    </a:ext>
                  </a:extLst>
                </a:gridCol>
              </a:tblGrid>
              <a:tr h="6965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04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42802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0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True Pos.: 101</a:t>
                      </a:r>
                      <a:endParaRPr lang="en-US" sz="12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False Neg.: 64</a:t>
                      </a:r>
                      <a:endParaRPr lang="en-US" sz="12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89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44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False Pos.: 66</a:t>
                      </a: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895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True Neg.: 99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200017"/>
                  </a:ext>
                </a:extLst>
              </a:tr>
            </a:tbl>
          </a:graphicData>
        </a:graphic>
      </p:graphicFrame>
      <p:graphicFrame>
        <p:nvGraphicFramePr>
          <p:cNvPr id="137" name="Table 136">
            <a:extLst>
              <a:ext uri="{FF2B5EF4-FFF2-40B4-BE49-F238E27FC236}">
                <a16:creationId xmlns:a16="http://schemas.microsoft.com/office/drawing/2014/main" id="{C4D3E538-A5B7-F91B-35EE-47A435F5504A}"/>
              </a:ext>
            </a:extLst>
          </p:cNvPr>
          <p:cNvGraphicFramePr>
            <a:graphicFrameLocks noGrp="1"/>
          </p:cNvGraphicFramePr>
          <p:nvPr/>
        </p:nvGraphicFramePr>
        <p:xfrm>
          <a:off x="755789" y="4780185"/>
          <a:ext cx="5314464" cy="1712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5011">
                  <a:extLst>
                    <a:ext uri="{9D8B030D-6E8A-4147-A177-3AD203B41FA5}">
                      <a16:colId xmlns:a16="http://schemas.microsoft.com/office/drawing/2014/main" val="2907600702"/>
                    </a:ext>
                  </a:extLst>
                </a:gridCol>
                <a:gridCol w="1712592">
                  <a:extLst>
                    <a:ext uri="{9D8B030D-6E8A-4147-A177-3AD203B41FA5}">
                      <a16:colId xmlns:a16="http://schemas.microsoft.com/office/drawing/2014/main" val="1899996601"/>
                    </a:ext>
                  </a:extLst>
                </a:gridCol>
                <a:gridCol w="1766861">
                  <a:extLst>
                    <a:ext uri="{9D8B030D-6E8A-4147-A177-3AD203B41FA5}">
                      <a16:colId xmlns:a16="http://schemas.microsoft.com/office/drawing/2014/main" val="3741443"/>
                    </a:ext>
                  </a:extLst>
                </a:gridCol>
              </a:tblGrid>
              <a:tr h="69657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204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42802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3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Correctly classified real images</a:t>
                      </a:r>
                      <a:endParaRPr lang="en-US" sz="11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3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Real images wrongly classified as fake</a:t>
                      </a:r>
                      <a:endParaRPr lang="en-US" sz="11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89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44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3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False images wrongly classified as Real</a:t>
                      </a:r>
                      <a:endParaRPr lang="en-US" sz="11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89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3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Correctly classified generated images</a:t>
                      </a:r>
                      <a:endParaRPr lang="en-US" sz="11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20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4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A9C5-8E90-8675-0920-66075036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144A3E8E-D373-F078-1E8E-9E27C213314A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Problem Statement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82126A-CD83-CFC8-626D-C3B88BE7428B}"/>
              </a:ext>
            </a:extLst>
          </p:cNvPr>
          <p:cNvGrpSpPr/>
          <p:nvPr/>
        </p:nvGrpSpPr>
        <p:grpSpPr>
          <a:xfrm>
            <a:off x="727051" y="1344956"/>
            <a:ext cx="5141349" cy="1292662"/>
            <a:chOff x="727051" y="1344956"/>
            <a:chExt cx="5141349" cy="12926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48171-67AD-C95E-3257-649B7BF50591}"/>
                </a:ext>
              </a:extLst>
            </p:cNvPr>
            <p:cNvSpPr txBox="1"/>
            <p:nvPr/>
          </p:nvSpPr>
          <p:spPr>
            <a:xfrm>
              <a:off x="727051" y="1344956"/>
              <a:ext cx="514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1">
                  <a:solidFill>
                    <a:schemeClr val="bg1"/>
                  </a:solidFill>
                  <a:effectLst/>
                  <a:latin typeface="Franklin Gothic Book" panose="020B0503020102020204" pitchFamily="34" charset="0"/>
                </a:rPr>
                <a:t>UK universities automating interviews face ‘deepfake’ applicants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04DD30-4376-4B38-C78C-1EE5DF0ACCA1}"/>
                </a:ext>
              </a:extLst>
            </p:cNvPr>
            <p:cNvSpPr txBox="1"/>
            <p:nvPr/>
          </p:nvSpPr>
          <p:spPr>
            <a:xfrm>
              <a:off x="727051" y="2175953"/>
              <a:ext cx="5141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The Guardian</a:t>
              </a:r>
              <a:r>
                <a:rPr lang="en-US" i="1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	          </a:t>
              </a:r>
              <a:r>
                <a:rPr lang="en-US" i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Wed 12 Feb 2025 02.00 EST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9D1FB2-0A15-A181-AF26-716A3AFC15D7}"/>
              </a:ext>
            </a:extLst>
          </p:cNvPr>
          <p:cNvGrpSpPr/>
          <p:nvPr/>
        </p:nvGrpSpPr>
        <p:grpSpPr>
          <a:xfrm>
            <a:off x="729046" y="2804910"/>
            <a:ext cx="5141349" cy="1693012"/>
            <a:chOff x="729046" y="2804910"/>
            <a:chExt cx="5141349" cy="16930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ECD6A2-0DD3-47E8-F866-D779F1C3BB19}"/>
                </a:ext>
              </a:extLst>
            </p:cNvPr>
            <p:cNvSpPr txBox="1"/>
            <p:nvPr/>
          </p:nvSpPr>
          <p:spPr>
            <a:xfrm>
              <a:off x="729046" y="2804910"/>
              <a:ext cx="5141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1">
                  <a:solidFill>
                    <a:schemeClr val="bg1"/>
                  </a:solidFill>
                  <a:effectLst/>
                  <a:latin typeface="Franklin Gothic Book" panose="020B0503020102020204" pitchFamily="34" charset="0"/>
                </a:rPr>
                <a:t>AI Deepfake Ad Featuring Mark Zuckerberg And Drake In ‘F Kanye’ T-Shirts Goes Viral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814F76-9F31-F618-E834-3C903BA247BE}"/>
                </a:ext>
              </a:extLst>
            </p:cNvPr>
            <p:cNvSpPr txBox="1"/>
            <p:nvPr/>
          </p:nvSpPr>
          <p:spPr>
            <a:xfrm>
              <a:off x="729046" y="4036257"/>
              <a:ext cx="5141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Forbes            </a:t>
              </a:r>
              <a:r>
                <a:rPr lang="en-US" i="1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	        </a:t>
              </a:r>
              <a:r>
                <a:rPr lang="en-US" i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Tues Feb 11, 2025 06.57 EST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41EA98-4E3D-1A95-BEE0-9E2C29282DD0}"/>
              </a:ext>
            </a:extLst>
          </p:cNvPr>
          <p:cNvGrpSpPr/>
          <p:nvPr/>
        </p:nvGrpSpPr>
        <p:grpSpPr>
          <a:xfrm>
            <a:off x="6202962" y="2804910"/>
            <a:ext cx="5382625" cy="1693012"/>
            <a:chOff x="6202962" y="2804910"/>
            <a:chExt cx="5382625" cy="16930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93E3E2-DB30-4D27-A2D6-41D2E9178C8B}"/>
                </a:ext>
              </a:extLst>
            </p:cNvPr>
            <p:cNvSpPr txBox="1"/>
            <p:nvPr/>
          </p:nvSpPr>
          <p:spPr>
            <a:xfrm>
              <a:off x="6323601" y="2804910"/>
              <a:ext cx="5141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1">
                  <a:solidFill>
                    <a:schemeClr val="bg1"/>
                  </a:solidFill>
                  <a:effectLst/>
                  <a:latin typeface="Franklin Gothic Book" panose="020B0503020102020204" pitchFamily="34" charset="0"/>
                </a:rPr>
                <a:t>Trump's 'make peace or die' message to Putin is deepfake — yet it fooled Russians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053608-7ACD-BCC4-472E-0BF38AA6B775}"/>
                </a:ext>
              </a:extLst>
            </p:cNvPr>
            <p:cNvSpPr txBox="1"/>
            <p:nvPr/>
          </p:nvSpPr>
          <p:spPr>
            <a:xfrm>
              <a:off x="6202962" y="4036257"/>
              <a:ext cx="538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voice of </a:t>
              </a:r>
              <a:r>
                <a:rPr lang="en-US" sz="2400" b="0" i="1" err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america</a:t>
              </a:r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 </a:t>
              </a:r>
              <a:r>
                <a:rPr lang="en-US" sz="2400" b="0" i="1" err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english</a:t>
              </a:r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 news </a:t>
              </a:r>
              <a:r>
                <a:rPr lang="en-US" i="1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  </a:t>
              </a:r>
              <a:r>
                <a:rPr lang="en-US" i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Wed 12 Feb 2025 6:51 EST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B3A03-583B-F3A2-1A0E-75C6570B4974}"/>
              </a:ext>
            </a:extLst>
          </p:cNvPr>
          <p:cNvGrpSpPr/>
          <p:nvPr/>
        </p:nvGrpSpPr>
        <p:grpSpPr>
          <a:xfrm>
            <a:off x="6323601" y="1307536"/>
            <a:ext cx="5141349" cy="1292662"/>
            <a:chOff x="6323601" y="1307536"/>
            <a:chExt cx="5141349" cy="12926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5A499B-E8B9-53CD-E090-754FA990F903}"/>
                </a:ext>
              </a:extLst>
            </p:cNvPr>
            <p:cNvSpPr txBox="1"/>
            <p:nvPr/>
          </p:nvSpPr>
          <p:spPr>
            <a:xfrm>
              <a:off x="6323601" y="1307536"/>
              <a:ext cx="514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1">
                  <a:solidFill>
                    <a:schemeClr val="bg1"/>
                  </a:solidFill>
                  <a:effectLst/>
                  <a:latin typeface="Franklin Gothic Book" panose="020B0503020102020204" pitchFamily="34" charset="0"/>
                </a:rPr>
                <a:t>Macron shares his deepfakes for AI summit attention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FC622B-C71E-29D4-F776-12839269289C}"/>
                </a:ext>
              </a:extLst>
            </p:cNvPr>
            <p:cNvSpPr txBox="1"/>
            <p:nvPr/>
          </p:nvSpPr>
          <p:spPr>
            <a:xfrm>
              <a:off x="6323601" y="2138533"/>
              <a:ext cx="51413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BBC</a:t>
              </a:r>
              <a:r>
                <a:rPr lang="en-US" i="1">
                  <a:solidFill>
                    <a:schemeClr val="bg1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	                                        </a:t>
              </a:r>
              <a:r>
                <a:rPr lang="en-US" i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Mon 10 Feb 2025 02.00 EST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9001E6-602C-14E3-AB64-ABAC7B07C9E4}"/>
              </a:ext>
            </a:extLst>
          </p:cNvPr>
          <p:cNvGrpSpPr/>
          <p:nvPr/>
        </p:nvGrpSpPr>
        <p:grpSpPr>
          <a:xfrm>
            <a:off x="3177086" y="4682048"/>
            <a:ext cx="5382625" cy="1693012"/>
            <a:chOff x="3177086" y="4682048"/>
            <a:chExt cx="5382625" cy="16930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63572B-5D2D-3048-72D1-EA0DC3F03347}"/>
                </a:ext>
              </a:extLst>
            </p:cNvPr>
            <p:cNvSpPr txBox="1"/>
            <p:nvPr/>
          </p:nvSpPr>
          <p:spPr>
            <a:xfrm>
              <a:off x="3297725" y="4682048"/>
              <a:ext cx="5141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1">
                  <a:solidFill>
                    <a:schemeClr val="bg1"/>
                  </a:solidFill>
                  <a:effectLst/>
                  <a:latin typeface="Franklin Gothic Book" panose="020B0503020102020204" pitchFamily="34" charset="0"/>
                </a:rPr>
                <a:t>Grieving son is scammed out of his father's inheritance in elaborate deepfake plot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545418-50D6-BA7D-F559-E89EA350DF1E}"/>
                </a:ext>
              </a:extLst>
            </p:cNvPr>
            <p:cNvSpPr txBox="1"/>
            <p:nvPr/>
          </p:nvSpPr>
          <p:spPr>
            <a:xfrm>
              <a:off x="3177086" y="5913395"/>
              <a:ext cx="5382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b="0" i="1">
                  <a:solidFill>
                    <a:schemeClr val="bg1"/>
                  </a:solidFill>
                  <a:effectLst/>
                  <a:latin typeface="Aldhabi" panose="020F0502020204030204" pitchFamily="2" charset="-78"/>
                  <a:cs typeface="Aldhabi" panose="020F0502020204030204" pitchFamily="2" charset="-78"/>
                </a:rPr>
                <a:t>Daily Mail 		                </a:t>
              </a:r>
              <a:r>
                <a:rPr lang="en-US" i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Mon Feb 10 2025 6:51 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8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6B237-1E22-3B0A-485F-BA8806943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47B62B71-00DD-2675-7B83-6F68675B48B9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Problem Statement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A462CB2-911E-CE19-4A6D-432A45124C14}"/>
              </a:ext>
            </a:extLst>
          </p:cNvPr>
          <p:cNvSpPr txBox="1"/>
          <p:nvPr/>
        </p:nvSpPr>
        <p:spPr>
          <a:xfrm>
            <a:off x="834368" y="1612073"/>
            <a:ext cx="1052326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buNone/>
            </a:pPr>
            <a:r>
              <a:rPr lang="en-US" sz="28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Artificially generated and manipulated images such as </a:t>
            </a:r>
            <a:r>
              <a:rPr lang="en-US" sz="28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DeepFakes</a:t>
            </a:r>
            <a:r>
              <a:rPr lang="en-US" sz="280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8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have become easier to create, and harder to detect. These images pose a serious risk to the credibility of public figures, potentially leading to great financial consequences. </a:t>
            </a:r>
            <a:r>
              <a:rPr lang="en-US" sz="280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28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detector would benefit individuals such as celebrities, politicians, and even corporations who are frequent targets of </a:t>
            </a:r>
            <a:r>
              <a:rPr lang="en-US" sz="280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280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misuse.</a:t>
            </a:r>
            <a:endParaRPr lang="en-US" sz="280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791BD3F-3FB6-BDBA-5053-D6AF284D37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2" y="4609294"/>
            <a:ext cx="1750816" cy="175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E7A-ACC2-3EE2-0A61-CAD02681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>
            <a:extLst>
              <a:ext uri="{FF2B5EF4-FFF2-40B4-BE49-F238E27FC236}">
                <a16:creationId xmlns:a16="http://schemas.microsoft.com/office/drawing/2014/main" id="{DD90FBF0-A318-4B96-6088-ABD66BCC0522}"/>
              </a:ext>
            </a:extLst>
          </p:cNvPr>
          <p:cNvSpPr txBox="1"/>
          <p:nvPr/>
        </p:nvSpPr>
        <p:spPr>
          <a:xfrm>
            <a:off x="2692450" y="57624"/>
            <a:ext cx="6807098" cy="103297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Current Solutions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BE74FA-D60C-35ED-C11F-F1AE190C8C3D}"/>
              </a:ext>
            </a:extLst>
          </p:cNvPr>
          <p:cNvGrpSpPr/>
          <p:nvPr/>
        </p:nvGrpSpPr>
        <p:grpSpPr>
          <a:xfrm>
            <a:off x="4275549" y="1133270"/>
            <a:ext cx="3640900" cy="4823129"/>
            <a:chOff x="4275549" y="914195"/>
            <a:chExt cx="3640900" cy="48231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260A2B-3463-5CC9-18B1-2E09398C6BAC}"/>
                </a:ext>
              </a:extLst>
            </p:cNvPr>
            <p:cNvSpPr txBox="1"/>
            <p:nvPr/>
          </p:nvSpPr>
          <p:spPr>
            <a:xfrm>
              <a:off x="4358014" y="2828283"/>
              <a:ext cx="347597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Outfit" pitchFamily="2" charset="0"/>
                </a:rPr>
                <a:t>Protection Methods</a:t>
              </a:r>
            </a:p>
          </p:txBody>
        </p:sp>
        <p:pic>
          <p:nvPicPr>
            <p:cNvPr id="8" name="Picture 2" descr="Shield Tick with solid fill">
              <a:extLst>
                <a:ext uri="{FF2B5EF4-FFF2-40B4-BE49-F238E27FC236}">
                  <a16:creationId xmlns:a16="http://schemas.microsoft.com/office/drawing/2014/main" id="{20CECF8A-07D1-1106-1BEA-0C20F9F09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 bwMode="auto">
            <a:xfrm>
              <a:off x="5159325" y="914195"/>
              <a:ext cx="1873349" cy="1873349"/>
            </a:xfrm>
            <a:prstGeom prst="rect">
              <a:avLst/>
            </a:prstGeom>
            <a:noFill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10797A-6211-CCD0-1B71-3D0C0E05E227}"/>
                </a:ext>
              </a:extLst>
            </p:cNvPr>
            <p:cNvSpPr txBox="1"/>
            <p:nvPr/>
          </p:nvSpPr>
          <p:spPr>
            <a:xfrm>
              <a:off x="4275549" y="3429000"/>
              <a:ext cx="364090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Use Digital Watermarks to protect your content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Use Multi-Factor Authentication to protect against fraud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Report Deepfakes to reduce their spread </a:t>
              </a:r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54999-0787-A374-A509-F47198990841}"/>
              </a:ext>
            </a:extLst>
          </p:cNvPr>
          <p:cNvGrpSpPr/>
          <p:nvPr/>
        </p:nvGrpSpPr>
        <p:grpSpPr>
          <a:xfrm>
            <a:off x="8028247" y="1317933"/>
            <a:ext cx="3640900" cy="7177070"/>
            <a:chOff x="8028247" y="1098858"/>
            <a:chExt cx="3640900" cy="71770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330C3A-5EFA-44B9-F546-30DCB0043920}"/>
                </a:ext>
              </a:extLst>
            </p:cNvPr>
            <p:cNvSpPr txBox="1"/>
            <p:nvPr/>
          </p:nvSpPr>
          <p:spPr>
            <a:xfrm>
              <a:off x="8110712" y="2828283"/>
              <a:ext cx="347597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Outfit" pitchFamily="2" charset="0"/>
                </a:rPr>
                <a:t>Detection Methods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311E19-3BEE-30B6-362A-1ECDB397DD4E}"/>
                </a:ext>
              </a:extLst>
            </p:cNvPr>
            <p:cNvSpPr txBox="1"/>
            <p:nvPr/>
          </p:nvSpPr>
          <p:spPr>
            <a:xfrm>
              <a:off x="8028247" y="3351503"/>
              <a:ext cx="3640900" cy="4924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Websites like </a:t>
              </a:r>
              <a:r>
                <a:rPr lang="en-US" err="1">
                  <a:solidFill>
                    <a:schemeClr val="bg1"/>
                  </a:solidFill>
                  <a:latin typeface="Outfit" pitchFamily="2" charset="0"/>
                </a:rPr>
                <a:t>Deepware</a:t>
              </a:r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, Sensity AI, and Intel’s Face Catcher. 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While they are tightlipped about their algorithms, they all follow the same basic process. 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User Uploads Image, video, or audio, and the websites tools scan the content to determine whether it is authentic or not.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</p:txBody>
        </p:sp>
        <p:pic>
          <p:nvPicPr>
            <p:cNvPr id="34" name="Picture 3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2E280DA-5A8D-6D6C-B226-F442DD715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colorTemperature colorTemp="6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938" y="1098858"/>
              <a:ext cx="1581519" cy="158151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C18F01-DA65-1E00-C751-9D92D6BBEF44}"/>
              </a:ext>
            </a:extLst>
          </p:cNvPr>
          <p:cNvGrpSpPr/>
          <p:nvPr/>
        </p:nvGrpSpPr>
        <p:grpSpPr>
          <a:xfrm>
            <a:off x="522853" y="1210766"/>
            <a:ext cx="3363239" cy="6207019"/>
            <a:chOff x="522853" y="991691"/>
            <a:chExt cx="3363239" cy="620701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6654B-EA96-FF03-F9D4-3AC4314B5542}"/>
                </a:ext>
              </a:extLst>
            </p:cNvPr>
            <p:cNvSpPr txBox="1"/>
            <p:nvPr/>
          </p:nvSpPr>
          <p:spPr>
            <a:xfrm>
              <a:off x="522853" y="3351503"/>
              <a:ext cx="3363239" cy="384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Outfit" pitchFamily="2" charset="0"/>
                </a:rPr>
                <a:t>Pennsylvania Senate Bill 1213</a:t>
              </a:r>
            </a:p>
            <a:p>
              <a:pPr marL="285750" indent="-285750" algn="ctr">
                <a:buFontTx/>
                <a:buChar char="-"/>
              </a:pPr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New PA state la</a:t>
              </a:r>
            </a:p>
            <a:p>
              <a:pPr marL="285750" indent="-285750" algn="ctr">
                <a:buFontTx/>
                <a:buChar char="-"/>
              </a:pPr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Amends Titles 18 and 61 to include the use of </a:t>
              </a:r>
              <a:r>
                <a:rPr lang="en-US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lang="en-US">
                <a:solidFill>
                  <a:srgbClr val="FF0000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Outfit" pitchFamily="2" charset="0"/>
                </a:rPr>
                <a:t>H.R.5586 DEEPFAKES </a:t>
              </a:r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Accountability Act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Outfit" pitchFamily="2" charset="0"/>
                </a:rPr>
                <a:t>- New Bill that will establish legal boundaries for the use of </a:t>
              </a:r>
              <a:r>
                <a:rPr lang="en-US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lang="en-US">
                <a:solidFill>
                  <a:srgbClr val="FF0000"/>
                </a:solidFill>
                <a:latin typeface="Outfit" pitchFamily="2" charset="0"/>
              </a:endParaRP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>
                <a:solidFill>
                  <a:schemeClr val="bg1"/>
                </a:solidFill>
                <a:latin typeface="Outfit" pitchFamily="2" charset="0"/>
              </a:endParaRPr>
            </a:p>
            <a:p>
              <a:pPr algn="ctr"/>
              <a:endParaRPr lang="en-US" sz="1400">
                <a:solidFill>
                  <a:schemeClr val="bg1"/>
                </a:solidFill>
                <a:latin typeface="Outfit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7A196E-3DF4-F516-47A3-600AD270976C}"/>
                </a:ext>
              </a:extLst>
            </p:cNvPr>
            <p:cNvSpPr txBox="1"/>
            <p:nvPr/>
          </p:nvSpPr>
          <p:spPr>
            <a:xfrm>
              <a:off x="522853" y="2828283"/>
              <a:ext cx="3363239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Outfit" pitchFamily="2" charset="0"/>
                </a:rPr>
                <a:t>Notable Legislation</a:t>
              </a:r>
            </a:p>
          </p:txBody>
        </p:sp>
        <p:pic>
          <p:nvPicPr>
            <p:cNvPr id="32" name="Picture 3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7E8BE3CF-F880-2E3D-7FA7-165AFFE9A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1000"/>
                      </a14:imgEffect>
                      <a14:imgEffect>
                        <a14:colorTemperature colorTemp="15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546" y="991691"/>
              <a:ext cx="1795853" cy="1795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72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1174-99FF-32DE-E3EC-31B15661B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24F712-D08D-97A7-A820-F64AA36B2075}"/>
              </a:ext>
            </a:extLst>
          </p:cNvPr>
          <p:cNvGrpSpPr/>
          <p:nvPr/>
        </p:nvGrpSpPr>
        <p:grpSpPr>
          <a:xfrm>
            <a:off x="4136" y="2671433"/>
            <a:ext cx="1727201" cy="2630555"/>
            <a:chOff x="4136" y="2671433"/>
            <a:chExt cx="1727201" cy="263055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4BA6727-0ED6-B4B4-7BD9-77D9935EED61}"/>
                </a:ext>
              </a:extLst>
            </p:cNvPr>
            <p:cNvGrpSpPr/>
            <p:nvPr/>
          </p:nvGrpSpPr>
          <p:grpSpPr>
            <a:xfrm>
              <a:off x="780228" y="3809937"/>
              <a:ext cx="877513" cy="1492051"/>
              <a:chOff x="1524000" y="4230456"/>
              <a:chExt cx="1018321" cy="173146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646C760-CB87-DFBD-8D84-5E9E5B22A385}"/>
                  </a:ext>
                </a:extLst>
              </p:cNvPr>
              <p:cNvSpPr/>
              <p:nvPr/>
            </p:nvSpPr>
            <p:spPr>
              <a:xfrm>
                <a:off x="1719053" y="4230456"/>
                <a:ext cx="628215" cy="6282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" name="Flowchart: Delay 2">
                <a:extLst>
                  <a:ext uri="{FF2B5EF4-FFF2-40B4-BE49-F238E27FC236}">
                    <a16:creationId xmlns:a16="http://schemas.microsoft.com/office/drawing/2014/main" id="{25D43637-9D2A-B731-CABB-7A8FE02FE580}"/>
                  </a:ext>
                </a:extLst>
              </p:cNvPr>
              <p:cNvSpPr/>
              <p:nvPr/>
            </p:nvSpPr>
            <p:spPr>
              <a:xfrm rot="16200000">
                <a:off x="1509648" y="4929252"/>
                <a:ext cx="1047025" cy="1018321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53" name="Thought Bubble: Cloud 2152">
              <a:extLst>
                <a:ext uri="{FF2B5EF4-FFF2-40B4-BE49-F238E27FC236}">
                  <a16:creationId xmlns:a16="http://schemas.microsoft.com/office/drawing/2014/main" id="{F576EC56-49D2-55AA-AB09-3255D94F6761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-4744"/>
                <a:gd name="adj2" fmla="val 99300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 b="1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2155" name="TextBox 9">
              <a:extLst>
                <a:ext uri="{FF2B5EF4-FFF2-40B4-BE49-F238E27FC236}">
                  <a16:creationId xmlns:a16="http://schemas.microsoft.com/office/drawing/2014/main" id="{9A4E0E7B-594A-02E8-8E90-6F47865B44AF}"/>
                </a:ext>
              </a:extLst>
            </p:cNvPr>
            <p:cNvSpPr txBox="1"/>
            <p:nvPr/>
          </p:nvSpPr>
          <p:spPr>
            <a:xfrm>
              <a:off x="205463" y="2949195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333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0F5F6A-7895-729F-B733-45F1E7A20836}"/>
              </a:ext>
            </a:extLst>
          </p:cNvPr>
          <p:cNvGrpSpPr/>
          <p:nvPr/>
        </p:nvGrpSpPr>
        <p:grpSpPr>
          <a:xfrm>
            <a:off x="1583094" y="1062221"/>
            <a:ext cx="3437812" cy="2799528"/>
            <a:chOff x="1583094" y="1062221"/>
            <a:chExt cx="3437812" cy="2799528"/>
          </a:xfrm>
        </p:grpSpPr>
        <p:sp>
          <p:nvSpPr>
            <p:cNvPr id="2146" name="Rectangle: Rounded Corners 2145">
              <a:extLst>
                <a:ext uri="{FF2B5EF4-FFF2-40B4-BE49-F238E27FC236}">
                  <a16:creationId xmlns:a16="http://schemas.microsoft.com/office/drawing/2014/main" id="{7494B87A-F5BD-0034-D65C-C109CFF7733D}"/>
                </a:ext>
              </a:extLst>
            </p:cNvPr>
            <p:cNvSpPr/>
            <p:nvPr/>
          </p:nvSpPr>
          <p:spPr>
            <a:xfrm>
              <a:off x="2438400" y="1740998"/>
              <a:ext cx="1727200" cy="2120751"/>
            </a:xfrm>
            <a:prstGeom prst="roundRect">
              <a:avLst>
                <a:gd name="adj" fmla="val 6045"/>
              </a:avLst>
            </a:prstGeom>
            <a:solidFill>
              <a:srgbClr val="01204C"/>
            </a:solidFill>
            <a:ln w="76200"/>
            <a:effectLst>
              <a:outerShdw blurRad="1028700" sx="108000" sy="108000" algn="ctr" rotWithShape="0">
                <a:schemeClr val="accent6">
                  <a:alpha val="61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050" name="Picture 2" descr="Upload - Free arrows icons">
              <a:extLst>
                <a:ext uri="{FF2B5EF4-FFF2-40B4-BE49-F238E27FC236}">
                  <a16:creationId xmlns:a16="http://schemas.microsoft.com/office/drawing/2014/main" id="{215915E7-E632-15B0-911E-E9A9334A8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2031109"/>
              <a:ext cx="1193801" cy="1193801"/>
            </a:xfrm>
            <a:prstGeom prst="rect">
              <a:avLst/>
            </a:prstGeom>
            <a:noFill/>
            <a:effectLst>
              <a:outerShdw dist="50800" dir="5400000" sx="1000" sy="1000" algn="ctr" rotWithShape="0">
                <a:schemeClr val="bg1">
                  <a:alpha val="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08509D98-9E94-C2D4-5F45-DF5EA3668682}"/>
                </a:ext>
              </a:extLst>
            </p:cNvPr>
            <p:cNvSpPr txBox="1"/>
            <p:nvPr/>
          </p:nvSpPr>
          <p:spPr>
            <a:xfrm>
              <a:off x="2539040" y="3370176"/>
              <a:ext cx="1575760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2159" name="Arrow: Right 2158">
              <a:extLst>
                <a:ext uri="{FF2B5EF4-FFF2-40B4-BE49-F238E27FC236}">
                  <a16:creationId xmlns:a16="http://schemas.microsoft.com/office/drawing/2014/main" id="{B9BFB697-FD16-3E78-8D7D-4A3FA973B661}"/>
                </a:ext>
              </a:extLst>
            </p:cNvPr>
            <p:cNvSpPr/>
            <p:nvPr/>
          </p:nvSpPr>
          <p:spPr>
            <a:xfrm>
              <a:off x="1904784" y="2581648"/>
              <a:ext cx="457344" cy="322317"/>
            </a:xfrm>
            <a:prstGeom prst="rightArrow">
              <a:avLst>
                <a:gd name="adj1" fmla="val 50000"/>
                <a:gd name="adj2" fmla="val 10266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DCA538F3-FD30-F3F5-5D57-D8B17CC37831}"/>
                </a:ext>
              </a:extLst>
            </p:cNvPr>
            <p:cNvSpPr txBox="1"/>
            <p:nvPr/>
          </p:nvSpPr>
          <p:spPr>
            <a:xfrm>
              <a:off x="1583094" y="1062221"/>
              <a:ext cx="3437812" cy="431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Web Application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5B8CCB-7317-072A-09CE-DF0BD7AFC0F8}"/>
              </a:ext>
            </a:extLst>
          </p:cNvPr>
          <p:cNvGrpSpPr/>
          <p:nvPr/>
        </p:nvGrpSpPr>
        <p:grpSpPr>
          <a:xfrm>
            <a:off x="1939628" y="4025883"/>
            <a:ext cx="2225972" cy="2120751"/>
            <a:chOff x="1939628" y="4025883"/>
            <a:chExt cx="2225972" cy="21207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D4C856-E7B1-586D-79E0-3E86BFD6031D}"/>
                </a:ext>
              </a:extLst>
            </p:cNvPr>
            <p:cNvSpPr/>
            <p:nvPr/>
          </p:nvSpPr>
          <p:spPr>
            <a:xfrm>
              <a:off x="2438400" y="4025883"/>
              <a:ext cx="1727200" cy="2120751"/>
            </a:xfrm>
            <a:prstGeom prst="roundRect">
              <a:avLst>
                <a:gd name="adj" fmla="val 6045"/>
              </a:avLst>
            </a:prstGeom>
            <a:solidFill>
              <a:srgbClr val="01204C"/>
            </a:solidFill>
            <a:ln w="76200"/>
            <a:effectLst>
              <a:outerShdw blurRad="1270000" dist="50800" dir="17340000" algn="ctr" rotWithShape="0">
                <a:schemeClr val="accent6">
                  <a:alpha val="66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A3B218A-EFFD-C014-1F47-E292F750B9B2}"/>
                </a:ext>
              </a:extLst>
            </p:cNvPr>
            <p:cNvGrpSpPr/>
            <p:nvPr/>
          </p:nvGrpSpPr>
          <p:grpSpPr>
            <a:xfrm>
              <a:off x="2779456" y="4504829"/>
              <a:ext cx="1021125" cy="727405"/>
              <a:chOff x="8186602" y="2425847"/>
              <a:chExt cx="3251193" cy="231600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FFA4F8F-0907-B5B1-4811-90C9D921F776}"/>
                  </a:ext>
                </a:extLst>
              </p:cNvPr>
              <p:cNvGrpSpPr/>
              <p:nvPr/>
            </p:nvGrpSpPr>
            <p:grpSpPr>
              <a:xfrm>
                <a:off x="8186602" y="2425847"/>
                <a:ext cx="1524000" cy="1524000"/>
                <a:chOff x="8001000" y="2402987"/>
                <a:chExt cx="1524000" cy="1524000"/>
              </a:xfrm>
              <a:effectLst>
                <a:outerShdw blurRad="533400" sx="103000" sy="103000" algn="ctr" rotWithShape="0">
                  <a:srgbClr val="C960D7">
                    <a:alpha val="70000"/>
                  </a:srgbClr>
                </a:outerShdw>
              </a:effectLst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DB691FA-AC9E-FE77-F919-8E9CF9A0A106}"/>
                    </a:ext>
                  </a:extLst>
                </p:cNvPr>
                <p:cNvSpPr/>
                <p:nvPr/>
              </p:nvSpPr>
              <p:spPr>
                <a:xfrm>
                  <a:off x="8001000" y="2402987"/>
                  <a:ext cx="1524000" cy="1524000"/>
                </a:xfrm>
                <a:prstGeom prst="ellipse">
                  <a:avLst/>
                </a:prstGeom>
                <a:solidFill>
                  <a:srgbClr val="01204C"/>
                </a:solidFill>
                <a:ln w="762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8755527-7305-D94E-53D4-456EEFC34F8C}"/>
                    </a:ext>
                  </a:extLst>
                </p:cNvPr>
                <p:cNvGrpSpPr/>
                <p:nvPr/>
              </p:nvGrpSpPr>
              <p:grpSpPr>
                <a:xfrm>
                  <a:off x="8317159" y="3035909"/>
                  <a:ext cx="1066652" cy="599830"/>
                  <a:chOff x="12153900" y="3568363"/>
                  <a:chExt cx="1524000" cy="857019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97C7A1E7-A2F4-BABB-BAAB-58DF3204504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12725400" y="2996863"/>
                    <a:ext cx="381000" cy="15240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BB69D0A5-119A-6E8F-68DD-80EDE59779F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12181617" y="3626501"/>
                    <a:ext cx="350711" cy="798881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4B1B797-5063-9EB0-683A-093DCC8301F6}"/>
                  </a:ext>
                </a:extLst>
              </p:cNvPr>
              <p:cNvGrpSpPr/>
              <p:nvPr/>
            </p:nvGrpSpPr>
            <p:grpSpPr>
              <a:xfrm>
                <a:off x="9913795" y="3217856"/>
                <a:ext cx="1524000" cy="1524000"/>
                <a:chOff x="9913795" y="3529101"/>
                <a:chExt cx="1524000" cy="1524000"/>
              </a:xfrm>
              <a:effectLst>
                <a:outerShdw blurRad="533400" sx="103000" sy="103000" algn="ctr" rotWithShape="0">
                  <a:srgbClr val="C960D7">
                    <a:alpha val="70000"/>
                  </a:srgbClr>
                </a:outerShdw>
              </a:effectLst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A2077D6-D362-6746-4E0A-035BB1B3D4AB}"/>
                    </a:ext>
                  </a:extLst>
                </p:cNvPr>
                <p:cNvSpPr/>
                <p:nvPr/>
              </p:nvSpPr>
              <p:spPr>
                <a:xfrm>
                  <a:off x="9913795" y="3529101"/>
                  <a:ext cx="1524000" cy="1524000"/>
                </a:xfrm>
                <a:prstGeom prst="ellipse">
                  <a:avLst/>
                </a:prstGeom>
                <a:solidFill>
                  <a:srgbClr val="01204C"/>
                </a:solidFill>
                <a:ln w="762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457ECC1-279C-6D4E-4CF6-ED1B7103D200}"/>
                    </a:ext>
                  </a:extLst>
                </p:cNvPr>
                <p:cNvSpPr/>
                <p:nvPr/>
              </p:nvSpPr>
              <p:spPr>
                <a:xfrm rot="2700000">
                  <a:off x="10553354" y="3759689"/>
                  <a:ext cx="266663" cy="106665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80012A43-24D4-3B84-2B2E-CC733DBFFE10}"/>
                    </a:ext>
                  </a:extLst>
                </p:cNvPr>
                <p:cNvSpPr/>
                <p:nvPr/>
              </p:nvSpPr>
              <p:spPr>
                <a:xfrm rot="18900000">
                  <a:off x="10553354" y="3759689"/>
                  <a:ext cx="266663" cy="106665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59" name="TextBox 9">
              <a:extLst>
                <a:ext uri="{FF2B5EF4-FFF2-40B4-BE49-F238E27FC236}">
                  <a16:creationId xmlns:a16="http://schemas.microsoft.com/office/drawing/2014/main" id="{FF5DE365-9439-CCC0-6F72-0693713BA656}"/>
                </a:ext>
              </a:extLst>
            </p:cNvPr>
            <p:cNvSpPr txBox="1"/>
            <p:nvPr/>
          </p:nvSpPr>
          <p:spPr>
            <a:xfrm>
              <a:off x="2463320" y="5652621"/>
              <a:ext cx="1677360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sp>
          <p:nvSpPr>
            <p:cNvPr id="2160" name="Arrow: Right 2159">
              <a:extLst>
                <a:ext uri="{FF2B5EF4-FFF2-40B4-BE49-F238E27FC236}">
                  <a16:creationId xmlns:a16="http://schemas.microsoft.com/office/drawing/2014/main" id="{0CC83507-3C6E-5728-2B09-2FAE0DC54894}"/>
                </a:ext>
              </a:extLst>
            </p:cNvPr>
            <p:cNvSpPr/>
            <p:nvPr/>
          </p:nvSpPr>
          <p:spPr>
            <a:xfrm rot="10800000">
              <a:off x="1939628" y="5011817"/>
              <a:ext cx="459764" cy="322317"/>
            </a:xfrm>
            <a:prstGeom prst="rightArrow">
              <a:avLst>
                <a:gd name="adj1" fmla="val 50000"/>
                <a:gd name="adj2" fmla="val 10266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62" name="TextBox 7">
            <a:extLst>
              <a:ext uri="{FF2B5EF4-FFF2-40B4-BE49-F238E27FC236}">
                <a16:creationId xmlns:a16="http://schemas.microsoft.com/office/drawing/2014/main" id="{9582153C-4BFB-6975-2E8D-EEBD3E4D5BF0}"/>
              </a:ext>
            </a:extLst>
          </p:cNvPr>
          <p:cNvSpPr txBox="1"/>
          <p:nvPr/>
        </p:nvSpPr>
        <p:spPr>
          <a:xfrm>
            <a:off x="1356870" y="-110040"/>
            <a:ext cx="9545907" cy="101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FCB69D-BDAE-3A48-AD56-7576B90C1239}"/>
              </a:ext>
            </a:extLst>
          </p:cNvPr>
          <p:cNvGrpSpPr/>
          <p:nvPr/>
        </p:nvGrpSpPr>
        <p:grpSpPr>
          <a:xfrm>
            <a:off x="4165601" y="1023642"/>
            <a:ext cx="6857999" cy="5122992"/>
            <a:chOff x="4165601" y="1023642"/>
            <a:chExt cx="6857999" cy="51229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F805AD-85CA-06B1-465B-D2AB260833E1}"/>
                </a:ext>
              </a:extLst>
            </p:cNvPr>
            <p:cNvSpPr/>
            <p:nvPr/>
          </p:nvSpPr>
          <p:spPr>
            <a:xfrm>
              <a:off x="4673600" y="1777834"/>
              <a:ext cx="6299200" cy="4368800"/>
            </a:xfrm>
            <a:prstGeom prst="roundRect">
              <a:avLst>
                <a:gd name="adj" fmla="val 4284"/>
              </a:avLst>
            </a:prstGeom>
            <a:solidFill>
              <a:srgbClr val="01204C"/>
            </a:solidFill>
            <a:ln w="76200">
              <a:solidFill>
                <a:schemeClr val="accent2"/>
              </a:solidFill>
            </a:ln>
            <a:effectLst>
              <a:outerShdw blurRad="558800" sx="102000" sy="102000" algn="ctr" rotWithShape="0">
                <a:schemeClr val="accent2">
                  <a:alpha val="68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EF30C1B6-874D-1302-C11C-B956839AE6AA}"/>
                </a:ext>
              </a:extLst>
            </p:cNvPr>
            <p:cNvSpPr txBox="1"/>
            <p:nvPr/>
          </p:nvSpPr>
          <p:spPr>
            <a:xfrm>
              <a:off x="4673600" y="1023642"/>
              <a:ext cx="6350000" cy="4639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7"/>
                </a:lnSpc>
              </a:pPr>
              <a:r>
                <a:rPr lang="en-US" sz="2805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Image Processor</a:t>
              </a:r>
            </a:p>
          </p:txBody>
        </p:sp>
        <p:cxnSp>
          <p:nvCxnSpPr>
            <p:cNvPr id="2150" name="Connector: Elbow 2149">
              <a:extLst>
                <a:ext uri="{FF2B5EF4-FFF2-40B4-BE49-F238E27FC236}">
                  <a16:creationId xmlns:a16="http://schemas.microsoft.com/office/drawing/2014/main" id="{59425312-18D5-BCEE-4DA4-E6954CCF0458}"/>
                </a:ext>
              </a:extLst>
            </p:cNvPr>
            <p:cNvCxnSpPr>
              <a:cxnSpLocks/>
              <a:stCxn id="2146" idx="3"/>
            </p:cNvCxnSpPr>
            <p:nvPr/>
          </p:nvCxnSpPr>
          <p:spPr>
            <a:xfrm flipV="1">
              <a:off x="4165601" y="2801373"/>
              <a:ext cx="863599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prstDash val="sysDash"/>
              <a:headEnd type="oval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A33E43-C363-3F21-47DC-5BEAF9055C2B}"/>
              </a:ext>
            </a:extLst>
          </p:cNvPr>
          <p:cNvGrpSpPr/>
          <p:nvPr/>
        </p:nvGrpSpPr>
        <p:grpSpPr>
          <a:xfrm>
            <a:off x="5020905" y="2082634"/>
            <a:ext cx="2638167" cy="3882625"/>
            <a:chOff x="5020907" y="2082634"/>
            <a:chExt cx="1677360" cy="38826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4D7E455-8E37-EF29-F7B2-BCFE7EE458FD}"/>
                </a:ext>
              </a:extLst>
            </p:cNvPr>
            <p:cNvSpPr/>
            <p:nvPr/>
          </p:nvSpPr>
          <p:spPr>
            <a:xfrm>
              <a:off x="5039156" y="2082634"/>
              <a:ext cx="1659111" cy="3857239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>
              <a:outerShdw blurRad="660400" sx="102000" sy="102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DD13298B-DBB9-5E4E-C645-FCF11FCC9B95}"/>
                </a:ext>
              </a:extLst>
            </p:cNvPr>
            <p:cNvSpPr txBox="1"/>
            <p:nvPr/>
          </p:nvSpPr>
          <p:spPr>
            <a:xfrm>
              <a:off x="5020907" y="5390615"/>
              <a:ext cx="1677359" cy="574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867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Feature Extraction</a:t>
              </a:r>
            </a:p>
          </p:txBody>
        </p:sp>
        <p:grpSp>
          <p:nvGrpSpPr>
            <p:cNvPr id="2092" name="Group 2091">
              <a:extLst>
                <a:ext uri="{FF2B5EF4-FFF2-40B4-BE49-F238E27FC236}">
                  <a16:creationId xmlns:a16="http://schemas.microsoft.com/office/drawing/2014/main" id="{F5786B3A-1E97-7EFA-17E9-D4F994DA60FB}"/>
                </a:ext>
              </a:extLst>
            </p:cNvPr>
            <p:cNvGrpSpPr/>
            <p:nvPr/>
          </p:nvGrpSpPr>
          <p:grpSpPr>
            <a:xfrm>
              <a:off x="5299532" y="2167779"/>
              <a:ext cx="1138344" cy="2040761"/>
              <a:chOff x="8006712" y="2064613"/>
              <a:chExt cx="1707517" cy="306114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66D6CF1-E3EB-CC02-4947-F916A85FF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</a:blip>
              <a:stretch>
                <a:fillRect/>
              </a:stretch>
            </p:blipFill>
            <p:spPr>
              <a:xfrm>
                <a:off x="8006712" y="2079134"/>
                <a:ext cx="1707517" cy="2536170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8D05207-CADA-8AAD-4F87-72AB0CB0DACB}"/>
                  </a:ext>
                </a:extLst>
              </p:cNvPr>
              <p:cNvGrpSpPr/>
              <p:nvPr/>
            </p:nvGrpSpPr>
            <p:grpSpPr>
              <a:xfrm>
                <a:off x="8007113" y="2074356"/>
                <a:ext cx="1706723" cy="2540949"/>
                <a:chOff x="2412669" y="3669000"/>
                <a:chExt cx="1706723" cy="2540949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C1C42B2-0EEE-E439-40E8-23EEC7C1D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9475" y="3673780"/>
                  <a:ext cx="0" cy="2536169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070D7D7-36A7-1A77-43E0-A6BC59F79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82473" y="3673780"/>
                  <a:ext cx="0" cy="252642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B6DE483-FCBD-C220-C322-496EB653B4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48469" y="3673780"/>
                  <a:ext cx="0" cy="252642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67AF094-B146-8FD0-409A-511FAF271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1467" y="3705364"/>
                  <a:ext cx="0" cy="2494844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43BE9F2-D188-AFFC-3C6A-25B44D1E6A64}"/>
                    </a:ext>
                  </a:extLst>
                </p:cNvPr>
                <p:cNvCxnSpPr/>
                <p:nvPr/>
              </p:nvCxnSpPr>
              <p:spPr>
                <a:xfrm>
                  <a:off x="4114467" y="422354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F046900-36E0-DCB2-F8A6-3E6F1CDD68DD}"/>
                    </a:ext>
                  </a:extLst>
                </p:cNvPr>
                <p:cNvCxnSpPr/>
                <p:nvPr/>
              </p:nvCxnSpPr>
              <p:spPr>
                <a:xfrm>
                  <a:off x="2416477" y="421211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D0FAD4D-F6B0-552F-6F19-81DEC450A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4097" y="4092016"/>
                  <a:ext cx="1695292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22D10466-0A9E-2432-CA4A-1C3C282AB3C6}"/>
                    </a:ext>
                  </a:extLst>
                </p:cNvPr>
                <p:cNvCxnSpPr/>
                <p:nvPr/>
              </p:nvCxnSpPr>
              <p:spPr>
                <a:xfrm rot="5400000">
                  <a:off x="3271745" y="3669097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4BE2CEE-D12B-362D-B6A7-58AE49506240}"/>
                    </a:ext>
                  </a:extLst>
                </p:cNvPr>
                <p:cNvCxnSpPr/>
                <p:nvPr/>
              </p:nvCxnSpPr>
              <p:spPr>
                <a:xfrm rot="5400000">
                  <a:off x="3271742" y="4504820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70CFD22-E621-1F45-EFC6-D346FF725D00}"/>
                    </a:ext>
                  </a:extLst>
                </p:cNvPr>
                <p:cNvCxnSpPr/>
                <p:nvPr/>
              </p:nvCxnSpPr>
              <p:spPr>
                <a:xfrm rot="5400000">
                  <a:off x="3260315" y="492384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E1483AF8-9287-5010-E97D-9CB061E00F5B}"/>
                    </a:ext>
                  </a:extLst>
                </p:cNvPr>
                <p:cNvCxnSpPr/>
                <p:nvPr/>
              </p:nvCxnSpPr>
              <p:spPr>
                <a:xfrm rot="5400000">
                  <a:off x="3266030" y="535256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523C7CAD-1B1C-8A24-8E0C-860178E9CBAC}"/>
                    </a:ext>
                  </a:extLst>
                </p:cNvPr>
                <p:cNvCxnSpPr/>
                <p:nvPr/>
              </p:nvCxnSpPr>
              <p:spPr>
                <a:xfrm rot="5400000">
                  <a:off x="3271746" y="282135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1ABCCA2-F408-9768-7AFD-D5707D987A42}"/>
                  </a:ext>
                </a:extLst>
              </p:cNvPr>
              <p:cNvGrpSpPr/>
              <p:nvPr/>
            </p:nvGrpSpPr>
            <p:grpSpPr>
              <a:xfrm>
                <a:off x="8009573" y="2064613"/>
                <a:ext cx="1701800" cy="2550692"/>
                <a:chOff x="2420844" y="3657748"/>
                <a:chExt cx="1701800" cy="2550692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E8F5EBC9-8122-D073-27A2-86D95880A84D}"/>
                    </a:ext>
                  </a:extLst>
                </p:cNvPr>
                <p:cNvCxnSpPr>
                  <a:cxnSpLocks/>
                  <a:endCxn id="65" idx="2"/>
                </p:cNvCxnSpPr>
                <p:nvPr/>
              </p:nvCxnSpPr>
              <p:spPr>
                <a:xfrm>
                  <a:off x="3265471" y="3672269"/>
                  <a:ext cx="6270" cy="253617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0C1AE597-E290-86AB-B44B-934D1EBA8A36}"/>
                    </a:ext>
                  </a:extLst>
                </p:cNvPr>
                <p:cNvCxnSpPr/>
                <p:nvPr/>
              </p:nvCxnSpPr>
              <p:spPr>
                <a:xfrm rot="5400000">
                  <a:off x="3271745" y="4125833"/>
                  <a:ext cx="0" cy="169529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1904061-5D94-02F8-FC60-5A477E642EBB}"/>
                    </a:ext>
                  </a:extLst>
                </p:cNvPr>
                <p:cNvSpPr/>
                <p:nvPr/>
              </p:nvSpPr>
              <p:spPr>
                <a:xfrm>
                  <a:off x="2420844" y="3657748"/>
                  <a:ext cx="1701800" cy="254095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30"/>
                  <a:endParaRPr lang="en-US" sz="1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1E8C44EE-3909-7349-D8BE-205A5886D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7708" y="4721457"/>
                <a:ext cx="1585531" cy="404296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defTabSz="609630"/>
                <a:r>
                  <a:rPr lang="en-US" sz="1400" b="1">
                    <a:solidFill>
                      <a:prstClr val="white"/>
                    </a:solidFill>
                    <a:latin typeface="Outfit" pitchFamily="2" charset="0"/>
                  </a:rPr>
                  <a:t>RGB(</a:t>
                </a:r>
                <a:r>
                  <a:rPr lang="en-US" sz="1400" b="1">
                    <a:solidFill>
                      <a:srgbClr val="C0504D"/>
                    </a:solidFill>
                    <a:latin typeface="Outfit" pitchFamily="2" charset="0"/>
                  </a:rPr>
                  <a:t>R</a:t>
                </a:r>
                <a:r>
                  <a:rPr lang="en-US" sz="1400" b="1">
                    <a:solidFill>
                      <a:prstClr val="white"/>
                    </a:solidFill>
                    <a:latin typeface="Outfit" pitchFamily="2" charset="0"/>
                  </a:rPr>
                  <a:t>,</a:t>
                </a:r>
                <a:r>
                  <a:rPr lang="en-US" sz="1400" b="1">
                    <a:solidFill>
                      <a:srgbClr val="9BBB59"/>
                    </a:solidFill>
                    <a:latin typeface="Outfit" pitchFamily="2" charset="0"/>
                  </a:rPr>
                  <a:t>G</a:t>
                </a:r>
                <a:r>
                  <a:rPr lang="en-US" sz="1400" b="1">
                    <a:solidFill>
                      <a:prstClr val="white"/>
                    </a:solidFill>
                    <a:latin typeface="Outfit" pitchFamily="2" charset="0"/>
                  </a:rPr>
                  <a:t>,</a:t>
                </a:r>
                <a:r>
                  <a:rPr lang="en-US" sz="1400" b="1">
                    <a:solidFill>
                      <a:srgbClr val="4F81BD"/>
                    </a:solidFill>
                    <a:latin typeface="Outfit" pitchFamily="2" charset="0"/>
                  </a:rPr>
                  <a:t>B</a:t>
                </a:r>
                <a:r>
                  <a:rPr lang="en-US" sz="1400" b="1">
                    <a:solidFill>
                      <a:prstClr val="white"/>
                    </a:solidFill>
                    <a:latin typeface="Outfit" pitchFamily="2" charset="0"/>
                  </a:rPr>
                  <a:t>)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itle 1">
                  <a:extLst>
                    <a:ext uri="{FF2B5EF4-FFF2-40B4-BE49-F238E27FC236}">
                      <a16:creationId xmlns:a16="http://schemas.microsoft.com/office/drawing/2014/main" id="{43BD91F4-DE9B-9E4D-C43E-3CC49FE4ED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06240" y="4369321"/>
                  <a:ext cx="1552703" cy="728732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18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8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1800" b="1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1800" b="1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1800" b="1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1800" b="1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1800" b="1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700" b="1">
                    <a:solidFill>
                      <a:prstClr val="white"/>
                    </a:solidFill>
                    <a:latin typeface="Outfit" pitchFamily="2" charset="0"/>
                  </a:endParaRPr>
                </a:p>
              </p:txBody>
            </p:sp>
          </mc:Choice>
          <mc:Fallback>
            <p:sp>
              <p:nvSpPr>
                <p:cNvPr id="104" name="Title 1">
                  <a:extLst>
                    <a:ext uri="{FF2B5EF4-FFF2-40B4-BE49-F238E27FC236}">
                      <a16:creationId xmlns:a16="http://schemas.microsoft.com/office/drawing/2014/main" id="{43BD91F4-DE9B-9E4D-C43E-3CC49FE4E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240" y="4369321"/>
                  <a:ext cx="1552703" cy="728732"/>
                </a:xfrm>
                <a:prstGeom prst="rect">
                  <a:avLst/>
                </a:prstGeom>
                <a:blipFill>
                  <a:blip r:embed="rId6"/>
                  <a:stretch>
                    <a:fillRect t="-4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BEB586-774F-6AEA-A24C-C0ECADCD7064}"/>
              </a:ext>
            </a:extLst>
          </p:cNvPr>
          <p:cNvGrpSpPr/>
          <p:nvPr/>
        </p:nvGrpSpPr>
        <p:grpSpPr>
          <a:xfrm>
            <a:off x="7659071" y="2082634"/>
            <a:ext cx="3052820" cy="3863384"/>
            <a:chOff x="7659071" y="2082634"/>
            <a:chExt cx="3052820" cy="386338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18D9DEE-C5C9-DB40-950C-5FA744226B10}"/>
                </a:ext>
              </a:extLst>
            </p:cNvPr>
            <p:cNvGrpSpPr/>
            <p:nvPr/>
          </p:nvGrpSpPr>
          <p:grpSpPr>
            <a:xfrm>
              <a:off x="8073725" y="2082634"/>
              <a:ext cx="2638166" cy="3863384"/>
              <a:chOff x="8073725" y="2082634"/>
              <a:chExt cx="2638166" cy="386338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79CA12B-4F05-CE92-6400-4A06D1BD36F5}"/>
                  </a:ext>
                </a:extLst>
              </p:cNvPr>
              <p:cNvSpPr/>
              <p:nvPr/>
            </p:nvSpPr>
            <p:spPr>
              <a:xfrm>
                <a:off x="8102426" y="2082634"/>
                <a:ext cx="2609465" cy="3857239"/>
              </a:xfrm>
              <a:prstGeom prst="roundRect">
                <a:avLst>
                  <a:gd name="adj" fmla="val 2252"/>
                </a:avLst>
              </a:prstGeom>
              <a:solidFill>
                <a:srgbClr val="01204C"/>
              </a:solidFill>
              <a:ln w="38100">
                <a:solidFill>
                  <a:schemeClr val="accent3"/>
                </a:solidFill>
              </a:ln>
              <a:effectLst>
                <a:outerShdw blurRad="292100" sx="102000" sy="102000" algn="ctr" rotWithShape="0">
                  <a:schemeClr val="accent3">
                    <a:alpha val="4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E89C0648-1A13-1978-130E-0811615BE4FB}"/>
                  </a:ext>
                </a:extLst>
              </p:cNvPr>
              <p:cNvSpPr txBox="1"/>
              <p:nvPr/>
            </p:nvSpPr>
            <p:spPr>
              <a:xfrm>
                <a:off x="8073725" y="5371374"/>
                <a:ext cx="2638166" cy="574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/>
                <a:r>
                  <a:rPr lang="en-US" sz="1867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Machine Learning</a:t>
                </a:r>
              </a:p>
            </p:txBody>
          </p:sp>
          <p:grpSp>
            <p:nvGrpSpPr>
              <p:cNvPr id="2066" name="Group 2065">
                <a:extLst>
                  <a:ext uri="{FF2B5EF4-FFF2-40B4-BE49-F238E27FC236}">
                    <a16:creationId xmlns:a16="http://schemas.microsoft.com/office/drawing/2014/main" id="{9C317D8C-0ACA-6D81-A80C-24C86EC7AC49}"/>
                  </a:ext>
                </a:extLst>
              </p:cNvPr>
              <p:cNvGrpSpPr/>
              <p:nvPr/>
            </p:nvGrpSpPr>
            <p:grpSpPr>
              <a:xfrm rot="5400000">
                <a:off x="8159661" y="2781801"/>
                <a:ext cx="2481925" cy="2081619"/>
                <a:chOff x="10537253" y="3388954"/>
                <a:chExt cx="2517677" cy="2061920"/>
              </a:xfrm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F72BDD2E-A544-6201-01DC-CEF2E2B6BF40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10537253" y="3675225"/>
                  <a:ext cx="344298" cy="1489379"/>
                  <a:chOff x="2831977" y="1651247"/>
                  <a:chExt cx="790112" cy="3417902"/>
                </a:xfrm>
                <a:solidFill>
                  <a:schemeClr val="bg1"/>
                </a:solidFill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81B90492-CEEF-FD71-92B0-0703501092A6}"/>
                      </a:ext>
                    </a:extLst>
                  </p:cNvPr>
                  <p:cNvSpPr/>
                  <p:nvPr/>
                </p:nvSpPr>
                <p:spPr>
                  <a:xfrm>
                    <a:off x="2831977" y="1651247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05FF0610-DBAE-DA70-CAB7-EFD7B5C599CF}"/>
                      </a:ext>
                    </a:extLst>
                  </p:cNvPr>
                  <p:cNvSpPr/>
                  <p:nvPr/>
                </p:nvSpPr>
                <p:spPr>
                  <a:xfrm>
                    <a:off x="2831977" y="2965142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6E16B210-2D7F-9DF4-09E1-54175756C6D9}"/>
                      </a:ext>
                    </a:extLst>
                  </p:cNvPr>
                  <p:cNvSpPr/>
                  <p:nvPr/>
                </p:nvSpPr>
                <p:spPr>
                  <a:xfrm>
                    <a:off x="2831977" y="4279037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53B8D02F-9145-269A-2B8C-9F91E0BC60B5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11986173" y="3675225"/>
                  <a:ext cx="344298" cy="1489379"/>
                  <a:chOff x="7430610" y="1651247"/>
                  <a:chExt cx="790112" cy="3417902"/>
                </a:xfrm>
                <a:solidFill>
                  <a:schemeClr val="bg1"/>
                </a:solidFill>
              </p:grpSpPr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0069CE7C-11E8-35F4-F38F-9572524F95B9}"/>
                      </a:ext>
                    </a:extLst>
                  </p:cNvPr>
                  <p:cNvSpPr/>
                  <p:nvPr/>
                </p:nvSpPr>
                <p:spPr>
                  <a:xfrm>
                    <a:off x="7430610" y="1651247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CF2C2BD0-364A-4921-0AD6-D54F8C52EBA4}"/>
                      </a:ext>
                    </a:extLst>
                  </p:cNvPr>
                  <p:cNvSpPr/>
                  <p:nvPr/>
                </p:nvSpPr>
                <p:spPr>
                  <a:xfrm>
                    <a:off x="7430610" y="2965142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0CB55538-9F17-C4E6-C3C9-49EF5A6DCBF5}"/>
                      </a:ext>
                    </a:extLst>
                  </p:cNvPr>
                  <p:cNvSpPr/>
                  <p:nvPr/>
                </p:nvSpPr>
                <p:spPr>
                  <a:xfrm>
                    <a:off x="7430610" y="4279037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DD358BD2-564D-B719-39A3-9557F917DA90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11261713" y="3388954"/>
                  <a:ext cx="344298" cy="2061920"/>
                  <a:chOff x="5015884" y="941034"/>
                  <a:chExt cx="790112" cy="4731797"/>
                </a:xfrm>
                <a:solidFill>
                  <a:schemeClr val="bg1"/>
                </a:solidFill>
              </p:grpSpPr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0BBB3278-D960-3320-A1DB-1560850C831A}"/>
                      </a:ext>
                    </a:extLst>
                  </p:cNvPr>
                  <p:cNvSpPr/>
                  <p:nvPr/>
                </p:nvSpPr>
                <p:spPr>
                  <a:xfrm>
                    <a:off x="5015884" y="2254929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D2EAF30D-963C-E1BD-51BB-DC82D77A5132}"/>
                      </a:ext>
                    </a:extLst>
                  </p:cNvPr>
                  <p:cNvSpPr/>
                  <p:nvPr/>
                </p:nvSpPr>
                <p:spPr>
                  <a:xfrm>
                    <a:off x="5015884" y="3568824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C52BD8EB-C5B6-72A9-F49E-B91B78D38589}"/>
                      </a:ext>
                    </a:extLst>
                  </p:cNvPr>
                  <p:cNvSpPr/>
                  <p:nvPr/>
                </p:nvSpPr>
                <p:spPr>
                  <a:xfrm>
                    <a:off x="5015884" y="4882719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73041793-4D30-A40B-3155-9F59A601332D}"/>
                      </a:ext>
                    </a:extLst>
                  </p:cNvPr>
                  <p:cNvSpPr/>
                  <p:nvPr/>
                </p:nvSpPr>
                <p:spPr>
                  <a:xfrm>
                    <a:off x="5015884" y="941034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3BD32D6F-CBE7-F7AA-017A-B7508E0E2AB3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12710632" y="3961495"/>
                  <a:ext cx="344298" cy="916839"/>
                  <a:chOff x="9450280" y="2254929"/>
                  <a:chExt cx="790112" cy="2104007"/>
                </a:xfrm>
                <a:solidFill>
                  <a:schemeClr val="bg1"/>
                </a:solidFill>
              </p:grpSpPr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B24AC4DA-2545-EAC8-5517-37BE80E6A35A}"/>
                      </a:ext>
                    </a:extLst>
                  </p:cNvPr>
                  <p:cNvSpPr/>
                  <p:nvPr/>
                </p:nvSpPr>
                <p:spPr>
                  <a:xfrm>
                    <a:off x="9450280" y="2254929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BDC74AAF-2EC3-F2D8-051F-5E013941A5E8}"/>
                      </a:ext>
                    </a:extLst>
                  </p:cNvPr>
                  <p:cNvSpPr/>
                  <p:nvPr/>
                </p:nvSpPr>
                <p:spPr>
                  <a:xfrm>
                    <a:off x="9450280" y="3568824"/>
                    <a:ext cx="790112" cy="790112"/>
                  </a:xfrm>
                  <a:prstGeom prst="ellipse">
                    <a:avLst/>
                  </a:prstGeom>
                  <a:grp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630"/>
                    <a:endParaRPr lang="en-US" sz="12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9FCC49D-488D-15A9-00A8-6293BD83E48B}"/>
                </a:ext>
              </a:extLst>
            </p:cNvPr>
            <p:cNvCxnSpPr>
              <a:cxnSpLocks/>
              <a:stCxn id="132" idx="6"/>
              <a:endCxn id="145" idx="2"/>
            </p:cNvCxnSpPr>
            <p:nvPr/>
          </p:nvCxnSpPr>
          <p:spPr>
            <a:xfrm flipH="1">
              <a:off x="8533608" y="2921056"/>
              <a:ext cx="28900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FC73500-F1CF-41C6-2740-E27EF9636339}"/>
                </a:ext>
              </a:extLst>
            </p:cNvPr>
            <p:cNvCxnSpPr>
              <a:cxnSpLocks/>
              <a:stCxn id="132" idx="6"/>
              <a:endCxn id="142" idx="2"/>
            </p:cNvCxnSpPr>
            <p:nvPr/>
          </p:nvCxnSpPr>
          <p:spPr>
            <a:xfrm>
              <a:off x="8822614" y="2921056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07C32D2-93CF-A510-F724-A2014A188638}"/>
                </a:ext>
              </a:extLst>
            </p:cNvPr>
            <p:cNvCxnSpPr>
              <a:cxnSpLocks/>
              <a:stCxn id="132" idx="6"/>
              <a:endCxn id="143" idx="2"/>
            </p:cNvCxnSpPr>
            <p:nvPr/>
          </p:nvCxnSpPr>
          <p:spPr>
            <a:xfrm>
              <a:off x="8822614" y="2921056"/>
              <a:ext cx="86701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9FAF78F-CDFE-D4CC-6D2F-5B8A1431F507}"/>
                </a:ext>
              </a:extLst>
            </p:cNvPr>
            <p:cNvCxnSpPr>
              <a:cxnSpLocks/>
              <a:stCxn id="132" idx="6"/>
              <a:endCxn id="144" idx="2"/>
            </p:cNvCxnSpPr>
            <p:nvPr/>
          </p:nvCxnSpPr>
          <p:spPr>
            <a:xfrm>
              <a:off x="8822614" y="2921056"/>
              <a:ext cx="144502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1DA9402-E626-3B0D-478D-3C02C2191820}"/>
                </a:ext>
              </a:extLst>
            </p:cNvPr>
            <p:cNvCxnSpPr>
              <a:cxnSpLocks/>
              <a:stCxn id="133" idx="6"/>
              <a:endCxn id="145" idx="2"/>
            </p:cNvCxnSpPr>
            <p:nvPr/>
          </p:nvCxnSpPr>
          <p:spPr>
            <a:xfrm flipH="1">
              <a:off x="8533608" y="2921056"/>
              <a:ext cx="86701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E8BFA0D-445B-D431-C2A4-52BD0A450354}"/>
                </a:ext>
              </a:extLst>
            </p:cNvPr>
            <p:cNvCxnSpPr>
              <a:cxnSpLocks/>
              <a:stCxn id="133" idx="6"/>
              <a:endCxn id="142" idx="2"/>
            </p:cNvCxnSpPr>
            <p:nvPr/>
          </p:nvCxnSpPr>
          <p:spPr>
            <a:xfrm flipH="1">
              <a:off x="9111619" y="2921056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9DEB568-E21A-B291-48F0-81FEB080AEE5}"/>
                </a:ext>
              </a:extLst>
            </p:cNvPr>
            <p:cNvCxnSpPr>
              <a:cxnSpLocks/>
              <a:stCxn id="133" idx="6"/>
              <a:endCxn id="143" idx="2"/>
            </p:cNvCxnSpPr>
            <p:nvPr/>
          </p:nvCxnSpPr>
          <p:spPr>
            <a:xfrm>
              <a:off x="9400624" y="2921056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9C9EA23-BBBF-91C0-BEB3-44A10BFCB75D}"/>
                </a:ext>
              </a:extLst>
            </p:cNvPr>
            <p:cNvCxnSpPr>
              <a:cxnSpLocks/>
              <a:stCxn id="133" idx="6"/>
              <a:endCxn id="144" idx="2"/>
            </p:cNvCxnSpPr>
            <p:nvPr/>
          </p:nvCxnSpPr>
          <p:spPr>
            <a:xfrm>
              <a:off x="9400624" y="2921056"/>
              <a:ext cx="86701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455DFBD-40FC-23EE-329C-2AA8B6F6898C}"/>
                </a:ext>
              </a:extLst>
            </p:cNvPr>
            <p:cNvCxnSpPr>
              <a:cxnSpLocks/>
              <a:stCxn id="135" idx="6"/>
              <a:endCxn id="144" idx="2"/>
            </p:cNvCxnSpPr>
            <p:nvPr/>
          </p:nvCxnSpPr>
          <p:spPr>
            <a:xfrm>
              <a:off x="9978634" y="2921056"/>
              <a:ext cx="28900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7555BF4-07F7-F665-9599-42FBF2A2C2F1}"/>
                </a:ext>
              </a:extLst>
            </p:cNvPr>
            <p:cNvCxnSpPr>
              <a:cxnSpLocks/>
              <a:stCxn id="135" idx="6"/>
              <a:endCxn id="143" idx="2"/>
            </p:cNvCxnSpPr>
            <p:nvPr/>
          </p:nvCxnSpPr>
          <p:spPr>
            <a:xfrm flipH="1">
              <a:off x="9689629" y="2921056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A2E3F26-393C-6FF6-173A-C260EEF88868}"/>
                </a:ext>
              </a:extLst>
            </p:cNvPr>
            <p:cNvCxnSpPr>
              <a:cxnSpLocks/>
              <a:stCxn id="135" idx="6"/>
              <a:endCxn id="142" idx="2"/>
            </p:cNvCxnSpPr>
            <p:nvPr/>
          </p:nvCxnSpPr>
          <p:spPr>
            <a:xfrm flipH="1">
              <a:off x="9111619" y="2921056"/>
              <a:ext cx="86701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F88958A-246B-5A10-5B3D-9F443C2E6C01}"/>
                </a:ext>
              </a:extLst>
            </p:cNvPr>
            <p:cNvCxnSpPr>
              <a:cxnSpLocks/>
              <a:stCxn id="135" idx="6"/>
              <a:endCxn id="145" idx="2"/>
            </p:cNvCxnSpPr>
            <p:nvPr/>
          </p:nvCxnSpPr>
          <p:spPr>
            <a:xfrm flipH="1">
              <a:off x="8533608" y="2921056"/>
              <a:ext cx="144502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B336068-685D-72E8-0EB6-4EC3A249069C}"/>
                </a:ext>
              </a:extLst>
            </p:cNvPr>
            <p:cNvCxnSpPr>
              <a:cxnSpLocks/>
              <a:stCxn id="145" idx="6"/>
              <a:endCxn id="138" idx="2"/>
            </p:cNvCxnSpPr>
            <p:nvPr/>
          </p:nvCxnSpPr>
          <p:spPr>
            <a:xfrm>
              <a:off x="8533608" y="3635229"/>
              <a:ext cx="28900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2D13EDD-A6B9-5D2B-DB0F-54C97FF6DFBB}"/>
                </a:ext>
              </a:extLst>
            </p:cNvPr>
            <p:cNvCxnSpPr>
              <a:cxnSpLocks/>
              <a:stCxn id="145" idx="6"/>
              <a:endCxn id="139" idx="2"/>
            </p:cNvCxnSpPr>
            <p:nvPr/>
          </p:nvCxnSpPr>
          <p:spPr>
            <a:xfrm>
              <a:off x="8533608" y="3635229"/>
              <a:ext cx="86701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B0CD621-8E40-9051-74E3-979335B7BF30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>
              <a:off x="8533608" y="3635229"/>
              <a:ext cx="144502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8296BD0-CA78-C541-0B88-7048DF89E302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 flipH="1">
              <a:off x="8822614" y="3635229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1498B59-48F5-CA58-B694-CFF6E2C2DE5C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9111619" y="3635229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3923FFE-2F28-318B-3C8F-C06130ECDEAC}"/>
                </a:ext>
              </a:extLst>
            </p:cNvPr>
            <p:cNvCxnSpPr>
              <a:cxnSpLocks/>
              <a:stCxn id="142" idx="6"/>
              <a:endCxn id="140" idx="2"/>
            </p:cNvCxnSpPr>
            <p:nvPr/>
          </p:nvCxnSpPr>
          <p:spPr>
            <a:xfrm>
              <a:off x="9111619" y="3635229"/>
              <a:ext cx="86701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6FC9251-88FA-7DB2-1E69-9575E77A8FB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H="1">
              <a:off x="8822614" y="3635229"/>
              <a:ext cx="86701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A905C94-06BD-2A4B-CC90-561BD9F62D87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 flipH="1">
              <a:off x="9400624" y="3635229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1FC982F-0011-8614-421E-5B808CB05155}"/>
                </a:ext>
              </a:extLst>
            </p:cNvPr>
            <p:cNvCxnSpPr>
              <a:cxnSpLocks/>
              <a:stCxn id="143" idx="6"/>
              <a:endCxn id="140" idx="2"/>
            </p:cNvCxnSpPr>
            <p:nvPr/>
          </p:nvCxnSpPr>
          <p:spPr>
            <a:xfrm>
              <a:off x="9689629" y="3635229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EB8DC94-4CCD-B084-8C93-306E61BA2ABF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H="1">
              <a:off x="9978634" y="3635229"/>
              <a:ext cx="28900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43906BD-FF6D-9883-C580-B7517C184995}"/>
                </a:ext>
              </a:extLst>
            </p:cNvPr>
            <p:cNvCxnSpPr>
              <a:cxnSpLocks/>
              <a:stCxn id="144" idx="6"/>
              <a:endCxn id="139" idx="2"/>
            </p:cNvCxnSpPr>
            <p:nvPr/>
          </p:nvCxnSpPr>
          <p:spPr>
            <a:xfrm flipH="1">
              <a:off x="9400624" y="3635229"/>
              <a:ext cx="86701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0E8F5B7-709E-7282-0BF1-5F691D6B41D4}"/>
                </a:ext>
              </a:extLst>
            </p:cNvPr>
            <p:cNvCxnSpPr>
              <a:cxnSpLocks/>
              <a:stCxn id="144" idx="6"/>
              <a:endCxn id="138" idx="2"/>
            </p:cNvCxnSpPr>
            <p:nvPr/>
          </p:nvCxnSpPr>
          <p:spPr>
            <a:xfrm flipH="1">
              <a:off x="8822614" y="3635229"/>
              <a:ext cx="144502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CF2F65A-D173-7680-504B-719E53B1C4C2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8822614" y="4349401"/>
              <a:ext cx="86701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899BE5C-533A-385F-FDD1-976FD709E4BE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>
              <a:off x="8822614" y="4349401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CA0293B-C4C5-A884-0398-E40C86CD9747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H="1">
              <a:off x="9111619" y="4349401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95C6580-1D0A-E9C1-6E99-D433CBA5C364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>
              <a:off x="9400624" y="4349401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1B8B5E9-EF23-F96F-E620-4AC9940B5ACE}"/>
                </a:ext>
              </a:extLst>
            </p:cNvPr>
            <p:cNvCxnSpPr>
              <a:cxnSpLocks/>
              <a:stCxn id="140" idx="6"/>
              <a:endCxn id="148" idx="2"/>
            </p:cNvCxnSpPr>
            <p:nvPr/>
          </p:nvCxnSpPr>
          <p:spPr>
            <a:xfrm flipH="1">
              <a:off x="9689629" y="4349401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7435338-4ADF-6115-7C5A-9275528D1534}"/>
                </a:ext>
              </a:extLst>
            </p:cNvPr>
            <p:cNvCxnSpPr>
              <a:cxnSpLocks/>
              <a:stCxn id="140" idx="6"/>
              <a:endCxn id="147" idx="2"/>
            </p:cNvCxnSpPr>
            <p:nvPr/>
          </p:nvCxnSpPr>
          <p:spPr>
            <a:xfrm flipH="1">
              <a:off x="9111619" y="4349401"/>
              <a:ext cx="86701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97" name="Straight Arrow Connector 2096">
              <a:extLst>
                <a:ext uri="{FF2B5EF4-FFF2-40B4-BE49-F238E27FC236}">
                  <a16:creationId xmlns:a16="http://schemas.microsoft.com/office/drawing/2014/main" id="{98953882-882A-74BD-D2A4-07FBBD661496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659071" y="4011253"/>
              <a:ext cx="443355" cy="0"/>
            </a:xfrm>
            <a:prstGeom prst="straightConnector1">
              <a:avLst/>
            </a:prstGeom>
            <a:ln w="984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9" name="Connector: Elbow 2078">
            <a:extLst>
              <a:ext uri="{FF2B5EF4-FFF2-40B4-BE49-F238E27FC236}">
                <a16:creationId xmlns:a16="http://schemas.microsoft.com/office/drawing/2014/main" id="{13B3F47D-2DBF-3DC1-70E3-36C416BF8B7F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3302000" y="4011253"/>
            <a:ext cx="7315200" cy="2135380"/>
          </a:xfrm>
          <a:prstGeom prst="bentConnector4">
            <a:avLst>
              <a:gd name="adj1" fmla="val -10863"/>
              <a:gd name="adj2" fmla="val 121921"/>
            </a:avLst>
          </a:prstGeom>
          <a:ln w="76200">
            <a:solidFill>
              <a:schemeClr val="bg1"/>
            </a:solidFill>
            <a:prstDash val="sysDash"/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0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EAD5C-5D62-7895-9EDA-19F1074F5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EC35A7A-2F69-5A2C-B5EE-B5D06800DAA8}"/>
              </a:ext>
            </a:extLst>
          </p:cNvPr>
          <p:cNvGrpSpPr/>
          <p:nvPr/>
        </p:nvGrpSpPr>
        <p:grpSpPr>
          <a:xfrm>
            <a:off x="4136" y="2671433"/>
            <a:ext cx="1727201" cy="2630555"/>
            <a:chOff x="4136" y="2671433"/>
            <a:chExt cx="1727201" cy="263055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31C846-E387-692D-CFF8-5AC29148B5FA}"/>
                </a:ext>
              </a:extLst>
            </p:cNvPr>
            <p:cNvGrpSpPr/>
            <p:nvPr/>
          </p:nvGrpSpPr>
          <p:grpSpPr>
            <a:xfrm>
              <a:off x="780228" y="3809937"/>
              <a:ext cx="877513" cy="1492051"/>
              <a:chOff x="1524000" y="4230456"/>
              <a:chExt cx="1018321" cy="173146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19A5FA0B-6CDB-DEEC-8A68-7D30C9BDE399}"/>
                  </a:ext>
                </a:extLst>
              </p:cNvPr>
              <p:cNvSpPr/>
              <p:nvPr/>
            </p:nvSpPr>
            <p:spPr>
              <a:xfrm>
                <a:off x="1719053" y="4230456"/>
                <a:ext cx="628215" cy="6282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" name="Flowchart: Delay 2">
                <a:extLst>
                  <a:ext uri="{FF2B5EF4-FFF2-40B4-BE49-F238E27FC236}">
                    <a16:creationId xmlns:a16="http://schemas.microsoft.com/office/drawing/2014/main" id="{DD09FDC0-1FB7-4B71-C1F1-B600213A52DB}"/>
                  </a:ext>
                </a:extLst>
              </p:cNvPr>
              <p:cNvSpPr/>
              <p:nvPr/>
            </p:nvSpPr>
            <p:spPr>
              <a:xfrm rot="16200000">
                <a:off x="1509648" y="4929252"/>
                <a:ext cx="1047025" cy="1018321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53" name="Thought Bubble: Cloud 2152">
              <a:extLst>
                <a:ext uri="{FF2B5EF4-FFF2-40B4-BE49-F238E27FC236}">
                  <a16:creationId xmlns:a16="http://schemas.microsoft.com/office/drawing/2014/main" id="{38EB9233-5E3E-BAA5-AE25-3B67BF198345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-4744"/>
                <a:gd name="adj2" fmla="val 99300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 b="1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2155" name="TextBox 9">
              <a:extLst>
                <a:ext uri="{FF2B5EF4-FFF2-40B4-BE49-F238E27FC236}">
                  <a16:creationId xmlns:a16="http://schemas.microsoft.com/office/drawing/2014/main" id="{99CBD637-2650-2DED-3D18-E6AD00EC4C72}"/>
                </a:ext>
              </a:extLst>
            </p:cNvPr>
            <p:cNvSpPr txBox="1"/>
            <p:nvPr/>
          </p:nvSpPr>
          <p:spPr>
            <a:xfrm>
              <a:off x="205463" y="2949195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333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6FABCA-B76C-A432-E575-471FD9D3490F}"/>
              </a:ext>
            </a:extLst>
          </p:cNvPr>
          <p:cNvGrpSpPr/>
          <p:nvPr/>
        </p:nvGrpSpPr>
        <p:grpSpPr>
          <a:xfrm>
            <a:off x="1583094" y="1062221"/>
            <a:ext cx="3437812" cy="2799528"/>
            <a:chOff x="1583094" y="1062221"/>
            <a:chExt cx="3437812" cy="2799528"/>
          </a:xfrm>
        </p:grpSpPr>
        <p:sp>
          <p:nvSpPr>
            <p:cNvPr id="2146" name="Rectangle: Rounded Corners 2145">
              <a:extLst>
                <a:ext uri="{FF2B5EF4-FFF2-40B4-BE49-F238E27FC236}">
                  <a16:creationId xmlns:a16="http://schemas.microsoft.com/office/drawing/2014/main" id="{434EA042-4974-02F7-00AD-BB92D5151887}"/>
                </a:ext>
              </a:extLst>
            </p:cNvPr>
            <p:cNvSpPr/>
            <p:nvPr/>
          </p:nvSpPr>
          <p:spPr>
            <a:xfrm>
              <a:off x="2438400" y="1740998"/>
              <a:ext cx="1727200" cy="2120751"/>
            </a:xfrm>
            <a:prstGeom prst="roundRect">
              <a:avLst>
                <a:gd name="adj" fmla="val 6045"/>
              </a:avLst>
            </a:prstGeom>
            <a:solidFill>
              <a:srgbClr val="01204C"/>
            </a:solidFill>
            <a:ln w="76200"/>
            <a:effectLst>
              <a:outerShdw blurRad="1028700" sx="108000" sy="108000" algn="ctr" rotWithShape="0">
                <a:schemeClr val="accent6">
                  <a:alpha val="61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FAE22A59-8944-0026-7FFB-1626728DB8F1}"/>
                </a:ext>
              </a:extLst>
            </p:cNvPr>
            <p:cNvSpPr txBox="1"/>
            <p:nvPr/>
          </p:nvSpPr>
          <p:spPr>
            <a:xfrm>
              <a:off x="2539040" y="3370176"/>
              <a:ext cx="1575760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2159" name="Arrow: Right 2158">
              <a:extLst>
                <a:ext uri="{FF2B5EF4-FFF2-40B4-BE49-F238E27FC236}">
                  <a16:creationId xmlns:a16="http://schemas.microsoft.com/office/drawing/2014/main" id="{1FDCFDB0-F8BA-B873-AB21-C1C852DA50D6}"/>
                </a:ext>
              </a:extLst>
            </p:cNvPr>
            <p:cNvSpPr/>
            <p:nvPr/>
          </p:nvSpPr>
          <p:spPr>
            <a:xfrm>
              <a:off x="1904784" y="2581648"/>
              <a:ext cx="457344" cy="322317"/>
            </a:xfrm>
            <a:prstGeom prst="rightArrow">
              <a:avLst>
                <a:gd name="adj1" fmla="val 50000"/>
                <a:gd name="adj2" fmla="val 10266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9371C892-7A93-056D-9CBC-7AE4D91500AB}"/>
                </a:ext>
              </a:extLst>
            </p:cNvPr>
            <p:cNvSpPr txBox="1"/>
            <p:nvPr/>
          </p:nvSpPr>
          <p:spPr>
            <a:xfrm>
              <a:off x="1583094" y="1062221"/>
              <a:ext cx="3437812" cy="431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Web Application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5656FC-C795-9D15-6583-0764F41B1FB4}"/>
              </a:ext>
            </a:extLst>
          </p:cNvPr>
          <p:cNvGrpSpPr/>
          <p:nvPr/>
        </p:nvGrpSpPr>
        <p:grpSpPr>
          <a:xfrm>
            <a:off x="1939628" y="4025883"/>
            <a:ext cx="2225972" cy="2120751"/>
            <a:chOff x="1939628" y="4025883"/>
            <a:chExt cx="2225972" cy="212075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8718091-F341-504B-7F27-D7EC7FC726ED}"/>
                </a:ext>
              </a:extLst>
            </p:cNvPr>
            <p:cNvSpPr/>
            <p:nvPr/>
          </p:nvSpPr>
          <p:spPr>
            <a:xfrm>
              <a:off x="2438400" y="4025883"/>
              <a:ext cx="1727200" cy="2120751"/>
            </a:xfrm>
            <a:prstGeom prst="roundRect">
              <a:avLst>
                <a:gd name="adj" fmla="val 6045"/>
              </a:avLst>
            </a:prstGeom>
            <a:solidFill>
              <a:srgbClr val="01204C"/>
            </a:solidFill>
            <a:ln w="76200"/>
            <a:effectLst>
              <a:outerShdw blurRad="1270000" dist="50800" dir="17340000" algn="ctr" rotWithShape="0">
                <a:schemeClr val="accent6">
                  <a:alpha val="66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TextBox 9">
              <a:extLst>
                <a:ext uri="{FF2B5EF4-FFF2-40B4-BE49-F238E27FC236}">
                  <a16:creationId xmlns:a16="http://schemas.microsoft.com/office/drawing/2014/main" id="{2E1140CA-46F2-59FB-8BA2-436C4ADE492E}"/>
                </a:ext>
              </a:extLst>
            </p:cNvPr>
            <p:cNvSpPr txBox="1"/>
            <p:nvPr/>
          </p:nvSpPr>
          <p:spPr>
            <a:xfrm>
              <a:off x="2463320" y="5652621"/>
              <a:ext cx="1677360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867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sp>
          <p:nvSpPr>
            <p:cNvPr id="2160" name="Arrow: Right 2159">
              <a:extLst>
                <a:ext uri="{FF2B5EF4-FFF2-40B4-BE49-F238E27FC236}">
                  <a16:creationId xmlns:a16="http://schemas.microsoft.com/office/drawing/2014/main" id="{BC15E1A2-525D-3394-6698-FD698EB53209}"/>
                </a:ext>
              </a:extLst>
            </p:cNvPr>
            <p:cNvSpPr/>
            <p:nvPr/>
          </p:nvSpPr>
          <p:spPr>
            <a:xfrm rot="10800000">
              <a:off x="1939628" y="5011817"/>
              <a:ext cx="459764" cy="322317"/>
            </a:xfrm>
            <a:prstGeom prst="rightArrow">
              <a:avLst>
                <a:gd name="adj1" fmla="val 50000"/>
                <a:gd name="adj2" fmla="val 10266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62" name="TextBox 7">
            <a:extLst>
              <a:ext uri="{FF2B5EF4-FFF2-40B4-BE49-F238E27FC236}">
                <a16:creationId xmlns:a16="http://schemas.microsoft.com/office/drawing/2014/main" id="{3F3FE445-A4B5-D0D5-074D-71103950D814}"/>
              </a:ext>
            </a:extLst>
          </p:cNvPr>
          <p:cNvSpPr txBox="1"/>
          <p:nvPr/>
        </p:nvSpPr>
        <p:spPr>
          <a:xfrm>
            <a:off x="1356870" y="-110040"/>
            <a:ext cx="9545907" cy="102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Solution: Tools Used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458428-31D8-3BD2-D976-5591E9870832}"/>
              </a:ext>
            </a:extLst>
          </p:cNvPr>
          <p:cNvGrpSpPr/>
          <p:nvPr/>
        </p:nvGrpSpPr>
        <p:grpSpPr>
          <a:xfrm>
            <a:off x="4165601" y="1023642"/>
            <a:ext cx="6857999" cy="5122992"/>
            <a:chOff x="4165601" y="1023642"/>
            <a:chExt cx="6857999" cy="51229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0CE2665-58C6-ED73-5F9E-E93E1CB74E84}"/>
                </a:ext>
              </a:extLst>
            </p:cNvPr>
            <p:cNvSpPr/>
            <p:nvPr/>
          </p:nvSpPr>
          <p:spPr>
            <a:xfrm>
              <a:off x="4673600" y="1777834"/>
              <a:ext cx="6299200" cy="4368800"/>
            </a:xfrm>
            <a:prstGeom prst="roundRect">
              <a:avLst>
                <a:gd name="adj" fmla="val 4284"/>
              </a:avLst>
            </a:prstGeom>
            <a:solidFill>
              <a:srgbClr val="01204C"/>
            </a:solidFill>
            <a:ln w="76200">
              <a:solidFill>
                <a:schemeClr val="accent2"/>
              </a:solidFill>
            </a:ln>
            <a:effectLst>
              <a:outerShdw blurRad="558800" sx="102000" sy="102000" algn="ctr" rotWithShape="0">
                <a:schemeClr val="accent2">
                  <a:alpha val="68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EDC5C16-877F-F2B3-472A-E456BEA3E2A0}"/>
                </a:ext>
              </a:extLst>
            </p:cNvPr>
            <p:cNvSpPr txBox="1"/>
            <p:nvPr/>
          </p:nvSpPr>
          <p:spPr>
            <a:xfrm>
              <a:off x="4673600" y="1023642"/>
              <a:ext cx="6350000" cy="4639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7"/>
                </a:lnSpc>
              </a:pPr>
              <a:r>
                <a:rPr lang="en-US" sz="2805" b="1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Image Processor</a:t>
              </a:r>
            </a:p>
          </p:txBody>
        </p:sp>
        <p:cxnSp>
          <p:nvCxnSpPr>
            <p:cNvPr id="2150" name="Connector: Elbow 2149">
              <a:extLst>
                <a:ext uri="{FF2B5EF4-FFF2-40B4-BE49-F238E27FC236}">
                  <a16:creationId xmlns:a16="http://schemas.microsoft.com/office/drawing/2014/main" id="{28E4E705-63DB-B07C-9E0D-A3A525B5B79A}"/>
                </a:ext>
              </a:extLst>
            </p:cNvPr>
            <p:cNvCxnSpPr>
              <a:cxnSpLocks/>
              <a:stCxn id="2146" idx="3"/>
            </p:cNvCxnSpPr>
            <p:nvPr/>
          </p:nvCxnSpPr>
          <p:spPr>
            <a:xfrm flipV="1">
              <a:off x="4165601" y="2801373"/>
              <a:ext cx="863599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prstDash val="sysDash"/>
              <a:headEnd type="oval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2197B1-6EB6-315E-4375-562FF7008C81}"/>
              </a:ext>
            </a:extLst>
          </p:cNvPr>
          <p:cNvGrpSpPr/>
          <p:nvPr/>
        </p:nvGrpSpPr>
        <p:grpSpPr>
          <a:xfrm>
            <a:off x="5020905" y="2082634"/>
            <a:ext cx="2638167" cy="3882625"/>
            <a:chOff x="5020907" y="2082634"/>
            <a:chExt cx="1677360" cy="38826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E03DE1-D345-5D6C-BBFE-E455259DF745}"/>
                </a:ext>
              </a:extLst>
            </p:cNvPr>
            <p:cNvSpPr/>
            <p:nvPr/>
          </p:nvSpPr>
          <p:spPr>
            <a:xfrm>
              <a:off x="5039156" y="2082634"/>
              <a:ext cx="1659111" cy="3857239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>
              <a:outerShdw blurRad="660400" sx="102000" sy="102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C09FEEBB-02B7-A660-C210-ECA2ADE08DB9}"/>
                </a:ext>
              </a:extLst>
            </p:cNvPr>
            <p:cNvSpPr txBox="1"/>
            <p:nvPr/>
          </p:nvSpPr>
          <p:spPr>
            <a:xfrm>
              <a:off x="5020907" y="5390615"/>
              <a:ext cx="1677359" cy="574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1867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Feature Extraction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9F01B-C40B-5D48-6F33-A6679C3C5E4E}"/>
              </a:ext>
            </a:extLst>
          </p:cNvPr>
          <p:cNvGrpSpPr/>
          <p:nvPr/>
        </p:nvGrpSpPr>
        <p:grpSpPr>
          <a:xfrm>
            <a:off x="7659071" y="2082634"/>
            <a:ext cx="3052820" cy="3863384"/>
            <a:chOff x="7659071" y="2082634"/>
            <a:chExt cx="3052820" cy="386338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228F2BD-6A79-39CF-053C-E26C1663CA48}"/>
                </a:ext>
              </a:extLst>
            </p:cNvPr>
            <p:cNvGrpSpPr/>
            <p:nvPr/>
          </p:nvGrpSpPr>
          <p:grpSpPr>
            <a:xfrm>
              <a:off x="8073725" y="2082634"/>
              <a:ext cx="2638166" cy="3863384"/>
              <a:chOff x="8073725" y="2082634"/>
              <a:chExt cx="2638166" cy="386338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C41F794-3725-8529-C129-8460AD7ED3DF}"/>
                  </a:ext>
                </a:extLst>
              </p:cNvPr>
              <p:cNvSpPr/>
              <p:nvPr/>
            </p:nvSpPr>
            <p:spPr>
              <a:xfrm>
                <a:off x="8102426" y="2082634"/>
                <a:ext cx="2609465" cy="3857239"/>
              </a:xfrm>
              <a:prstGeom prst="roundRect">
                <a:avLst>
                  <a:gd name="adj" fmla="val 2252"/>
                </a:avLst>
              </a:prstGeom>
              <a:solidFill>
                <a:srgbClr val="01204C"/>
              </a:solidFill>
              <a:ln w="38100">
                <a:solidFill>
                  <a:schemeClr val="accent3"/>
                </a:solidFill>
              </a:ln>
              <a:effectLst>
                <a:outerShdw blurRad="292100" sx="102000" sy="102000" algn="ctr" rotWithShape="0">
                  <a:schemeClr val="accent3">
                    <a:alpha val="40000"/>
                  </a:scheme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D3B6D2A0-380B-60A1-D2A7-25535D59C496}"/>
                  </a:ext>
                </a:extLst>
              </p:cNvPr>
              <p:cNvSpPr txBox="1"/>
              <p:nvPr/>
            </p:nvSpPr>
            <p:spPr>
              <a:xfrm>
                <a:off x="8073725" y="5371374"/>
                <a:ext cx="2638166" cy="574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/>
                <a:r>
                  <a:rPr lang="en-US" sz="1867" b="1">
                    <a:solidFill>
                      <a:srgbClr val="FFFFFF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Machine Learning</a:t>
                </a:r>
              </a:p>
            </p:txBody>
          </p:sp>
        </p:grpSp>
        <p:cxnSp>
          <p:nvCxnSpPr>
            <p:cNvPr id="2097" name="Straight Arrow Connector 2096">
              <a:extLst>
                <a:ext uri="{FF2B5EF4-FFF2-40B4-BE49-F238E27FC236}">
                  <a16:creationId xmlns:a16="http://schemas.microsoft.com/office/drawing/2014/main" id="{FCF1D20D-80C1-8B4F-CD97-1DBEE1FABC03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659071" y="4011253"/>
              <a:ext cx="443355" cy="0"/>
            </a:xfrm>
            <a:prstGeom prst="straightConnector1">
              <a:avLst/>
            </a:prstGeom>
            <a:ln w="984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9" name="Connector: Elbow 2078">
            <a:extLst>
              <a:ext uri="{FF2B5EF4-FFF2-40B4-BE49-F238E27FC236}">
                <a16:creationId xmlns:a16="http://schemas.microsoft.com/office/drawing/2014/main" id="{013D4007-67AA-D6C1-7341-CAD37B02CF6F}"/>
              </a:ext>
            </a:extLst>
          </p:cNvPr>
          <p:cNvCxnSpPr>
            <a:cxnSpLocks/>
            <a:endCxn id="4" idx="2"/>
          </p:cNvCxnSpPr>
          <p:nvPr/>
        </p:nvCxnSpPr>
        <p:spPr>
          <a:xfrm flipH="1">
            <a:off x="3302000" y="4011253"/>
            <a:ext cx="7315200" cy="2135380"/>
          </a:xfrm>
          <a:prstGeom prst="bentConnector4">
            <a:avLst>
              <a:gd name="adj1" fmla="val -10863"/>
              <a:gd name="adj2" fmla="val 121921"/>
            </a:avLst>
          </a:prstGeom>
          <a:ln w="76200">
            <a:solidFill>
              <a:schemeClr val="bg1"/>
            </a:solidFill>
            <a:prstDash val="sysDash"/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20AEC5-888E-5E42-540B-5C4CEDF805C2}"/>
              </a:ext>
            </a:extLst>
          </p:cNvPr>
          <p:cNvSpPr txBox="1"/>
          <p:nvPr/>
        </p:nvSpPr>
        <p:spPr>
          <a:xfrm>
            <a:off x="2590543" y="2194899"/>
            <a:ext cx="1422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Flask</a:t>
            </a:r>
          </a:p>
          <a:p>
            <a:pPr algn="ctr"/>
            <a:r>
              <a:rPr lang="en-US" b="1" err="1">
                <a:solidFill>
                  <a:schemeClr val="bg1"/>
                </a:solidFill>
                <a:latin typeface="Outfit" pitchFamily="2" charset="0"/>
              </a:rPr>
              <a:t>Javascript</a:t>
            </a:r>
            <a:endParaRPr lang="en-US" b="1">
              <a:solidFill>
                <a:schemeClr val="bg1"/>
              </a:solidFill>
              <a:latin typeface="Outfit" pitchFamily="2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Python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71925-EAB2-DE84-5C6E-E43665CEAF1A}"/>
              </a:ext>
            </a:extLst>
          </p:cNvPr>
          <p:cNvSpPr txBox="1"/>
          <p:nvPr/>
        </p:nvSpPr>
        <p:spPr>
          <a:xfrm>
            <a:off x="2572889" y="4470991"/>
            <a:ext cx="1458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utfit" pitchFamily="2" charset="0"/>
              </a:rPr>
              <a:t>HTML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Outfit" pitchFamily="2" charset="0"/>
              </a:rPr>
              <a:t>CSS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19770-197B-27A1-9226-2CCDA46A11B3}"/>
              </a:ext>
            </a:extLst>
          </p:cNvPr>
          <p:cNvSpPr txBox="1"/>
          <p:nvPr/>
        </p:nvSpPr>
        <p:spPr>
          <a:xfrm>
            <a:off x="5168966" y="3644172"/>
            <a:ext cx="247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utfit" pitchFamily="2" charset="0"/>
              </a:rPr>
              <a:t>Python Image Library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2B97C-F890-C5BD-8AF7-429C11DDE5F9}"/>
              </a:ext>
            </a:extLst>
          </p:cNvPr>
          <p:cNvSpPr txBox="1"/>
          <p:nvPr/>
        </p:nvSpPr>
        <p:spPr>
          <a:xfrm>
            <a:off x="8423931" y="3598005"/>
            <a:ext cx="1966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latin typeface="Outfit" pitchFamily="2" charset="0"/>
              </a:rPr>
              <a:t>XceptionNet</a:t>
            </a:r>
            <a:endParaRPr lang="en-US" b="1">
              <a:solidFill>
                <a:schemeClr val="bg1"/>
              </a:solidFill>
              <a:latin typeface="Outfit" pitchFamily="2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Outfit" pitchFamily="2" charset="0"/>
              </a:rPr>
              <a:t>Random Forest</a:t>
            </a:r>
          </a:p>
          <a:p>
            <a:pPr algn="ctr"/>
            <a:r>
              <a:rPr lang="en-US" b="1" err="1">
                <a:solidFill>
                  <a:schemeClr val="bg1"/>
                </a:solidFill>
                <a:latin typeface="Outfit" pitchFamily="2" charset="0"/>
              </a:rPr>
              <a:t>DeepTRUTH</a:t>
            </a:r>
            <a:endParaRPr lang="en-US" b="1">
              <a:solidFill>
                <a:schemeClr val="bg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75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a3e577-f14e-44d3-b89b-8d54e34556bf" xsi:nil="true"/>
    <lcf76f155ced4ddcb4097134ff3c332f xmlns="a23bb852-2274-476b-a618-acfd8cf0a80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47A684126114B8C7727E878989F91" ma:contentTypeVersion="10" ma:contentTypeDescription="Create a new document." ma:contentTypeScope="" ma:versionID="34fbd47e7f06ff1b8f31aafe8d646417">
  <xsd:schema xmlns:xsd="http://www.w3.org/2001/XMLSchema" xmlns:xs="http://www.w3.org/2001/XMLSchema" xmlns:p="http://schemas.microsoft.com/office/2006/metadata/properties" xmlns:ns2="a23bb852-2274-476b-a618-acfd8cf0a80b" xmlns:ns3="65a3e577-f14e-44d3-b89b-8d54e34556bf" targetNamespace="http://schemas.microsoft.com/office/2006/metadata/properties" ma:root="true" ma:fieldsID="72c00a03f46e26ac51d70bf05af80a92" ns2:_="" ns3:_="">
    <xsd:import namespace="a23bb852-2274-476b-a618-acfd8cf0a80b"/>
    <xsd:import namespace="65a3e577-f14e-44d3-b89b-8d54e34556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bb852-2274-476b-a618-acfd8cf0a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aeeafc-10b8-45d8-a1af-5ed376f9e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3e577-f14e-44d3-b89b-8d54e34556b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cb43cd-38f9-4855-8f70-f00fbb3fb28c}" ma:internalName="TaxCatchAll" ma:showField="CatchAllData" ma:web="65a3e577-f14e-44d3-b89b-8d54e34556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9F7D2B-8575-434A-A1B3-1B9B8E9FF9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BCEB21-9045-4E7E-83BC-1D6ACEE374DA}">
  <ds:schemaRefs>
    <ds:schemaRef ds:uri="65a3e577-f14e-44d3-b89b-8d54e34556bf"/>
    <ds:schemaRef ds:uri="a23bb852-2274-476b-a618-acfd8cf0a8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9A6C47-1F9F-4B55-82E3-50DD6B780438}">
  <ds:schemaRefs>
    <ds:schemaRef ds:uri="65a3e577-f14e-44d3-b89b-8d54e34556bf"/>
    <ds:schemaRef ds:uri="a23bb852-2274-476b-a618-acfd8cf0a8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Dataset</vt:lpstr>
      <vt:lpstr>Models Used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Jouri Ghazi</dc:creator>
  <cp:revision>1</cp:revision>
  <dcterms:created xsi:type="dcterms:W3CDTF">2025-02-05T16:17:00Z</dcterms:created>
  <dcterms:modified xsi:type="dcterms:W3CDTF">2025-02-17T15:21:06Z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0x010100DA147A684126114B8C7727E878989F91</vt:lpwstr>
  </property>
  <property fmtid="{D5CDD505-2E9C-101B-9397-08002B2CF9AE}" pid="3" name="MediaServiceImageTags">
    <vt:lpwstr/>
  </property>
</Properties>
</file>