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86" r:id="rId6"/>
    <p:sldId id="277" r:id="rId7"/>
    <p:sldId id="257" r:id="rId8"/>
    <p:sldId id="264" r:id="rId9"/>
    <p:sldId id="284" r:id="rId10"/>
    <p:sldId id="287" r:id="rId11"/>
    <p:sldId id="288" r:id="rId12"/>
    <p:sldId id="260" r:id="rId13"/>
    <p:sldId id="261" r:id="rId14"/>
    <p:sldId id="262" r:id="rId15"/>
    <p:sldId id="280" r:id="rId16"/>
    <p:sldId id="282" r:id="rId17"/>
    <p:sldId id="283" r:id="rId18"/>
    <p:sldId id="263" r:id="rId19"/>
    <p:sldId id="268" r:id="rId20"/>
    <p:sldId id="269" r:id="rId21"/>
    <p:sldId id="270" r:id="rId22"/>
    <p:sldId id="285"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4657"/>
    <a:srgbClr val="8C5D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432B1-7FD2-4D28-A3AD-32EA173A8C05}" v="1163" dt="2025-02-08T19:10:12.520"/>
    <p1510:client id="{A743C607-CEFA-4B1A-9F07-269E1A9CEFF6}" v="830" dt="2025-02-08T19:16:07.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htega Djukpen" userId="54399987-759a-4afe-9fc9-7f8df963e942" providerId="ADAL" clId="{958432B1-7FD2-4D28-A3AD-32EA173A8C05}"/>
    <pc:docChg chg="undo custSel delSld modSld sldOrd">
      <pc:chgData name="Jahtega Djukpen" userId="54399987-759a-4afe-9fc9-7f8df963e942" providerId="ADAL" clId="{958432B1-7FD2-4D28-A3AD-32EA173A8C05}" dt="2025-02-08T19:10:12.520" v="1162" actId="33524"/>
      <pc:docMkLst>
        <pc:docMk/>
      </pc:docMkLst>
      <pc:sldChg chg="addSp delSp modSp mod modNotesTx">
        <pc:chgData name="Jahtega Djukpen" userId="54399987-759a-4afe-9fc9-7f8df963e942" providerId="ADAL" clId="{958432B1-7FD2-4D28-A3AD-32EA173A8C05}" dt="2025-02-07T18:35:20.333" v="267" actId="20577"/>
        <pc:sldMkLst>
          <pc:docMk/>
          <pc:sldMk cId="1373947848" sldId="256"/>
        </pc:sldMkLst>
        <pc:spChg chg="mod">
          <ac:chgData name="Jahtega Djukpen" userId="54399987-759a-4afe-9fc9-7f8df963e942" providerId="ADAL" clId="{958432B1-7FD2-4D28-A3AD-32EA173A8C05}" dt="2025-02-07T16:51:23.651" v="141" actId="1076"/>
          <ac:spMkLst>
            <pc:docMk/>
            <pc:sldMk cId="1373947848" sldId="256"/>
            <ac:spMk id="8" creationId="{CF1C35C7-E5FF-F47E-0D40-71CCA5E702DF}"/>
          </ac:spMkLst>
        </pc:spChg>
        <pc:spChg chg="mod">
          <ac:chgData name="Jahtega Djukpen" userId="54399987-759a-4afe-9fc9-7f8df963e942" providerId="ADAL" clId="{958432B1-7FD2-4D28-A3AD-32EA173A8C05}" dt="2025-02-07T16:51:23.651" v="141" actId="1076"/>
          <ac:spMkLst>
            <pc:docMk/>
            <pc:sldMk cId="1373947848" sldId="256"/>
            <ac:spMk id="12" creationId="{5142A657-7D67-AB7F-CC64-C0744B1628EA}"/>
          </ac:spMkLst>
        </pc:spChg>
        <pc:spChg chg="mod">
          <ac:chgData name="Jahtega Djukpen" userId="54399987-759a-4afe-9fc9-7f8df963e942" providerId="ADAL" clId="{958432B1-7FD2-4D28-A3AD-32EA173A8C05}" dt="2025-02-07T16:51:23.651" v="141" actId="1076"/>
          <ac:spMkLst>
            <pc:docMk/>
            <pc:sldMk cId="1373947848" sldId="256"/>
            <ac:spMk id="13" creationId="{75C0D607-3D8E-4E05-5933-EC655CB5F2A6}"/>
          </ac:spMkLst>
        </pc:spChg>
        <pc:spChg chg="mod">
          <ac:chgData name="Jahtega Djukpen" userId="54399987-759a-4afe-9fc9-7f8df963e942" providerId="ADAL" clId="{958432B1-7FD2-4D28-A3AD-32EA173A8C05}" dt="2025-02-07T16:51:23.651" v="141" actId="1076"/>
          <ac:spMkLst>
            <pc:docMk/>
            <pc:sldMk cId="1373947848" sldId="256"/>
            <ac:spMk id="14" creationId="{5E94B92B-2D2C-E776-9756-45ED088006DA}"/>
          </ac:spMkLst>
        </pc:spChg>
        <pc:spChg chg="mod">
          <ac:chgData name="Jahtega Djukpen" userId="54399987-759a-4afe-9fc9-7f8df963e942" providerId="ADAL" clId="{958432B1-7FD2-4D28-A3AD-32EA173A8C05}" dt="2025-02-07T16:51:23.651" v="141" actId="1076"/>
          <ac:spMkLst>
            <pc:docMk/>
            <pc:sldMk cId="1373947848" sldId="256"/>
            <ac:spMk id="15" creationId="{8C449E3A-B168-3D09-8B9D-A63763883215}"/>
          </ac:spMkLst>
        </pc:spChg>
        <pc:picChg chg="add del mod">
          <ac:chgData name="Jahtega Djukpen" userId="54399987-759a-4afe-9fc9-7f8df963e942" providerId="ADAL" clId="{958432B1-7FD2-4D28-A3AD-32EA173A8C05}" dt="2025-02-07T15:59:36.852" v="70" actId="478"/>
          <ac:picMkLst>
            <pc:docMk/>
            <pc:sldMk cId="1373947848" sldId="256"/>
            <ac:picMk id="3" creationId="{62156042-1D02-0F51-0B23-8B554BE2D5FA}"/>
          </ac:picMkLst>
        </pc:picChg>
        <pc:picChg chg="mod">
          <ac:chgData name="Jahtega Djukpen" userId="54399987-759a-4afe-9fc9-7f8df963e942" providerId="ADAL" clId="{958432B1-7FD2-4D28-A3AD-32EA173A8C05}" dt="2025-02-07T16:51:23.651" v="141" actId="1076"/>
          <ac:picMkLst>
            <pc:docMk/>
            <pc:sldMk cId="1373947848" sldId="256"/>
            <ac:picMk id="4" creationId="{9088D908-5471-A9DA-E558-0C9E2AC2832B}"/>
          </ac:picMkLst>
        </pc:picChg>
        <pc:picChg chg="add mod">
          <ac:chgData name="Jahtega Djukpen" userId="54399987-759a-4afe-9fc9-7f8df963e942" providerId="ADAL" clId="{958432B1-7FD2-4D28-A3AD-32EA173A8C05}" dt="2025-02-07T16:51:23.651" v="141" actId="1076"/>
          <ac:picMkLst>
            <pc:docMk/>
            <pc:sldMk cId="1373947848" sldId="256"/>
            <ac:picMk id="9" creationId="{61620F18-CFB1-EFA3-A180-8A72640C3EBC}"/>
          </ac:picMkLst>
        </pc:picChg>
        <pc:picChg chg="mod">
          <ac:chgData name="Jahtega Djukpen" userId="54399987-759a-4afe-9fc9-7f8df963e942" providerId="ADAL" clId="{958432B1-7FD2-4D28-A3AD-32EA173A8C05}" dt="2025-02-07T16:51:23.651" v="141" actId="1076"/>
          <ac:picMkLst>
            <pc:docMk/>
            <pc:sldMk cId="1373947848" sldId="256"/>
            <ac:picMk id="10" creationId="{2DFF64EC-6EDF-8032-DFC3-7B8211E07F77}"/>
          </ac:picMkLst>
        </pc:picChg>
        <pc:picChg chg="del">
          <ac:chgData name="Jahtega Djukpen" userId="54399987-759a-4afe-9fc9-7f8df963e942" providerId="ADAL" clId="{958432B1-7FD2-4D28-A3AD-32EA173A8C05}" dt="2025-02-07T15:57:10.331" v="63" actId="478"/>
          <ac:picMkLst>
            <pc:docMk/>
            <pc:sldMk cId="1373947848" sldId="256"/>
            <ac:picMk id="16" creationId="{9125306F-4317-1928-7935-7C8219E00159}"/>
          </ac:picMkLst>
        </pc:picChg>
        <pc:picChg chg="mod">
          <ac:chgData name="Jahtega Djukpen" userId="54399987-759a-4afe-9fc9-7f8df963e942" providerId="ADAL" clId="{958432B1-7FD2-4D28-A3AD-32EA173A8C05}" dt="2025-02-07T16:51:23.651" v="141" actId="1076"/>
          <ac:picMkLst>
            <pc:docMk/>
            <pc:sldMk cId="1373947848" sldId="256"/>
            <ac:picMk id="17" creationId="{38BEFA5F-C1B0-A424-E68A-3284058606F0}"/>
          </ac:picMkLst>
        </pc:picChg>
      </pc:sldChg>
      <pc:sldChg chg="modSp mod modNotesTx">
        <pc:chgData name="Jahtega Djukpen" userId="54399987-759a-4afe-9fc9-7f8df963e942" providerId="ADAL" clId="{958432B1-7FD2-4D28-A3AD-32EA173A8C05}" dt="2025-02-08T19:10:12.520" v="1162" actId="33524"/>
        <pc:sldMkLst>
          <pc:docMk/>
          <pc:sldMk cId="3118280971" sldId="257"/>
        </pc:sldMkLst>
        <pc:spChg chg="mod">
          <ac:chgData name="Jahtega Djukpen" userId="54399987-759a-4afe-9fc9-7f8df963e942" providerId="ADAL" clId="{958432B1-7FD2-4D28-A3AD-32EA173A8C05}" dt="2025-02-08T19:10:12.520" v="1162" actId="33524"/>
          <ac:spMkLst>
            <pc:docMk/>
            <pc:sldMk cId="3118280971" sldId="257"/>
            <ac:spMk id="9" creationId="{BCBF297B-7657-C55E-1850-D85E13393C6F}"/>
          </ac:spMkLst>
        </pc:spChg>
      </pc:sldChg>
      <pc:sldChg chg="ord">
        <pc:chgData name="Jahtega Djukpen" userId="54399987-759a-4afe-9fc9-7f8df963e942" providerId="ADAL" clId="{958432B1-7FD2-4D28-A3AD-32EA173A8C05}" dt="2025-02-07T16:24:54.421" v="140"/>
        <pc:sldMkLst>
          <pc:docMk/>
          <pc:sldMk cId="2282603717" sldId="259"/>
        </pc:sldMkLst>
      </pc:sldChg>
      <pc:sldChg chg="modNotesTx">
        <pc:chgData name="Jahtega Djukpen" userId="54399987-759a-4afe-9fc9-7f8df963e942" providerId="ADAL" clId="{958432B1-7FD2-4D28-A3AD-32EA173A8C05}" dt="2025-02-07T18:47:33.478" v="708" actId="20577"/>
        <pc:sldMkLst>
          <pc:docMk/>
          <pc:sldMk cId="4277530470" sldId="260"/>
        </pc:sldMkLst>
      </pc:sldChg>
      <pc:sldChg chg="modNotesTx">
        <pc:chgData name="Jahtega Djukpen" userId="54399987-759a-4afe-9fc9-7f8df963e942" providerId="ADAL" clId="{958432B1-7FD2-4D28-A3AD-32EA173A8C05}" dt="2025-02-07T18:50:52.701" v="774" actId="20577"/>
        <pc:sldMkLst>
          <pc:docMk/>
          <pc:sldMk cId="1705688752" sldId="262"/>
        </pc:sldMkLst>
      </pc:sldChg>
      <pc:sldChg chg="modSp mod modNotesTx">
        <pc:chgData name="Jahtega Djukpen" userId="54399987-759a-4afe-9fc9-7f8df963e942" providerId="ADAL" clId="{958432B1-7FD2-4D28-A3AD-32EA173A8C05}" dt="2025-02-07T18:39:45.272" v="463"/>
        <pc:sldMkLst>
          <pc:docMk/>
          <pc:sldMk cId="60942278" sldId="264"/>
        </pc:sldMkLst>
        <pc:spChg chg="mod">
          <ac:chgData name="Jahtega Djukpen" userId="54399987-759a-4afe-9fc9-7f8df963e942" providerId="ADAL" clId="{958432B1-7FD2-4D28-A3AD-32EA173A8C05}" dt="2025-02-07T16:20:49.357" v="127" actId="20577"/>
          <ac:spMkLst>
            <pc:docMk/>
            <pc:sldMk cId="60942278" sldId="264"/>
            <ac:spMk id="88" creationId="{0F91DA8A-8BEF-1F54-7BB1-679E80F17B85}"/>
          </ac:spMkLst>
        </pc:spChg>
      </pc:sldChg>
      <pc:sldChg chg="modNotesTx">
        <pc:chgData name="Jahtega Djukpen" userId="54399987-759a-4afe-9fc9-7f8df963e942" providerId="ADAL" clId="{958432B1-7FD2-4D28-A3AD-32EA173A8C05}" dt="2025-02-07T18:36:48.819" v="404" actId="20577"/>
        <pc:sldMkLst>
          <pc:docMk/>
          <pc:sldMk cId="2227573535" sldId="277"/>
        </pc:sldMkLst>
      </pc:sldChg>
      <pc:sldChg chg="addSp modSp mod modNotesTx">
        <pc:chgData name="Jahtega Djukpen" userId="54399987-759a-4afe-9fc9-7f8df963e942" providerId="ADAL" clId="{958432B1-7FD2-4D28-A3AD-32EA173A8C05}" dt="2025-02-07T18:36:18.129" v="323" actId="20577"/>
        <pc:sldMkLst>
          <pc:docMk/>
          <pc:sldMk cId="2321619799" sldId="286"/>
        </pc:sldMkLst>
        <pc:spChg chg="mod">
          <ac:chgData name="Jahtega Djukpen" userId="54399987-759a-4afe-9fc9-7f8df963e942" providerId="ADAL" clId="{958432B1-7FD2-4D28-A3AD-32EA173A8C05}" dt="2025-02-07T16:22:11.731" v="138" actId="1076"/>
          <ac:spMkLst>
            <pc:docMk/>
            <pc:sldMk cId="2321619799" sldId="286"/>
            <ac:spMk id="14" creationId="{2109A982-4EDD-687C-5116-DD69A9F0FBF2}"/>
          </ac:spMkLst>
        </pc:spChg>
        <pc:picChg chg="add mod">
          <ac:chgData name="Jahtega Djukpen" userId="54399987-759a-4afe-9fc9-7f8df963e942" providerId="ADAL" clId="{958432B1-7FD2-4D28-A3AD-32EA173A8C05}" dt="2025-02-07T16:22:07.596" v="137" actId="1076"/>
          <ac:picMkLst>
            <pc:docMk/>
            <pc:sldMk cId="2321619799" sldId="286"/>
            <ac:picMk id="4" creationId="{056BA313-6C6D-35FF-C746-1D4660639F5E}"/>
          </ac:picMkLst>
        </pc:picChg>
        <pc:picChg chg="mod">
          <ac:chgData name="Jahtega Djukpen" userId="54399987-759a-4afe-9fc9-7f8df963e942" providerId="ADAL" clId="{958432B1-7FD2-4D28-A3AD-32EA173A8C05}" dt="2025-02-07T16:22:05.980" v="136" actId="1076"/>
          <ac:picMkLst>
            <pc:docMk/>
            <pc:sldMk cId="2321619799" sldId="286"/>
            <ac:picMk id="6" creationId="{E79819FA-7F5C-CDB0-2EC7-425D7DB3D8B3}"/>
          </ac:picMkLst>
        </pc:picChg>
        <pc:picChg chg="add mod">
          <ac:chgData name="Jahtega Djukpen" userId="54399987-759a-4afe-9fc9-7f8df963e942" providerId="ADAL" clId="{958432B1-7FD2-4D28-A3AD-32EA173A8C05}" dt="2025-02-07T16:21:44.704" v="130" actId="1076"/>
          <ac:picMkLst>
            <pc:docMk/>
            <pc:sldMk cId="2321619799" sldId="286"/>
            <ac:picMk id="7" creationId="{0D6BEDCB-517D-4D46-B394-FC0EE315780C}"/>
          </ac:picMkLst>
        </pc:picChg>
        <pc:picChg chg="add mod">
          <ac:chgData name="Jahtega Djukpen" userId="54399987-759a-4afe-9fc9-7f8df963e942" providerId="ADAL" clId="{958432B1-7FD2-4D28-A3AD-32EA173A8C05}" dt="2025-02-07T16:15:44.547" v="106" actId="1076"/>
          <ac:picMkLst>
            <pc:docMk/>
            <pc:sldMk cId="2321619799" sldId="286"/>
            <ac:picMk id="8" creationId="{E59D2922-A4BE-1F51-1F91-BD9C51E39C53}"/>
          </ac:picMkLst>
        </pc:picChg>
        <pc:picChg chg="add">
          <ac:chgData name="Jahtega Djukpen" userId="54399987-759a-4afe-9fc9-7f8df963e942" providerId="ADAL" clId="{958432B1-7FD2-4D28-A3AD-32EA173A8C05}" dt="2025-02-07T16:14:17.214" v="89"/>
          <ac:picMkLst>
            <pc:docMk/>
            <pc:sldMk cId="2321619799" sldId="286"/>
            <ac:picMk id="1026" creationId="{78CAFD8C-733F-DD7A-8A5F-4F6DDE7E2CE5}"/>
          </ac:picMkLst>
        </pc:picChg>
      </pc:sldChg>
      <pc:sldChg chg="modNotesTx">
        <pc:chgData name="Jahtega Djukpen" userId="54399987-759a-4afe-9fc9-7f8df963e942" providerId="ADAL" clId="{958432B1-7FD2-4D28-A3AD-32EA173A8C05}" dt="2025-02-07T18:45:14.958" v="544" actId="20577"/>
        <pc:sldMkLst>
          <pc:docMk/>
          <pc:sldMk cId="538191308" sldId="287"/>
        </pc:sldMkLst>
      </pc:sldChg>
      <pc:sldChg chg="modNotesTx">
        <pc:chgData name="Jahtega Djukpen" userId="54399987-759a-4afe-9fc9-7f8df963e942" providerId="ADAL" clId="{958432B1-7FD2-4D28-A3AD-32EA173A8C05}" dt="2025-02-07T18:46:01.073" v="609" actId="20577"/>
        <pc:sldMkLst>
          <pc:docMk/>
          <pc:sldMk cId="1608260489" sldId="288"/>
        </pc:sldMkLst>
      </pc:sldChg>
      <pc:sldChg chg="del">
        <pc:chgData name="Jahtega Djukpen" userId="54399987-759a-4afe-9fc9-7f8df963e942" providerId="ADAL" clId="{958432B1-7FD2-4D28-A3AD-32EA173A8C05}" dt="2025-02-07T18:32:39.856" v="142" actId="47"/>
        <pc:sldMkLst>
          <pc:docMk/>
          <pc:sldMk cId="62142307" sldId="289"/>
        </pc:sldMkLst>
      </pc:sldChg>
    </pc:docChg>
  </pc:docChgLst>
  <pc:docChgLst>
    <pc:chgData name="Ashton M Bryant" userId="0eb0287a-6194-46f6-af18-ef6813bd915d" providerId="ADAL" clId="{8D1B7DE3-5715-4E25-AFA6-E9E3885FC163}"/>
    <pc:docChg chg="modSld">
      <pc:chgData name="Ashton M Bryant" userId="0eb0287a-6194-46f6-af18-ef6813bd915d" providerId="ADAL" clId="{8D1B7DE3-5715-4E25-AFA6-E9E3885FC163}" dt="2025-02-07T16:24:02.198" v="62" actId="14100"/>
      <pc:docMkLst>
        <pc:docMk/>
      </pc:docMkLst>
      <pc:sldChg chg="modSp mod">
        <pc:chgData name="Ashton M Bryant" userId="0eb0287a-6194-46f6-af18-ef6813bd915d" providerId="ADAL" clId="{8D1B7DE3-5715-4E25-AFA6-E9E3885FC163}" dt="2025-02-07T16:15:26.777" v="38" actId="14826"/>
        <pc:sldMkLst>
          <pc:docMk/>
          <pc:sldMk cId="1373947848" sldId="256"/>
        </pc:sldMkLst>
        <pc:spChg chg="mod">
          <ac:chgData name="Ashton M Bryant" userId="0eb0287a-6194-46f6-af18-ef6813bd915d" providerId="ADAL" clId="{8D1B7DE3-5715-4E25-AFA6-E9E3885FC163}" dt="2025-02-07T16:14:46.825" v="37" actId="20577"/>
          <ac:spMkLst>
            <pc:docMk/>
            <pc:sldMk cId="1373947848" sldId="256"/>
            <ac:spMk id="14" creationId="{5E94B92B-2D2C-E776-9756-45ED088006DA}"/>
          </ac:spMkLst>
        </pc:spChg>
        <pc:picChg chg="mod">
          <ac:chgData name="Ashton M Bryant" userId="0eb0287a-6194-46f6-af18-ef6813bd915d" providerId="ADAL" clId="{8D1B7DE3-5715-4E25-AFA6-E9E3885FC163}" dt="2025-02-07T16:15:26.777" v="38" actId="14826"/>
          <ac:picMkLst>
            <pc:docMk/>
            <pc:sldMk cId="1373947848" sldId="256"/>
            <ac:picMk id="17" creationId="{38BEFA5F-C1B0-A424-E68A-3284058606F0}"/>
          </ac:picMkLst>
        </pc:picChg>
      </pc:sldChg>
      <pc:sldChg chg="addSp modSp mod">
        <pc:chgData name="Ashton M Bryant" userId="0eb0287a-6194-46f6-af18-ef6813bd915d" providerId="ADAL" clId="{8D1B7DE3-5715-4E25-AFA6-E9E3885FC163}" dt="2025-02-07T16:24:02.198" v="62" actId="14100"/>
        <pc:sldMkLst>
          <pc:docMk/>
          <pc:sldMk cId="2321619799" sldId="286"/>
        </pc:sldMkLst>
        <pc:picChg chg="add mod">
          <ac:chgData name="Ashton M Bryant" userId="0eb0287a-6194-46f6-af18-ef6813bd915d" providerId="ADAL" clId="{8D1B7DE3-5715-4E25-AFA6-E9E3885FC163}" dt="2025-02-07T16:23:20.373" v="46" actId="1076"/>
          <ac:picMkLst>
            <pc:docMk/>
            <pc:sldMk cId="2321619799" sldId="286"/>
            <ac:picMk id="5" creationId="{D7E64DCB-057D-4730-8A26-D4A6C0F9417F}"/>
          </ac:picMkLst>
        </pc:picChg>
        <pc:picChg chg="add mod">
          <ac:chgData name="Ashton M Bryant" userId="0eb0287a-6194-46f6-af18-ef6813bd915d" providerId="ADAL" clId="{8D1B7DE3-5715-4E25-AFA6-E9E3885FC163}" dt="2025-02-07T16:23:37.590" v="53" actId="14100"/>
          <ac:picMkLst>
            <pc:docMk/>
            <pc:sldMk cId="2321619799" sldId="286"/>
            <ac:picMk id="16" creationId="{4B5EF719-E8BD-F9CD-E07F-B07211711A05}"/>
          </ac:picMkLst>
        </pc:picChg>
        <pc:picChg chg="add mod">
          <ac:chgData name="Ashton M Bryant" userId="0eb0287a-6194-46f6-af18-ef6813bd915d" providerId="ADAL" clId="{8D1B7DE3-5715-4E25-AFA6-E9E3885FC163}" dt="2025-02-07T16:24:02.198" v="62" actId="14100"/>
          <ac:picMkLst>
            <pc:docMk/>
            <pc:sldMk cId="2321619799" sldId="286"/>
            <ac:picMk id="18" creationId="{599FA7C1-3721-537C-0BD9-E5FC0CD36197}"/>
          </ac:picMkLst>
        </pc:picChg>
      </pc:sldChg>
    </pc:docChg>
  </pc:docChgLst>
  <pc:docChgLst>
    <pc:chgData name="Zacary Louis" userId="8f3aca00-5295-44c5-9390-7dbabfcbb964" providerId="ADAL" clId="{AE10C931-0F28-544F-A09D-7A6E8F8F3147}"/>
    <pc:docChg chg="undo custSel modSld">
      <pc:chgData name="Zacary Louis" userId="8f3aca00-5295-44c5-9390-7dbabfcbb964" providerId="ADAL" clId="{AE10C931-0F28-544F-A09D-7A6E8F8F3147}" dt="2025-02-07T16:40:05.637" v="45" actId="1076"/>
      <pc:docMkLst>
        <pc:docMk/>
      </pc:docMkLst>
      <pc:sldChg chg="modSp">
        <pc:chgData name="Zacary Louis" userId="8f3aca00-5295-44c5-9390-7dbabfcbb964" providerId="ADAL" clId="{AE10C931-0F28-544F-A09D-7A6E8F8F3147}" dt="2025-02-07T16:34:34.138" v="11" actId="20577"/>
        <pc:sldMkLst>
          <pc:docMk/>
          <pc:sldMk cId="3118280971" sldId="257"/>
        </pc:sldMkLst>
        <pc:spChg chg="mod">
          <ac:chgData name="Zacary Louis" userId="8f3aca00-5295-44c5-9390-7dbabfcbb964" providerId="ADAL" clId="{AE10C931-0F28-544F-A09D-7A6E8F8F3147}" dt="2025-02-07T16:34:34.138" v="11" actId="20577"/>
          <ac:spMkLst>
            <pc:docMk/>
            <pc:sldMk cId="3118280971" sldId="257"/>
            <ac:spMk id="9" creationId="{BCBF297B-7657-C55E-1850-D85E13393C6F}"/>
          </ac:spMkLst>
        </pc:spChg>
      </pc:sldChg>
      <pc:sldChg chg="addSp delSp modSp">
        <pc:chgData name="Zacary Louis" userId="8f3aca00-5295-44c5-9390-7dbabfcbb964" providerId="ADAL" clId="{AE10C931-0F28-544F-A09D-7A6E8F8F3147}" dt="2025-02-07T16:40:05.637" v="45" actId="1076"/>
        <pc:sldMkLst>
          <pc:docMk/>
          <pc:sldMk cId="2321619799" sldId="286"/>
        </pc:sldMkLst>
        <pc:spChg chg="add">
          <ac:chgData name="Zacary Louis" userId="8f3aca00-5295-44c5-9390-7dbabfcbb964" providerId="ADAL" clId="{AE10C931-0F28-544F-A09D-7A6E8F8F3147}" dt="2025-02-07T16:37:57.407" v="26" actId="139"/>
          <ac:spMkLst>
            <pc:docMk/>
            <pc:sldMk cId="2321619799" sldId="286"/>
            <ac:spMk id="21" creationId="{2F4D732A-76C9-D1FE-8D10-995595644FF2}"/>
          </ac:spMkLst>
        </pc:spChg>
        <pc:picChg chg="add del mod modCrop">
          <ac:chgData name="Zacary Louis" userId="8f3aca00-5295-44c5-9390-7dbabfcbb964" providerId="ADAL" clId="{AE10C931-0F28-544F-A09D-7A6E8F8F3147}" dt="2025-02-07T16:37:53.229" v="23" actId="21"/>
          <ac:picMkLst>
            <pc:docMk/>
            <pc:sldMk cId="2321619799" sldId="286"/>
            <ac:picMk id="17" creationId="{3DB9136A-6E42-838B-8259-A801D4865884}"/>
          </ac:picMkLst>
        </pc:picChg>
        <pc:picChg chg="add del">
          <ac:chgData name="Zacary Louis" userId="8f3aca00-5295-44c5-9390-7dbabfcbb964" providerId="ADAL" clId="{AE10C931-0F28-544F-A09D-7A6E8F8F3147}" dt="2025-02-07T16:37:57.002" v="25" actId="22"/>
          <ac:picMkLst>
            <pc:docMk/>
            <pc:sldMk cId="2321619799" sldId="286"/>
            <ac:picMk id="20" creationId="{E63B126D-30AE-6078-45E2-82D664B1A1F0}"/>
          </ac:picMkLst>
        </pc:picChg>
        <pc:picChg chg="add del mod">
          <ac:chgData name="Zacary Louis" userId="8f3aca00-5295-44c5-9390-7dbabfcbb964" providerId="ADAL" clId="{AE10C931-0F28-544F-A09D-7A6E8F8F3147}" dt="2025-02-07T16:38:09.986" v="30" actId="21"/>
          <ac:picMkLst>
            <pc:docMk/>
            <pc:sldMk cId="2321619799" sldId="286"/>
            <ac:picMk id="23" creationId="{3C960F1E-1FD5-76B9-7C5B-EAC11CBF2F3C}"/>
          </ac:picMkLst>
        </pc:picChg>
        <pc:picChg chg="add mod">
          <ac:chgData name="Zacary Louis" userId="8f3aca00-5295-44c5-9390-7dbabfcbb964" providerId="ADAL" clId="{AE10C931-0F28-544F-A09D-7A6E8F8F3147}" dt="2025-02-07T16:39:14.566" v="42" actId="1076"/>
          <ac:picMkLst>
            <pc:docMk/>
            <pc:sldMk cId="2321619799" sldId="286"/>
            <ac:picMk id="26" creationId="{F6121441-8E49-FE1D-5683-3C23EEE7B3A2}"/>
          </ac:picMkLst>
        </pc:picChg>
        <pc:picChg chg="add mod">
          <ac:chgData name="Zacary Louis" userId="8f3aca00-5295-44c5-9390-7dbabfcbb964" providerId="ADAL" clId="{AE10C931-0F28-544F-A09D-7A6E8F8F3147}" dt="2025-02-07T16:40:05.637" v="45" actId="1076"/>
          <ac:picMkLst>
            <pc:docMk/>
            <pc:sldMk cId="2321619799" sldId="286"/>
            <ac:picMk id="28" creationId="{F86A4F98-51FB-0431-F488-F99BBAEF5809}"/>
          </ac:picMkLst>
        </pc:picChg>
      </pc:sldChg>
    </pc:docChg>
  </pc:docChgLst>
  <pc:docChgLst>
    <pc:chgData name="Zacary Louis" userId="S::tuo98134@temple.edu::8f3aca00-5295-44c5-9390-7dbabfcbb964" providerId="AD" clId="Web-{B5677173-2F34-75F0-F0B4-352476F0AFC4}"/>
    <pc:docChg chg="addSld modSld sldOrd">
      <pc:chgData name="Zacary Louis" userId="S::tuo98134@temple.edu::8f3aca00-5295-44c5-9390-7dbabfcbb964" providerId="AD" clId="Web-{B5677173-2F34-75F0-F0B4-352476F0AFC4}" dt="2025-02-07T16:56:17.001" v="235" actId="20577"/>
      <pc:docMkLst>
        <pc:docMk/>
      </pc:docMkLst>
      <pc:sldChg chg="addSp delSp modSp">
        <pc:chgData name="Zacary Louis" userId="S::tuo98134@temple.edu::8f3aca00-5295-44c5-9390-7dbabfcbb964" providerId="AD" clId="Web-{B5677173-2F34-75F0-F0B4-352476F0AFC4}" dt="2025-02-07T16:29:31.493" v="47" actId="20577"/>
        <pc:sldMkLst>
          <pc:docMk/>
          <pc:sldMk cId="1373947848" sldId="256"/>
        </pc:sldMkLst>
        <pc:spChg chg="mod">
          <ac:chgData name="Zacary Louis" userId="S::tuo98134@temple.edu::8f3aca00-5295-44c5-9390-7dbabfcbb964" providerId="AD" clId="Web-{B5677173-2F34-75F0-F0B4-352476F0AFC4}" dt="2025-02-07T16:29:31.493" v="47" actId="20577"/>
          <ac:spMkLst>
            <pc:docMk/>
            <pc:sldMk cId="1373947848" sldId="256"/>
            <ac:spMk id="15" creationId="{8C449E3A-B168-3D09-8B9D-A63763883215}"/>
          </ac:spMkLst>
        </pc:spChg>
        <pc:picChg chg="add del mod">
          <ac:chgData name="Zacary Louis" userId="S::tuo98134@temple.edu::8f3aca00-5295-44c5-9390-7dbabfcbb964" providerId="AD" clId="Web-{B5677173-2F34-75F0-F0B4-352476F0AFC4}" dt="2025-02-07T16:22:09.951" v="1"/>
          <ac:picMkLst>
            <pc:docMk/>
            <pc:sldMk cId="1373947848" sldId="256"/>
            <ac:picMk id="2" creationId="{5037EFF7-36BD-45CC-8087-509994A324E2}"/>
          </ac:picMkLst>
        </pc:picChg>
        <pc:picChg chg="add del mod">
          <ac:chgData name="Zacary Louis" userId="S::tuo98134@temple.edu::8f3aca00-5295-44c5-9390-7dbabfcbb964" providerId="AD" clId="Web-{B5677173-2F34-75F0-F0B4-352476F0AFC4}" dt="2025-02-07T16:27:58.210" v="4"/>
          <ac:picMkLst>
            <pc:docMk/>
            <pc:sldMk cId="1373947848" sldId="256"/>
            <ac:picMk id="3" creationId="{7EFBD974-6A7C-CA13-C2AA-3F811B7419FB}"/>
          </ac:picMkLst>
        </pc:picChg>
        <pc:picChg chg="add del mod">
          <ac:chgData name="Zacary Louis" userId="S::tuo98134@temple.edu::8f3aca00-5295-44c5-9390-7dbabfcbb964" providerId="AD" clId="Web-{B5677173-2F34-75F0-F0B4-352476F0AFC4}" dt="2025-02-07T16:28:48.758" v="9"/>
          <ac:picMkLst>
            <pc:docMk/>
            <pc:sldMk cId="1373947848" sldId="256"/>
            <ac:picMk id="5" creationId="{CED9C5A1-28B9-91B6-0CFC-7360BF8C1827}"/>
          </ac:picMkLst>
        </pc:picChg>
        <pc:picChg chg="add mod">
          <ac:chgData name="Zacary Louis" userId="S::tuo98134@temple.edu::8f3aca00-5295-44c5-9390-7dbabfcbb964" providerId="AD" clId="Web-{B5677173-2F34-75F0-F0B4-352476F0AFC4}" dt="2025-02-07T16:28:59.695" v="14" actId="1076"/>
          <ac:picMkLst>
            <pc:docMk/>
            <pc:sldMk cId="1373947848" sldId="256"/>
            <ac:picMk id="10" creationId="{2DFF64EC-6EDF-8032-DFC3-7B8211E07F77}"/>
          </ac:picMkLst>
        </pc:picChg>
        <pc:picChg chg="del">
          <ac:chgData name="Zacary Louis" userId="S::tuo98134@temple.edu::8f3aca00-5295-44c5-9390-7dbabfcbb964" providerId="AD" clId="Web-{B5677173-2F34-75F0-F0B4-352476F0AFC4}" dt="2025-02-07T16:28:23.695" v="6"/>
          <ac:picMkLst>
            <pc:docMk/>
            <pc:sldMk cId="1373947848" sldId="256"/>
            <ac:picMk id="19" creationId="{F3B6059A-7CE7-18C2-251B-6B6B4218CE5F}"/>
          </ac:picMkLst>
        </pc:picChg>
      </pc:sldChg>
      <pc:sldChg chg="modSp">
        <pc:chgData name="Zacary Louis" userId="S::tuo98134@temple.edu::8f3aca00-5295-44c5-9390-7dbabfcbb964" providerId="AD" clId="Web-{B5677173-2F34-75F0-F0B4-352476F0AFC4}" dt="2025-02-07T16:56:17.001" v="235" actId="20577"/>
        <pc:sldMkLst>
          <pc:docMk/>
          <pc:sldMk cId="3118280971" sldId="257"/>
        </pc:sldMkLst>
        <pc:spChg chg="mod">
          <ac:chgData name="Zacary Louis" userId="S::tuo98134@temple.edu::8f3aca00-5295-44c5-9390-7dbabfcbb964" providerId="AD" clId="Web-{B5677173-2F34-75F0-F0B4-352476F0AFC4}" dt="2025-02-07T16:56:17.001" v="235" actId="20577"/>
          <ac:spMkLst>
            <pc:docMk/>
            <pc:sldMk cId="3118280971" sldId="257"/>
            <ac:spMk id="2" creationId="{574F0834-0F6B-77A4-25C5-959094AEB338}"/>
          </ac:spMkLst>
        </pc:spChg>
        <pc:spChg chg="mod">
          <ac:chgData name="Zacary Louis" userId="S::tuo98134@temple.edu::8f3aca00-5295-44c5-9390-7dbabfcbb964" providerId="AD" clId="Web-{B5677173-2F34-75F0-F0B4-352476F0AFC4}" dt="2025-02-07T16:54:42.999" v="209" actId="20577"/>
          <ac:spMkLst>
            <pc:docMk/>
            <pc:sldMk cId="3118280971" sldId="257"/>
            <ac:spMk id="9" creationId="{BCBF297B-7657-C55E-1850-D85E13393C6F}"/>
          </ac:spMkLst>
        </pc:spChg>
      </pc:sldChg>
      <pc:sldChg chg="addSp modSp">
        <pc:chgData name="Zacary Louis" userId="S::tuo98134@temple.edu::8f3aca00-5295-44c5-9390-7dbabfcbb964" providerId="AD" clId="Web-{B5677173-2F34-75F0-F0B4-352476F0AFC4}" dt="2025-02-07T16:41:53.605" v="69" actId="1076"/>
        <pc:sldMkLst>
          <pc:docMk/>
          <pc:sldMk cId="2321619799" sldId="286"/>
        </pc:sldMkLst>
        <pc:picChg chg="add mod">
          <ac:chgData name="Zacary Louis" userId="S::tuo98134@temple.edu::8f3aca00-5295-44c5-9390-7dbabfcbb964" providerId="AD" clId="Web-{B5677173-2F34-75F0-F0B4-352476F0AFC4}" dt="2025-02-07T16:41:28.792" v="59" actId="1076"/>
          <ac:picMkLst>
            <pc:docMk/>
            <pc:sldMk cId="2321619799" sldId="286"/>
            <ac:picMk id="3" creationId="{436813AE-B8ED-079E-152D-4F67A2E6A3C9}"/>
          </ac:picMkLst>
        </pc:picChg>
        <pc:picChg chg="mod">
          <ac:chgData name="Zacary Louis" userId="S::tuo98134@temple.edu::8f3aca00-5295-44c5-9390-7dbabfcbb964" providerId="AD" clId="Web-{B5677173-2F34-75F0-F0B4-352476F0AFC4}" dt="2025-02-07T16:41:51.214" v="68" actId="1076"/>
          <ac:picMkLst>
            <pc:docMk/>
            <pc:sldMk cId="2321619799" sldId="286"/>
            <ac:picMk id="8" creationId="{E59D2922-A4BE-1F51-1F91-BD9C51E39C53}"/>
          </ac:picMkLst>
        </pc:picChg>
        <pc:picChg chg="mod">
          <ac:chgData name="Zacary Louis" userId="S::tuo98134@temple.edu::8f3aca00-5295-44c5-9390-7dbabfcbb964" providerId="AD" clId="Web-{B5677173-2F34-75F0-F0B4-352476F0AFC4}" dt="2025-02-07T16:41:43.542" v="65" actId="1076"/>
          <ac:picMkLst>
            <pc:docMk/>
            <pc:sldMk cId="2321619799" sldId="286"/>
            <ac:picMk id="9" creationId="{47BC27FA-8EA5-BE23-D2FA-3D77DE275038}"/>
          </ac:picMkLst>
        </pc:picChg>
        <pc:picChg chg="mod">
          <ac:chgData name="Zacary Louis" userId="S::tuo98134@temple.edu::8f3aca00-5295-44c5-9390-7dbabfcbb964" providerId="AD" clId="Web-{B5677173-2F34-75F0-F0B4-352476F0AFC4}" dt="2025-02-07T16:41:33.573" v="61" actId="14100"/>
          <ac:picMkLst>
            <pc:docMk/>
            <pc:sldMk cId="2321619799" sldId="286"/>
            <ac:picMk id="16" creationId="{4B5EF719-E8BD-F9CD-E07F-B07211711A05}"/>
          </ac:picMkLst>
        </pc:picChg>
        <pc:picChg chg="mod">
          <ac:chgData name="Zacary Louis" userId="S::tuo98134@temple.edu::8f3aca00-5295-44c5-9390-7dbabfcbb964" providerId="AD" clId="Web-{B5677173-2F34-75F0-F0B4-352476F0AFC4}" dt="2025-02-07T16:41:20.526" v="56" actId="1076"/>
          <ac:picMkLst>
            <pc:docMk/>
            <pc:sldMk cId="2321619799" sldId="286"/>
            <ac:picMk id="18" creationId="{599FA7C1-3721-537C-0BD9-E5FC0CD36197}"/>
          </ac:picMkLst>
        </pc:picChg>
        <pc:picChg chg="mod">
          <ac:chgData name="Zacary Louis" userId="S::tuo98134@temple.edu::8f3aca00-5295-44c5-9390-7dbabfcbb964" providerId="AD" clId="Web-{B5677173-2F34-75F0-F0B4-352476F0AFC4}" dt="2025-02-07T16:41:53.605" v="69" actId="1076"/>
          <ac:picMkLst>
            <pc:docMk/>
            <pc:sldMk cId="2321619799" sldId="286"/>
            <ac:picMk id="28" creationId="{F86A4F98-51FB-0431-F488-F99BBAEF5809}"/>
          </ac:picMkLst>
        </pc:picChg>
      </pc:sldChg>
      <pc:sldChg chg="modSp new ord">
        <pc:chgData name="Zacary Louis" userId="S::tuo98134@temple.edu::8f3aca00-5295-44c5-9390-7dbabfcbb964" providerId="AD" clId="Web-{B5677173-2F34-75F0-F0B4-352476F0AFC4}" dt="2025-02-07T16:55:11.218" v="233" actId="20577"/>
        <pc:sldMkLst>
          <pc:docMk/>
          <pc:sldMk cId="62142307" sldId="289"/>
        </pc:sldMkLst>
        <pc:spChg chg="mod">
          <ac:chgData name="Zacary Louis" userId="S::tuo98134@temple.edu::8f3aca00-5295-44c5-9390-7dbabfcbb964" providerId="AD" clId="Web-{B5677173-2F34-75F0-F0B4-352476F0AFC4}" dt="2025-02-07T16:55:04.218" v="224" actId="20577"/>
          <ac:spMkLst>
            <pc:docMk/>
            <pc:sldMk cId="62142307" sldId="289"/>
            <ac:spMk id="2" creationId="{12F1D12D-125E-246A-82C9-BBB909AD7B15}"/>
          </ac:spMkLst>
        </pc:spChg>
        <pc:spChg chg="mod">
          <ac:chgData name="Zacary Louis" userId="S::tuo98134@temple.edu::8f3aca00-5295-44c5-9390-7dbabfcbb964" providerId="AD" clId="Web-{B5677173-2F34-75F0-F0B4-352476F0AFC4}" dt="2025-02-07T16:55:11.218" v="233" actId="20577"/>
          <ac:spMkLst>
            <pc:docMk/>
            <pc:sldMk cId="62142307" sldId="289"/>
            <ac:spMk id="3" creationId="{990EA1E1-9F4E-89E2-2D3A-45F8E8F16104}"/>
          </ac:spMkLst>
        </pc:spChg>
      </pc:sldChg>
    </pc:docChg>
  </pc:docChgLst>
  <pc:docChgLst>
    <pc:chgData name="Jouri Ghazi" userId="bb17215a-62f0-4515-b7d9-ffd8e9cf1fd0" providerId="ADAL" clId="{A743C607-CEFA-4B1A-9F07-269E1A9CEFF6}"/>
    <pc:docChg chg="undo custSel addSld delSld modSld sldOrd">
      <pc:chgData name="Jouri Ghazi" userId="bb17215a-62f0-4515-b7d9-ffd8e9cf1fd0" providerId="ADAL" clId="{A743C607-CEFA-4B1A-9F07-269E1A9CEFF6}" dt="2025-02-08T19:16:07.657" v="2399" actId="14100"/>
      <pc:docMkLst>
        <pc:docMk/>
      </pc:docMkLst>
      <pc:sldChg chg="addSp delSp modSp new mod ord modTransition modAnim modNotesTx">
        <pc:chgData name="Jouri Ghazi" userId="bb17215a-62f0-4515-b7d9-ffd8e9cf1fd0" providerId="ADAL" clId="{A743C607-CEFA-4B1A-9F07-269E1A9CEFF6}" dt="2025-02-07T16:29:32.239" v="2369" actId="20577"/>
        <pc:sldMkLst>
          <pc:docMk/>
          <pc:sldMk cId="1373947848" sldId="256"/>
        </pc:sldMkLst>
        <pc:spChg chg="add mod">
          <ac:chgData name="Jouri Ghazi" userId="bb17215a-62f0-4515-b7d9-ffd8e9cf1fd0" providerId="ADAL" clId="{A743C607-CEFA-4B1A-9F07-269E1A9CEFF6}" dt="2025-02-07T02:41:51.525" v="1117" actId="571"/>
          <ac:spMkLst>
            <pc:docMk/>
            <pc:sldMk cId="1373947848" sldId="256"/>
            <ac:spMk id="2" creationId="{34C36EC3-254B-8F9C-FAF7-6922C26E6DF3}"/>
          </ac:spMkLst>
        </pc:spChg>
        <pc:spChg chg="del mod">
          <ac:chgData name="Jouri Ghazi" userId="bb17215a-62f0-4515-b7d9-ffd8e9cf1fd0" providerId="ADAL" clId="{A743C607-CEFA-4B1A-9F07-269E1A9CEFF6}" dt="2025-02-07T15:07:33.924" v="1673" actId="478"/>
          <ac:spMkLst>
            <pc:docMk/>
            <pc:sldMk cId="1373947848" sldId="256"/>
            <ac:spMk id="3" creationId="{3D3F8715-CC41-2AEF-D701-E17D3AC1DB53}"/>
          </ac:spMkLst>
        </pc:spChg>
        <pc:spChg chg="add mod">
          <ac:chgData name="Jouri Ghazi" userId="bb17215a-62f0-4515-b7d9-ffd8e9cf1fd0" providerId="ADAL" clId="{A743C607-CEFA-4B1A-9F07-269E1A9CEFF6}" dt="2025-02-07T15:06:29.452" v="1631" actId="1076"/>
          <ac:spMkLst>
            <pc:docMk/>
            <pc:sldMk cId="1373947848" sldId="256"/>
            <ac:spMk id="6" creationId="{C10747C9-849D-38AA-FBD0-BCF607AF399B}"/>
          </ac:spMkLst>
        </pc:spChg>
        <pc:spChg chg="add mod">
          <ac:chgData name="Jouri Ghazi" userId="bb17215a-62f0-4515-b7d9-ffd8e9cf1fd0" providerId="ADAL" clId="{A743C607-CEFA-4B1A-9F07-269E1A9CEFF6}" dt="2025-02-07T15:12:53.283" v="1787" actId="1076"/>
          <ac:spMkLst>
            <pc:docMk/>
            <pc:sldMk cId="1373947848" sldId="256"/>
            <ac:spMk id="7" creationId="{03B34053-8286-6143-431F-359A08F42266}"/>
          </ac:spMkLst>
        </pc:spChg>
        <pc:spChg chg="add mod">
          <ac:chgData name="Jouri Ghazi" userId="bb17215a-62f0-4515-b7d9-ffd8e9cf1fd0" providerId="ADAL" clId="{A743C607-CEFA-4B1A-9F07-269E1A9CEFF6}" dt="2025-02-07T16:29:32.239" v="2369" actId="20577"/>
          <ac:spMkLst>
            <pc:docMk/>
            <pc:sldMk cId="1373947848" sldId="256"/>
            <ac:spMk id="8" creationId="{CF1C35C7-E5FF-F47E-0D40-71CCA5E702DF}"/>
          </ac:spMkLst>
        </pc:spChg>
        <pc:spChg chg="add del mod">
          <ac:chgData name="Jouri Ghazi" userId="bb17215a-62f0-4515-b7d9-ffd8e9cf1fd0" providerId="ADAL" clId="{A743C607-CEFA-4B1A-9F07-269E1A9CEFF6}" dt="2025-02-07T15:07:36.850" v="1674" actId="478"/>
          <ac:spMkLst>
            <pc:docMk/>
            <pc:sldMk cId="1373947848" sldId="256"/>
            <ac:spMk id="10" creationId="{91E9E41C-6D9F-A596-6539-EE837FDF62EC}"/>
          </ac:spMkLst>
        </pc:spChg>
        <pc:spChg chg="add mod">
          <ac:chgData name="Jouri Ghazi" userId="bb17215a-62f0-4515-b7d9-ffd8e9cf1fd0" providerId="ADAL" clId="{A743C607-CEFA-4B1A-9F07-269E1A9CEFF6}" dt="2025-02-07T15:10:58.817" v="1770" actId="1076"/>
          <ac:spMkLst>
            <pc:docMk/>
            <pc:sldMk cId="1373947848" sldId="256"/>
            <ac:spMk id="12" creationId="{5142A657-7D67-AB7F-CC64-C0744B1628EA}"/>
          </ac:spMkLst>
        </pc:spChg>
        <pc:spChg chg="add mod">
          <ac:chgData name="Jouri Ghazi" userId="bb17215a-62f0-4515-b7d9-ffd8e9cf1fd0" providerId="ADAL" clId="{A743C607-CEFA-4B1A-9F07-269E1A9CEFF6}" dt="2025-02-07T15:10:58.817" v="1770" actId="1076"/>
          <ac:spMkLst>
            <pc:docMk/>
            <pc:sldMk cId="1373947848" sldId="256"/>
            <ac:spMk id="13" creationId="{75C0D607-3D8E-4E05-5933-EC655CB5F2A6}"/>
          </ac:spMkLst>
        </pc:spChg>
        <pc:spChg chg="add mod">
          <ac:chgData name="Jouri Ghazi" userId="bb17215a-62f0-4515-b7d9-ffd8e9cf1fd0" providerId="ADAL" clId="{A743C607-CEFA-4B1A-9F07-269E1A9CEFF6}" dt="2025-02-07T16:28:36.493" v="2365" actId="1076"/>
          <ac:spMkLst>
            <pc:docMk/>
            <pc:sldMk cId="1373947848" sldId="256"/>
            <ac:spMk id="14" creationId="{5E94B92B-2D2C-E776-9756-45ED088006DA}"/>
          </ac:spMkLst>
        </pc:spChg>
        <pc:spChg chg="add mod">
          <ac:chgData name="Jouri Ghazi" userId="bb17215a-62f0-4515-b7d9-ffd8e9cf1fd0" providerId="ADAL" clId="{A743C607-CEFA-4B1A-9F07-269E1A9CEFF6}" dt="2025-02-07T15:10:58.817" v="1770" actId="1076"/>
          <ac:spMkLst>
            <pc:docMk/>
            <pc:sldMk cId="1373947848" sldId="256"/>
            <ac:spMk id="15" creationId="{8C449E3A-B168-3D09-8B9D-A63763883215}"/>
          </ac:spMkLst>
        </pc:spChg>
        <pc:spChg chg="add del mod">
          <ac:chgData name="Jouri Ghazi" userId="bb17215a-62f0-4515-b7d9-ffd8e9cf1fd0" providerId="ADAL" clId="{A743C607-CEFA-4B1A-9F07-269E1A9CEFF6}" dt="2025-02-07T16:27:47.889" v="2364" actId="478"/>
          <ac:spMkLst>
            <pc:docMk/>
            <pc:sldMk cId="1373947848" sldId="256"/>
            <ac:spMk id="20" creationId="{B6507E0E-F6E0-BFA1-844D-8FF324F0CFA1}"/>
          </ac:spMkLst>
        </pc:spChg>
        <pc:picChg chg="add mod modCrop">
          <ac:chgData name="Jouri Ghazi" userId="bb17215a-62f0-4515-b7d9-ffd8e9cf1fd0" providerId="ADAL" clId="{A743C607-CEFA-4B1A-9F07-269E1A9CEFF6}" dt="2025-02-07T15:10:58.817" v="1770" actId="1076"/>
          <ac:picMkLst>
            <pc:docMk/>
            <pc:sldMk cId="1373947848" sldId="256"/>
            <ac:picMk id="4" creationId="{9088D908-5471-A9DA-E558-0C9E2AC2832B}"/>
          </ac:picMkLst>
        </pc:picChg>
        <pc:picChg chg="mod modCrop">
          <ac:chgData name="Jouri Ghazi" userId="bb17215a-62f0-4515-b7d9-ffd8e9cf1fd0" providerId="ADAL" clId="{A743C607-CEFA-4B1A-9F07-269E1A9CEFF6}" dt="2025-02-07T16:28:48.334" v="2367" actId="732"/>
          <ac:picMkLst>
            <pc:docMk/>
            <pc:sldMk cId="1373947848" sldId="256"/>
            <ac:picMk id="5" creationId="{CED9C5A1-28B9-91B6-0CFC-7360BF8C1827}"/>
          </ac:picMkLst>
        </pc:picChg>
        <pc:picChg chg="mod modCrop">
          <ac:chgData name="Jouri Ghazi" userId="bb17215a-62f0-4515-b7d9-ffd8e9cf1fd0" providerId="ADAL" clId="{A743C607-CEFA-4B1A-9F07-269E1A9CEFF6}" dt="2025-02-07T16:08:19.574" v="2305" actId="14100"/>
          <ac:picMkLst>
            <pc:docMk/>
            <pc:sldMk cId="1373947848" sldId="256"/>
            <ac:picMk id="9" creationId="{61620F18-CFB1-EFA3-A180-8A72640C3EBC}"/>
          </ac:picMkLst>
        </pc:picChg>
        <pc:picChg chg="add mod">
          <ac:chgData name="Jouri Ghazi" userId="bb17215a-62f0-4515-b7d9-ffd8e9cf1fd0" providerId="ADAL" clId="{A743C607-CEFA-4B1A-9F07-269E1A9CEFF6}" dt="2025-02-07T15:10:58.817" v="1770" actId="1076"/>
          <ac:picMkLst>
            <pc:docMk/>
            <pc:sldMk cId="1373947848" sldId="256"/>
            <ac:picMk id="16" creationId="{9125306F-4317-1928-7935-7C8219E00159}"/>
          </ac:picMkLst>
        </pc:picChg>
        <pc:picChg chg="add mod modCrop">
          <ac:chgData name="Jouri Ghazi" userId="bb17215a-62f0-4515-b7d9-ffd8e9cf1fd0" providerId="ADAL" clId="{A743C607-CEFA-4B1A-9F07-269E1A9CEFF6}" dt="2025-02-07T16:28:36.493" v="2365" actId="1076"/>
          <ac:picMkLst>
            <pc:docMk/>
            <pc:sldMk cId="1373947848" sldId="256"/>
            <ac:picMk id="17" creationId="{38BEFA5F-C1B0-A424-E68A-3284058606F0}"/>
          </ac:picMkLst>
        </pc:picChg>
        <pc:picChg chg="add mod">
          <ac:chgData name="Jouri Ghazi" userId="bb17215a-62f0-4515-b7d9-ffd8e9cf1fd0" providerId="ADAL" clId="{A743C607-CEFA-4B1A-9F07-269E1A9CEFF6}" dt="2025-02-07T15:09:52.960" v="1755" actId="571"/>
          <ac:picMkLst>
            <pc:docMk/>
            <pc:sldMk cId="1373947848" sldId="256"/>
            <ac:picMk id="18" creationId="{C05A6094-2E25-91B6-0E59-ECDBD864BB83}"/>
          </ac:picMkLst>
        </pc:picChg>
        <pc:picChg chg="add mod">
          <ac:chgData name="Jouri Ghazi" userId="bb17215a-62f0-4515-b7d9-ffd8e9cf1fd0" providerId="ADAL" clId="{A743C607-CEFA-4B1A-9F07-269E1A9CEFF6}" dt="2025-02-07T15:10:58.817" v="1770" actId="1076"/>
          <ac:picMkLst>
            <pc:docMk/>
            <pc:sldMk cId="1373947848" sldId="256"/>
            <ac:picMk id="19" creationId="{F3B6059A-7CE7-18C2-251B-6B6B4218CE5F}"/>
          </ac:picMkLst>
        </pc:picChg>
      </pc:sldChg>
      <pc:sldChg chg="addSp delSp modSp new mod modTransition modNotesTx">
        <pc:chgData name="Jouri Ghazi" userId="bb17215a-62f0-4515-b7d9-ffd8e9cf1fd0" providerId="ADAL" clId="{A743C607-CEFA-4B1A-9F07-269E1A9CEFF6}" dt="2025-02-07T15:50:06.732" v="2282"/>
        <pc:sldMkLst>
          <pc:docMk/>
          <pc:sldMk cId="3118280971" sldId="257"/>
        </pc:sldMkLst>
        <pc:spChg chg="mod">
          <ac:chgData name="Jouri Ghazi" userId="bb17215a-62f0-4515-b7d9-ffd8e9cf1fd0" providerId="ADAL" clId="{A743C607-CEFA-4B1A-9F07-269E1A9CEFF6}" dt="2025-02-05T18:26:07.873" v="71" actId="20577"/>
          <ac:spMkLst>
            <pc:docMk/>
            <pc:sldMk cId="3118280971" sldId="257"/>
            <ac:spMk id="2" creationId="{574F0834-0F6B-77A4-25C5-959094AEB338}"/>
          </ac:spMkLst>
        </pc:spChg>
        <pc:spChg chg="add mod">
          <ac:chgData name="Jouri Ghazi" userId="bb17215a-62f0-4515-b7d9-ffd8e9cf1fd0" providerId="ADAL" clId="{A743C607-CEFA-4B1A-9F07-269E1A9CEFF6}" dt="2025-02-05T16:25:23.384" v="21"/>
          <ac:spMkLst>
            <pc:docMk/>
            <pc:sldMk cId="3118280971" sldId="257"/>
            <ac:spMk id="9" creationId="{BCBF297B-7657-C55E-1850-D85E13393C6F}"/>
          </ac:spMkLst>
        </pc:spChg>
      </pc:sldChg>
      <pc:sldChg chg="addSp delSp modSp new del mod modTransition modNotesTx">
        <pc:chgData name="Jouri Ghazi" userId="bb17215a-62f0-4515-b7d9-ffd8e9cf1fd0" providerId="ADAL" clId="{A743C607-CEFA-4B1A-9F07-269E1A9CEFF6}" dt="2025-02-07T16:23:26.888" v="2332" actId="47"/>
        <pc:sldMkLst>
          <pc:docMk/>
          <pc:sldMk cId="1672612379" sldId="258"/>
        </pc:sldMkLst>
      </pc:sldChg>
      <pc:sldChg chg="modSp new del mod ord modTransition">
        <pc:chgData name="Jouri Ghazi" userId="bb17215a-62f0-4515-b7d9-ffd8e9cf1fd0" providerId="ADAL" clId="{A743C607-CEFA-4B1A-9F07-269E1A9CEFF6}" dt="2025-02-07T17:02:31.884" v="2370" actId="47"/>
        <pc:sldMkLst>
          <pc:docMk/>
          <pc:sldMk cId="2282603717" sldId="259"/>
        </pc:sldMkLst>
      </pc:sldChg>
      <pc:sldChg chg="addSp delSp modSp new mod modTransition modNotesTx">
        <pc:chgData name="Jouri Ghazi" userId="bb17215a-62f0-4515-b7d9-ffd8e9cf1fd0" providerId="ADAL" clId="{A743C607-CEFA-4B1A-9F07-269E1A9CEFF6}" dt="2025-02-07T15:50:06.732" v="2282"/>
        <pc:sldMkLst>
          <pc:docMk/>
          <pc:sldMk cId="4277530470" sldId="260"/>
        </pc:sldMkLst>
        <pc:spChg chg="mod">
          <ac:chgData name="Jouri Ghazi" userId="bb17215a-62f0-4515-b7d9-ffd8e9cf1fd0" providerId="ADAL" clId="{A743C607-CEFA-4B1A-9F07-269E1A9CEFF6}" dt="2025-02-05T16:26:51.523" v="40"/>
          <ac:spMkLst>
            <pc:docMk/>
            <pc:sldMk cId="4277530470" sldId="260"/>
            <ac:spMk id="2" creationId="{913A1418-9239-8EB1-7855-CEA74B026077}"/>
          </ac:spMkLst>
        </pc:spChg>
        <pc:spChg chg="add del mod">
          <ac:chgData name="Jouri Ghazi" userId="bb17215a-62f0-4515-b7d9-ffd8e9cf1fd0" providerId="ADAL" clId="{A743C607-CEFA-4B1A-9F07-269E1A9CEFF6}" dt="2025-02-07T02:09:42.824" v="1021" actId="478"/>
          <ac:spMkLst>
            <pc:docMk/>
            <pc:sldMk cId="4277530470" sldId="260"/>
            <ac:spMk id="4" creationId="{21DE33F3-5EF4-83A2-96EF-CB27F8812739}"/>
          </ac:spMkLst>
        </pc:spChg>
        <pc:spChg chg="add del mod">
          <ac:chgData name="Jouri Ghazi" userId="bb17215a-62f0-4515-b7d9-ffd8e9cf1fd0" providerId="ADAL" clId="{A743C607-CEFA-4B1A-9F07-269E1A9CEFF6}" dt="2025-02-07T02:09:35.560" v="1020" actId="478"/>
          <ac:spMkLst>
            <pc:docMk/>
            <pc:sldMk cId="4277530470" sldId="260"/>
            <ac:spMk id="6" creationId="{05838B69-0D08-913B-0E45-0933E9C65F8F}"/>
          </ac:spMkLst>
        </pc:spChg>
        <pc:graphicFrameChg chg="add mod modGraphic">
          <ac:chgData name="Jouri Ghazi" userId="bb17215a-62f0-4515-b7d9-ffd8e9cf1fd0" providerId="ADAL" clId="{A743C607-CEFA-4B1A-9F07-269E1A9CEFF6}" dt="2025-02-07T02:09:54.576" v="1028" actId="2711"/>
          <ac:graphicFrameMkLst>
            <pc:docMk/>
            <pc:sldMk cId="4277530470" sldId="260"/>
            <ac:graphicFrameMk id="5" creationId="{D462D67D-763F-4C40-40A8-79AF0FB7D5F4}"/>
          </ac:graphicFrameMkLst>
        </pc:graphicFrameChg>
      </pc:sldChg>
      <pc:sldChg chg="addSp delSp modSp add mod modTransition modNotesTx">
        <pc:chgData name="Jouri Ghazi" userId="bb17215a-62f0-4515-b7d9-ffd8e9cf1fd0" providerId="ADAL" clId="{A743C607-CEFA-4B1A-9F07-269E1A9CEFF6}" dt="2025-02-07T15:50:06.732" v="2282"/>
        <pc:sldMkLst>
          <pc:docMk/>
          <pc:sldMk cId="1986395068" sldId="261"/>
        </pc:sldMkLst>
        <pc:spChg chg="mod">
          <ac:chgData name="Jouri Ghazi" userId="bb17215a-62f0-4515-b7d9-ffd8e9cf1fd0" providerId="ADAL" clId="{A743C607-CEFA-4B1A-9F07-269E1A9CEFF6}" dt="2025-02-07T14:42:25.952" v="1256" actId="20577"/>
          <ac:spMkLst>
            <pc:docMk/>
            <pc:sldMk cId="1986395068" sldId="261"/>
            <ac:spMk id="2" creationId="{6D39993D-1FE2-F2B1-D18C-A352BA95A2A8}"/>
          </ac:spMkLst>
        </pc:spChg>
        <pc:spChg chg="add del mod">
          <ac:chgData name="Jouri Ghazi" userId="bb17215a-62f0-4515-b7d9-ffd8e9cf1fd0" providerId="ADAL" clId="{A743C607-CEFA-4B1A-9F07-269E1A9CEFF6}" dt="2025-02-07T02:10:18.854" v="1031"/>
          <ac:spMkLst>
            <pc:docMk/>
            <pc:sldMk cId="1986395068" sldId="261"/>
            <ac:spMk id="4" creationId="{9ECC3425-A88D-E2E3-0147-74E46114FF18}"/>
          </ac:spMkLst>
        </pc:spChg>
        <pc:spChg chg="del mod">
          <ac:chgData name="Jouri Ghazi" userId="bb17215a-62f0-4515-b7d9-ffd8e9cf1fd0" providerId="ADAL" clId="{A743C607-CEFA-4B1A-9F07-269E1A9CEFF6}" dt="2025-02-07T02:10:10.871" v="1030" actId="478"/>
          <ac:spMkLst>
            <pc:docMk/>
            <pc:sldMk cId="1986395068" sldId="261"/>
            <ac:spMk id="6" creationId="{3ACD642B-5F12-C196-D503-CB2F70826EF4}"/>
          </ac:spMkLst>
        </pc:spChg>
        <pc:graphicFrameChg chg="add mod modGraphic">
          <ac:chgData name="Jouri Ghazi" userId="bb17215a-62f0-4515-b7d9-ffd8e9cf1fd0" providerId="ADAL" clId="{A743C607-CEFA-4B1A-9F07-269E1A9CEFF6}" dt="2025-02-07T14:42:34.469" v="1259" actId="403"/>
          <ac:graphicFrameMkLst>
            <pc:docMk/>
            <pc:sldMk cId="1986395068" sldId="261"/>
            <ac:graphicFrameMk id="5" creationId="{E1635ABB-713B-A72E-1EDA-2F8FB5F6939F}"/>
          </ac:graphicFrameMkLst>
        </pc:graphicFrameChg>
      </pc:sldChg>
      <pc:sldChg chg="addSp delSp modSp add mod modTransition setBg modNotesTx">
        <pc:chgData name="Jouri Ghazi" userId="bb17215a-62f0-4515-b7d9-ffd8e9cf1fd0" providerId="ADAL" clId="{A743C607-CEFA-4B1A-9F07-269E1A9CEFF6}" dt="2025-02-08T19:16:07.657" v="2399" actId="14100"/>
        <pc:sldMkLst>
          <pc:docMk/>
          <pc:sldMk cId="1705688752" sldId="262"/>
        </pc:sldMkLst>
        <pc:spChg chg="mod">
          <ac:chgData name="Jouri Ghazi" userId="bb17215a-62f0-4515-b7d9-ffd8e9cf1fd0" providerId="ADAL" clId="{A743C607-CEFA-4B1A-9F07-269E1A9CEFF6}" dt="2025-02-05T16:27:47.247" v="55"/>
          <ac:spMkLst>
            <pc:docMk/>
            <pc:sldMk cId="1705688752" sldId="262"/>
            <ac:spMk id="2" creationId="{66F1247E-49F8-3564-4B99-722979420F22}"/>
          </ac:spMkLst>
        </pc:spChg>
        <pc:spChg chg="add del mod">
          <ac:chgData name="Jouri Ghazi" userId="bb17215a-62f0-4515-b7d9-ffd8e9cf1fd0" providerId="ADAL" clId="{A743C607-CEFA-4B1A-9F07-269E1A9CEFF6}" dt="2025-02-07T02:25:24.903" v="1067" actId="478"/>
          <ac:spMkLst>
            <pc:docMk/>
            <pc:sldMk cId="1705688752" sldId="262"/>
            <ac:spMk id="4" creationId="{6D68CAAC-731A-024F-7B54-4211F5937F62}"/>
          </ac:spMkLst>
        </pc:spChg>
        <pc:spChg chg="add del mod">
          <ac:chgData name="Jouri Ghazi" userId="bb17215a-62f0-4515-b7d9-ffd8e9cf1fd0" providerId="ADAL" clId="{A743C607-CEFA-4B1A-9F07-269E1A9CEFF6}" dt="2025-02-07T02:28:43.684" v="1075" actId="478"/>
          <ac:spMkLst>
            <pc:docMk/>
            <pc:sldMk cId="1705688752" sldId="262"/>
            <ac:spMk id="5" creationId="{165D95D9-B817-C032-DD1C-58F3D2AA3A7B}"/>
          </ac:spMkLst>
        </pc:spChg>
        <pc:spChg chg="add mod">
          <ac:chgData name="Jouri Ghazi" userId="bb17215a-62f0-4515-b7d9-ffd8e9cf1fd0" providerId="ADAL" clId="{A743C607-CEFA-4B1A-9F07-269E1A9CEFF6}" dt="2025-02-07T14:47:52.550" v="1614" actId="403"/>
          <ac:spMkLst>
            <pc:docMk/>
            <pc:sldMk cId="1705688752" sldId="262"/>
            <ac:spMk id="6" creationId="{A381D74F-439B-7F7A-F1A5-E3BD7749E3D6}"/>
          </ac:spMkLst>
        </pc:spChg>
        <pc:spChg chg="del mod">
          <ac:chgData name="Jouri Ghazi" userId="bb17215a-62f0-4515-b7d9-ffd8e9cf1fd0" providerId="ADAL" clId="{A743C607-CEFA-4B1A-9F07-269E1A9CEFF6}" dt="2025-02-07T02:25:21.197" v="1066" actId="478"/>
          <ac:spMkLst>
            <pc:docMk/>
            <pc:sldMk cId="1705688752" sldId="262"/>
            <ac:spMk id="6" creationId="{D926A6D6-484A-49BD-BD0B-3FE87219AEDF}"/>
          </ac:spMkLst>
        </pc:spChg>
        <pc:spChg chg="add mod">
          <ac:chgData name="Jouri Ghazi" userId="bb17215a-62f0-4515-b7d9-ffd8e9cf1fd0" providerId="ADAL" clId="{A743C607-CEFA-4B1A-9F07-269E1A9CEFF6}" dt="2025-02-08T19:15:55.193" v="2392" actId="1076"/>
          <ac:spMkLst>
            <pc:docMk/>
            <pc:sldMk cId="1705688752" sldId="262"/>
            <ac:spMk id="7" creationId="{1C9590D8-B2DC-224D-34AB-5E7BCF964698}"/>
          </ac:spMkLst>
        </pc:spChg>
        <pc:spChg chg="add mod">
          <ac:chgData name="Jouri Ghazi" userId="bb17215a-62f0-4515-b7d9-ffd8e9cf1fd0" providerId="ADAL" clId="{A743C607-CEFA-4B1A-9F07-269E1A9CEFF6}" dt="2025-02-07T02:25:52.596" v="1072" actId="571"/>
          <ac:spMkLst>
            <pc:docMk/>
            <pc:sldMk cId="1705688752" sldId="262"/>
            <ac:spMk id="7" creationId="{5998F71C-09D6-7049-887A-25334D5E92E1}"/>
          </ac:spMkLst>
        </pc:spChg>
        <pc:spChg chg="add del mod">
          <ac:chgData name="Jouri Ghazi" userId="bb17215a-62f0-4515-b7d9-ffd8e9cf1fd0" providerId="ADAL" clId="{A743C607-CEFA-4B1A-9F07-269E1A9CEFF6}" dt="2025-02-07T02:28:43.684" v="1075" actId="478"/>
          <ac:spMkLst>
            <pc:docMk/>
            <pc:sldMk cId="1705688752" sldId="262"/>
            <ac:spMk id="8" creationId="{77628ECD-C77B-C37D-D0F7-0EE2B2B71CB9}"/>
          </ac:spMkLst>
        </pc:spChg>
        <pc:spChg chg="add del mod">
          <ac:chgData name="Jouri Ghazi" userId="bb17215a-62f0-4515-b7d9-ffd8e9cf1fd0" providerId="ADAL" clId="{A743C607-CEFA-4B1A-9F07-269E1A9CEFF6}" dt="2025-02-07T02:28:43.684" v="1075" actId="478"/>
          <ac:spMkLst>
            <pc:docMk/>
            <pc:sldMk cId="1705688752" sldId="262"/>
            <ac:spMk id="9" creationId="{60A0CFA3-E52E-1E7B-D9C0-0AADF85CF252}"/>
          </ac:spMkLst>
        </pc:spChg>
        <pc:spChg chg="add mod">
          <ac:chgData name="Jouri Ghazi" userId="bb17215a-62f0-4515-b7d9-ffd8e9cf1fd0" providerId="ADAL" clId="{A743C607-CEFA-4B1A-9F07-269E1A9CEFF6}" dt="2025-02-07T02:29:15.592" v="1079" actId="1076"/>
          <ac:spMkLst>
            <pc:docMk/>
            <pc:sldMk cId="1705688752" sldId="262"/>
            <ac:spMk id="10" creationId="{326A3279-1BA6-431C-E481-FA78D6A2B47A}"/>
          </ac:spMkLst>
        </pc:spChg>
        <pc:spChg chg="add mod">
          <ac:chgData name="Jouri Ghazi" userId="bb17215a-62f0-4515-b7d9-ffd8e9cf1fd0" providerId="ADAL" clId="{A743C607-CEFA-4B1A-9F07-269E1A9CEFF6}" dt="2025-02-07T02:29:15.592" v="1079" actId="1076"/>
          <ac:spMkLst>
            <pc:docMk/>
            <pc:sldMk cId="1705688752" sldId="262"/>
            <ac:spMk id="11" creationId="{C654EE26-E4F5-C985-8E37-0DA355857F45}"/>
          </ac:spMkLst>
        </pc:spChg>
        <pc:spChg chg="add mod">
          <ac:chgData name="Jouri Ghazi" userId="bb17215a-62f0-4515-b7d9-ffd8e9cf1fd0" providerId="ADAL" clId="{A743C607-CEFA-4B1A-9F07-269E1A9CEFF6}" dt="2025-02-07T02:29:15.592" v="1079" actId="1076"/>
          <ac:spMkLst>
            <pc:docMk/>
            <pc:sldMk cId="1705688752" sldId="262"/>
            <ac:spMk id="12" creationId="{7CBC9269-7F24-1168-C43E-EB23F60E2326}"/>
          </ac:spMkLst>
        </pc:spChg>
        <pc:spChg chg="add mod">
          <ac:chgData name="Jouri Ghazi" userId="bb17215a-62f0-4515-b7d9-ffd8e9cf1fd0" providerId="ADAL" clId="{A743C607-CEFA-4B1A-9F07-269E1A9CEFF6}" dt="2025-02-07T02:29:15.592" v="1079" actId="1076"/>
          <ac:spMkLst>
            <pc:docMk/>
            <pc:sldMk cId="1705688752" sldId="262"/>
            <ac:spMk id="13" creationId="{B220EBD8-AB63-A37E-3C4C-82B3B0032213}"/>
          </ac:spMkLst>
        </pc:spChg>
        <pc:spChg chg="add mod">
          <ac:chgData name="Jouri Ghazi" userId="bb17215a-62f0-4515-b7d9-ffd8e9cf1fd0" providerId="ADAL" clId="{A743C607-CEFA-4B1A-9F07-269E1A9CEFF6}" dt="2025-02-08T19:15:46.009" v="2389" actId="14100"/>
          <ac:spMkLst>
            <pc:docMk/>
            <pc:sldMk cId="1705688752" sldId="262"/>
            <ac:spMk id="14" creationId="{F1C9D3B9-4B9F-5D73-D795-7CB6D46465DB}"/>
          </ac:spMkLst>
        </pc:spChg>
        <pc:spChg chg="add mod">
          <ac:chgData name="Jouri Ghazi" userId="bb17215a-62f0-4515-b7d9-ffd8e9cf1fd0" providerId="ADAL" clId="{A743C607-CEFA-4B1A-9F07-269E1A9CEFF6}" dt="2025-02-08T19:15:49.043" v="2390" actId="1076"/>
          <ac:spMkLst>
            <pc:docMk/>
            <pc:sldMk cId="1705688752" sldId="262"/>
            <ac:spMk id="15" creationId="{8FF6D939-7CBC-ADEA-A526-612B649584AF}"/>
          </ac:spMkLst>
        </pc:spChg>
        <pc:spChg chg="add del mod">
          <ac:chgData name="Jouri Ghazi" userId="bb17215a-62f0-4515-b7d9-ffd8e9cf1fd0" providerId="ADAL" clId="{A743C607-CEFA-4B1A-9F07-269E1A9CEFF6}" dt="2025-02-08T19:15:34.253" v="2386" actId="478"/>
          <ac:spMkLst>
            <pc:docMk/>
            <pc:sldMk cId="1705688752" sldId="262"/>
            <ac:spMk id="16" creationId="{2CD1A8C5-CE67-B3BB-4D1A-662443FB4E5D}"/>
          </ac:spMkLst>
        </pc:spChg>
        <pc:spChg chg="add mod">
          <ac:chgData name="Jouri Ghazi" userId="bb17215a-62f0-4515-b7d9-ffd8e9cf1fd0" providerId="ADAL" clId="{A743C607-CEFA-4B1A-9F07-269E1A9CEFF6}" dt="2025-02-07T02:29:15.592" v="1079" actId="1076"/>
          <ac:spMkLst>
            <pc:docMk/>
            <pc:sldMk cId="1705688752" sldId="262"/>
            <ac:spMk id="17" creationId="{5B3ADA27-45C0-21F5-2AB2-F69F78487565}"/>
          </ac:spMkLst>
        </pc:spChg>
        <pc:cxnChg chg="add mod">
          <ac:chgData name="Jouri Ghazi" userId="bb17215a-62f0-4515-b7d9-ffd8e9cf1fd0" providerId="ADAL" clId="{A743C607-CEFA-4B1A-9F07-269E1A9CEFF6}" dt="2025-02-07T14:47:27.211" v="1597" actId="14100"/>
          <ac:cxnSpMkLst>
            <pc:docMk/>
            <pc:sldMk cId="1705688752" sldId="262"/>
            <ac:cxnSpMk id="4" creationId="{25A4E2F0-1389-6F66-3F8A-7E0230F4020F}"/>
          </ac:cxnSpMkLst>
        </pc:cxnChg>
        <pc:cxnChg chg="add mod">
          <ac:chgData name="Jouri Ghazi" userId="bb17215a-62f0-4515-b7d9-ffd8e9cf1fd0" providerId="ADAL" clId="{A743C607-CEFA-4B1A-9F07-269E1A9CEFF6}" dt="2025-02-08T19:15:52.060" v="2391" actId="14100"/>
          <ac:cxnSpMkLst>
            <pc:docMk/>
            <pc:sldMk cId="1705688752" sldId="262"/>
            <ac:cxnSpMk id="9" creationId="{EBB191CA-701C-BF49-BA52-01CDA1CD1861}"/>
          </ac:cxnSpMkLst>
        </pc:cxnChg>
        <pc:cxnChg chg="add mod">
          <ac:chgData name="Jouri Ghazi" userId="bb17215a-62f0-4515-b7d9-ffd8e9cf1fd0" providerId="ADAL" clId="{A743C607-CEFA-4B1A-9F07-269E1A9CEFF6}" dt="2025-02-07T02:29:15.592" v="1079" actId="1076"/>
          <ac:cxnSpMkLst>
            <pc:docMk/>
            <pc:sldMk cId="1705688752" sldId="262"/>
            <ac:cxnSpMk id="20" creationId="{525C2E4A-5A0D-8756-CAAA-C7AAA74E29A1}"/>
          </ac:cxnSpMkLst>
        </pc:cxnChg>
        <pc:cxnChg chg="mod">
          <ac:chgData name="Jouri Ghazi" userId="bb17215a-62f0-4515-b7d9-ffd8e9cf1fd0" providerId="ADAL" clId="{A743C607-CEFA-4B1A-9F07-269E1A9CEFF6}" dt="2025-02-08T19:16:00.046" v="2395" actId="14100"/>
          <ac:cxnSpMkLst>
            <pc:docMk/>
            <pc:sldMk cId="1705688752" sldId="262"/>
            <ac:cxnSpMk id="21" creationId="{D3B662A9-8CB4-708C-D11A-16908E5D5E91}"/>
          </ac:cxnSpMkLst>
        </pc:cxnChg>
        <pc:cxnChg chg="add del mod">
          <ac:chgData name="Jouri Ghazi" userId="bb17215a-62f0-4515-b7d9-ffd8e9cf1fd0" providerId="ADAL" clId="{A743C607-CEFA-4B1A-9F07-269E1A9CEFF6}" dt="2025-02-08T19:15:40.226" v="2388" actId="478"/>
          <ac:cxnSpMkLst>
            <pc:docMk/>
            <pc:sldMk cId="1705688752" sldId="262"/>
            <ac:cxnSpMk id="22" creationId="{7B3DB591-BBEF-3CD1-D0D8-A82A9B24607F}"/>
          </ac:cxnSpMkLst>
        </pc:cxnChg>
        <pc:cxnChg chg="del mod">
          <ac:chgData name="Jouri Ghazi" userId="bb17215a-62f0-4515-b7d9-ffd8e9cf1fd0" providerId="ADAL" clId="{A743C607-CEFA-4B1A-9F07-269E1A9CEFF6}" dt="2025-02-08T19:15:37.425" v="2387" actId="478"/>
          <ac:cxnSpMkLst>
            <pc:docMk/>
            <pc:sldMk cId="1705688752" sldId="262"/>
            <ac:cxnSpMk id="23" creationId="{55705D41-DBFB-25DD-9889-614879CB9E87}"/>
          </ac:cxnSpMkLst>
        </pc:cxnChg>
        <pc:cxnChg chg="mod">
          <ac:chgData name="Jouri Ghazi" userId="bb17215a-62f0-4515-b7d9-ffd8e9cf1fd0" providerId="ADAL" clId="{A743C607-CEFA-4B1A-9F07-269E1A9CEFF6}" dt="2025-02-08T19:15:46.009" v="2389" actId="14100"/>
          <ac:cxnSpMkLst>
            <pc:docMk/>
            <pc:sldMk cId="1705688752" sldId="262"/>
            <ac:cxnSpMk id="24" creationId="{13199B6B-74F0-6EC2-7874-02B34AE8CC7A}"/>
          </ac:cxnSpMkLst>
        </pc:cxnChg>
        <pc:cxnChg chg="add mod">
          <ac:chgData name="Jouri Ghazi" userId="bb17215a-62f0-4515-b7d9-ffd8e9cf1fd0" providerId="ADAL" clId="{A743C607-CEFA-4B1A-9F07-269E1A9CEFF6}" dt="2025-02-08T19:16:07.657" v="2399" actId="14100"/>
          <ac:cxnSpMkLst>
            <pc:docMk/>
            <pc:sldMk cId="1705688752" sldId="262"/>
            <ac:cxnSpMk id="28" creationId="{F72FD34D-0263-7616-C535-02B96E2BAFE2}"/>
          </ac:cxnSpMkLst>
        </pc:cxnChg>
      </pc:sldChg>
      <pc:sldChg chg="addSp delSp modSp new mod modTransition modNotesTx">
        <pc:chgData name="Jouri Ghazi" userId="bb17215a-62f0-4515-b7d9-ffd8e9cf1fd0" providerId="ADAL" clId="{A743C607-CEFA-4B1A-9F07-269E1A9CEFF6}" dt="2025-02-07T15:50:06.732" v="2282"/>
        <pc:sldMkLst>
          <pc:docMk/>
          <pc:sldMk cId="736484757" sldId="263"/>
        </pc:sldMkLst>
        <pc:spChg chg="mod">
          <ac:chgData name="Jouri Ghazi" userId="bb17215a-62f0-4515-b7d9-ffd8e9cf1fd0" providerId="ADAL" clId="{A743C607-CEFA-4B1A-9F07-269E1A9CEFF6}" dt="2025-02-07T14:43:28.422" v="1262" actId="2711"/>
          <ac:spMkLst>
            <pc:docMk/>
            <pc:sldMk cId="736484757" sldId="263"/>
            <ac:spMk id="2" creationId="{87B687A6-D7AA-21C9-94CB-F3E56452AA8C}"/>
          </ac:spMkLst>
        </pc:spChg>
        <pc:spChg chg="add mod">
          <ac:chgData name="Jouri Ghazi" userId="bb17215a-62f0-4515-b7d9-ffd8e9cf1fd0" providerId="ADAL" clId="{A743C607-CEFA-4B1A-9F07-269E1A9CEFF6}" dt="2025-02-07T14:45:42.682" v="1403" actId="14100"/>
          <ac:spMkLst>
            <pc:docMk/>
            <pc:sldMk cId="736484757" sldId="263"/>
            <ac:spMk id="3" creationId="{1AC7F495-9E4F-E2E8-5023-9275C1140CDF}"/>
          </ac:spMkLst>
        </pc:spChg>
        <pc:spChg chg="del mod">
          <ac:chgData name="Jouri Ghazi" userId="bb17215a-62f0-4515-b7d9-ffd8e9cf1fd0" providerId="ADAL" clId="{A743C607-CEFA-4B1A-9F07-269E1A9CEFF6}" dt="2025-02-07T02:13:28.719" v="1050" actId="478"/>
          <ac:spMkLst>
            <pc:docMk/>
            <pc:sldMk cId="736484757" sldId="263"/>
            <ac:spMk id="3" creationId="{E9499318-70E6-EFD4-87C9-5A6459E65AFF}"/>
          </ac:spMkLst>
        </pc:spChg>
        <pc:spChg chg="add mod">
          <ac:chgData name="Jouri Ghazi" userId="bb17215a-62f0-4515-b7d9-ffd8e9cf1fd0" providerId="ADAL" clId="{A743C607-CEFA-4B1A-9F07-269E1A9CEFF6}" dt="2025-02-07T14:45:06.102" v="1338" actId="1076"/>
          <ac:spMkLst>
            <pc:docMk/>
            <pc:sldMk cId="736484757" sldId="263"/>
            <ac:spMk id="4" creationId="{FD875605-28A1-CD44-CE0C-D23B8BF62F88}"/>
          </ac:spMkLst>
        </pc:spChg>
        <pc:spChg chg="add del mod">
          <ac:chgData name="Jouri Ghazi" userId="bb17215a-62f0-4515-b7d9-ffd8e9cf1fd0" providerId="ADAL" clId="{A743C607-CEFA-4B1A-9F07-269E1A9CEFF6}" dt="2025-02-07T02:13:37.208" v="1051" actId="478"/>
          <ac:spMkLst>
            <pc:docMk/>
            <pc:sldMk cId="736484757" sldId="263"/>
            <ac:spMk id="5" creationId="{E2E090E1-E857-88A1-BEA9-C1252816541F}"/>
          </ac:spMkLst>
        </pc:spChg>
        <pc:spChg chg="add mod">
          <ac:chgData name="Jouri Ghazi" userId="bb17215a-62f0-4515-b7d9-ffd8e9cf1fd0" providerId="ADAL" clId="{A743C607-CEFA-4B1A-9F07-269E1A9CEFF6}" dt="2025-02-07T14:45:26.396" v="1399" actId="14100"/>
          <ac:spMkLst>
            <pc:docMk/>
            <pc:sldMk cId="736484757" sldId="263"/>
            <ac:spMk id="5" creationId="{E6511D8D-AE2D-148F-9D9F-F8206B28FF2E}"/>
          </ac:spMkLst>
        </pc:spChg>
        <pc:spChg chg="add mod">
          <ac:chgData name="Jouri Ghazi" userId="bb17215a-62f0-4515-b7d9-ffd8e9cf1fd0" providerId="ADAL" clId="{A743C607-CEFA-4B1A-9F07-269E1A9CEFF6}" dt="2025-02-07T02:17:52.057" v="1060"/>
          <ac:spMkLst>
            <pc:docMk/>
            <pc:sldMk cId="736484757" sldId="263"/>
            <ac:spMk id="9" creationId="{EE236217-A9C9-185F-0DEC-43AAED1CF7E4}"/>
          </ac:spMkLst>
        </pc:spChg>
        <pc:spChg chg="add mod">
          <ac:chgData name="Jouri Ghazi" userId="bb17215a-62f0-4515-b7d9-ffd8e9cf1fd0" providerId="ADAL" clId="{A743C607-CEFA-4B1A-9F07-269E1A9CEFF6}" dt="2025-02-07T02:17:52.057" v="1060"/>
          <ac:spMkLst>
            <pc:docMk/>
            <pc:sldMk cId="736484757" sldId="263"/>
            <ac:spMk id="10" creationId="{C8A8D23E-8DB6-519B-AEC1-D58AA3CA690F}"/>
          </ac:spMkLst>
        </pc:spChg>
        <pc:spChg chg="add mod">
          <ac:chgData name="Jouri Ghazi" userId="bb17215a-62f0-4515-b7d9-ffd8e9cf1fd0" providerId="ADAL" clId="{A743C607-CEFA-4B1A-9F07-269E1A9CEFF6}" dt="2025-02-07T02:17:52.057" v="1060"/>
          <ac:spMkLst>
            <pc:docMk/>
            <pc:sldMk cId="736484757" sldId="263"/>
            <ac:spMk id="11" creationId="{E74F53DD-DE1D-AC41-176C-D4917560772F}"/>
          </ac:spMkLst>
        </pc:spChg>
        <pc:spChg chg="add mod">
          <ac:chgData name="Jouri Ghazi" userId="bb17215a-62f0-4515-b7d9-ffd8e9cf1fd0" providerId="ADAL" clId="{A743C607-CEFA-4B1A-9F07-269E1A9CEFF6}" dt="2025-02-07T02:17:52.057" v="1060"/>
          <ac:spMkLst>
            <pc:docMk/>
            <pc:sldMk cId="736484757" sldId="263"/>
            <ac:spMk id="12" creationId="{6CB3AFB1-56D2-EB4B-9811-A961E63A3F1A}"/>
          </ac:spMkLst>
        </pc:spChg>
        <pc:spChg chg="add mod">
          <ac:chgData name="Jouri Ghazi" userId="bb17215a-62f0-4515-b7d9-ffd8e9cf1fd0" providerId="ADAL" clId="{A743C607-CEFA-4B1A-9F07-269E1A9CEFF6}" dt="2025-02-07T02:17:52.057" v="1060"/>
          <ac:spMkLst>
            <pc:docMk/>
            <pc:sldMk cId="736484757" sldId="263"/>
            <ac:spMk id="13" creationId="{EB4DD789-4EE5-B932-0DC5-10AB2DAD7F38}"/>
          </ac:spMkLst>
        </pc:spChg>
        <pc:spChg chg="add mod">
          <ac:chgData name="Jouri Ghazi" userId="bb17215a-62f0-4515-b7d9-ffd8e9cf1fd0" providerId="ADAL" clId="{A743C607-CEFA-4B1A-9F07-269E1A9CEFF6}" dt="2025-02-07T02:17:52.057" v="1060"/>
          <ac:spMkLst>
            <pc:docMk/>
            <pc:sldMk cId="736484757" sldId="263"/>
            <ac:spMk id="14" creationId="{965002BB-CB0E-AB8C-8A9E-B07D4D50ABCF}"/>
          </ac:spMkLst>
        </pc:spChg>
        <pc:spChg chg="add mod">
          <ac:chgData name="Jouri Ghazi" userId="bb17215a-62f0-4515-b7d9-ffd8e9cf1fd0" providerId="ADAL" clId="{A743C607-CEFA-4B1A-9F07-269E1A9CEFF6}" dt="2025-02-07T14:46:17.902" v="1525" actId="14100"/>
          <ac:spMkLst>
            <pc:docMk/>
            <pc:sldMk cId="736484757" sldId="263"/>
            <ac:spMk id="15" creationId="{1544FD83-969B-B9E6-2D2A-BBED73C37EEA}"/>
          </ac:spMkLst>
        </pc:spChg>
        <pc:graphicFrameChg chg="add mod modGraphic">
          <ac:chgData name="Jouri Ghazi" userId="bb17215a-62f0-4515-b7d9-ffd8e9cf1fd0" providerId="ADAL" clId="{A743C607-CEFA-4B1A-9F07-269E1A9CEFF6}" dt="2025-02-07T14:44:37.725" v="1294" actId="1076"/>
          <ac:graphicFrameMkLst>
            <pc:docMk/>
            <pc:sldMk cId="736484757" sldId="263"/>
            <ac:graphicFrameMk id="6" creationId="{AFB758A7-1DCA-F375-64F6-0F47E86EAC69}"/>
          </ac:graphicFrameMkLst>
        </pc:graphicFrameChg>
        <pc:graphicFrameChg chg="add mod modGraphic">
          <ac:chgData name="Jouri Ghazi" userId="bb17215a-62f0-4515-b7d9-ffd8e9cf1fd0" providerId="ADAL" clId="{A743C607-CEFA-4B1A-9F07-269E1A9CEFF6}" dt="2025-02-07T14:45:31.960" v="1400" actId="465"/>
          <ac:graphicFrameMkLst>
            <pc:docMk/>
            <pc:sldMk cId="736484757" sldId="263"/>
            <ac:graphicFrameMk id="7" creationId="{BC38F07A-361B-DF4D-0736-5BA54B46C160}"/>
          </ac:graphicFrameMkLst>
        </pc:graphicFrameChg>
        <pc:graphicFrameChg chg="add mod modGraphic">
          <ac:chgData name="Jouri Ghazi" userId="bb17215a-62f0-4515-b7d9-ffd8e9cf1fd0" providerId="ADAL" clId="{A743C607-CEFA-4B1A-9F07-269E1A9CEFF6}" dt="2025-02-07T14:44:10.003" v="1269" actId="1076"/>
          <ac:graphicFrameMkLst>
            <pc:docMk/>
            <pc:sldMk cId="736484757" sldId="263"/>
            <ac:graphicFrameMk id="8" creationId="{DC5F1B54-6729-30D6-1053-4CE5D97302B9}"/>
          </ac:graphicFrameMkLst>
        </pc:graphicFrameChg>
      </pc:sldChg>
      <pc:sldChg chg="addSp delSp modSp new mod ord modTransition delAnim modAnim modNotesTx">
        <pc:chgData name="Jouri Ghazi" userId="bb17215a-62f0-4515-b7d9-ffd8e9cf1fd0" providerId="ADAL" clId="{A743C607-CEFA-4B1A-9F07-269E1A9CEFF6}" dt="2025-02-07T16:24:50.657" v="2342" actId="1076"/>
        <pc:sldMkLst>
          <pc:docMk/>
          <pc:sldMk cId="60942278" sldId="264"/>
        </pc:sldMkLst>
        <pc:spChg chg="mod">
          <ac:chgData name="Jouri Ghazi" userId="bb17215a-62f0-4515-b7d9-ffd8e9cf1fd0" providerId="ADAL" clId="{A743C607-CEFA-4B1A-9F07-269E1A9CEFF6}" dt="2025-02-07T14:41:47.455" v="1237"/>
          <ac:spMkLst>
            <pc:docMk/>
            <pc:sldMk cId="60942278" sldId="264"/>
            <ac:spMk id="2" creationId="{8BC5C79B-20FE-29E4-F871-47FFD5EB2D42}"/>
          </ac:spMkLst>
        </pc:spChg>
        <pc:spChg chg="add mod">
          <ac:chgData name="Jouri Ghazi" userId="bb17215a-62f0-4515-b7d9-ffd8e9cf1fd0" providerId="ADAL" clId="{A743C607-CEFA-4B1A-9F07-269E1A9CEFF6}" dt="2025-02-07T02:06:54.255" v="946" actId="1076"/>
          <ac:spMkLst>
            <pc:docMk/>
            <pc:sldMk cId="60942278" sldId="264"/>
            <ac:spMk id="5" creationId="{FD94CC9E-1A0D-E329-E0BC-CA5FD9A02875}"/>
          </ac:spMkLst>
        </pc:spChg>
        <pc:spChg chg="add del mod">
          <ac:chgData name="Jouri Ghazi" userId="bb17215a-62f0-4515-b7d9-ffd8e9cf1fd0" providerId="ADAL" clId="{A743C607-CEFA-4B1A-9F07-269E1A9CEFF6}" dt="2025-02-07T01:49:39.563" v="791" actId="478"/>
          <ac:spMkLst>
            <pc:docMk/>
            <pc:sldMk cId="60942278" sldId="264"/>
            <ac:spMk id="6" creationId="{45FB6ADE-E02A-69CB-B317-9B7A40209A0B}"/>
          </ac:spMkLst>
        </pc:spChg>
        <pc:spChg chg="add mod">
          <ac:chgData name="Jouri Ghazi" userId="bb17215a-62f0-4515-b7d9-ffd8e9cf1fd0" providerId="ADAL" clId="{A743C607-CEFA-4B1A-9F07-269E1A9CEFF6}" dt="2025-02-07T15:33:15.633" v="2135" actId="1076"/>
          <ac:spMkLst>
            <pc:docMk/>
            <pc:sldMk cId="60942278" sldId="264"/>
            <ac:spMk id="7" creationId="{06D7D1BA-2D18-5AD2-703F-140D3DFA5850}"/>
          </ac:spMkLst>
        </pc:spChg>
        <pc:spChg chg="add mod ord">
          <ac:chgData name="Jouri Ghazi" userId="bb17215a-62f0-4515-b7d9-ffd8e9cf1fd0" providerId="ADAL" clId="{A743C607-CEFA-4B1A-9F07-269E1A9CEFF6}" dt="2025-02-06T22:13:45.917" v="587" actId="164"/>
          <ac:spMkLst>
            <pc:docMk/>
            <pc:sldMk cId="60942278" sldId="264"/>
            <ac:spMk id="9" creationId="{96AB1E68-5D84-1950-A320-B32D7712BEEA}"/>
          </ac:spMkLst>
        </pc:spChg>
        <pc:spChg chg="add del mod">
          <ac:chgData name="Jouri Ghazi" userId="bb17215a-62f0-4515-b7d9-ffd8e9cf1fd0" providerId="ADAL" clId="{A743C607-CEFA-4B1A-9F07-269E1A9CEFF6}" dt="2025-02-07T02:05:11.051" v="926" actId="478"/>
          <ac:spMkLst>
            <pc:docMk/>
            <pc:sldMk cId="60942278" sldId="264"/>
            <ac:spMk id="10" creationId="{E0883AAF-C4DE-3250-504D-BB6993A06146}"/>
          </ac:spMkLst>
        </pc:spChg>
        <pc:spChg chg="add mod">
          <ac:chgData name="Jouri Ghazi" userId="bb17215a-62f0-4515-b7d9-ffd8e9cf1fd0" providerId="ADAL" clId="{A743C607-CEFA-4B1A-9F07-269E1A9CEFF6}" dt="2025-02-07T01:59:45.361" v="895" actId="164"/>
          <ac:spMkLst>
            <pc:docMk/>
            <pc:sldMk cId="60942278" sldId="264"/>
            <ac:spMk id="17" creationId="{068DF137-EF69-BBF1-878C-8C6D15E3295B}"/>
          </ac:spMkLst>
        </pc:spChg>
        <pc:spChg chg="mod">
          <ac:chgData name="Jouri Ghazi" userId="bb17215a-62f0-4515-b7d9-ffd8e9cf1fd0" providerId="ADAL" clId="{A743C607-CEFA-4B1A-9F07-269E1A9CEFF6}" dt="2025-02-06T22:29:43.060" v="760"/>
          <ac:spMkLst>
            <pc:docMk/>
            <pc:sldMk cId="60942278" sldId="264"/>
            <ac:spMk id="20" creationId="{B04AF0FC-C026-5B26-90FE-B1AC194B4BBC}"/>
          </ac:spMkLst>
        </pc:spChg>
        <pc:spChg chg="mod">
          <ac:chgData name="Jouri Ghazi" userId="bb17215a-62f0-4515-b7d9-ffd8e9cf1fd0" providerId="ADAL" clId="{A743C607-CEFA-4B1A-9F07-269E1A9CEFF6}" dt="2025-02-06T22:29:43.060" v="760"/>
          <ac:spMkLst>
            <pc:docMk/>
            <pc:sldMk cId="60942278" sldId="264"/>
            <ac:spMk id="21" creationId="{584772E7-3C6D-F186-3648-F9B02014FF4D}"/>
          </ac:spMkLst>
        </pc:spChg>
        <pc:spChg chg="mod">
          <ac:chgData name="Jouri Ghazi" userId="bb17215a-62f0-4515-b7d9-ffd8e9cf1fd0" providerId="ADAL" clId="{A743C607-CEFA-4B1A-9F07-269E1A9CEFF6}" dt="2025-02-06T22:29:43.060" v="760"/>
          <ac:spMkLst>
            <pc:docMk/>
            <pc:sldMk cId="60942278" sldId="264"/>
            <ac:spMk id="22" creationId="{B5C1BA05-DBE1-857D-F295-0178A408DDB9}"/>
          </ac:spMkLst>
        </pc:spChg>
        <pc:spChg chg="mod">
          <ac:chgData name="Jouri Ghazi" userId="bb17215a-62f0-4515-b7d9-ffd8e9cf1fd0" providerId="ADAL" clId="{A743C607-CEFA-4B1A-9F07-269E1A9CEFF6}" dt="2025-02-06T22:29:43.060" v="760"/>
          <ac:spMkLst>
            <pc:docMk/>
            <pc:sldMk cId="60942278" sldId="264"/>
            <ac:spMk id="24" creationId="{F2423694-CC4B-21A8-082D-3D497E8C3560}"/>
          </ac:spMkLst>
        </pc:spChg>
        <pc:spChg chg="mod">
          <ac:chgData name="Jouri Ghazi" userId="bb17215a-62f0-4515-b7d9-ffd8e9cf1fd0" providerId="ADAL" clId="{A743C607-CEFA-4B1A-9F07-269E1A9CEFF6}" dt="2025-02-06T22:29:43.060" v="760"/>
          <ac:spMkLst>
            <pc:docMk/>
            <pc:sldMk cId="60942278" sldId="264"/>
            <ac:spMk id="25" creationId="{E1E9DA68-F7DB-AFF2-DF51-6161D97292EB}"/>
          </ac:spMkLst>
        </pc:spChg>
        <pc:spChg chg="mod">
          <ac:chgData name="Jouri Ghazi" userId="bb17215a-62f0-4515-b7d9-ffd8e9cf1fd0" providerId="ADAL" clId="{A743C607-CEFA-4B1A-9F07-269E1A9CEFF6}" dt="2025-02-06T22:29:43.060" v="760"/>
          <ac:spMkLst>
            <pc:docMk/>
            <pc:sldMk cId="60942278" sldId="264"/>
            <ac:spMk id="33" creationId="{94592E15-403B-C447-3B8B-E2BB4B0B9961}"/>
          </ac:spMkLst>
        </pc:spChg>
        <pc:spChg chg="mod">
          <ac:chgData name="Jouri Ghazi" userId="bb17215a-62f0-4515-b7d9-ffd8e9cf1fd0" providerId="ADAL" clId="{A743C607-CEFA-4B1A-9F07-269E1A9CEFF6}" dt="2025-02-06T22:29:43.060" v="760"/>
          <ac:spMkLst>
            <pc:docMk/>
            <pc:sldMk cId="60942278" sldId="264"/>
            <ac:spMk id="35" creationId="{754425BF-7EF4-261A-68ED-127927148BE1}"/>
          </ac:spMkLst>
        </pc:spChg>
        <pc:spChg chg="add del mod">
          <ac:chgData name="Jouri Ghazi" userId="bb17215a-62f0-4515-b7d9-ffd8e9cf1fd0" providerId="ADAL" clId="{A743C607-CEFA-4B1A-9F07-269E1A9CEFF6}" dt="2025-02-07T15:33:30.107" v="2138" actId="478"/>
          <ac:spMkLst>
            <pc:docMk/>
            <pc:sldMk cId="60942278" sldId="264"/>
            <ac:spMk id="36" creationId="{2829EF7F-AB15-437D-1A8B-A4DAE11659C8}"/>
          </ac:spMkLst>
        </pc:spChg>
        <pc:spChg chg="mod">
          <ac:chgData name="Jouri Ghazi" userId="bb17215a-62f0-4515-b7d9-ffd8e9cf1fd0" providerId="ADAL" clId="{A743C607-CEFA-4B1A-9F07-269E1A9CEFF6}" dt="2025-02-06T22:29:43.060" v="760"/>
          <ac:spMkLst>
            <pc:docMk/>
            <pc:sldMk cId="60942278" sldId="264"/>
            <ac:spMk id="38" creationId="{CD6AF297-3605-25B8-903C-B62DB95D08E0}"/>
          </ac:spMkLst>
        </pc:spChg>
        <pc:spChg chg="mod">
          <ac:chgData name="Jouri Ghazi" userId="bb17215a-62f0-4515-b7d9-ffd8e9cf1fd0" providerId="ADAL" clId="{A743C607-CEFA-4B1A-9F07-269E1A9CEFF6}" dt="2025-02-06T22:29:43.060" v="760"/>
          <ac:spMkLst>
            <pc:docMk/>
            <pc:sldMk cId="60942278" sldId="264"/>
            <ac:spMk id="41" creationId="{CCA4BA6B-5115-3F0F-08AC-DC87AD1DA279}"/>
          </ac:spMkLst>
        </pc:spChg>
        <pc:spChg chg="mod">
          <ac:chgData name="Jouri Ghazi" userId="bb17215a-62f0-4515-b7d9-ffd8e9cf1fd0" providerId="ADAL" clId="{A743C607-CEFA-4B1A-9F07-269E1A9CEFF6}" dt="2025-02-06T22:29:43.060" v="760"/>
          <ac:spMkLst>
            <pc:docMk/>
            <pc:sldMk cId="60942278" sldId="264"/>
            <ac:spMk id="42" creationId="{95AFF898-3E3E-58CA-B846-68330A79D432}"/>
          </ac:spMkLst>
        </pc:spChg>
        <pc:spChg chg="add mod ord">
          <ac:chgData name="Jouri Ghazi" userId="bb17215a-62f0-4515-b7d9-ffd8e9cf1fd0" providerId="ADAL" clId="{A743C607-CEFA-4B1A-9F07-269E1A9CEFF6}" dt="2025-02-07T14:39:29.914" v="1170" actId="1076"/>
          <ac:spMkLst>
            <pc:docMk/>
            <pc:sldMk cId="60942278" sldId="264"/>
            <ac:spMk id="73" creationId="{63E661C6-4CE9-C3F3-2FE4-C459FFD4324C}"/>
          </ac:spMkLst>
        </pc:spChg>
        <pc:spChg chg="add mod">
          <ac:chgData name="Jouri Ghazi" userId="bb17215a-62f0-4515-b7d9-ffd8e9cf1fd0" providerId="ADAL" clId="{A743C607-CEFA-4B1A-9F07-269E1A9CEFF6}" dt="2025-02-07T01:59:45.361" v="895" actId="164"/>
          <ac:spMkLst>
            <pc:docMk/>
            <pc:sldMk cId="60942278" sldId="264"/>
            <ac:spMk id="74" creationId="{0620BEEC-AAE2-0F5D-7497-4FF273D1943E}"/>
          </ac:spMkLst>
        </pc:spChg>
        <pc:spChg chg="add mod">
          <ac:chgData name="Jouri Ghazi" userId="bb17215a-62f0-4515-b7d9-ffd8e9cf1fd0" providerId="ADAL" clId="{A743C607-CEFA-4B1A-9F07-269E1A9CEFF6}" dt="2025-02-07T14:39:29.914" v="1170" actId="1076"/>
          <ac:spMkLst>
            <pc:docMk/>
            <pc:sldMk cId="60942278" sldId="264"/>
            <ac:spMk id="75" creationId="{5AE19A79-EAAF-09B8-C8CA-A2C57447F3B9}"/>
          </ac:spMkLst>
        </pc:spChg>
        <pc:spChg chg="add del mod">
          <ac:chgData name="Jouri Ghazi" userId="bb17215a-62f0-4515-b7d9-ffd8e9cf1fd0" providerId="ADAL" clId="{A743C607-CEFA-4B1A-9F07-269E1A9CEFF6}" dt="2025-02-07T02:06:30.180" v="939" actId="478"/>
          <ac:spMkLst>
            <pc:docMk/>
            <pc:sldMk cId="60942278" sldId="264"/>
            <ac:spMk id="77" creationId="{3C7A7D04-D060-FFEF-F367-6D6D819F06B6}"/>
          </ac:spMkLst>
        </pc:spChg>
        <pc:spChg chg="add mod">
          <ac:chgData name="Jouri Ghazi" userId="bb17215a-62f0-4515-b7d9-ffd8e9cf1fd0" providerId="ADAL" clId="{A743C607-CEFA-4B1A-9F07-269E1A9CEFF6}" dt="2025-02-07T15:32:38.533" v="2082" actId="1076"/>
          <ac:spMkLst>
            <pc:docMk/>
            <pc:sldMk cId="60942278" sldId="264"/>
            <ac:spMk id="77" creationId="{91EFF8B3-9CB8-0818-9C1C-7C11BE1F5532}"/>
          </ac:spMkLst>
        </pc:spChg>
        <pc:spChg chg="add mod ord">
          <ac:chgData name="Jouri Ghazi" userId="bb17215a-62f0-4515-b7d9-ffd8e9cf1fd0" providerId="ADAL" clId="{A743C607-CEFA-4B1A-9F07-269E1A9CEFF6}" dt="2025-02-07T02:06:50.422" v="945" actId="14100"/>
          <ac:spMkLst>
            <pc:docMk/>
            <pc:sldMk cId="60942278" sldId="264"/>
            <ac:spMk id="78" creationId="{183DCB34-3BA3-81B3-0A9E-CD02DF9635AC}"/>
          </ac:spMkLst>
        </pc:spChg>
        <pc:spChg chg="add mod">
          <ac:chgData name="Jouri Ghazi" userId="bb17215a-62f0-4515-b7d9-ffd8e9cf1fd0" providerId="ADAL" clId="{A743C607-CEFA-4B1A-9F07-269E1A9CEFF6}" dt="2025-02-07T15:32:38.533" v="2082" actId="1076"/>
          <ac:spMkLst>
            <pc:docMk/>
            <pc:sldMk cId="60942278" sldId="264"/>
            <ac:spMk id="79" creationId="{DEB3DFD0-AAD6-3E7C-52E5-678DADE06875}"/>
          </ac:spMkLst>
        </pc:spChg>
        <pc:spChg chg="add mod">
          <ac:chgData name="Jouri Ghazi" userId="bb17215a-62f0-4515-b7d9-ffd8e9cf1fd0" providerId="ADAL" clId="{A743C607-CEFA-4B1A-9F07-269E1A9CEFF6}" dt="2025-02-07T02:07:00.566" v="949" actId="571"/>
          <ac:spMkLst>
            <pc:docMk/>
            <pc:sldMk cId="60942278" sldId="264"/>
            <ac:spMk id="79" creationId="{E9D90661-AF0E-0BB5-1789-673F8D54B18C}"/>
          </ac:spMkLst>
        </pc:spChg>
        <pc:spChg chg="add mod">
          <ac:chgData name="Jouri Ghazi" userId="bb17215a-62f0-4515-b7d9-ffd8e9cf1fd0" providerId="ADAL" clId="{A743C607-CEFA-4B1A-9F07-269E1A9CEFF6}" dt="2025-02-07T02:07:05.244" v="950" actId="571"/>
          <ac:spMkLst>
            <pc:docMk/>
            <pc:sldMk cId="60942278" sldId="264"/>
            <ac:spMk id="80" creationId="{3901C726-066F-90BD-E78D-AB34A0DB0CE7}"/>
          </ac:spMkLst>
        </pc:spChg>
        <pc:spChg chg="add mod">
          <ac:chgData name="Jouri Ghazi" userId="bb17215a-62f0-4515-b7d9-ffd8e9cf1fd0" providerId="ADAL" clId="{A743C607-CEFA-4B1A-9F07-269E1A9CEFF6}" dt="2025-02-07T02:07:07.729" v="951" actId="571"/>
          <ac:spMkLst>
            <pc:docMk/>
            <pc:sldMk cId="60942278" sldId="264"/>
            <ac:spMk id="81" creationId="{0422F25F-4AE9-0AE5-4000-FEB5434020E2}"/>
          </ac:spMkLst>
        </pc:spChg>
        <pc:spChg chg="add mod">
          <ac:chgData name="Jouri Ghazi" userId="bb17215a-62f0-4515-b7d9-ffd8e9cf1fd0" providerId="ADAL" clId="{A743C607-CEFA-4B1A-9F07-269E1A9CEFF6}" dt="2025-02-07T15:32:38.533" v="2082" actId="1076"/>
          <ac:spMkLst>
            <pc:docMk/>
            <pc:sldMk cId="60942278" sldId="264"/>
            <ac:spMk id="83" creationId="{095D8717-86EE-B000-531B-B1E9AAA1BDE8}"/>
          </ac:spMkLst>
        </pc:spChg>
        <pc:spChg chg="del mod topLvl">
          <ac:chgData name="Jouri Ghazi" userId="bb17215a-62f0-4515-b7d9-ffd8e9cf1fd0" providerId="ADAL" clId="{A743C607-CEFA-4B1A-9F07-269E1A9CEFF6}" dt="2025-02-07T02:08:51.509" v="1018" actId="478"/>
          <ac:spMkLst>
            <pc:docMk/>
            <pc:sldMk cId="60942278" sldId="264"/>
            <ac:spMk id="83" creationId="{89BC3B4D-BE72-B88E-1031-01A16826534C}"/>
          </ac:spMkLst>
        </pc:spChg>
        <pc:spChg chg="mod topLvl">
          <ac:chgData name="Jouri Ghazi" userId="bb17215a-62f0-4515-b7d9-ffd8e9cf1fd0" providerId="ADAL" clId="{A743C607-CEFA-4B1A-9F07-269E1A9CEFF6}" dt="2025-02-07T02:08:15.845" v="986" actId="1076"/>
          <ac:spMkLst>
            <pc:docMk/>
            <pc:sldMk cId="60942278" sldId="264"/>
            <ac:spMk id="84" creationId="{3F7D6077-2B31-EEE4-A934-C2F47E7F3EEA}"/>
          </ac:spMkLst>
        </pc:spChg>
        <pc:spChg chg="add mod">
          <ac:chgData name="Jouri Ghazi" userId="bb17215a-62f0-4515-b7d9-ffd8e9cf1fd0" providerId="ADAL" clId="{A743C607-CEFA-4B1A-9F07-269E1A9CEFF6}" dt="2025-02-07T16:24:50.657" v="2342" actId="1076"/>
          <ac:spMkLst>
            <pc:docMk/>
            <pc:sldMk cId="60942278" sldId="264"/>
            <ac:spMk id="85" creationId="{9388233C-B7AD-0686-6810-2644C6C37927}"/>
          </ac:spMkLst>
        </pc:spChg>
        <pc:spChg chg="add mod">
          <ac:chgData name="Jouri Ghazi" userId="bb17215a-62f0-4515-b7d9-ffd8e9cf1fd0" providerId="ADAL" clId="{A743C607-CEFA-4B1A-9F07-269E1A9CEFF6}" dt="2025-02-07T02:08:39.138" v="1016" actId="20577"/>
          <ac:spMkLst>
            <pc:docMk/>
            <pc:sldMk cId="60942278" sldId="264"/>
            <ac:spMk id="86" creationId="{62DBC37F-EF3F-3088-9C94-9C8490AA42DF}"/>
          </ac:spMkLst>
        </pc:spChg>
        <pc:spChg chg="add mod">
          <ac:chgData name="Jouri Ghazi" userId="bb17215a-62f0-4515-b7d9-ffd8e9cf1fd0" providerId="ADAL" clId="{A743C607-CEFA-4B1A-9F07-269E1A9CEFF6}" dt="2025-02-07T15:32:38.533" v="2082" actId="1076"/>
          <ac:spMkLst>
            <pc:docMk/>
            <pc:sldMk cId="60942278" sldId="264"/>
            <ac:spMk id="87" creationId="{86F16411-48BF-AEE2-DEA3-6CA6722D7E44}"/>
          </ac:spMkLst>
        </pc:spChg>
        <pc:spChg chg="add mod">
          <ac:chgData name="Jouri Ghazi" userId="bb17215a-62f0-4515-b7d9-ffd8e9cf1fd0" providerId="ADAL" clId="{A743C607-CEFA-4B1A-9F07-269E1A9CEFF6}" dt="2025-02-07T15:33:24.218" v="2136" actId="14100"/>
          <ac:spMkLst>
            <pc:docMk/>
            <pc:sldMk cId="60942278" sldId="264"/>
            <ac:spMk id="88" creationId="{0F91DA8A-8BEF-1F54-7BB1-679E80F17B85}"/>
          </ac:spMkLst>
        </pc:spChg>
        <pc:spChg chg="add mod">
          <ac:chgData name="Jouri Ghazi" userId="bb17215a-62f0-4515-b7d9-ffd8e9cf1fd0" providerId="ADAL" clId="{A743C607-CEFA-4B1A-9F07-269E1A9CEFF6}" dt="2025-02-07T16:09:26.998" v="2308" actId="403"/>
          <ac:spMkLst>
            <pc:docMk/>
            <pc:sldMk cId="60942278" sldId="264"/>
            <ac:spMk id="89" creationId="{10A73C20-D623-F69C-F14A-A8FC5F8716BF}"/>
          </ac:spMkLst>
        </pc:spChg>
        <pc:spChg chg="add del mod">
          <ac:chgData name="Jouri Ghazi" userId="bb17215a-62f0-4515-b7d9-ffd8e9cf1fd0" providerId="ADAL" clId="{A743C607-CEFA-4B1A-9F07-269E1A9CEFF6}" dt="2025-02-07T15:35:03.237" v="2204" actId="478"/>
          <ac:spMkLst>
            <pc:docMk/>
            <pc:sldMk cId="60942278" sldId="264"/>
            <ac:spMk id="90" creationId="{8692E344-C92E-EAA6-1AD1-A0F4D6163F71}"/>
          </ac:spMkLst>
        </pc:spChg>
        <pc:grpChg chg="add mod">
          <ac:chgData name="Jouri Ghazi" userId="bb17215a-62f0-4515-b7d9-ffd8e9cf1fd0" providerId="ADAL" clId="{A743C607-CEFA-4B1A-9F07-269E1A9CEFF6}" dt="2025-02-07T02:06:54.255" v="946" actId="1076"/>
          <ac:grpSpMkLst>
            <pc:docMk/>
            <pc:sldMk cId="60942278" sldId="264"/>
            <ac:grpSpMk id="3" creationId="{DEBA1B94-B71D-36EB-A177-14EE47A1A296}"/>
          </ac:grpSpMkLst>
        </pc:grpChg>
        <pc:grpChg chg="add mod ord">
          <ac:chgData name="Jouri Ghazi" userId="bb17215a-62f0-4515-b7d9-ffd8e9cf1fd0" providerId="ADAL" clId="{A743C607-CEFA-4B1A-9F07-269E1A9CEFF6}" dt="2025-02-07T14:38:24.744" v="1157" actId="1076"/>
          <ac:grpSpMkLst>
            <pc:docMk/>
            <pc:sldMk cId="60942278" sldId="264"/>
            <ac:grpSpMk id="4" creationId="{EB5A9A5A-7340-EE48-B200-ABE9100C8410}"/>
          </ac:grpSpMkLst>
        </pc:grpChg>
        <pc:grpChg chg="mod">
          <ac:chgData name="Jouri Ghazi" userId="bb17215a-62f0-4515-b7d9-ffd8e9cf1fd0" providerId="ADAL" clId="{A743C607-CEFA-4B1A-9F07-269E1A9CEFF6}" dt="2025-02-07T15:31:52.794" v="2070" actId="1076"/>
          <ac:grpSpMkLst>
            <pc:docMk/>
            <pc:sldMk cId="60942278" sldId="264"/>
            <ac:grpSpMk id="19" creationId="{5A1AE2A0-AB5B-586F-6D8C-E5247BABCC6D}"/>
          </ac:grpSpMkLst>
        </pc:grpChg>
        <pc:grpChg chg="mod">
          <ac:chgData name="Jouri Ghazi" userId="bb17215a-62f0-4515-b7d9-ffd8e9cf1fd0" providerId="ADAL" clId="{A743C607-CEFA-4B1A-9F07-269E1A9CEFF6}" dt="2025-02-07T15:31:52.794" v="2070" actId="1076"/>
          <ac:grpSpMkLst>
            <pc:docMk/>
            <pc:sldMk cId="60942278" sldId="264"/>
            <ac:grpSpMk id="23" creationId="{9D8DD272-6F86-D30E-F0FC-AD21E02DBB4E}"/>
          </ac:grpSpMkLst>
        </pc:grpChg>
        <pc:grpChg chg="mod">
          <ac:chgData name="Jouri Ghazi" userId="bb17215a-62f0-4515-b7d9-ffd8e9cf1fd0" providerId="ADAL" clId="{A743C607-CEFA-4B1A-9F07-269E1A9CEFF6}" dt="2025-02-07T15:31:52.794" v="2070" actId="1076"/>
          <ac:grpSpMkLst>
            <pc:docMk/>
            <pc:sldMk cId="60942278" sldId="264"/>
            <ac:grpSpMk id="34" creationId="{565F0109-070D-470D-28C6-EC1C45A343A5}"/>
          </ac:grpSpMkLst>
        </pc:grpChg>
        <pc:grpChg chg="mod">
          <ac:chgData name="Jouri Ghazi" userId="bb17215a-62f0-4515-b7d9-ffd8e9cf1fd0" providerId="ADAL" clId="{A743C607-CEFA-4B1A-9F07-269E1A9CEFF6}" dt="2025-02-07T15:31:52.794" v="2070" actId="1076"/>
          <ac:grpSpMkLst>
            <pc:docMk/>
            <pc:sldMk cId="60942278" sldId="264"/>
            <ac:grpSpMk id="40" creationId="{E2E53EEF-DDAE-6B4D-8EBC-E83040732DBB}"/>
          </ac:grpSpMkLst>
        </pc:grpChg>
        <pc:grpChg chg="add mod">
          <ac:chgData name="Jouri Ghazi" userId="bb17215a-62f0-4515-b7d9-ffd8e9cf1fd0" providerId="ADAL" clId="{A743C607-CEFA-4B1A-9F07-269E1A9CEFF6}" dt="2025-02-07T14:39:51.105" v="1174" actId="1076"/>
          <ac:grpSpMkLst>
            <pc:docMk/>
            <pc:sldMk cId="60942278" sldId="264"/>
            <ac:grpSpMk id="76" creationId="{5AEC3458-211E-373B-673D-90007D1158CC}"/>
          </ac:grpSpMkLst>
        </pc:grpChg>
        <pc:grpChg chg="add del mod">
          <ac:chgData name="Jouri Ghazi" userId="bb17215a-62f0-4515-b7d9-ffd8e9cf1fd0" providerId="ADAL" clId="{A743C607-CEFA-4B1A-9F07-269E1A9CEFF6}" dt="2025-02-07T02:07:34.706" v="954" actId="165"/>
          <ac:grpSpMkLst>
            <pc:docMk/>
            <pc:sldMk cId="60942278" sldId="264"/>
            <ac:grpSpMk id="82" creationId="{05D21F3A-C068-3109-0C85-3042F8E43343}"/>
          </ac:grpSpMkLst>
        </pc:grpChg>
        <pc:picChg chg="add del mod">
          <ac:chgData name="Jouri Ghazi" userId="bb17215a-62f0-4515-b7d9-ffd8e9cf1fd0" providerId="ADAL" clId="{A743C607-CEFA-4B1A-9F07-269E1A9CEFF6}" dt="2025-02-07T15:02:11.848" v="1619" actId="478"/>
          <ac:picMkLst>
            <pc:docMk/>
            <pc:sldMk cId="60942278" sldId="264"/>
            <ac:picMk id="6" creationId="{F75F5AD1-6AF8-9392-71ED-1058DA83C4B9}"/>
          </ac:picMkLst>
        </pc:picChg>
        <pc:picChg chg="add mod ord">
          <ac:chgData name="Jouri Ghazi" userId="bb17215a-62f0-4515-b7d9-ffd8e9cf1fd0" providerId="ADAL" clId="{A743C607-CEFA-4B1A-9F07-269E1A9CEFF6}" dt="2025-02-07T02:06:54.255" v="946" actId="1076"/>
          <ac:picMkLst>
            <pc:docMk/>
            <pc:sldMk cId="60942278" sldId="264"/>
            <ac:picMk id="8" creationId="{F9B5E4E0-43DF-F684-E56A-0A11D4411B66}"/>
          </ac:picMkLst>
        </pc:picChg>
        <pc:picChg chg="add mod">
          <ac:chgData name="Jouri Ghazi" userId="bb17215a-62f0-4515-b7d9-ffd8e9cf1fd0" providerId="ADAL" clId="{A743C607-CEFA-4B1A-9F07-269E1A9CEFF6}" dt="2025-02-07T15:02:36.756" v="1623" actId="1076"/>
          <ac:picMkLst>
            <pc:docMk/>
            <pc:sldMk cId="60942278" sldId="264"/>
            <ac:picMk id="10" creationId="{80B6FDCF-5103-427A-6C93-2B352D5CF46F}"/>
          </ac:picMkLst>
        </pc:picChg>
        <pc:picChg chg="add del mod ord">
          <ac:chgData name="Jouri Ghazi" userId="bb17215a-62f0-4515-b7d9-ffd8e9cf1fd0" providerId="ADAL" clId="{A743C607-CEFA-4B1A-9F07-269E1A9CEFF6}" dt="2025-02-07T02:05:10.131" v="925" actId="478"/>
          <ac:picMkLst>
            <pc:docMk/>
            <pc:sldMk cId="60942278" sldId="264"/>
            <ac:picMk id="36" creationId="{7D5B85E0-BB70-57DA-7B14-DF258E272394}"/>
          </ac:picMkLst>
        </pc:picChg>
        <pc:cxnChg chg="add mod">
          <ac:chgData name="Jouri Ghazi" userId="bb17215a-62f0-4515-b7d9-ffd8e9cf1fd0" providerId="ADAL" clId="{A743C607-CEFA-4B1A-9F07-269E1A9CEFF6}" dt="2025-02-06T22:15:57.632" v="604" actId="1582"/>
          <ac:cxnSpMkLst>
            <pc:docMk/>
            <pc:sldMk cId="60942278" sldId="264"/>
            <ac:cxnSpMk id="11" creationId="{4FF631F0-A317-FFA8-0657-78CE2AF6F9EA}"/>
          </ac:cxnSpMkLst>
        </pc:cxnChg>
        <pc:cxnChg chg="add mod ord topLvl">
          <ac:chgData name="Jouri Ghazi" userId="bb17215a-62f0-4515-b7d9-ffd8e9cf1fd0" providerId="ADAL" clId="{A743C607-CEFA-4B1A-9F07-269E1A9CEFF6}" dt="2025-02-06T22:15:57.632" v="604" actId="1582"/>
          <ac:cxnSpMkLst>
            <pc:docMk/>
            <pc:sldMk cId="60942278" sldId="264"/>
            <ac:cxnSpMk id="12" creationId="{DD58BAF4-88BE-3C81-1F02-BAFA37E853D9}"/>
          </ac:cxnSpMkLst>
        </pc:cxnChg>
        <pc:cxnChg chg="add mod">
          <ac:chgData name="Jouri Ghazi" userId="bb17215a-62f0-4515-b7d9-ffd8e9cf1fd0" providerId="ADAL" clId="{A743C607-CEFA-4B1A-9F07-269E1A9CEFF6}" dt="2025-02-06T22:13:45.917" v="587" actId="164"/>
          <ac:cxnSpMkLst>
            <pc:docMk/>
            <pc:sldMk cId="60942278" sldId="264"/>
            <ac:cxnSpMk id="13" creationId="{F233F611-8875-5D63-042F-FABE6A75FB30}"/>
          </ac:cxnSpMkLst>
        </pc:cxnChg>
        <pc:cxnChg chg="add mod ord">
          <ac:chgData name="Jouri Ghazi" userId="bb17215a-62f0-4515-b7d9-ffd8e9cf1fd0" providerId="ADAL" clId="{A743C607-CEFA-4B1A-9F07-269E1A9CEFF6}" dt="2025-02-06T22:15:57.632" v="604" actId="1582"/>
          <ac:cxnSpMkLst>
            <pc:docMk/>
            <pc:sldMk cId="60942278" sldId="264"/>
            <ac:cxnSpMk id="14" creationId="{C237BA97-6071-F43C-74E1-7EBF2F4E42E1}"/>
          </ac:cxnSpMkLst>
        </pc:cxnChg>
        <pc:cxnChg chg="add mod ord topLvl">
          <ac:chgData name="Jouri Ghazi" userId="bb17215a-62f0-4515-b7d9-ffd8e9cf1fd0" providerId="ADAL" clId="{A743C607-CEFA-4B1A-9F07-269E1A9CEFF6}" dt="2025-02-06T15:07:04.233" v="388" actId="1076"/>
          <ac:cxnSpMkLst>
            <pc:docMk/>
            <pc:sldMk cId="60942278" sldId="264"/>
            <ac:cxnSpMk id="15" creationId="{60B96A71-6145-5501-DADC-796AF623B3A8}"/>
          </ac:cxnSpMkLst>
        </pc:cxnChg>
        <pc:cxnChg chg="add mod ord topLvl">
          <ac:chgData name="Jouri Ghazi" userId="bb17215a-62f0-4515-b7d9-ffd8e9cf1fd0" providerId="ADAL" clId="{A743C607-CEFA-4B1A-9F07-269E1A9CEFF6}" dt="2025-02-06T22:15:57.632" v="604" actId="1582"/>
          <ac:cxnSpMkLst>
            <pc:docMk/>
            <pc:sldMk cId="60942278" sldId="264"/>
            <ac:cxnSpMk id="16" creationId="{AEF1D686-73AC-FDA7-55E5-D4AB23F8EB15}"/>
          </ac:cxnSpMkLst>
        </pc:cxnChg>
        <pc:cxnChg chg="add mod ord topLvl">
          <ac:chgData name="Jouri Ghazi" userId="bb17215a-62f0-4515-b7d9-ffd8e9cf1fd0" providerId="ADAL" clId="{A743C607-CEFA-4B1A-9F07-269E1A9CEFF6}" dt="2025-02-06T22:15:57.632" v="604" actId="1582"/>
          <ac:cxnSpMkLst>
            <pc:docMk/>
            <pc:sldMk cId="60942278" sldId="264"/>
            <ac:cxnSpMk id="18" creationId="{3FF4152C-3C05-D32B-549E-60144454AC65}"/>
          </ac:cxnSpMkLst>
        </pc:cxnChg>
        <pc:cxnChg chg="add mod">
          <ac:chgData name="Jouri Ghazi" userId="bb17215a-62f0-4515-b7d9-ffd8e9cf1fd0" providerId="ADAL" clId="{A743C607-CEFA-4B1A-9F07-269E1A9CEFF6}" dt="2025-02-06T22:15:57.632" v="604" actId="1582"/>
          <ac:cxnSpMkLst>
            <pc:docMk/>
            <pc:sldMk cId="60942278" sldId="264"/>
            <ac:cxnSpMk id="26" creationId="{0A13A90B-7A52-C329-E0CF-E6BC40CE7574}"/>
          </ac:cxnSpMkLst>
        </pc:cxnChg>
        <pc:cxnChg chg="add mod ord topLvl">
          <ac:chgData name="Jouri Ghazi" userId="bb17215a-62f0-4515-b7d9-ffd8e9cf1fd0" providerId="ADAL" clId="{A743C607-CEFA-4B1A-9F07-269E1A9CEFF6}" dt="2025-02-06T22:15:57.632" v="604" actId="1582"/>
          <ac:cxnSpMkLst>
            <pc:docMk/>
            <pc:sldMk cId="60942278" sldId="264"/>
            <ac:cxnSpMk id="27" creationId="{F9DF82A1-1A7B-ED5A-B912-06050006A22E}"/>
          </ac:cxnSpMkLst>
        </pc:cxnChg>
        <pc:cxnChg chg="add mod ord topLvl">
          <ac:chgData name="Jouri Ghazi" userId="bb17215a-62f0-4515-b7d9-ffd8e9cf1fd0" providerId="ADAL" clId="{A743C607-CEFA-4B1A-9F07-269E1A9CEFF6}" dt="2025-02-06T22:13:45.917" v="587" actId="164"/>
          <ac:cxnSpMkLst>
            <pc:docMk/>
            <pc:sldMk cId="60942278" sldId="264"/>
            <ac:cxnSpMk id="28" creationId="{80739961-415D-438C-DF63-6CAD6BD251A2}"/>
          </ac:cxnSpMkLst>
        </pc:cxnChg>
        <pc:cxnChg chg="add mod ord topLvl">
          <ac:chgData name="Jouri Ghazi" userId="bb17215a-62f0-4515-b7d9-ffd8e9cf1fd0" providerId="ADAL" clId="{A743C607-CEFA-4B1A-9F07-269E1A9CEFF6}" dt="2025-02-06T15:07:04.233" v="388" actId="1076"/>
          <ac:cxnSpMkLst>
            <pc:docMk/>
            <pc:sldMk cId="60942278" sldId="264"/>
            <ac:cxnSpMk id="29" creationId="{8E44DD25-E8D3-6E1D-19E6-9C4EA47B10E6}"/>
          </ac:cxnSpMkLst>
        </pc:cxnChg>
        <pc:cxnChg chg="add mod">
          <ac:chgData name="Jouri Ghazi" userId="bb17215a-62f0-4515-b7d9-ffd8e9cf1fd0" providerId="ADAL" clId="{A743C607-CEFA-4B1A-9F07-269E1A9CEFF6}" dt="2025-02-06T22:15:57.632" v="604" actId="1582"/>
          <ac:cxnSpMkLst>
            <pc:docMk/>
            <pc:sldMk cId="60942278" sldId="264"/>
            <ac:cxnSpMk id="30" creationId="{950788CF-26C6-D4D8-968C-2D2ADC4DA47E}"/>
          </ac:cxnSpMkLst>
        </pc:cxnChg>
        <pc:cxnChg chg="add mod ord">
          <ac:chgData name="Jouri Ghazi" userId="bb17215a-62f0-4515-b7d9-ffd8e9cf1fd0" providerId="ADAL" clId="{A743C607-CEFA-4B1A-9F07-269E1A9CEFF6}" dt="2025-02-06T22:15:57.632" v="604" actId="1582"/>
          <ac:cxnSpMkLst>
            <pc:docMk/>
            <pc:sldMk cId="60942278" sldId="264"/>
            <ac:cxnSpMk id="31" creationId="{BD081F6E-44F8-436F-29ED-DECC9F032799}"/>
          </ac:cxnSpMkLst>
        </pc:cxnChg>
        <pc:cxnChg chg="add mod ord topLvl">
          <ac:chgData name="Jouri Ghazi" userId="bb17215a-62f0-4515-b7d9-ffd8e9cf1fd0" providerId="ADAL" clId="{A743C607-CEFA-4B1A-9F07-269E1A9CEFF6}" dt="2025-02-06T22:15:57.632" v="604" actId="1582"/>
          <ac:cxnSpMkLst>
            <pc:docMk/>
            <pc:sldMk cId="60942278" sldId="264"/>
            <ac:cxnSpMk id="32" creationId="{43074700-FCA9-1885-25BB-77098C715A0D}"/>
          </ac:cxnSpMkLst>
        </pc:cxnChg>
        <pc:cxnChg chg="mod">
          <ac:chgData name="Jouri Ghazi" userId="bb17215a-62f0-4515-b7d9-ffd8e9cf1fd0" providerId="ADAL" clId="{A743C607-CEFA-4B1A-9F07-269E1A9CEFF6}" dt="2025-02-07T15:31:15.519" v="2057" actId="14100"/>
          <ac:cxnSpMkLst>
            <pc:docMk/>
            <pc:sldMk cId="60942278" sldId="264"/>
            <ac:cxnSpMk id="43" creationId="{354CE60B-DE95-0A9A-943E-B6732990C65F}"/>
          </ac:cxnSpMkLst>
        </pc:cxnChg>
        <pc:cxnChg chg="mod">
          <ac:chgData name="Jouri Ghazi" userId="bb17215a-62f0-4515-b7d9-ffd8e9cf1fd0" providerId="ADAL" clId="{A743C607-CEFA-4B1A-9F07-269E1A9CEFF6}" dt="2025-02-07T00:58:46.469" v="781" actId="1076"/>
          <ac:cxnSpMkLst>
            <pc:docMk/>
            <pc:sldMk cId="60942278" sldId="264"/>
            <ac:cxnSpMk id="44" creationId="{0280A1C7-B3B1-E5AA-85F0-AA8D285D0DDB}"/>
          </ac:cxnSpMkLst>
        </pc:cxnChg>
        <pc:cxnChg chg="mod">
          <ac:chgData name="Jouri Ghazi" userId="bb17215a-62f0-4515-b7d9-ffd8e9cf1fd0" providerId="ADAL" clId="{A743C607-CEFA-4B1A-9F07-269E1A9CEFF6}" dt="2025-02-07T00:59:08.944" v="788" actId="1076"/>
          <ac:cxnSpMkLst>
            <pc:docMk/>
            <pc:sldMk cId="60942278" sldId="264"/>
            <ac:cxnSpMk id="45" creationId="{98388AAD-DAFC-02E8-34BF-18BFF88AAF2F}"/>
          </ac:cxnSpMkLst>
        </pc:cxnChg>
        <pc:cxnChg chg="mod">
          <ac:chgData name="Jouri Ghazi" userId="bb17215a-62f0-4515-b7d9-ffd8e9cf1fd0" providerId="ADAL" clId="{A743C607-CEFA-4B1A-9F07-269E1A9CEFF6}" dt="2025-02-07T15:31:52.794" v="2070" actId="1076"/>
          <ac:cxnSpMkLst>
            <pc:docMk/>
            <pc:sldMk cId="60942278" sldId="264"/>
            <ac:cxnSpMk id="46" creationId="{380B09CF-0693-BE04-8DA1-385DB68E10D9}"/>
          </ac:cxnSpMkLst>
        </pc:cxnChg>
        <pc:cxnChg chg="mod">
          <ac:chgData name="Jouri Ghazi" userId="bb17215a-62f0-4515-b7d9-ffd8e9cf1fd0" providerId="ADAL" clId="{A743C607-CEFA-4B1A-9F07-269E1A9CEFF6}" dt="2025-02-07T14:39:20.562" v="1168" actId="1076"/>
          <ac:cxnSpMkLst>
            <pc:docMk/>
            <pc:sldMk cId="60942278" sldId="264"/>
            <ac:cxnSpMk id="47" creationId="{00BD3B8B-7AEC-41DF-E2FB-B45FF367B54C}"/>
          </ac:cxnSpMkLst>
        </pc:cxnChg>
        <pc:cxnChg chg="mod">
          <ac:chgData name="Jouri Ghazi" userId="bb17215a-62f0-4515-b7d9-ffd8e9cf1fd0" providerId="ADAL" clId="{A743C607-CEFA-4B1A-9F07-269E1A9CEFF6}" dt="2025-02-07T15:31:28.549" v="2061" actId="408"/>
          <ac:cxnSpMkLst>
            <pc:docMk/>
            <pc:sldMk cId="60942278" sldId="264"/>
            <ac:cxnSpMk id="48" creationId="{6AA7E59B-1866-FFCE-FBC9-609937AD1B5D}"/>
          </ac:cxnSpMkLst>
        </pc:cxnChg>
        <pc:cxnChg chg="mod">
          <ac:chgData name="Jouri Ghazi" userId="bb17215a-62f0-4515-b7d9-ffd8e9cf1fd0" providerId="ADAL" clId="{A743C607-CEFA-4B1A-9F07-269E1A9CEFF6}" dt="2025-02-07T15:31:15.519" v="2057" actId="14100"/>
          <ac:cxnSpMkLst>
            <pc:docMk/>
            <pc:sldMk cId="60942278" sldId="264"/>
            <ac:cxnSpMk id="49" creationId="{DFF7A975-BF1C-9A44-F3A1-A0B1D9C052BE}"/>
          </ac:cxnSpMkLst>
        </pc:cxnChg>
        <pc:cxnChg chg="mod">
          <ac:chgData name="Jouri Ghazi" userId="bb17215a-62f0-4515-b7d9-ffd8e9cf1fd0" providerId="ADAL" clId="{A743C607-CEFA-4B1A-9F07-269E1A9CEFF6}" dt="2025-02-07T15:31:15.519" v="2057" actId="14100"/>
          <ac:cxnSpMkLst>
            <pc:docMk/>
            <pc:sldMk cId="60942278" sldId="264"/>
            <ac:cxnSpMk id="50" creationId="{8134C808-2C2A-64DC-0845-18014F90BCA1}"/>
          </ac:cxnSpMkLst>
        </pc:cxnChg>
        <pc:cxnChg chg="mod">
          <ac:chgData name="Jouri Ghazi" userId="bb17215a-62f0-4515-b7d9-ffd8e9cf1fd0" providerId="ADAL" clId="{A743C607-CEFA-4B1A-9F07-269E1A9CEFF6}" dt="2025-02-07T14:39:20.562" v="1168" actId="1076"/>
          <ac:cxnSpMkLst>
            <pc:docMk/>
            <pc:sldMk cId="60942278" sldId="264"/>
            <ac:cxnSpMk id="51" creationId="{4E4C48B5-5DE6-AA31-55B0-E95161A86A7C}"/>
          </ac:cxnSpMkLst>
        </pc:cxnChg>
        <pc:cxnChg chg="mod">
          <ac:chgData name="Jouri Ghazi" userId="bb17215a-62f0-4515-b7d9-ffd8e9cf1fd0" providerId="ADAL" clId="{A743C607-CEFA-4B1A-9F07-269E1A9CEFF6}" dt="2025-02-07T15:31:52.794" v="2070" actId="1076"/>
          <ac:cxnSpMkLst>
            <pc:docMk/>
            <pc:sldMk cId="60942278" sldId="264"/>
            <ac:cxnSpMk id="53" creationId="{F0270E6A-D757-D5BA-E2DF-5A427B1B5076}"/>
          </ac:cxnSpMkLst>
        </pc:cxnChg>
        <pc:cxnChg chg="mod">
          <ac:chgData name="Jouri Ghazi" userId="bb17215a-62f0-4515-b7d9-ffd8e9cf1fd0" providerId="ADAL" clId="{A743C607-CEFA-4B1A-9F07-269E1A9CEFF6}" dt="2025-02-07T14:39:20.562" v="1168" actId="1076"/>
          <ac:cxnSpMkLst>
            <pc:docMk/>
            <pc:sldMk cId="60942278" sldId="264"/>
            <ac:cxnSpMk id="54" creationId="{B1F61A68-D5DA-9D27-7EFE-5255DE6783E4}"/>
          </ac:cxnSpMkLst>
        </pc:cxnChg>
        <pc:cxnChg chg="mod">
          <ac:chgData name="Jouri Ghazi" userId="bb17215a-62f0-4515-b7d9-ffd8e9cf1fd0" providerId="ADAL" clId="{A743C607-CEFA-4B1A-9F07-269E1A9CEFF6}" dt="2025-02-07T15:02:50.003" v="1625" actId="1076"/>
          <ac:cxnSpMkLst>
            <pc:docMk/>
            <pc:sldMk cId="60942278" sldId="264"/>
            <ac:cxnSpMk id="55" creationId="{989D14CF-C7E0-710B-C4D9-851456F84D93}"/>
          </ac:cxnSpMkLst>
        </pc:cxnChg>
        <pc:cxnChg chg="mod">
          <ac:chgData name="Jouri Ghazi" userId="bb17215a-62f0-4515-b7d9-ffd8e9cf1fd0" providerId="ADAL" clId="{A743C607-CEFA-4B1A-9F07-269E1A9CEFF6}" dt="2025-02-07T15:31:52.794" v="2070" actId="1076"/>
          <ac:cxnSpMkLst>
            <pc:docMk/>
            <pc:sldMk cId="60942278" sldId="264"/>
            <ac:cxnSpMk id="56" creationId="{A382D5B8-30F4-702C-A120-956928D2E1D8}"/>
          </ac:cxnSpMkLst>
        </pc:cxnChg>
        <pc:cxnChg chg="mod">
          <ac:chgData name="Jouri Ghazi" userId="bb17215a-62f0-4515-b7d9-ffd8e9cf1fd0" providerId="ADAL" clId="{A743C607-CEFA-4B1A-9F07-269E1A9CEFF6}" dt="2025-02-06T22:30:18.298" v="774" actId="1076"/>
          <ac:cxnSpMkLst>
            <pc:docMk/>
            <pc:sldMk cId="60942278" sldId="264"/>
            <ac:cxnSpMk id="57" creationId="{4D5EAD1E-C3F9-CAFC-C49D-FB8B31FCE244}"/>
          </ac:cxnSpMkLst>
        </pc:cxnChg>
        <pc:cxnChg chg="mod">
          <ac:chgData name="Jouri Ghazi" userId="bb17215a-62f0-4515-b7d9-ffd8e9cf1fd0" providerId="ADAL" clId="{A743C607-CEFA-4B1A-9F07-269E1A9CEFF6}" dt="2025-02-07T15:31:28.549" v="2061" actId="408"/>
          <ac:cxnSpMkLst>
            <pc:docMk/>
            <pc:sldMk cId="60942278" sldId="264"/>
            <ac:cxnSpMk id="58" creationId="{8A5DD98C-8A17-E2D5-3824-FE3CF863B6EB}"/>
          </ac:cxnSpMkLst>
        </pc:cxnChg>
        <pc:cxnChg chg="mod">
          <ac:chgData name="Jouri Ghazi" userId="bb17215a-62f0-4515-b7d9-ffd8e9cf1fd0" providerId="ADAL" clId="{A743C607-CEFA-4B1A-9F07-269E1A9CEFF6}" dt="2025-02-07T15:02:50.003" v="1625" actId="1076"/>
          <ac:cxnSpMkLst>
            <pc:docMk/>
            <pc:sldMk cId="60942278" sldId="264"/>
            <ac:cxnSpMk id="59" creationId="{74A9EADA-BF14-9715-847E-ED4490558B05}"/>
          </ac:cxnSpMkLst>
        </pc:cxnChg>
        <pc:cxnChg chg="mod">
          <ac:chgData name="Jouri Ghazi" userId="bb17215a-62f0-4515-b7d9-ffd8e9cf1fd0" providerId="ADAL" clId="{A743C607-CEFA-4B1A-9F07-269E1A9CEFF6}" dt="2025-02-07T15:31:52.794" v="2070" actId="1076"/>
          <ac:cxnSpMkLst>
            <pc:docMk/>
            <pc:sldMk cId="60942278" sldId="264"/>
            <ac:cxnSpMk id="60" creationId="{48F86BD5-CE14-98AF-2F9F-B196AD64D194}"/>
          </ac:cxnSpMkLst>
        </pc:cxnChg>
        <pc:cxnChg chg="mod">
          <ac:chgData name="Jouri Ghazi" userId="bb17215a-62f0-4515-b7d9-ffd8e9cf1fd0" providerId="ADAL" clId="{A743C607-CEFA-4B1A-9F07-269E1A9CEFF6}" dt="2025-02-07T15:02:50.003" v="1625" actId="1076"/>
          <ac:cxnSpMkLst>
            <pc:docMk/>
            <pc:sldMk cId="60942278" sldId="264"/>
            <ac:cxnSpMk id="61" creationId="{B53ED7AB-ED81-133F-3E93-5D22396A869B}"/>
          </ac:cxnSpMkLst>
        </pc:cxnChg>
        <pc:cxnChg chg="mod">
          <ac:chgData name="Jouri Ghazi" userId="bb17215a-62f0-4515-b7d9-ffd8e9cf1fd0" providerId="ADAL" clId="{A743C607-CEFA-4B1A-9F07-269E1A9CEFF6}" dt="2025-02-07T15:31:15.519" v="2057" actId="14100"/>
          <ac:cxnSpMkLst>
            <pc:docMk/>
            <pc:sldMk cId="60942278" sldId="264"/>
            <ac:cxnSpMk id="62" creationId="{CEE46640-DB1A-4F39-B2F4-50AAE4405B58}"/>
          </ac:cxnSpMkLst>
        </pc:cxnChg>
        <pc:cxnChg chg="mod">
          <ac:chgData name="Jouri Ghazi" userId="bb17215a-62f0-4515-b7d9-ffd8e9cf1fd0" providerId="ADAL" clId="{A743C607-CEFA-4B1A-9F07-269E1A9CEFF6}" dt="2025-02-07T15:02:50.003" v="1625" actId="1076"/>
          <ac:cxnSpMkLst>
            <pc:docMk/>
            <pc:sldMk cId="60942278" sldId="264"/>
            <ac:cxnSpMk id="63" creationId="{F92049B6-0A5D-32A1-F58B-0446FD060F88}"/>
          </ac:cxnSpMkLst>
        </pc:cxnChg>
        <pc:cxnChg chg="mod">
          <ac:chgData name="Jouri Ghazi" userId="bb17215a-62f0-4515-b7d9-ffd8e9cf1fd0" providerId="ADAL" clId="{A743C607-CEFA-4B1A-9F07-269E1A9CEFF6}" dt="2025-02-06T22:30:18.298" v="774" actId="1076"/>
          <ac:cxnSpMkLst>
            <pc:docMk/>
            <pc:sldMk cId="60942278" sldId="264"/>
            <ac:cxnSpMk id="64" creationId="{A82D9173-49DB-2EF9-6435-7CF65A973B98}"/>
          </ac:cxnSpMkLst>
        </pc:cxnChg>
        <pc:cxnChg chg="mod">
          <ac:chgData name="Jouri Ghazi" userId="bb17215a-62f0-4515-b7d9-ffd8e9cf1fd0" providerId="ADAL" clId="{A743C607-CEFA-4B1A-9F07-269E1A9CEFF6}" dt="2025-02-07T00:59:03.832" v="787" actId="1076"/>
          <ac:cxnSpMkLst>
            <pc:docMk/>
            <pc:sldMk cId="60942278" sldId="264"/>
            <ac:cxnSpMk id="65" creationId="{F6C364FE-FDB1-3AD2-9BF2-903E277B566C}"/>
          </ac:cxnSpMkLst>
        </pc:cxnChg>
        <pc:cxnChg chg="mod">
          <ac:chgData name="Jouri Ghazi" userId="bb17215a-62f0-4515-b7d9-ffd8e9cf1fd0" providerId="ADAL" clId="{A743C607-CEFA-4B1A-9F07-269E1A9CEFF6}" dt="2025-02-07T15:02:50.003" v="1625" actId="1076"/>
          <ac:cxnSpMkLst>
            <pc:docMk/>
            <pc:sldMk cId="60942278" sldId="264"/>
            <ac:cxnSpMk id="66" creationId="{AE511058-EF43-67A2-8B6B-F4C9F35A697A}"/>
          </ac:cxnSpMkLst>
        </pc:cxnChg>
        <pc:cxnChg chg="mod">
          <ac:chgData name="Jouri Ghazi" userId="bb17215a-62f0-4515-b7d9-ffd8e9cf1fd0" providerId="ADAL" clId="{A743C607-CEFA-4B1A-9F07-269E1A9CEFF6}" dt="2025-02-07T15:31:52.794" v="2070" actId="1076"/>
          <ac:cxnSpMkLst>
            <pc:docMk/>
            <pc:sldMk cId="60942278" sldId="264"/>
            <ac:cxnSpMk id="67" creationId="{B72522FE-CF1A-B0F3-C221-CD6AFC2A4336}"/>
          </ac:cxnSpMkLst>
        </pc:cxnChg>
        <pc:cxnChg chg="mod">
          <ac:chgData name="Jouri Ghazi" userId="bb17215a-62f0-4515-b7d9-ffd8e9cf1fd0" providerId="ADAL" clId="{A743C607-CEFA-4B1A-9F07-269E1A9CEFF6}" dt="2025-02-07T15:31:22.034" v="2060" actId="1076"/>
          <ac:cxnSpMkLst>
            <pc:docMk/>
            <pc:sldMk cId="60942278" sldId="264"/>
            <ac:cxnSpMk id="68" creationId="{28BC99BA-F29E-F2C5-20B7-DB0B92D22185}"/>
          </ac:cxnSpMkLst>
        </pc:cxnChg>
        <pc:cxnChg chg="mod">
          <ac:chgData name="Jouri Ghazi" userId="bb17215a-62f0-4515-b7d9-ffd8e9cf1fd0" providerId="ADAL" clId="{A743C607-CEFA-4B1A-9F07-269E1A9CEFF6}" dt="2025-02-07T15:31:22.034" v="2060" actId="1076"/>
          <ac:cxnSpMkLst>
            <pc:docMk/>
            <pc:sldMk cId="60942278" sldId="264"/>
            <ac:cxnSpMk id="69" creationId="{E08E2E3B-AD3A-9D07-B216-3EF22C44C040}"/>
          </ac:cxnSpMkLst>
        </pc:cxnChg>
        <pc:cxnChg chg="mod">
          <ac:chgData name="Jouri Ghazi" userId="bb17215a-62f0-4515-b7d9-ffd8e9cf1fd0" providerId="ADAL" clId="{A743C607-CEFA-4B1A-9F07-269E1A9CEFF6}" dt="2025-02-07T15:31:22.034" v="2060" actId="1076"/>
          <ac:cxnSpMkLst>
            <pc:docMk/>
            <pc:sldMk cId="60942278" sldId="264"/>
            <ac:cxnSpMk id="70" creationId="{D1257D01-DC5D-EBEC-3985-AD8C773D4E66}"/>
          </ac:cxnSpMkLst>
        </pc:cxnChg>
        <pc:cxnChg chg="mod">
          <ac:chgData name="Jouri Ghazi" userId="bb17215a-62f0-4515-b7d9-ffd8e9cf1fd0" providerId="ADAL" clId="{A743C607-CEFA-4B1A-9F07-269E1A9CEFF6}" dt="2025-02-07T15:31:22.034" v="2060" actId="1076"/>
          <ac:cxnSpMkLst>
            <pc:docMk/>
            <pc:sldMk cId="60942278" sldId="264"/>
            <ac:cxnSpMk id="71" creationId="{EE257C00-4B65-5F22-0BC3-A4EFEEFFFAE2}"/>
          </ac:cxnSpMkLst>
        </pc:cxnChg>
        <pc:cxnChg chg="mod">
          <ac:chgData name="Jouri Ghazi" userId="bb17215a-62f0-4515-b7d9-ffd8e9cf1fd0" providerId="ADAL" clId="{A743C607-CEFA-4B1A-9F07-269E1A9CEFF6}" dt="2025-02-07T15:31:52.794" v="2070" actId="1076"/>
          <ac:cxnSpMkLst>
            <pc:docMk/>
            <pc:sldMk cId="60942278" sldId="264"/>
            <ac:cxnSpMk id="72" creationId="{44084EB7-E0CC-D8C9-3427-494AE07C4FDE}"/>
          </ac:cxnSpMkLst>
        </pc:cxnChg>
      </pc:sldChg>
      <pc:sldChg chg="addSp delSp modSp add del mod">
        <pc:chgData name="Jouri Ghazi" userId="bb17215a-62f0-4515-b7d9-ffd8e9cf1fd0" providerId="ADAL" clId="{A743C607-CEFA-4B1A-9F07-269E1A9CEFF6}" dt="2025-02-07T02:11:55.070" v="1048" actId="47"/>
        <pc:sldMkLst>
          <pc:docMk/>
          <pc:sldMk cId="2077328729" sldId="265"/>
        </pc:sldMkLst>
      </pc:sldChg>
      <pc:sldChg chg="add">
        <pc:chgData name="Jouri Ghazi" userId="bb17215a-62f0-4515-b7d9-ffd8e9cf1fd0" providerId="ADAL" clId="{A743C607-CEFA-4B1A-9F07-269E1A9CEFF6}" dt="2025-02-07T02:17:16.914" v="1059"/>
        <pc:sldMkLst>
          <pc:docMk/>
          <pc:sldMk cId="2437959760" sldId="268"/>
        </pc:sldMkLst>
      </pc:sldChg>
      <pc:sldChg chg="add">
        <pc:chgData name="Jouri Ghazi" userId="bb17215a-62f0-4515-b7d9-ffd8e9cf1fd0" providerId="ADAL" clId="{A743C607-CEFA-4B1A-9F07-269E1A9CEFF6}" dt="2025-02-07T02:17:16.914" v="1059"/>
        <pc:sldMkLst>
          <pc:docMk/>
          <pc:sldMk cId="4050003215" sldId="269"/>
        </pc:sldMkLst>
      </pc:sldChg>
      <pc:sldChg chg="add">
        <pc:chgData name="Jouri Ghazi" userId="bb17215a-62f0-4515-b7d9-ffd8e9cf1fd0" providerId="ADAL" clId="{A743C607-CEFA-4B1A-9F07-269E1A9CEFF6}" dt="2025-02-07T02:17:16.914" v="1059"/>
        <pc:sldMkLst>
          <pc:docMk/>
          <pc:sldMk cId="2381888710" sldId="270"/>
        </pc:sldMkLst>
      </pc:sldChg>
      <pc:sldChg chg="add del">
        <pc:chgData name="Jouri Ghazi" userId="bb17215a-62f0-4515-b7d9-ffd8e9cf1fd0" providerId="ADAL" clId="{A743C607-CEFA-4B1A-9F07-269E1A9CEFF6}" dt="2025-02-07T02:17:53.920" v="1061" actId="47"/>
        <pc:sldMkLst>
          <pc:docMk/>
          <pc:sldMk cId="220059875" sldId="276"/>
        </pc:sldMkLst>
      </pc:sldChg>
      <pc:sldChg chg="delSp modSp add mod ord modTransition">
        <pc:chgData name="Jouri Ghazi" userId="bb17215a-62f0-4515-b7d9-ffd8e9cf1fd0" providerId="ADAL" clId="{A743C607-CEFA-4B1A-9F07-269E1A9CEFF6}" dt="2025-02-07T15:50:06.732" v="2282"/>
        <pc:sldMkLst>
          <pc:docMk/>
          <pc:sldMk cId="2227573535" sldId="277"/>
        </pc:sldMkLst>
        <pc:spChg chg="mod">
          <ac:chgData name="Jouri Ghazi" userId="bb17215a-62f0-4515-b7d9-ffd8e9cf1fd0" providerId="ADAL" clId="{A743C607-CEFA-4B1A-9F07-269E1A9CEFF6}" dt="2025-02-07T15:11:47.002" v="1778" actId="1076"/>
          <ac:spMkLst>
            <pc:docMk/>
            <pc:sldMk cId="2227573535" sldId="277"/>
            <ac:spMk id="2" creationId="{3DB9B52E-5ACC-B2AA-A4A7-AD359349572C}"/>
          </ac:spMkLst>
        </pc:spChg>
        <pc:spChg chg="del mod">
          <ac:chgData name="Jouri Ghazi" userId="bb17215a-62f0-4515-b7d9-ffd8e9cf1fd0" providerId="ADAL" clId="{A743C607-CEFA-4B1A-9F07-269E1A9CEFF6}" dt="2025-02-07T15:11:41.796" v="1776" actId="478"/>
          <ac:spMkLst>
            <pc:docMk/>
            <pc:sldMk cId="2227573535" sldId="277"/>
            <ac:spMk id="6" creationId="{2DBBFB0D-9FAF-EFE5-B99A-D0794B097DDD}"/>
          </ac:spMkLst>
        </pc:spChg>
        <pc:spChg chg="del">
          <ac:chgData name="Jouri Ghazi" userId="bb17215a-62f0-4515-b7d9-ffd8e9cf1fd0" providerId="ADAL" clId="{A743C607-CEFA-4B1A-9F07-269E1A9CEFF6}" dt="2025-02-07T15:11:34.001" v="1774" actId="478"/>
          <ac:spMkLst>
            <pc:docMk/>
            <pc:sldMk cId="2227573535" sldId="277"/>
            <ac:spMk id="11" creationId="{762CCCC3-79A8-316E-C274-BB03C3B25670}"/>
          </ac:spMkLst>
        </pc:spChg>
        <pc:spChg chg="del">
          <ac:chgData name="Jouri Ghazi" userId="bb17215a-62f0-4515-b7d9-ffd8e9cf1fd0" providerId="ADAL" clId="{A743C607-CEFA-4B1A-9F07-269E1A9CEFF6}" dt="2025-02-07T15:11:33.288" v="1773" actId="478"/>
          <ac:spMkLst>
            <pc:docMk/>
            <pc:sldMk cId="2227573535" sldId="277"/>
            <ac:spMk id="12" creationId="{992B5706-C4E2-DDBE-8D23-0C17D1C31238}"/>
          </ac:spMkLst>
        </pc:spChg>
      </pc:sldChg>
      <pc:sldChg chg="add ord">
        <pc:chgData name="Jouri Ghazi" userId="bb17215a-62f0-4515-b7d9-ffd8e9cf1fd0" providerId="ADAL" clId="{A743C607-CEFA-4B1A-9F07-269E1A9CEFF6}" dt="2025-02-07T15:12:15.892" v="1781" actId="20578"/>
        <pc:sldMkLst>
          <pc:docMk/>
          <pc:sldMk cId="993885604" sldId="278"/>
        </pc:sldMkLst>
      </pc:sldChg>
      <pc:sldChg chg="new del">
        <pc:chgData name="Jouri Ghazi" userId="bb17215a-62f0-4515-b7d9-ffd8e9cf1fd0" providerId="ADAL" clId="{A743C607-CEFA-4B1A-9F07-269E1A9CEFF6}" dt="2025-02-07T02:32:55.908" v="1096" actId="47"/>
        <pc:sldMkLst>
          <pc:docMk/>
          <pc:sldMk cId="775876707" sldId="279"/>
        </pc:sldMkLst>
      </pc:sldChg>
      <pc:sldChg chg="modSp add mod ord modTransition">
        <pc:chgData name="Jouri Ghazi" userId="bb17215a-62f0-4515-b7d9-ffd8e9cf1fd0" providerId="ADAL" clId="{A743C607-CEFA-4B1A-9F07-269E1A9CEFF6}" dt="2025-02-07T15:50:06.732" v="2282"/>
        <pc:sldMkLst>
          <pc:docMk/>
          <pc:sldMk cId="675203440" sldId="280"/>
        </pc:sldMkLst>
        <pc:spChg chg="mod">
          <ac:chgData name="Jouri Ghazi" userId="bb17215a-62f0-4515-b7d9-ffd8e9cf1fd0" providerId="ADAL" clId="{A743C607-CEFA-4B1A-9F07-269E1A9CEFF6}" dt="2025-02-07T15:05:20.260" v="1629" actId="2711"/>
          <ac:spMkLst>
            <pc:docMk/>
            <pc:sldMk cId="675203440" sldId="280"/>
            <ac:spMk id="2" creationId="{25BF3293-D45A-5415-7A66-F350A96B4D07}"/>
          </ac:spMkLst>
        </pc:spChg>
        <pc:spChg chg="mod">
          <ac:chgData name="Jouri Ghazi" userId="bb17215a-62f0-4515-b7d9-ffd8e9cf1fd0" providerId="ADAL" clId="{A743C607-CEFA-4B1A-9F07-269E1A9CEFF6}" dt="2025-02-07T15:05:16.520" v="1628" actId="2711"/>
          <ac:spMkLst>
            <pc:docMk/>
            <pc:sldMk cId="675203440" sldId="280"/>
            <ac:spMk id="3" creationId="{563B7F7F-2832-6289-3B20-B4631032AEA2}"/>
          </ac:spMkLst>
        </pc:spChg>
      </pc:sldChg>
      <pc:sldChg chg="addSp delSp modSp add del mod ord">
        <pc:chgData name="Jouri Ghazi" userId="bb17215a-62f0-4515-b7d9-ffd8e9cf1fd0" providerId="ADAL" clId="{A743C607-CEFA-4B1A-9F07-269E1A9CEFF6}" dt="2025-02-07T14:46:34.258" v="1528" actId="47"/>
        <pc:sldMkLst>
          <pc:docMk/>
          <pc:sldMk cId="1944470745" sldId="281"/>
        </pc:sldMkLst>
        <pc:spChg chg="mod">
          <ac:chgData name="Jouri Ghazi" userId="bb17215a-62f0-4515-b7d9-ffd8e9cf1fd0" providerId="ADAL" clId="{A743C607-CEFA-4B1A-9F07-269E1A9CEFF6}" dt="2025-02-07T14:37:31.629" v="1149" actId="6549"/>
          <ac:spMkLst>
            <pc:docMk/>
            <pc:sldMk cId="1944470745" sldId="281"/>
            <ac:spMk id="3" creationId="{CBF5BCD2-D1DD-8467-8AB4-47DF9F78D443}"/>
          </ac:spMkLst>
        </pc:spChg>
        <pc:spChg chg="mod">
          <ac:chgData name="Jouri Ghazi" userId="bb17215a-62f0-4515-b7d9-ffd8e9cf1fd0" providerId="ADAL" clId="{A743C607-CEFA-4B1A-9F07-269E1A9CEFF6}" dt="2025-02-07T14:36:29.331" v="1140" actId="1076"/>
          <ac:spMkLst>
            <pc:docMk/>
            <pc:sldMk cId="1944470745" sldId="281"/>
            <ac:spMk id="10" creationId="{426AF8B6-DAB3-565E-3CE8-69CF92F3BFB4}"/>
          </ac:spMkLst>
        </pc:spChg>
        <pc:spChg chg="mod">
          <ac:chgData name="Jouri Ghazi" userId="bb17215a-62f0-4515-b7d9-ffd8e9cf1fd0" providerId="ADAL" clId="{A743C607-CEFA-4B1A-9F07-269E1A9CEFF6}" dt="2025-02-07T14:36:29.331" v="1140" actId="1076"/>
          <ac:spMkLst>
            <pc:docMk/>
            <pc:sldMk cId="1944470745" sldId="281"/>
            <ac:spMk id="13" creationId="{B13C152D-0294-8415-AA78-9B1D99B3064B}"/>
          </ac:spMkLst>
        </pc:spChg>
        <pc:spChg chg="mod">
          <ac:chgData name="Jouri Ghazi" userId="bb17215a-62f0-4515-b7d9-ffd8e9cf1fd0" providerId="ADAL" clId="{A743C607-CEFA-4B1A-9F07-269E1A9CEFF6}" dt="2025-02-07T14:36:29.331" v="1140" actId="1076"/>
          <ac:spMkLst>
            <pc:docMk/>
            <pc:sldMk cId="1944470745" sldId="281"/>
            <ac:spMk id="14" creationId="{F4E2BA7D-A922-7EF3-7F01-501B3CEFA6BD}"/>
          </ac:spMkLst>
        </pc:spChg>
        <pc:spChg chg="mod">
          <ac:chgData name="Jouri Ghazi" userId="bb17215a-62f0-4515-b7d9-ffd8e9cf1fd0" providerId="ADAL" clId="{A743C607-CEFA-4B1A-9F07-269E1A9CEFF6}" dt="2025-02-07T14:36:58.152" v="1145" actId="1076"/>
          <ac:spMkLst>
            <pc:docMk/>
            <pc:sldMk cId="1944470745" sldId="281"/>
            <ac:spMk id="16" creationId="{2C623F3B-58AA-C639-6AC6-81E3528D6F2D}"/>
          </ac:spMkLst>
        </pc:spChg>
        <pc:spChg chg="mod">
          <ac:chgData name="Jouri Ghazi" userId="bb17215a-62f0-4515-b7d9-ffd8e9cf1fd0" providerId="ADAL" clId="{A743C607-CEFA-4B1A-9F07-269E1A9CEFF6}" dt="2025-02-07T14:36:29.331" v="1140" actId="1076"/>
          <ac:spMkLst>
            <pc:docMk/>
            <pc:sldMk cId="1944470745" sldId="281"/>
            <ac:spMk id="17" creationId="{4DA34063-4EDB-35D8-6EE8-E5B907FD2D79}"/>
          </ac:spMkLst>
        </pc:spChg>
        <pc:spChg chg="mod">
          <ac:chgData name="Jouri Ghazi" userId="bb17215a-62f0-4515-b7d9-ffd8e9cf1fd0" providerId="ADAL" clId="{A743C607-CEFA-4B1A-9F07-269E1A9CEFF6}" dt="2025-02-07T14:36:29.331" v="1140" actId="1076"/>
          <ac:spMkLst>
            <pc:docMk/>
            <pc:sldMk cId="1944470745" sldId="281"/>
            <ac:spMk id="18" creationId="{CECE58F7-0808-9C62-F054-CCDA8CB2CDED}"/>
          </ac:spMkLst>
        </pc:spChg>
        <pc:spChg chg="mod">
          <ac:chgData name="Jouri Ghazi" userId="bb17215a-62f0-4515-b7d9-ffd8e9cf1fd0" providerId="ADAL" clId="{A743C607-CEFA-4B1A-9F07-269E1A9CEFF6}" dt="2025-02-07T14:36:29.331" v="1140" actId="1076"/>
          <ac:spMkLst>
            <pc:docMk/>
            <pc:sldMk cId="1944470745" sldId="281"/>
            <ac:spMk id="19" creationId="{BD640E2F-3DBA-5754-B349-8AAA7BA2890D}"/>
          </ac:spMkLst>
        </pc:spChg>
        <pc:spChg chg="mod">
          <ac:chgData name="Jouri Ghazi" userId="bb17215a-62f0-4515-b7d9-ffd8e9cf1fd0" providerId="ADAL" clId="{A743C607-CEFA-4B1A-9F07-269E1A9CEFF6}" dt="2025-02-07T14:36:29.331" v="1140" actId="1076"/>
          <ac:spMkLst>
            <pc:docMk/>
            <pc:sldMk cId="1944470745" sldId="281"/>
            <ac:spMk id="20" creationId="{83FCBF81-D560-5E8C-36A2-F561842490C5}"/>
          </ac:spMkLst>
        </pc:spChg>
        <pc:spChg chg="mod">
          <ac:chgData name="Jouri Ghazi" userId="bb17215a-62f0-4515-b7d9-ffd8e9cf1fd0" providerId="ADAL" clId="{A743C607-CEFA-4B1A-9F07-269E1A9CEFF6}" dt="2025-02-07T14:36:29.331" v="1140" actId="1076"/>
          <ac:spMkLst>
            <pc:docMk/>
            <pc:sldMk cId="1944470745" sldId="281"/>
            <ac:spMk id="21" creationId="{3C9398B7-2C54-48E1-F7C2-6B55EB2ADBAB}"/>
          </ac:spMkLst>
        </pc:spChg>
        <pc:spChg chg="mod">
          <ac:chgData name="Jouri Ghazi" userId="bb17215a-62f0-4515-b7d9-ffd8e9cf1fd0" providerId="ADAL" clId="{A743C607-CEFA-4B1A-9F07-269E1A9CEFF6}" dt="2025-02-07T14:36:29.331" v="1140" actId="1076"/>
          <ac:spMkLst>
            <pc:docMk/>
            <pc:sldMk cId="1944470745" sldId="281"/>
            <ac:spMk id="23" creationId="{6CF8F4FF-A5E4-56C2-4D2F-74C7110B5DCB}"/>
          </ac:spMkLst>
        </pc:spChg>
        <pc:grpChg chg="del mod">
          <ac:chgData name="Jouri Ghazi" userId="bb17215a-62f0-4515-b7d9-ffd8e9cf1fd0" providerId="ADAL" clId="{A743C607-CEFA-4B1A-9F07-269E1A9CEFF6}" dt="2025-02-07T14:37:27.585" v="1148" actId="21"/>
          <ac:grpSpMkLst>
            <pc:docMk/>
            <pc:sldMk cId="1944470745" sldId="281"/>
            <ac:grpSpMk id="4" creationId="{91A3A4C3-16DB-57AF-3039-478247A96BC8}"/>
          </ac:grpSpMkLst>
        </pc:grpChg>
      </pc:sldChg>
      <pc:sldChg chg="addSp delSp modSp add mod modTransition">
        <pc:chgData name="Jouri Ghazi" userId="bb17215a-62f0-4515-b7d9-ffd8e9cf1fd0" providerId="ADAL" clId="{A743C607-CEFA-4B1A-9F07-269E1A9CEFF6}" dt="2025-02-07T15:50:06.732" v="2282"/>
        <pc:sldMkLst>
          <pc:docMk/>
          <pc:sldMk cId="135965018" sldId="282"/>
        </pc:sldMkLst>
        <pc:spChg chg="mod">
          <ac:chgData name="Jouri Ghazi" userId="bb17215a-62f0-4515-b7d9-ffd8e9cf1fd0" providerId="ADAL" clId="{A743C607-CEFA-4B1A-9F07-269E1A9CEFF6}" dt="2025-02-07T14:46:59.194" v="1595" actId="20577"/>
          <ac:spMkLst>
            <pc:docMk/>
            <pc:sldMk cId="135965018" sldId="282"/>
            <ac:spMk id="6" creationId="{E2CB6332-4BD5-F932-0C40-84151E2E9D0C}"/>
          </ac:spMkLst>
        </pc:spChg>
        <pc:graphicFrameChg chg="add del mod">
          <ac:chgData name="Jouri Ghazi" userId="bb17215a-62f0-4515-b7d9-ffd8e9cf1fd0" providerId="ADAL" clId="{A743C607-CEFA-4B1A-9F07-269E1A9CEFF6}" dt="2025-02-07T15:48:40.734" v="2281" actId="478"/>
          <ac:graphicFrameMkLst>
            <pc:docMk/>
            <pc:sldMk cId="135965018" sldId="282"/>
            <ac:graphicFrameMk id="2" creationId="{BCE01960-1EB8-F1EE-671F-2FEC38A09735}"/>
          </ac:graphicFrameMkLst>
        </pc:graphicFrameChg>
      </pc:sldChg>
      <pc:sldChg chg="addSp modSp add mod modTransition">
        <pc:chgData name="Jouri Ghazi" userId="bb17215a-62f0-4515-b7d9-ffd8e9cf1fd0" providerId="ADAL" clId="{A743C607-CEFA-4B1A-9F07-269E1A9CEFF6}" dt="2025-02-07T15:50:06.732" v="2282"/>
        <pc:sldMkLst>
          <pc:docMk/>
          <pc:sldMk cId="2924508768" sldId="283"/>
        </pc:sldMkLst>
        <pc:spChg chg="add mod">
          <ac:chgData name="Jouri Ghazi" userId="bb17215a-62f0-4515-b7d9-ffd8e9cf1fd0" providerId="ADAL" clId="{A743C607-CEFA-4B1A-9F07-269E1A9CEFF6}" dt="2025-02-07T14:46:31.740" v="1527" actId="1076"/>
          <ac:spMkLst>
            <pc:docMk/>
            <pc:sldMk cId="2924508768" sldId="283"/>
            <ac:spMk id="2" creationId="{F92B76CB-AD9F-E54A-BB6E-693AEDEECFCE}"/>
          </ac:spMkLst>
        </pc:spChg>
        <pc:spChg chg="add mod">
          <ac:chgData name="Jouri Ghazi" userId="bb17215a-62f0-4515-b7d9-ffd8e9cf1fd0" providerId="ADAL" clId="{A743C607-CEFA-4B1A-9F07-269E1A9CEFF6}" dt="2025-02-07T14:46:31.740" v="1527" actId="1076"/>
          <ac:spMkLst>
            <pc:docMk/>
            <pc:sldMk cId="2924508768" sldId="283"/>
            <ac:spMk id="3" creationId="{B6FFB7AB-31AE-7859-3190-7713E00335DF}"/>
          </ac:spMkLst>
        </pc:spChg>
      </pc:sldChg>
      <pc:sldChg chg="addSp delSp modSp new mod modTransition">
        <pc:chgData name="Jouri Ghazi" userId="bb17215a-62f0-4515-b7d9-ffd8e9cf1fd0" providerId="ADAL" clId="{A743C607-CEFA-4B1A-9F07-269E1A9CEFF6}" dt="2025-02-07T16:15:11.181" v="2326" actId="20577"/>
        <pc:sldMkLst>
          <pc:docMk/>
          <pc:sldMk cId="565789081" sldId="284"/>
        </pc:sldMkLst>
        <pc:spChg chg="del">
          <ac:chgData name="Jouri Ghazi" userId="bb17215a-62f0-4515-b7d9-ffd8e9cf1fd0" providerId="ADAL" clId="{A743C607-CEFA-4B1A-9F07-269E1A9CEFF6}" dt="2025-02-07T14:38:16.622" v="1154" actId="478"/>
          <ac:spMkLst>
            <pc:docMk/>
            <pc:sldMk cId="565789081" sldId="284"/>
            <ac:spMk id="2" creationId="{202FB066-483A-FDB1-B0AD-50CD3F6411DB}"/>
          </ac:spMkLst>
        </pc:spChg>
        <pc:spChg chg="del">
          <ac:chgData name="Jouri Ghazi" userId="bb17215a-62f0-4515-b7d9-ffd8e9cf1fd0" providerId="ADAL" clId="{A743C607-CEFA-4B1A-9F07-269E1A9CEFF6}" dt="2025-02-07T14:37:44.474" v="1151" actId="478"/>
          <ac:spMkLst>
            <pc:docMk/>
            <pc:sldMk cId="565789081" sldId="284"/>
            <ac:spMk id="3" creationId="{975A7364-B351-7B5A-65DF-0883D5FEA77E}"/>
          </ac:spMkLst>
        </pc:spChg>
        <pc:spChg chg="mod">
          <ac:chgData name="Jouri Ghazi" userId="bb17215a-62f0-4515-b7d9-ffd8e9cf1fd0" providerId="ADAL" clId="{A743C607-CEFA-4B1A-9F07-269E1A9CEFF6}" dt="2025-02-07T16:14:57.386" v="2309" actId="1076"/>
          <ac:spMkLst>
            <pc:docMk/>
            <pc:sldMk cId="565789081" sldId="284"/>
            <ac:spMk id="5" creationId="{28D26938-3783-AD5A-68A5-E00C7EA942D8}"/>
          </ac:spMkLst>
        </pc:spChg>
        <pc:spChg chg="mod">
          <ac:chgData name="Jouri Ghazi" userId="bb17215a-62f0-4515-b7d9-ffd8e9cf1fd0" providerId="ADAL" clId="{A743C607-CEFA-4B1A-9F07-269E1A9CEFF6}" dt="2025-02-07T16:14:57.386" v="2309" actId="1076"/>
          <ac:spMkLst>
            <pc:docMk/>
            <pc:sldMk cId="565789081" sldId="284"/>
            <ac:spMk id="10" creationId="{426AF8B6-DAB3-565E-3CE8-69CF92F3BFB4}"/>
          </ac:spMkLst>
        </pc:spChg>
        <pc:spChg chg="mod">
          <ac:chgData name="Jouri Ghazi" userId="bb17215a-62f0-4515-b7d9-ffd8e9cf1fd0" providerId="ADAL" clId="{A743C607-CEFA-4B1A-9F07-269E1A9CEFF6}" dt="2025-02-07T15:44:22.314" v="2271" actId="1076"/>
          <ac:spMkLst>
            <pc:docMk/>
            <pc:sldMk cId="565789081" sldId="284"/>
            <ac:spMk id="11" creationId="{238B7D72-FB7E-4C3C-9764-9ADA456AD6AF}"/>
          </ac:spMkLst>
        </pc:spChg>
        <pc:spChg chg="mod">
          <ac:chgData name="Jouri Ghazi" userId="bb17215a-62f0-4515-b7d9-ffd8e9cf1fd0" providerId="ADAL" clId="{A743C607-CEFA-4B1A-9F07-269E1A9CEFF6}" dt="2025-02-07T16:14:57.386" v="2309" actId="1076"/>
          <ac:spMkLst>
            <pc:docMk/>
            <pc:sldMk cId="565789081" sldId="284"/>
            <ac:spMk id="12" creationId="{7B3BD85E-9F04-746B-D7F2-E25C16BCE1BD}"/>
          </ac:spMkLst>
        </pc:spChg>
        <pc:spChg chg="mod">
          <ac:chgData name="Jouri Ghazi" userId="bb17215a-62f0-4515-b7d9-ffd8e9cf1fd0" providerId="ADAL" clId="{A743C607-CEFA-4B1A-9F07-269E1A9CEFF6}" dt="2025-02-07T16:14:57.386" v="2309" actId="1076"/>
          <ac:spMkLst>
            <pc:docMk/>
            <pc:sldMk cId="565789081" sldId="284"/>
            <ac:spMk id="13" creationId="{B13C152D-0294-8415-AA78-9B1D99B3064B}"/>
          </ac:spMkLst>
        </pc:spChg>
        <pc:spChg chg="mod">
          <ac:chgData name="Jouri Ghazi" userId="bb17215a-62f0-4515-b7d9-ffd8e9cf1fd0" providerId="ADAL" clId="{A743C607-CEFA-4B1A-9F07-269E1A9CEFF6}" dt="2025-02-07T16:14:57.386" v="2309" actId="1076"/>
          <ac:spMkLst>
            <pc:docMk/>
            <pc:sldMk cId="565789081" sldId="284"/>
            <ac:spMk id="14" creationId="{F4E2BA7D-A922-7EF3-7F01-501B3CEFA6BD}"/>
          </ac:spMkLst>
        </pc:spChg>
        <pc:spChg chg="add del mod">
          <ac:chgData name="Jouri Ghazi" userId="bb17215a-62f0-4515-b7d9-ffd8e9cf1fd0" providerId="ADAL" clId="{A743C607-CEFA-4B1A-9F07-269E1A9CEFF6}" dt="2025-02-07T16:14:57.386" v="2309" actId="1076"/>
          <ac:spMkLst>
            <pc:docMk/>
            <pc:sldMk cId="565789081" sldId="284"/>
            <ac:spMk id="15" creationId="{A6D02EE6-AA64-1653-AD88-6B989617B6C5}"/>
          </ac:spMkLst>
        </pc:spChg>
        <pc:spChg chg="add del">
          <ac:chgData name="Jouri Ghazi" userId="bb17215a-62f0-4515-b7d9-ffd8e9cf1fd0" providerId="ADAL" clId="{A743C607-CEFA-4B1A-9F07-269E1A9CEFF6}" dt="2025-02-07T14:38:48.650" v="1160" actId="478"/>
          <ac:spMkLst>
            <pc:docMk/>
            <pc:sldMk cId="565789081" sldId="284"/>
            <ac:spMk id="16" creationId="{2C623F3B-58AA-C639-6AC6-81E3528D6F2D}"/>
          </ac:spMkLst>
        </pc:spChg>
        <pc:spChg chg="mod">
          <ac:chgData name="Jouri Ghazi" userId="bb17215a-62f0-4515-b7d9-ffd8e9cf1fd0" providerId="ADAL" clId="{A743C607-CEFA-4B1A-9F07-269E1A9CEFF6}" dt="2025-02-07T16:14:57.386" v="2309" actId="1076"/>
          <ac:spMkLst>
            <pc:docMk/>
            <pc:sldMk cId="565789081" sldId="284"/>
            <ac:spMk id="17" creationId="{4DA34063-4EDB-35D8-6EE8-E5B907FD2D79}"/>
          </ac:spMkLst>
        </pc:spChg>
        <pc:spChg chg="mod">
          <ac:chgData name="Jouri Ghazi" userId="bb17215a-62f0-4515-b7d9-ffd8e9cf1fd0" providerId="ADAL" clId="{A743C607-CEFA-4B1A-9F07-269E1A9CEFF6}" dt="2025-02-07T16:14:57.386" v="2309" actId="1076"/>
          <ac:spMkLst>
            <pc:docMk/>
            <pc:sldMk cId="565789081" sldId="284"/>
            <ac:spMk id="20" creationId="{83FCBF81-D560-5E8C-36A2-F561842490C5}"/>
          </ac:spMkLst>
        </pc:spChg>
        <pc:spChg chg="mod">
          <ac:chgData name="Jouri Ghazi" userId="bb17215a-62f0-4515-b7d9-ffd8e9cf1fd0" providerId="ADAL" clId="{A743C607-CEFA-4B1A-9F07-269E1A9CEFF6}" dt="2025-02-07T15:44:22.314" v="2271" actId="1076"/>
          <ac:spMkLst>
            <pc:docMk/>
            <pc:sldMk cId="565789081" sldId="284"/>
            <ac:spMk id="22" creationId="{462439F9-A188-14FB-8E40-C3058AC7685A}"/>
          </ac:spMkLst>
        </pc:spChg>
        <pc:spChg chg="add mod">
          <ac:chgData name="Jouri Ghazi" userId="bb17215a-62f0-4515-b7d9-ffd8e9cf1fd0" providerId="ADAL" clId="{A743C607-CEFA-4B1A-9F07-269E1A9CEFF6}" dt="2025-02-07T16:14:57.386" v="2309" actId="1076"/>
          <ac:spMkLst>
            <pc:docMk/>
            <pc:sldMk cId="565789081" sldId="284"/>
            <ac:spMk id="47" creationId="{E0547ACB-30D3-E51F-C5D4-BC06EDBEAE3B}"/>
          </ac:spMkLst>
        </pc:spChg>
        <pc:spChg chg="mod">
          <ac:chgData name="Jouri Ghazi" userId="bb17215a-62f0-4515-b7d9-ffd8e9cf1fd0" providerId="ADAL" clId="{A743C607-CEFA-4B1A-9F07-269E1A9CEFF6}" dt="2025-02-07T14:38:29.679" v="1158"/>
          <ac:spMkLst>
            <pc:docMk/>
            <pc:sldMk cId="565789081" sldId="284"/>
            <ac:spMk id="51" creationId="{CE525308-BF7C-06FF-391B-7B76FA7B7B25}"/>
          </ac:spMkLst>
        </pc:spChg>
        <pc:spChg chg="add mod">
          <ac:chgData name="Jouri Ghazi" userId="bb17215a-62f0-4515-b7d9-ffd8e9cf1fd0" providerId="ADAL" clId="{A743C607-CEFA-4B1A-9F07-269E1A9CEFF6}" dt="2025-02-07T16:14:57.386" v="2309" actId="1076"/>
          <ac:spMkLst>
            <pc:docMk/>
            <pc:sldMk cId="565789081" sldId="284"/>
            <ac:spMk id="52" creationId="{D554668A-C555-90B3-C75C-37530F99172D}"/>
          </ac:spMkLst>
        </pc:spChg>
        <pc:spChg chg="mod">
          <ac:chgData name="Jouri Ghazi" userId="bb17215a-62f0-4515-b7d9-ffd8e9cf1fd0" providerId="ADAL" clId="{A743C607-CEFA-4B1A-9F07-269E1A9CEFF6}" dt="2025-02-07T15:03:28.494" v="1627" actId="20577"/>
          <ac:spMkLst>
            <pc:docMk/>
            <pc:sldMk cId="565789081" sldId="284"/>
            <ac:spMk id="53" creationId="{CB71518F-57C7-6B3D-BF55-2942688D3B5C}"/>
          </ac:spMkLst>
        </pc:spChg>
        <pc:spChg chg="add mod">
          <ac:chgData name="Jouri Ghazi" userId="bb17215a-62f0-4515-b7d9-ffd8e9cf1fd0" providerId="ADAL" clId="{A743C607-CEFA-4B1A-9F07-269E1A9CEFF6}" dt="2025-02-07T16:15:11.181" v="2326" actId="20577"/>
          <ac:spMkLst>
            <pc:docMk/>
            <pc:sldMk cId="565789081" sldId="284"/>
            <ac:spMk id="54" creationId="{210FA59F-C3B9-0B80-F177-6AD70E81B029}"/>
          </ac:spMkLst>
        </pc:spChg>
        <pc:grpChg chg="add del">
          <ac:chgData name="Jouri Ghazi" userId="bb17215a-62f0-4515-b7d9-ffd8e9cf1fd0" providerId="ADAL" clId="{A743C607-CEFA-4B1A-9F07-269E1A9CEFF6}" dt="2025-02-07T14:38:48.650" v="1160" actId="478"/>
          <ac:grpSpMkLst>
            <pc:docMk/>
            <pc:sldMk cId="565789081" sldId="284"/>
            <ac:grpSpMk id="8" creationId="{51B34EF1-78B8-90FA-83A5-CA5B94FBBEBA}"/>
          </ac:grpSpMkLst>
        </pc:grpChg>
        <pc:grpChg chg="add mod">
          <ac:chgData name="Jouri Ghazi" userId="bb17215a-62f0-4515-b7d9-ffd8e9cf1fd0" providerId="ADAL" clId="{A743C607-CEFA-4B1A-9F07-269E1A9CEFF6}" dt="2025-02-07T14:39:03.941" v="1163" actId="1076"/>
          <ac:grpSpMkLst>
            <pc:docMk/>
            <pc:sldMk cId="565789081" sldId="284"/>
            <ac:grpSpMk id="34" creationId="{6474261F-A2C5-B56B-838F-E1099A5B7498}"/>
          </ac:grpSpMkLst>
        </pc:grpChg>
        <pc:grpChg chg="add mod">
          <ac:chgData name="Jouri Ghazi" userId="bb17215a-62f0-4515-b7d9-ffd8e9cf1fd0" providerId="ADAL" clId="{A743C607-CEFA-4B1A-9F07-269E1A9CEFF6}" dt="2025-02-07T14:39:03.941" v="1163" actId="1076"/>
          <ac:grpSpMkLst>
            <pc:docMk/>
            <pc:sldMk cId="565789081" sldId="284"/>
            <ac:grpSpMk id="48" creationId="{C35E9692-2A90-D094-39A5-C12D8FAB9BC1}"/>
          </ac:grpSpMkLst>
        </pc:grpChg>
        <pc:picChg chg="add del mod">
          <ac:chgData name="Jouri Ghazi" userId="bb17215a-62f0-4515-b7d9-ffd8e9cf1fd0" providerId="ADAL" clId="{A743C607-CEFA-4B1A-9F07-269E1A9CEFF6}" dt="2025-02-07T14:38:48.650" v="1160" actId="478"/>
          <ac:picMkLst>
            <pc:docMk/>
            <pc:sldMk cId="565789081" sldId="284"/>
            <ac:picMk id="27" creationId="{FA078200-03C6-AACB-2435-82BAB4B2F5A4}"/>
          </ac:picMkLst>
        </pc:picChg>
        <pc:picChg chg="add del mod">
          <ac:chgData name="Jouri Ghazi" userId="bb17215a-62f0-4515-b7d9-ffd8e9cf1fd0" providerId="ADAL" clId="{A743C607-CEFA-4B1A-9F07-269E1A9CEFF6}" dt="2025-02-07T14:38:48.650" v="1160" actId="478"/>
          <ac:picMkLst>
            <pc:docMk/>
            <pc:sldMk cId="565789081" sldId="284"/>
            <ac:picMk id="28" creationId="{0F38E3FD-32A0-5D64-2CDF-720609549605}"/>
          </ac:picMkLst>
        </pc:picChg>
        <pc:picChg chg="add del">
          <ac:chgData name="Jouri Ghazi" userId="bb17215a-62f0-4515-b7d9-ffd8e9cf1fd0" providerId="ADAL" clId="{A743C607-CEFA-4B1A-9F07-269E1A9CEFF6}" dt="2025-02-07T14:38:48.650" v="1160" actId="478"/>
          <ac:picMkLst>
            <pc:docMk/>
            <pc:sldMk cId="565789081" sldId="284"/>
            <ac:picMk id="29" creationId="{41EEC539-8235-0E24-6CA6-0D81803D88DC}"/>
          </ac:picMkLst>
        </pc:picChg>
        <pc:picChg chg="add mod">
          <ac:chgData name="Jouri Ghazi" userId="bb17215a-62f0-4515-b7d9-ffd8e9cf1fd0" providerId="ADAL" clId="{A743C607-CEFA-4B1A-9F07-269E1A9CEFF6}" dt="2025-02-07T15:02:03.442" v="1616" actId="1076"/>
          <ac:picMkLst>
            <pc:docMk/>
            <pc:sldMk cId="565789081" sldId="284"/>
            <ac:picMk id="33" creationId="{B5F36B0A-06B3-8511-55C7-E7095A406608}"/>
          </ac:picMkLst>
        </pc:picChg>
        <pc:cxnChg chg="mod">
          <ac:chgData name="Jouri Ghazi" userId="bb17215a-62f0-4515-b7d9-ffd8e9cf1fd0" providerId="ADAL" clId="{A743C607-CEFA-4B1A-9F07-269E1A9CEFF6}" dt="2025-02-07T14:38:29.679" v="1158"/>
          <ac:cxnSpMkLst>
            <pc:docMk/>
            <pc:sldMk cId="565789081" sldId="284"/>
            <ac:cxnSpMk id="38" creationId="{18441DC6-5363-B489-AD06-9E096669B863}"/>
          </ac:cxnSpMkLst>
        </pc:cxnChg>
        <pc:cxnChg chg="mod">
          <ac:chgData name="Jouri Ghazi" userId="bb17215a-62f0-4515-b7d9-ffd8e9cf1fd0" providerId="ADAL" clId="{A743C607-CEFA-4B1A-9F07-269E1A9CEFF6}" dt="2025-02-07T14:38:29.679" v="1158"/>
          <ac:cxnSpMkLst>
            <pc:docMk/>
            <pc:sldMk cId="565789081" sldId="284"/>
            <ac:cxnSpMk id="40" creationId="{60AB5315-62A0-E820-8F6A-DB84C5721318}"/>
          </ac:cxnSpMkLst>
        </pc:cxnChg>
        <pc:cxnChg chg="mod">
          <ac:chgData name="Jouri Ghazi" userId="bb17215a-62f0-4515-b7d9-ffd8e9cf1fd0" providerId="ADAL" clId="{A743C607-CEFA-4B1A-9F07-269E1A9CEFF6}" dt="2025-02-07T14:38:29.679" v="1158"/>
          <ac:cxnSpMkLst>
            <pc:docMk/>
            <pc:sldMk cId="565789081" sldId="284"/>
            <ac:cxnSpMk id="41" creationId="{35A179DE-EF12-9650-3734-56CDB72EAF1E}"/>
          </ac:cxnSpMkLst>
        </pc:cxnChg>
        <pc:cxnChg chg="mod">
          <ac:chgData name="Jouri Ghazi" userId="bb17215a-62f0-4515-b7d9-ffd8e9cf1fd0" providerId="ADAL" clId="{A743C607-CEFA-4B1A-9F07-269E1A9CEFF6}" dt="2025-02-07T14:38:29.679" v="1158"/>
          <ac:cxnSpMkLst>
            <pc:docMk/>
            <pc:sldMk cId="565789081" sldId="284"/>
            <ac:cxnSpMk id="45" creationId="{78AB313B-BEAD-06E4-6A73-29C1DBB29571}"/>
          </ac:cxnSpMkLst>
        </pc:cxnChg>
      </pc:sldChg>
      <pc:sldChg chg="addSp modSp add mod">
        <pc:chgData name="Jouri Ghazi" userId="bb17215a-62f0-4515-b7d9-ffd8e9cf1fd0" providerId="ADAL" clId="{A743C607-CEFA-4B1A-9F07-269E1A9CEFF6}" dt="2025-02-07T15:12:27.195" v="1784" actId="167"/>
        <pc:sldMkLst>
          <pc:docMk/>
          <pc:sldMk cId="3156968447" sldId="285"/>
        </pc:sldMkLst>
        <pc:spChg chg="add mod ord">
          <ac:chgData name="Jouri Ghazi" userId="bb17215a-62f0-4515-b7d9-ffd8e9cf1fd0" providerId="ADAL" clId="{A743C607-CEFA-4B1A-9F07-269E1A9CEFF6}" dt="2025-02-07T15:12:27.195" v="1784" actId="167"/>
          <ac:spMkLst>
            <pc:docMk/>
            <pc:sldMk cId="3156968447" sldId="285"/>
            <ac:spMk id="4" creationId="{26C706CE-0255-20DA-C2BE-97F5CD289044}"/>
          </ac:spMkLst>
        </pc:spChg>
      </pc:sldChg>
      <pc:sldChg chg="addSp delSp modSp new mod modTransition modAnim">
        <pc:chgData name="Jouri Ghazi" userId="bb17215a-62f0-4515-b7d9-ffd8e9cf1fd0" providerId="ADAL" clId="{A743C607-CEFA-4B1A-9F07-269E1A9CEFF6}" dt="2025-02-07T16:08:29.563" v="2307" actId="1076"/>
        <pc:sldMkLst>
          <pc:docMk/>
          <pc:sldMk cId="2321619799" sldId="286"/>
        </pc:sldMkLst>
        <pc:spChg chg="add del mod">
          <ac:chgData name="Jouri Ghazi" userId="bb17215a-62f0-4515-b7d9-ffd8e9cf1fd0" providerId="ADAL" clId="{A743C607-CEFA-4B1A-9F07-269E1A9CEFF6}" dt="2025-02-07T15:19:21.434" v="1873" actId="20577"/>
          <ac:spMkLst>
            <pc:docMk/>
            <pc:sldMk cId="2321619799" sldId="286"/>
            <ac:spMk id="2" creationId="{E396716F-06F7-504D-0917-51D75B9F3076}"/>
          </ac:spMkLst>
        </pc:spChg>
        <pc:spChg chg="del">
          <ac:chgData name="Jouri Ghazi" userId="bb17215a-62f0-4515-b7d9-ffd8e9cf1fd0" providerId="ADAL" clId="{A743C607-CEFA-4B1A-9F07-269E1A9CEFF6}" dt="2025-02-07T15:19:25.110" v="1874" actId="478"/>
          <ac:spMkLst>
            <pc:docMk/>
            <pc:sldMk cId="2321619799" sldId="286"/>
            <ac:spMk id="3" creationId="{99B8AC24-927F-E93C-1EFA-3E3B0839BFED}"/>
          </ac:spMkLst>
        </pc:spChg>
        <pc:spChg chg="add mod">
          <ac:chgData name="Jouri Ghazi" userId="bb17215a-62f0-4515-b7d9-ffd8e9cf1fd0" providerId="ADAL" clId="{A743C607-CEFA-4B1A-9F07-269E1A9CEFF6}" dt="2025-02-07T15:19:16.855" v="1855"/>
          <ac:spMkLst>
            <pc:docMk/>
            <pc:sldMk cId="2321619799" sldId="286"/>
            <ac:spMk id="4" creationId="{FD86CBC0-964E-CCF8-9A2E-0E4B70281BEB}"/>
          </ac:spMkLst>
        </pc:spChg>
        <pc:spChg chg="add mod">
          <ac:chgData name="Jouri Ghazi" userId="bb17215a-62f0-4515-b7d9-ffd8e9cf1fd0" providerId="ADAL" clId="{A743C607-CEFA-4B1A-9F07-269E1A9CEFF6}" dt="2025-02-07T16:07:45.058" v="2301" actId="1076"/>
          <ac:spMkLst>
            <pc:docMk/>
            <pc:sldMk cId="2321619799" sldId="286"/>
            <ac:spMk id="12" creationId="{D03FF194-4F4E-A699-8BA9-961E320C3342}"/>
          </ac:spMkLst>
        </pc:spChg>
        <pc:spChg chg="add mod">
          <ac:chgData name="Jouri Ghazi" userId="bb17215a-62f0-4515-b7d9-ffd8e9cf1fd0" providerId="ADAL" clId="{A743C607-CEFA-4B1A-9F07-269E1A9CEFF6}" dt="2025-02-07T16:06:10.820" v="2293" actId="1076"/>
          <ac:spMkLst>
            <pc:docMk/>
            <pc:sldMk cId="2321619799" sldId="286"/>
            <ac:spMk id="13" creationId="{8EF1ED46-CE13-DF9E-0431-E55460D2EDB5}"/>
          </ac:spMkLst>
        </pc:spChg>
        <pc:spChg chg="add mod">
          <ac:chgData name="Jouri Ghazi" userId="bb17215a-62f0-4515-b7d9-ffd8e9cf1fd0" providerId="ADAL" clId="{A743C607-CEFA-4B1A-9F07-269E1A9CEFF6}" dt="2025-02-07T16:06:23.180" v="2297" actId="14100"/>
          <ac:spMkLst>
            <pc:docMk/>
            <pc:sldMk cId="2321619799" sldId="286"/>
            <ac:spMk id="14" creationId="{2109A982-4EDD-687C-5116-DD69A9F0FBF2}"/>
          </ac:spMkLst>
        </pc:spChg>
        <pc:spChg chg="add mod">
          <ac:chgData name="Jouri Ghazi" userId="bb17215a-62f0-4515-b7d9-ffd8e9cf1fd0" providerId="ADAL" clId="{A743C607-CEFA-4B1A-9F07-269E1A9CEFF6}" dt="2025-02-07T16:06:18.103" v="2295" actId="1076"/>
          <ac:spMkLst>
            <pc:docMk/>
            <pc:sldMk cId="2321619799" sldId="286"/>
            <ac:spMk id="15" creationId="{75B0A171-C652-2309-2E44-3A632B7A518F}"/>
          </ac:spMkLst>
        </pc:spChg>
        <pc:picChg chg="mod">
          <ac:chgData name="Jouri Ghazi" userId="bb17215a-62f0-4515-b7d9-ffd8e9cf1fd0" providerId="ADAL" clId="{A743C607-CEFA-4B1A-9F07-269E1A9CEFF6}" dt="2025-02-07T16:08:29.563" v="2307" actId="1076"/>
          <ac:picMkLst>
            <pc:docMk/>
            <pc:sldMk cId="2321619799" sldId="286"/>
            <ac:picMk id="4" creationId="{056BA313-6C6D-35FF-C746-1D4660639F5E}"/>
          </ac:picMkLst>
        </pc:picChg>
        <pc:picChg chg="add mod ord modCrop">
          <ac:chgData name="Jouri Ghazi" userId="bb17215a-62f0-4515-b7d9-ffd8e9cf1fd0" providerId="ADAL" clId="{A743C607-CEFA-4B1A-9F07-269E1A9CEFF6}" dt="2025-02-07T16:06:03.554" v="2291" actId="1076"/>
          <ac:picMkLst>
            <pc:docMk/>
            <pc:sldMk cId="2321619799" sldId="286"/>
            <ac:picMk id="6" creationId="{E79819FA-7F5C-CDB0-2EC7-425D7DB3D8B3}"/>
          </ac:picMkLst>
        </pc:picChg>
        <pc:picChg chg="add del mod modCrop">
          <ac:chgData name="Jouri Ghazi" userId="bb17215a-62f0-4515-b7d9-ffd8e9cf1fd0" providerId="ADAL" clId="{A743C607-CEFA-4B1A-9F07-269E1A9CEFF6}" dt="2025-02-07T15:20:07.926" v="1889" actId="478"/>
          <ac:picMkLst>
            <pc:docMk/>
            <pc:sldMk cId="2321619799" sldId="286"/>
            <ac:picMk id="8" creationId="{6EE2253A-2B36-06F0-DC6D-C99C3EC5D24A}"/>
          </ac:picMkLst>
        </pc:picChg>
        <pc:picChg chg="add mod">
          <ac:chgData name="Jouri Ghazi" userId="bb17215a-62f0-4515-b7d9-ffd8e9cf1fd0" providerId="ADAL" clId="{A743C607-CEFA-4B1A-9F07-269E1A9CEFF6}" dt="2025-02-07T16:06:00.974" v="2290" actId="1076"/>
          <ac:picMkLst>
            <pc:docMk/>
            <pc:sldMk cId="2321619799" sldId="286"/>
            <ac:picMk id="9" creationId="{47BC27FA-8EA5-BE23-D2FA-3D77DE275038}"/>
          </ac:picMkLst>
        </pc:picChg>
        <pc:picChg chg="add mod modCrop">
          <ac:chgData name="Jouri Ghazi" userId="bb17215a-62f0-4515-b7d9-ffd8e9cf1fd0" providerId="ADAL" clId="{A743C607-CEFA-4B1A-9F07-269E1A9CEFF6}" dt="2025-02-07T16:06:05.469" v="2292" actId="1076"/>
          <ac:picMkLst>
            <pc:docMk/>
            <pc:sldMk cId="2321619799" sldId="286"/>
            <ac:picMk id="11" creationId="{D96A22C1-96ED-CBF9-9732-E576B0F411C3}"/>
          </ac:picMkLst>
        </pc:picChg>
      </pc:sldChg>
      <pc:sldChg chg="addSp delSp modSp add mod">
        <pc:chgData name="Jouri Ghazi" userId="bb17215a-62f0-4515-b7d9-ffd8e9cf1fd0" providerId="ADAL" clId="{A743C607-CEFA-4B1A-9F07-269E1A9CEFF6}" dt="2025-02-07T17:02:54.211" v="2375" actId="1076"/>
        <pc:sldMkLst>
          <pc:docMk/>
          <pc:sldMk cId="538191308" sldId="287"/>
        </pc:sldMkLst>
        <pc:spChg chg="mod">
          <ac:chgData name="Jouri Ghazi" userId="bb17215a-62f0-4515-b7d9-ffd8e9cf1fd0" providerId="ADAL" clId="{A743C607-CEFA-4B1A-9F07-269E1A9CEFF6}" dt="2025-02-07T16:25:04.971" v="2344"/>
          <ac:spMkLst>
            <pc:docMk/>
            <pc:sldMk cId="538191308" sldId="287"/>
            <ac:spMk id="3" creationId="{699FC8A1-2EFB-E194-2D1F-73E1BD85978D}"/>
          </ac:spMkLst>
        </pc:spChg>
        <pc:spChg chg="add del">
          <ac:chgData name="Jouri Ghazi" userId="bb17215a-62f0-4515-b7d9-ffd8e9cf1fd0" providerId="ADAL" clId="{A743C607-CEFA-4B1A-9F07-269E1A9CEFF6}" dt="2025-02-07T16:25:04.574" v="2343" actId="478"/>
          <ac:spMkLst>
            <pc:docMk/>
            <pc:sldMk cId="538191308" sldId="287"/>
            <ac:spMk id="47" creationId="{017D408C-E82E-866E-3865-E5610E861447}"/>
          </ac:spMkLst>
        </pc:spChg>
        <pc:spChg chg="add del">
          <ac:chgData name="Jouri Ghazi" userId="bb17215a-62f0-4515-b7d9-ffd8e9cf1fd0" providerId="ADAL" clId="{A743C607-CEFA-4B1A-9F07-269E1A9CEFF6}" dt="2025-02-07T16:25:04.574" v="2343" actId="478"/>
          <ac:spMkLst>
            <pc:docMk/>
            <pc:sldMk cId="538191308" sldId="287"/>
            <ac:spMk id="52" creationId="{A814A505-77CC-FF2D-1563-C766677A26EA}"/>
          </ac:spMkLst>
        </pc:spChg>
        <pc:spChg chg="mod">
          <ac:chgData name="Jouri Ghazi" userId="bb17215a-62f0-4515-b7d9-ffd8e9cf1fd0" providerId="ADAL" clId="{A743C607-CEFA-4B1A-9F07-269E1A9CEFF6}" dt="2025-02-07T16:19:52.521" v="2328" actId="1076"/>
          <ac:spMkLst>
            <pc:docMk/>
            <pc:sldMk cId="538191308" sldId="287"/>
            <ac:spMk id="53" creationId="{DBFB2CA4-C17D-7547-7B41-C5E240880ECF}"/>
          </ac:spMkLst>
        </pc:spChg>
        <pc:spChg chg="mod">
          <ac:chgData name="Jouri Ghazi" userId="bb17215a-62f0-4515-b7d9-ffd8e9cf1fd0" providerId="ADAL" clId="{A743C607-CEFA-4B1A-9F07-269E1A9CEFF6}" dt="2025-02-07T17:02:48.962" v="2374" actId="1076"/>
          <ac:spMkLst>
            <pc:docMk/>
            <pc:sldMk cId="538191308" sldId="287"/>
            <ac:spMk id="54" creationId="{82BE6B37-363B-BD23-A7D5-7B6223078B00}"/>
          </ac:spMkLst>
        </pc:spChg>
        <pc:spChg chg="mod">
          <ac:chgData name="Jouri Ghazi" userId="bb17215a-62f0-4515-b7d9-ffd8e9cf1fd0" providerId="ADAL" clId="{A743C607-CEFA-4B1A-9F07-269E1A9CEFF6}" dt="2025-02-07T16:25:04.971" v="2344"/>
          <ac:spMkLst>
            <pc:docMk/>
            <pc:sldMk cId="538191308" sldId="287"/>
            <ac:spMk id="56" creationId="{4EE72846-9AC5-5533-34F7-E65397CD5068}"/>
          </ac:spMkLst>
        </pc:spChg>
        <pc:spChg chg="mod">
          <ac:chgData name="Jouri Ghazi" userId="bb17215a-62f0-4515-b7d9-ffd8e9cf1fd0" providerId="ADAL" clId="{A743C607-CEFA-4B1A-9F07-269E1A9CEFF6}" dt="2025-02-07T16:25:04.971" v="2344"/>
          <ac:spMkLst>
            <pc:docMk/>
            <pc:sldMk cId="538191308" sldId="287"/>
            <ac:spMk id="63" creationId="{83A9FF34-D891-7B20-6C1C-63D0FB853C6A}"/>
          </ac:spMkLst>
        </pc:spChg>
        <pc:spChg chg="mod">
          <ac:chgData name="Jouri Ghazi" userId="bb17215a-62f0-4515-b7d9-ffd8e9cf1fd0" providerId="ADAL" clId="{A743C607-CEFA-4B1A-9F07-269E1A9CEFF6}" dt="2025-02-07T16:25:04.971" v="2344"/>
          <ac:spMkLst>
            <pc:docMk/>
            <pc:sldMk cId="538191308" sldId="287"/>
            <ac:spMk id="64" creationId="{C9A58253-45AC-E86F-B4FE-99C9F4A4ACC2}"/>
          </ac:spMkLst>
        </pc:spChg>
        <pc:spChg chg="mod">
          <ac:chgData name="Jouri Ghazi" userId="bb17215a-62f0-4515-b7d9-ffd8e9cf1fd0" providerId="ADAL" clId="{A743C607-CEFA-4B1A-9F07-269E1A9CEFF6}" dt="2025-02-07T16:25:04.971" v="2344"/>
          <ac:spMkLst>
            <pc:docMk/>
            <pc:sldMk cId="538191308" sldId="287"/>
            <ac:spMk id="68" creationId="{1B27C62C-5EA7-4168-3E5D-A7E6CE3DA3BC}"/>
          </ac:spMkLst>
        </pc:spChg>
        <pc:spChg chg="add mod">
          <ac:chgData name="Jouri Ghazi" userId="bb17215a-62f0-4515-b7d9-ffd8e9cf1fd0" providerId="ADAL" clId="{A743C607-CEFA-4B1A-9F07-269E1A9CEFF6}" dt="2025-02-07T16:25:21.126" v="2348" actId="1076"/>
          <ac:spMkLst>
            <pc:docMk/>
            <pc:sldMk cId="538191308" sldId="287"/>
            <ac:spMk id="99" creationId="{3728A4DA-6D7A-07D0-34B6-E0B11DB42ABD}"/>
          </ac:spMkLst>
        </pc:spChg>
        <pc:spChg chg="add mod">
          <ac:chgData name="Jouri Ghazi" userId="bb17215a-62f0-4515-b7d9-ffd8e9cf1fd0" providerId="ADAL" clId="{A743C607-CEFA-4B1A-9F07-269E1A9CEFF6}" dt="2025-02-07T16:25:21.126" v="2348" actId="1076"/>
          <ac:spMkLst>
            <pc:docMk/>
            <pc:sldMk cId="538191308" sldId="287"/>
            <ac:spMk id="100" creationId="{1E9E0BEB-1BA0-E069-B1DB-9D2B7535B0A4}"/>
          </ac:spMkLst>
        </pc:spChg>
        <pc:spChg chg="add mod">
          <ac:chgData name="Jouri Ghazi" userId="bb17215a-62f0-4515-b7d9-ffd8e9cf1fd0" providerId="ADAL" clId="{A743C607-CEFA-4B1A-9F07-269E1A9CEFF6}" dt="2025-02-07T16:25:35.360" v="2352" actId="1076"/>
          <ac:spMkLst>
            <pc:docMk/>
            <pc:sldMk cId="538191308" sldId="287"/>
            <ac:spMk id="101" creationId="{22E2F04D-80E4-50B6-3F07-70F26AF85CBF}"/>
          </ac:spMkLst>
        </pc:spChg>
        <pc:spChg chg="add mod">
          <ac:chgData name="Jouri Ghazi" userId="bb17215a-62f0-4515-b7d9-ffd8e9cf1fd0" providerId="ADAL" clId="{A743C607-CEFA-4B1A-9F07-269E1A9CEFF6}" dt="2025-02-07T16:25:21.126" v="2348" actId="1076"/>
          <ac:spMkLst>
            <pc:docMk/>
            <pc:sldMk cId="538191308" sldId="287"/>
            <ac:spMk id="102" creationId="{7586B202-481A-61DE-C09F-84BDB1F14D20}"/>
          </ac:spMkLst>
        </pc:spChg>
        <pc:spChg chg="add mod">
          <ac:chgData name="Jouri Ghazi" userId="bb17215a-62f0-4515-b7d9-ffd8e9cf1fd0" providerId="ADAL" clId="{A743C607-CEFA-4B1A-9F07-269E1A9CEFF6}" dt="2025-02-07T17:02:54.211" v="2375" actId="1076"/>
          <ac:spMkLst>
            <pc:docMk/>
            <pc:sldMk cId="538191308" sldId="287"/>
            <ac:spMk id="103" creationId="{83B89578-F9A8-91C3-4941-22B8413509D1}"/>
          </ac:spMkLst>
        </pc:spChg>
        <pc:spChg chg="add mod">
          <ac:chgData name="Jouri Ghazi" userId="bb17215a-62f0-4515-b7d9-ffd8e9cf1fd0" providerId="ADAL" clId="{A743C607-CEFA-4B1A-9F07-269E1A9CEFF6}" dt="2025-02-07T17:02:54.211" v="2375" actId="1076"/>
          <ac:spMkLst>
            <pc:docMk/>
            <pc:sldMk cId="538191308" sldId="287"/>
            <ac:spMk id="104" creationId="{B61FB949-B5DB-BCDA-7125-7430C2A0E332}"/>
          </ac:spMkLst>
        </pc:spChg>
        <pc:grpChg chg="mod">
          <ac:chgData name="Jouri Ghazi" userId="bb17215a-62f0-4515-b7d9-ffd8e9cf1fd0" providerId="ADAL" clId="{A743C607-CEFA-4B1A-9F07-269E1A9CEFF6}" dt="2025-02-07T17:02:54.211" v="2375" actId="1076"/>
          <ac:grpSpMkLst>
            <pc:docMk/>
            <pc:sldMk cId="538191308" sldId="287"/>
            <ac:grpSpMk id="2" creationId="{02AEE207-F32C-CA4D-068D-8772A9AC56CD}"/>
          </ac:grpSpMkLst>
        </pc:grpChg>
        <pc:grpChg chg="add del">
          <ac:chgData name="Jouri Ghazi" userId="bb17215a-62f0-4515-b7d9-ffd8e9cf1fd0" providerId="ADAL" clId="{A743C607-CEFA-4B1A-9F07-269E1A9CEFF6}" dt="2025-02-07T16:25:04.574" v="2343" actId="478"/>
          <ac:grpSpMkLst>
            <pc:docMk/>
            <pc:sldMk cId="538191308" sldId="287"/>
            <ac:grpSpMk id="4" creationId="{6CB50984-2379-C63F-716C-86271CB71EF0}"/>
          </ac:grpSpMkLst>
        </pc:grpChg>
        <pc:grpChg chg="add del">
          <ac:chgData name="Jouri Ghazi" userId="bb17215a-62f0-4515-b7d9-ffd8e9cf1fd0" providerId="ADAL" clId="{A743C607-CEFA-4B1A-9F07-269E1A9CEFF6}" dt="2025-02-07T16:25:04.574" v="2343" actId="478"/>
          <ac:grpSpMkLst>
            <pc:docMk/>
            <pc:sldMk cId="538191308" sldId="287"/>
            <ac:grpSpMk id="34" creationId="{80F84E6D-6B09-6D4A-70C6-A46E365D50E0}"/>
          </ac:grpSpMkLst>
        </pc:grpChg>
        <pc:grpChg chg="add del">
          <ac:chgData name="Jouri Ghazi" userId="bb17215a-62f0-4515-b7d9-ffd8e9cf1fd0" providerId="ADAL" clId="{A743C607-CEFA-4B1A-9F07-269E1A9CEFF6}" dt="2025-02-07T16:25:04.574" v="2343" actId="478"/>
          <ac:grpSpMkLst>
            <pc:docMk/>
            <pc:sldMk cId="538191308" sldId="287"/>
            <ac:grpSpMk id="48" creationId="{DE924CBC-2F1F-2D53-8C5E-AE44EC1781E9}"/>
          </ac:grpSpMkLst>
        </pc:grpChg>
        <pc:grpChg chg="mod">
          <ac:chgData name="Jouri Ghazi" userId="bb17215a-62f0-4515-b7d9-ffd8e9cf1fd0" providerId="ADAL" clId="{A743C607-CEFA-4B1A-9F07-269E1A9CEFF6}" dt="2025-02-07T17:02:54.211" v="2375" actId="1076"/>
          <ac:grpSpMkLst>
            <pc:docMk/>
            <pc:sldMk cId="538191308" sldId="287"/>
            <ac:grpSpMk id="57" creationId="{D410FF21-FAC7-EAC8-EE05-0C416CF6C41F}"/>
          </ac:grpSpMkLst>
        </pc:grpChg>
        <pc:grpChg chg="mod">
          <ac:chgData name="Jouri Ghazi" userId="bb17215a-62f0-4515-b7d9-ffd8e9cf1fd0" providerId="ADAL" clId="{A743C607-CEFA-4B1A-9F07-269E1A9CEFF6}" dt="2025-02-07T17:02:54.211" v="2375" actId="1076"/>
          <ac:grpSpMkLst>
            <pc:docMk/>
            <pc:sldMk cId="538191308" sldId="287"/>
            <ac:grpSpMk id="61" creationId="{647EA168-AA47-95AF-5467-663B0A52D714}"/>
          </ac:grpSpMkLst>
        </pc:grpChg>
        <pc:grpChg chg="mod">
          <ac:chgData name="Jouri Ghazi" userId="bb17215a-62f0-4515-b7d9-ffd8e9cf1fd0" providerId="ADAL" clId="{A743C607-CEFA-4B1A-9F07-269E1A9CEFF6}" dt="2025-02-07T17:02:54.211" v="2375" actId="1076"/>
          <ac:grpSpMkLst>
            <pc:docMk/>
            <pc:sldMk cId="538191308" sldId="287"/>
            <ac:grpSpMk id="66" creationId="{55307F3C-A240-7C51-2BD0-905C29B80C34}"/>
          </ac:grpSpMkLst>
        </pc:grpChg>
        <pc:picChg chg="add del">
          <ac:chgData name="Jouri Ghazi" userId="bb17215a-62f0-4515-b7d9-ffd8e9cf1fd0" providerId="ADAL" clId="{A743C607-CEFA-4B1A-9F07-269E1A9CEFF6}" dt="2025-02-07T16:25:04.574" v="2343" actId="478"/>
          <ac:picMkLst>
            <pc:docMk/>
            <pc:sldMk cId="538191308" sldId="287"/>
            <ac:picMk id="33" creationId="{61A249B3-0592-955C-1AE2-4B38B89EEA9B}"/>
          </ac:picMkLst>
        </pc:picChg>
        <pc:cxnChg chg="mod">
          <ac:chgData name="Jouri Ghazi" userId="bb17215a-62f0-4515-b7d9-ffd8e9cf1fd0" providerId="ADAL" clId="{A743C607-CEFA-4B1A-9F07-269E1A9CEFF6}" dt="2025-02-07T16:25:13.290" v="2346" actId="1076"/>
          <ac:cxnSpMkLst>
            <pc:docMk/>
            <pc:sldMk cId="538191308" sldId="287"/>
            <ac:cxnSpMk id="69" creationId="{0546D9D9-D9E5-D37B-AD35-C190306A55D2}"/>
          </ac:cxnSpMkLst>
        </pc:cxnChg>
        <pc:cxnChg chg="mod">
          <ac:chgData name="Jouri Ghazi" userId="bb17215a-62f0-4515-b7d9-ffd8e9cf1fd0" providerId="ADAL" clId="{A743C607-CEFA-4B1A-9F07-269E1A9CEFF6}" dt="2025-02-07T16:25:24.467" v="2350" actId="1076"/>
          <ac:cxnSpMkLst>
            <pc:docMk/>
            <pc:sldMk cId="538191308" sldId="287"/>
            <ac:cxnSpMk id="70" creationId="{4E83C988-B8B4-D729-9F26-F5A7EC1EA565}"/>
          </ac:cxnSpMkLst>
        </pc:cxnChg>
        <pc:cxnChg chg="mod">
          <ac:chgData name="Jouri Ghazi" userId="bb17215a-62f0-4515-b7d9-ffd8e9cf1fd0" providerId="ADAL" clId="{A743C607-CEFA-4B1A-9F07-269E1A9CEFF6}" dt="2025-02-07T16:25:13.290" v="2346" actId="1076"/>
          <ac:cxnSpMkLst>
            <pc:docMk/>
            <pc:sldMk cId="538191308" sldId="287"/>
            <ac:cxnSpMk id="71" creationId="{53399427-9EA8-C4C5-77DF-D3F86FF2A518}"/>
          </ac:cxnSpMkLst>
        </pc:cxnChg>
        <pc:cxnChg chg="mod">
          <ac:chgData name="Jouri Ghazi" userId="bb17215a-62f0-4515-b7d9-ffd8e9cf1fd0" providerId="ADAL" clId="{A743C607-CEFA-4B1A-9F07-269E1A9CEFF6}" dt="2025-02-07T16:25:13.290" v="2346" actId="1076"/>
          <ac:cxnSpMkLst>
            <pc:docMk/>
            <pc:sldMk cId="538191308" sldId="287"/>
            <ac:cxnSpMk id="73" creationId="{61ABD00F-A8F5-1032-4BB8-AE75A2530EFC}"/>
          </ac:cxnSpMkLst>
        </pc:cxnChg>
        <pc:cxnChg chg="mod">
          <ac:chgData name="Jouri Ghazi" userId="bb17215a-62f0-4515-b7d9-ffd8e9cf1fd0" providerId="ADAL" clId="{A743C607-CEFA-4B1A-9F07-269E1A9CEFF6}" dt="2025-02-07T16:25:13.290" v="2346" actId="1076"/>
          <ac:cxnSpMkLst>
            <pc:docMk/>
            <pc:sldMk cId="538191308" sldId="287"/>
            <ac:cxnSpMk id="74" creationId="{AD721263-7CB4-EAD1-6D32-F3206184BE6B}"/>
          </ac:cxnSpMkLst>
        </pc:cxnChg>
        <pc:cxnChg chg="mod">
          <ac:chgData name="Jouri Ghazi" userId="bb17215a-62f0-4515-b7d9-ffd8e9cf1fd0" providerId="ADAL" clId="{A743C607-CEFA-4B1A-9F07-269E1A9CEFF6}" dt="2025-02-07T16:25:13.290" v="2346" actId="1076"/>
          <ac:cxnSpMkLst>
            <pc:docMk/>
            <pc:sldMk cId="538191308" sldId="287"/>
            <ac:cxnSpMk id="75" creationId="{C55FEE96-4074-C8AD-70E0-40358B35723E}"/>
          </ac:cxnSpMkLst>
        </pc:cxnChg>
        <pc:cxnChg chg="mod">
          <ac:chgData name="Jouri Ghazi" userId="bb17215a-62f0-4515-b7d9-ffd8e9cf1fd0" providerId="ADAL" clId="{A743C607-CEFA-4B1A-9F07-269E1A9CEFF6}" dt="2025-02-07T16:25:13.290" v="2346" actId="1076"/>
          <ac:cxnSpMkLst>
            <pc:docMk/>
            <pc:sldMk cId="538191308" sldId="287"/>
            <ac:cxnSpMk id="77" creationId="{80C1898A-BC9A-5F7D-1FDF-C06A86A30057}"/>
          </ac:cxnSpMkLst>
        </pc:cxnChg>
        <pc:cxnChg chg="mod">
          <ac:chgData name="Jouri Ghazi" userId="bb17215a-62f0-4515-b7d9-ffd8e9cf1fd0" providerId="ADAL" clId="{A743C607-CEFA-4B1A-9F07-269E1A9CEFF6}" dt="2025-02-07T16:25:24.467" v="2350" actId="1076"/>
          <ac:cxnSpMkLst>
            <pc:docMk/>
            <pc:sldMk cId="538191308" sldId="287"/>
            <ac:cxnSpMk id="78" creationId="{6910F894-3B90-F88F-FFF8-A1B68E086867}"/>
          </ac:cxnSpMkLst>
        </pc:cxnChg>
        <pc:cxnChg chg="mod">
          <ac:chgData name="Jouri Ghazi" userId="bb17215a-62f0-4515-b7d9-ffd8e9cf1fd0" providerId="ADAL" clId="{A743C607-CEFA-4B1A-9F07-269E1A9CEFF6}" dt="2025-02-07T16:25:24.467" v="2350" actId="1076"/>
          <ac:cxnSpMkLst>
            <pc:docMk/>
            <pc:sldMk cId="538191308" sldId="287"/>
            <ac:cxnSpMk id="79" creationId="{937212E9-0E53-B355-A757-7A7DA72E375D}"/>
          </ac:cxnSpMkLst>
        </pc:cxnChg>
        <pc:cxnChg chg="mod">
          <ac:chgData name="Jouri Ghazi" userId="bb17215a-62f0-4515-b7d9-ffd8e9cf1fd0" providerId="ADAL" clId="{A743C607-CEFA-4B1A-9F07-269E1A9CEFF6}" dt="2025-02-07T16:25:14.546" v="2347" actId="1076"/>
          <ac:cxnSpMkLst>
            <pc:docMk/>
            <pc:sldMk cId="538191308" sldId="287"/>
            <ac:cxnSpMk id="84" creationId="{643D2EA0-84C9-8680-8062-6C3D62C4485D}"/>
          </ac:cxnSpMkLst>
        </pc:cxnChg>
        <pc:cxnChg chg="mod">
          <ac:chgData name="Jouri Ghazi" userId="bb17215a-62f0-4515-b7d9-ffd8e9cf1fd0" providerId="ADAL" clId="{A743C607-CEFA-4B1A-9F07-269E1A9CEFF6}" dt="2025-02-07T17:02:54.211" v="2375" actId="1076"/>
          <ac:cxnSpMkLst>
            <pc:docMk/>
            <pc:sldMk cId="538191308" sldId="287"/>
            <ac:cxnSpMk id="85" creationId="{65ABDF2E-6A56-1345-4179-AE71EDA359E2}"/>
          </ac:cxnSpMkLst>
        </pc:cxnChg>
        <pc:cxnChg chg="mod">
          <ac:chgData name="Jouri Ghazi" userId="bb17215a-62f0-4515-b7d9-ffd8e9cf1fd0" providerId="ADAL" clId="{A743C607-CEFA-4B1A-9F07-269E1A9CEFF6}" dt="2025-02-07T17:02:54.211" v="2375" actId="1076"/>
          <ac:cxnSpMkLst>
            <pc:docMk/>
            <pc:sldMk cId="538191308" sldId="287"/>
            <ac:cxnSpMk id="86" creationId="{10232844-B6D8-41E0-32A4-1A2D8E68278E}"/>
          </ac:cxnSpMkLst>
        </pc:cxnChg>
        <pc:cxnChg chg="mod">
          <ac:chgData name="Jouri Ghazi" userId="bb17215a-62f0-4515-b7d9-ffd8e9cf1fd0" providerId="ADAL" clId="{A743C607-CEFA-4B1A-9F07-269E1A9CEFF6}" dt="2025-02-07T17:02:54.211" v="2375" actId="1076"/>
          <ac:cxnSpMkLst>
            <pc:docMk/>
            <pc:sldMk cId="538191308" sldId="287"/>
            <ac:cxnSpMk id="90" creationId="{07C1F83E-CF5D-F6C8-0042-37B1C7A4962C}"/>
          </ac:cxnSpMkLst>
        </pc:cxnChg>
        <pc:cxnChg chg="mod">
          <ac:chgData name="Jouri Ghazi" userId="bb17215a-62f0-4515-b7d9-ffd8e9cf1fd0" providerId="ADAL" clId="{A743C607-CEFA-4B1A-9F07-269E1A9CEFF6}" dt="2025-02-07T16:25:24.467" v="2350" actId="1076"/>
          <ac:cxnSpMkLst>
            <pc:docMk/>
            <pc:sldMk cId="538191308" sldId="287"/>
            <ac:cxnSpMk id="91" creationId="{5F907C74-C611-172F-6A4E-EC3A99193BA0}"/>
          </ac:cxnSpMkLst>
        </pc:cxnChg>
        <pc:cxnChg chg="mod">
          <ac:chgData name="Jouri Ghazi" userId="bb17215a-62f0-4515-b7d9-ffd8e9cf1fd0" providerId="ADAL" clId="{A743C607-CEFA-4B1A-9F07-269E1A9CEFF6}" dt="2025-02-07T17:02:54.211" v="2375" actId="1076"/>
          <ac:cxnSpMkLst>
            <pc:docMk/>
            <pc:sldMk cId="538191308" sldId="287"/>
            <ac:cxnSpMk id="92" creationId="{C9B1224D-816E-F646-926A-E55FF8F809BD}"/>
          </ac:cxnSpMkLst>
        </pc:cxnChg>
        <pc:cxnChg chg="mod">
          <ac:chgData name="Jouri Ghazi" userId="bb17215a-62f0-4515-b7d9-ffd8e9cf1fd0" providerId="ADAL" clId="{A743C607-CEFA-4B1A-9F07-269E1A9CEFF6}" dt="2025-02-07T16:25:26.361" v="2351" actId="1076"/>
          <ac:cxnSpMkLst>
            <pc:docMk/>
            <pc:sldMk cId="538191308" sldId="287"/>
            <ac:cxnSpMk id="93" creationId="{E4A53162-1248-4913-2F1A-3A1C5DE231D9}"/>
          </ac:cxnSpMkLst>
        </pc:cxnChg>
        <pc:cxnChg chg="mod">
          <ac:chgData name="Jouri Ghazi" userId="bb17215a-62f0-4515-b7d9-ffd8e9cf1fd0" providerId="ADAL" clId="{A743C607-CEFA-4B1A-9F07-269E1A9CEFF6}" dt="2025-02-07T16:25:26.361" v="2351" actId="1076"/>
          <ac:cxnSpMkLst>
            <pc:docMk/>
            <pc:sldMk cId="538191308" sldId="287"/>
            <ac:cxnSpMk id="94" creationId="{CE954079-D127-2F22-EBF8-0F7DF65D297F}"/>
          </ac:cxnSpMkLst>
        </pc:cxnChg>
        <pc:cxnChg chg="mod">
          <ac:chgData name="Jouri Ghazi" userId="bb17215a-62f0-4515-b7d9-ffd8e9cf1fd0" providerId="ADAL" clId="{A743C607-CEFA-4B1A-9F07-269E1A9CEFF6}" dt="2025-02-07T16:25:26.361" v="2351" actId="1076"/>
          <ac:cxnSpMkLst>
            <pc:docMk/>
            <pc:sldMk cId="538191308" sldId="287"/>
            <ac:cxnSpMk id="95" creationId="{C3DAEF64-7AF7-3559-F7A8-67245BA0F196}"/>
          </ac:cxnSpMkLst>
        </pc:cxnChg>
        <pc:cxnChg chg="mod">
          <ac:chgData name="Jouri Ghazi" userId="bb17215a-62f0-4515-b7d9-ffd8e9cf1fd0" providerId="ADAL" clId="{A743C607-CEFA-4B1A-9F07-269E1A9CEFF6}" dt="2025-02-07T16:25:26.361" v="2351" actId="1076"/>
          <ac:cxnSpMkLst>
            <pc:docMk/>
            <pc:sldMk cId="538191308" sldId="287"/>
            <ac:cxnSpMk id="96" creationId="{461BD764-6AB6-1269-3E45-719E33E951A3}"/>
          </ac:cxnSpMkLst>
        </pc:cxnChg>
        <pc:cxnChg chg="mod">
          <ac:chgData name="Jouri Ghazi" userId="bb17215a-62f0-4515-b7d9-ffd8e9cf1fd0" providerId="ADAL" clId="{A743C607-CEFA-4B1A-9F07-269E1A9CEFF6}" dt="2025-02-07T16:25:26.361" v="2351" actId="1076"/>
          <ac:cxnSpMkLst>
            <pc:docMk/>
            <pc:sldMk cId="538191308" sldId="287"/>
            <ac:cxnSpMk id="97" creationId="{70274993-43B8-3F4F-6F39-E9AD17A44483}"/>
          </ac:cxnSpMkLst>
        </pc:cxnChg>
        <pc:cxnChg chg="mod">
          <ac:chgData name="Jouri Ghazi" userId="bb17215a-62f0-4515-b7d9-ffd8e9cf1fd0" providerId="ADAL" clId="{A743C607-CEFA-4B1A-9F07-269E1A9CEFF6}" dt="2025-02-07T16:25:26.361" v="2351" actId="1076"/>
          <ac:cxnSpMkLst>
            <pc:docMk/>
            <pc:sldMk cId="538191308" sldId="287"/>
            <ac:cxnSpMk id="98" creationId="{2695381C-F05A-EDC2-9953-041CE10C01F0}"/>
          </ac:cxnSpMkLst>
        </pc:cxnChg>
      </pc:sldChg>
      <pc:sldChg chg="addSp delSp modSp new mod modAnim">
        <pc:chgData name="Jouri Ghazi" userId="bb17215a-62f0-4515-b7d9-ffd8e9cf1fd0" providerId="ADAL" clId="{A743C607-CEFA-4B1A-9F07-269E1A9CEFF6}" dt="2025-02-07T17:03:27.120" v="2380" actId="571"/>
        <pc:sldMkLst>
          <pc:docMk/>
          <pc:sldMk cId="1608260489" sldId="288"/>
        </pc:sldMkLst>
        <pc:spChg chg="mod">
          <ac:chgData name="Jouri Ghazi" userId="bb17215a-62f0-4515-b7d9-ffd8e9cf1fd0" providerId="ADAL" clId="{A743C607-CEFA-4B1A-9F07-269E1A9CEFF6}" dt="2025-02-07T16:25:56.244" v="2355" actId="20577"/>
          <ac:spMkLst>
            <pc:docMk/>
            <pc:sldMk cId="1608260489" sldId="288"/>
            <ac:spMk id="2" creationId="{51CBB1D8-A79C-7A2E-B422-75F1036D8AEE}"/>
          </ac:spMkLst>
        </pc:spChg>
        <pc:spChg chg="del">
          <ac:chgData name="Jouri Ghazi" userId="bb17215a-62f0-4515-b7d9-ffd8e9cf1fd0" providerId="ADAL" clId="{A743C607-CEFA-4B1A-9F07-269E1A9CEFF6}" dt="2025-02-07T16:26:05.638" v="2356" actId="478"/>
          <ac:spMkLst>
            <pc:docMk/>
            <pc:sldMk cId="1608260489" sldId="288"/>
            <ac:spMk id="3" creationId="{B346463B-84FE-1CBC-CC13-DB844D786832}"/>
          </ac:spMkLst>
        </pc:spChg>
        <pc:spChg chg="mod">
          <ac:chgData name="Jouri Ghazi" userId="bb17215a-62f0-4515-b7d9-ffd8e9cf1fd0" providerId="ADAL" clId="{A743C607-CEFA-4B1A-9F07-269E1A9CEFF6}" dt="2025-02-07T17:03:27.120" v="2380" actId="571"/>
          <ac:spMkLst>
            <pc:docMk/>
            <pc:sldMk cId="1608260489" sldId="288"/>
            <ac:spMk id="5" creationId="{54A7A71B-6CBE-7214-3064-54C2F59A9D97}"/>
          </ac:spMkLst>
        </pc:spChg>
        <pc:spChg chg="mod">
          <ac:chgData name="Jouri Ghazi" userId="bb17215a-62f0-4515-b7d9-ffd8e9cf1fd0" providerId="ADAL" clId="{A743C607-CEFA-4B1A-9F07-269E1A9CEFF6}" dt="2025-02-07T17:03:27.120" v="2380" actId="571"/>
          <ac:spMkLst>
            <pc:docMk/>
            <pc:sldMk cId="1608260489" sldId="288"/>
            <ac:spMk id="6" creationId="{2DFE6639-E081-EE10-09C4-18A225A7ADB3}"/>
          </ac:spMkLst>
        </pc:spChg>
        <pc:spChg chg="add mod">
          <ac:chgData name="Jouri Ghazi" userId="bb17215a-62f0-4515-b7d9-ffd8e9cf1fd0" providerId="ADAL" clId="{A743C607-CEFA-4B1A-9F07-269E1A9CEFF6}" dt="2025-02-07T16:26:12.161" v="2359" actId="1076"/>
          <ac:spMkLst>
            <pc:docMk/>
            <pc:sldMk cId="1608260489" sldId="288"/>
            <ac:spMk id="7" creationId="{C5E0B30C-57BB-B2C8-E93B-EE00ACB0DA07}"/>
          </ac:spMkLst>
        </pc:spChg>
        <pc:spChg chg="add mod">
          <ac:chgData name="Jouri Ghazi" userId="bb17215a-62f0-4515-b7d9-ffd8e9cf1fd0" providerId="ADAL" clId="{A743C607-CEFA-4B1A-9F07-269E1A9CEFF6}" dt="2025-02-07T16:26:12.161" v="2359" actId="1076"/>
          <ac:spMkLst>
            <pc:docMk/>
            <pc:sldMk cId="1608260489" sldId="288"/>
            <ac:spMk id="8" creationId="{F7B95BC9-8205-8C70-D085-A6FB341EB78E}"/>
          </ac:spMkLst>
        </pc:spChg>
        <pc:spChg chg="add mod">
          <ac:chgData name="Jouri Ghazi" userId="bb17215a-62f0-4515-b7d9-ffd8e9cf1fd0" providerId="ADAL" clId="{A743C607-CEFA-4B1A-9F07-269E1A9CEFF6}" dt="2025-02-07T17:03:04.090" v="2377" actId="1076"/>
          <ac:spMkLst>
            <pc:docMk/>
            <pc:sldMk cId="1608260489" sldId="288"/>
            <ac:spMk id="10" creationId="{7566AA50-D459-1B8C-2570-02DC83EFB4C0}"/>
          </ac:spMkLst>
        </pc:spChg>
        <pc:spChg chg="add mod">
          <ac:chgData name="Jouri Ghazi" userId="bb17215a-62f0-4515-b7d9-ffd8e9cf1fd0" providerId="ADAL" clId="{A743C607-CEFA-4B1A-9F07-269E1A9CEFF6}" dt="2025-02-07T17:03:04.090" v="2377" actId="1076"/>
          <ac:spMkLst>
            <pc:docMk/>
            <pc:sldMk cId="1608260489" sldId="288"/>
            <ac:spMk id="11" creationId="{4AD6E398-385B-EB80-B28D-5984F08F59BC}"/>
          </ac:spMkLst>
        </pc:spChg>
        <pc:spChg chg="add mod">
          <ac:chgData name="Jouri Ghazi" userId="bb17215a-62f0-4515-b7d9-ffd8e9cf1fd0" providerId="ADAL" clId="{A743C607-CEFA-4B1A-9F07-269E1A9CEFF6}" dt="2025-02-07T17:03:04.090" v="2377" actId="1076"/>
          <ac:spMkLst>
            <pc:docMk/>
            <pc:sldMk cId="1608260489" sldId="288"/>
            <ac:spMk id="12" creationId="{DABA6FC1-D6C0-2276-1B94-62E18D83FCD1}"/>
          </ac:spMkLst>
        </pc:spChg>
        <pc:spChg chg="add mod">
          <ac:chgData name="Jouri Ghazi" userId="bb17215a-62f0-4515-b7d9-ffd8e9cf1fd0" providerId="ADAL" clId="{A743C607-CEFA-4B1A-9F07-269E1A9CEFF6}" dt="2025-02-07T17:03:04.090" v="2377" actId="1076"/>
          <ac:spMkLst>
            <pc:docMk/>
            <pc:sldMk cId="1608260489" sldId="288"/>
            <ac:spMk id="13" creationId="{C70A9AC0-5C82-6B97-2FE0-ABB389BFFBE0}"/>
          </ac:spMkLst>
        </pc:spChg>
        <pc:spChg chg="add mod">
          <ac:chgData name="Jouri Ghazi" userId="bb17215a-62f0-4515-b7d9-ffd8e9cf1fd0" providerId="ADAL" clId="{A743C607-CEFA-4B1A-9F07-269E1A9CEFF6}" dt="2025-02-07T17:03:27.120" v="2380" actId="571"/>
          <ac:spMkLst>
            <pc:docMk/>
            <pc:sldMk cId="1608260489" sldId="288"/>
            <ac:spMk id="14" creationId="{BB69FF75-B8D3-4DC1-5FD7-61E2BDF97152}"/>
          </ac:spMkLst>
        </pc:spChg>
        <pc:grpChg chg="add mod">
          <ac:chgData name="Jouri Ghazi" userId="bb17215a-62f0-4515-b7d9-ffd8e9cf1fd0" providerId="ADAL" clId="{A743C607-CEFA-4B1A-9F07-269E1A9CEFF6}" dt="2025-02-07T17:03:27.120" v="2380" actId="571"/>
          <ac:grpSpMkLst>
            <pc:docMk/>
            <pc:sldMk cId="1608260489" sldId="288"/>
            <ac:grpSpMk id="4" creationId="{C80D9D32-8F04-609C-453A-C1A7D1039E73}"/>
          </ac:grpSpMkLst>
        </pc:grpChg>
        <pc:picChg chg="add mod">
          <ac:chgData name="Jouri Ghazi" userId="bb17215a-62f0-4515-b7d9-ffd8e9cf1fd0" providerId="ADAL" clId="{A743C607-CEFA-4B1A-9F07-269E1A9CEFF6}" dt="2025-02-07T17:03:18.923" v="2379"/>
          <ac:picMkLst>
            <pc:docMk/>
            <pc:sldMk cId="1608260489" sldId="288"/>
            <ac:picMk id="9" creationId="{F4CF0C09-D42F-EB7D-8905-8FF43E93B02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927AD-11D4-4045-852D-36C8DB9E9835}"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51909-0480-4BCE-A614-7271EFAE548B}" type="slidenum">
              <a:rPr lang="en-US" smtClean="0"/>
              <a:t>‹#›</a:t>
            </a:fld>
            <a:endParaRPr lang="en-US"/>
          </a:p>
        </p:txBody>
      </p:sp>
    </p:spTree>
    <p:extLst>
      <p:ext uri="{BB962C8B-B14F-4D97-AF65-F5344CB8AC3E}">
        <p14:creationId xmlns:p14="http://schemas.microsoft.com/office/powerpoint/2010/main" val="1242451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eepfakemaker.i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 Deepfake: Zac. </a:t>
            </a:r>
          </a:p>
          <a:p>
            <a:r>
              <a:rPr lang="en-US"/>
              <a:t>We should introduce ourselves as fake personalities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 Quality visual that summarizes the project's problem statement and goals.</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Summary visual discussed well.</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Outfit" pitchFamily="2" charset="0"/>
                <a:hlinkClick r:id="rId3"/>
              </a:rPr>
              <a:t>https://deepfakemaker.io/</a:t>
            </a:r>
            <a:endParaRPr lang="en-US" sz="1200">
              <a:latin typeface="Outfit" pitchFamily="2" charset="0"/>
            </a:endParaRPr>
          </a:p>
          <a:p>
            <a:endParaRPr lang="en-US"/>
          </a:p>
          <a:p>
            <a:r>
              <a:rPr lang="en-US"/>
              <a:t>Images need to be the same size</a:t>
            </a:r>
          </a:p>
          <a:p>
            <a:r>
              <a:rPr lang="en-US"/>
              <a:t>Animate a message that says these </a:t>
            </a:r>
            <a:r>
              <a:rPr lang="en-US" err="1"/>
              <a:t>imags</a:t>
            </a:r>
            <a:r>
              <a:rPr lang="en-US"/>
              <a:t> aren’t real</a:t>
            </a:r>
          </a:p>
          <a:p>
            <a:r>
              <a:rPr lang="en-US"/>
              <a:t>We need to propose a solution</a:t>
            </a:r>
          </a:p>
        </p:txBody>
      </p:sp>
      <p:sp>
        <p:nvSpPr>
          <p:cNvPr id="4" name="Slide Number Placeholder 3"/>
          <p:cNvSpPr>
            <a:spLocks noGrp="1"/>
          </p:cNvSpPr>
          <p:nvPr>
            <p:ph type="sldNum" sz="quarter" idx="5"/>
          </p:nvPr>
        </p:nvSpPr>
        <p:spPr/>
        <p:txBody>
          <a:bodyPr/>
          <a:lstStyle/>
          <a:p>
            <a:fld id="{12751909-0480-4BCE-A614-7271EFAE548B}" type="slidenum">
              <a:rPr lang="en-US" smtClean="0"/>
              <a:t>1</a:t>
            </a:fld>
            <a:endParaRPr lang="en-US"/>
          </a:p>
        </p:txBody>
      </p:sp>
    </p:spTree>
    <p:extLst>
      <p:ext uri="{BB962C8B-B14F-4D97-AF65-F5344CB8AC3E}">
        <p14:creationId xmlns:p14="http://schemas.microsoft.com/office/powerpoint/2010/main" val="1154958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Refine plan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 Use mages/visuals (not just text) to help describe</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--&gt; Plan for </a:t>
            </a:r>
            <a:r>
              <a:rPr lang="en-US" sz="1200" b="0" i="1" u="sng" strike="noStrike">
                <a:solidFill>
                  <a:srgbClr val="000000"/>
                </a:solidFill>
                <a:effectLst/>
                <a:latin typeface="Arial" panose="020B0604020202020204" pitchFamily="34" charset="0"/>
              </a:rPr>
              <a:t>designing subsystems / modules</a:t>
            </a:r>
            <a:r>
              <a:rPr lang="en-US" sz="1200" b="0" i="0" u="none" strike="noStrike">
                <a:solidFill>
                  <a:srgbClr val="000000"/>
                </a:solidFill>
                <a:effectLst/>
                <a:latin typeface="Arial" panose="020B0604020202020204" pitchFamily="34" charset="0"/>
              </a:rPr>
              <a:t> </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--&gt; Plan for </a:t>
            </a:r>
            <a:r>
              <a:rPr lang="en-US" sz="1200" b="0" i="1" u="sng" strike="noStrike">
                <a:solidFill>
                  <a:srgbClr val="000000"/>
                </a:solidFill>
                <a:effectLst/>
                <a:latin typeface="Arial" panose="020B0604020202020204" pitchFamily="34" charset="0"/>
              </a:rPr>
              <a:t>integrating subsystems / modules</a:t>
            </a:r>
            <a:br>
              <a:rPr lang="en-US" sz="1200" b="0" i="1" u="sng"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--&gt; What analysis / software / hardware tools will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Have the feedback from Output to ML training</a:t>
            </a:r>
            <a:br>
              <a:rPr lang="en-US" sz="1200" b="0" i="0" u="none" strike="noStrike">
                <a:solidFill>
                  <a:srgbClr val="000000"/>
                </a:solidFill>
                <a:effectLst/>
                <a:latin typeface="Arial" panose="020B0604020202020204" pitchFamily="34" charset="0"/>
              </a:rPr>
            </a:br>
            <a:endParaRPr lang="en-US" sz="1200" b="0" i="0" u="none" strike="noStrike">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2751909-0480-4BCE-A614-7271EFAE548B}" type="slidenum">
              <a:rPr lang="en-US" smtClean="0"/>
              <a:t>11</a:t>
            </a:fld>
            <a:endParaRPr lang="en-US"/>
          </a:p>
        </p:txBody>
      </p:sp>
    </p:spTree>
    <p:extLst>
      <p:ext uri="{BB962C8B-B14F-4D97-AF65-F5344CB8AC3E}">
        <p14:creationId xmlns:p14="http://schemas.microsoft.com/office/powerpoint/2010/main" val="14052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a:solidFill>
                  <a:srgbClr val="000000"/>
                </a:solidFill>
                <a:effectLst/>
                <a:latin typeface="Arial" panose="020B0604020202020204" pitchFamily="34" charset="0"/>
              </a:rPr>
              <a:t>• </a:t>
            </a:r>
            <a:r>
              <a:rPr lang="en-US" sz="1200" b="0" i="0" u="none" strike="noStrike">
                <a:solidFill>
                  <a:srgbClr val="000000"/>
                </a:solidFill>
                <a:effectLst/>
                <a:latin typeface="Arial" panose="020B0604020202020204" pitchFamily="34" charset="0"/>
              </a:rPr>
              <a:t>Use mages/wizards/visuals (not just text) to help describe</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--&gt; Plan for testing performance of subsystem / modules</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--&gt; Plan for testing integration of subsystem / modules</a:t>
            </a:r>
            <a:endParaRPr lang="en-US"/>
          </a:p>
          <a:p>
            <a:endParaRPr lang="en-US"/>
          </a:p>
        </p:txBody>
      </p:sp>
      <p:sp>
        <p:nvSpPr>
          <p:cNvPr id="4" name="Slide Number Placeholder 3"/>
          <p:cNvSpPr>
            <a:spLocks noGrp="1"/>
          </p:cNvSpPr>
          <p:nvPr>
            <p:ph type="sldNum" sz="quarter" idx="5"/>
          </p:nvPr>
        </p:nvSpPr>
        <p:spPr/>
        <p:txBody>
          <a:bodyPr/>
          <a:lstStyle/>
          <a:p>
            <a:fld id="{12751909-0480-4BCE-A614-7271EFAE548B}" type="slidenum">
              <a:rPr lang="en-US" smtClean="0"/>
              <a:t>15</a:t>
            </a:fld>
            <a:endParaRPr lang="en-US"/>
          </a:p>
        </p:txBody>
      </p:sp>
    </p:spTree>
    <p:extLst>
      <p:ext uri="{BB962C8B-B14F-4D97-AF65-F5344CB8AC3E}">
        <p14:creationId xmlns:p14="http://schemas.microsoft.com/office/powerpoint/2010/main" val="270331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 formatting: Make sure images are same size</a:t>
            </a:r>
          </a:p>
          <a:p>
            <a:endParaRPr lang="en-US"/>
          </a:p>
        </p:txBody>
      </p:sp>
      <p:sp>
        <p:nvSpPr>
          <p:cNvPr id="4" name="Slide Number Placeholder 3"/>
          <p:cNvSpPr>
            <a:spLocks noGrp="1"/>
          </p:cNvSpPr>
          <p:nvPr>
            <p:ph type="sldNum" sz="quarter" idx="5"/>
          </p:nvPr>
        </p:nvSpPr>
        <p:spPr/>
        <p:txBody>
          <a:bodyPr/>
          <a:lstStyle/>
          <a:p>
            <a:fld id="{12751909-0480-4BCE-A614-7271EFAE548B}" type="slidenum">
              <a:rPr lang="en-US" smtClean="0"/>
              <a:t>2</a:t>
            </a:fld>
            <a:endParaRPr lang="en-US"/>
          </a:p>
        </p:txBody>
      </p:sp>
    </p:spTree>
    <p:extLst>
      <p:ext uri="{BB962C8B-B14F-4D97-AF65-F5344CB8AC3E}">
        <p14:creationId xmlns:p14="http://schemas.microsoft.com/office/powerpoint/2010/main" val="393033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the last image(select a more convincing deepfake)</a:t>
            </a:r>
          </a:p>
          <a:p>
            <a:endParaRPr lang="en-US"/>
          </a:p>
        </p:txBody>
      </p:sp>
      <p:sp>
        <p:nvSpPr>
          <p:cNvPr id="4" name="Slide Number Placeholder 3"/>
          <p:cNvSpPr>
            <a:spLocks noGrp="1"/>
          </p:cNvSpPr>
          <p:nvPr>
            <p:ph type="sldNum" sz="quarter" idx="5"/>
          </p:nvPr>
        </p:nvSpPr>
        <p:spPr/>
        <p:txBody>
          <a:bodyPr/>
          <a:lstStyle/>
          <a:p>
            <a:fld id="{12751909-0480-4BCE-A614-7271EFAE548B}" type="slidenum">
              <a:rPr lang="en-US" smtClean="0"/>
              <a:t>3</a:t>
            </a:fld>
            <a:endParaRPr lang="en-US"/>
          </a:p>
        </p:txBody>
      </p:sp>
    </p:spTree>
    <p:extLst>
      <p:ext uri="{BB962C8B-B14F-4D97-AF65-F5344CB8AC3E}">
        <p14:creationId xmlns:p14="http://schemas.microsoft.com/office/powerpoint/2010/main" val="3663854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What is the problem this project aims to address?</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Why is it important to address this problem?</a:t>
            </a:r>
            <a:endParaRPr lang="en-US"/>
          </a:p>
          <a:p>
            <a:endParaRPr lang="en-US"/>
          </a:p>
          <a:p>
            <a:r>
              <a:rPr lang="en-US"/>
              <a:t>Emphasize financial and artistic impact </a:t>
            </a:r>
          </a:p>
          <a:p>
            <a:endParaRPr lang="en-US"/>
          </a:p>
        </p:txBody>
      </p:sp>
      <p:sp>
        <p:nvSpPr>
          <p:cNvPr id="4" name="Slide Number Placeholder 3"/>
          <p:cNvSpPr>
            <a:spLocks noGrp="1"/>
          </p:cNvSpPr>
          <p:nvPr>
            <p:ph type="sldNum" sz="quarter" idx="5"/>
          </p:nvPr>
        </p:nvSpPr>
        <p:spPr/>
        <p:txBody>
          <a:bodyPr/>
          <a:lstStyle/>
          <a:p>
            <a:fld id="{12751909-0480-4BCE-A614-7271EFAE548B}" type="slidenum">
              <a:rPr lang="en-US" smtClean="0"/>
              <a:t>4</a:t>
            </a:fld>
            <a:endParaRPr lang="en-US"/>
          </a:p>
        </p:txBody>
      </p:sp>
    </p:spTree>
    <p:extLst>
      <p:ext uri="{BB962C8B-B14F-4D97-AF65-F5344CB8AC3E}">
        <p14:creationId xmlns:p14="http://schemas.microsoft.com/office/powerpoint/2010/main" val="115693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a:solidFill>
                  <a:srgbClr val="000000"/>
                </a:solidFill>
                <a:effectLst/>
                <a:latin typeface="Arial" panose="020B0604020202020204" pitchFamily="34" charset="0"/>
              </a:rPr>
              <a:t>• Proposed solution presented with a block diagram </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drafted electronically (no photos of hand drawings) </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All blocks formatted well and easily readable</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All subsystems / modules clearly identified in block diagram </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All blocks have images/visuals (not just text) in them to help describe block's function</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Clearly shows connections and data/information flow between subsystems / modules</a:t>
            </a:r>
          </a:p>
          <a:p>
            <a:pPr marL="0" indent="0">
              <a:buNone/>
            </a:pPr>
            <a:endParaRPr lang="en-US" sz="1200" b="0" i="0" u="none" strike="noStrike">
              <a:solidFill>
                <a:srgbClr val="000000"/>
              </a:solidFill>
              <a:effectLst/>
              <a:latin typeface="Arial" panose="020B0604020202020204" pitchFamily="34" charset="0"/>
            </a:endParaRPr>
          </a:p>
          <a:p>
            <a:pPr algn="l" rtl="0" fontAlgn="base">
              <a:lnSpc>
                <a:spcPts val="1569"/>
              </a:lnSpc>
              <a:spcAft>
                <a:spcPts val="800"/>
              </a:spcAft>
            </a:pPr>
            <a:r>
              <a:rPr lang="en-US" sz="1800" b="0" i="0">
                <a:solidFill>
                  <a:srgbClr val="000000"/>
                </a:solidFill>
                <a:effectLst/>
                <a:latin typeface="Times New Roman" panose="02020603050405020304" pitchFamily="18" charset="0"/>
              </a:rPr>
              <a:t>Proposed Solution: More details, specifically on Image Processing. More like a specific problem definition (Very high level). More algorithm details. </a:t>
            </a:r>
            <a:endParaRPr lang="en-US" b="0" i="0">
              <a:solidFill>
                <a:srgbClr val="000000"/>
              </a:solidFill>
              <a:effectLst/>
              <a:latin typeface="Segoe UI" panose="020B0502040204020203" pitchFamily="34" charset="0"/>
            </a:endParaRPr>
          </a:p>
          <a:p>
            <a:pPr algn="l" rtl="0" fontAlgn="base">
              <a:lnSpc>
                <a:spcPts val="1569"/>
              </a:lnSpc>
              <a:spcAft>
                <a:spcPts val="800"/>
              </a:spcAft>
            </a:pPr>
            <a:r>
              <a:rPr lang="en-US" sz="1800" b="0" i="0">
                <a:solidFill>
                  <a:srgbClr val="000000"/>
                </a:solidFill>
                <a:effectLst/>
                <a:latin typeface="Times New Roman" panose="02020603050405020304" pitchFamily="18" charset="0"/>
              </a:rPr>
              <a:t>Central Block = Image processing </a:t>
            </a:r>
            <a:endParaRPr lang="en-US" b="0" i="0">
              <a:solidFill>
                <a:srgbClr val="000000"/>
              </a:solidFill>
              <a:effectLst/>
              <a:latin typeface="Segoe UI" panose="020B0502040204020203" pitchFamily="34" charset="0"/>
            </a:endParaRPr>
          </a:p>
          <a:p>
            <a:pPr algn="l" rtl="0" fontAlgn="base">
              <a:lnSpc>
                <a:spcPts val="1569"/>
              </a:lnSpc>
              <a:spcAft>
                <a:spcPts val="800"/>
              </a:spcAft>
            </a:pP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lnSpc>
                <a:spcPts val="1569"/>
              </a:lnSpc>
              <a:spcAft>
                <a:spcPts val="800"/>
              </a:spcAft>
            </a:pPr>
            <a:r>
              <a:rPr lang="en-US" sz="1800" b="0" i="0">
                <a:solidFill>
                  <a:srgbClr val="000000"/>
                </a:solidFill>
                <a:effectLst/>
                <a:latin typeface="Times New Roman" panose="02020603050405020304" pitchFamily="18" charset="0"/>
              </a:rPr>
              <a:t>Image -&gt; [Image Processor] -&gt; confidence score </a:t>
            </a:r>
            <a:endParaRPr lang="en-US" b="0" i="0">
              <a:solidFill>
                <a:srgbClr val="000000"/>
              </a:solidFill>
              <a:effectLst/>
              <a:latin typeface="Segoe UI" panose="020B0502040204020203" pitchFamily="34" charset="0"/>
            </a:endParaRPr>
          </a:p>
          <a:p>
            <a:pPr algn="l" rtl="0" fontAlgn="base">
              <a:lnSpc>
                <a:spcPts val="1569"/>
              </a:lnSpc>
              <a:spcAft>
                <a:spcPts val="800"/>
              </a:spcAft>
            </a:pPr>
            <a:r>
              <a:rPr lang="en-US" sz="1800" b="0" i="0">
                <a:solidFill>
                  <a:srgbClr val="000000"/>
                </a:solidFill>
                <a:effectLst/>
                <a:latin typeface="Times New Roman" panose="02020603050405020304" pitchFamily="18" charset="0"/>
              </a:rPr>
              <a:t>                    ^|__ML model </a:t>
            </a:r>
            <a:endParaRPr lang="en-US" b="0" i="0">
              <a:solidFill>
                <a:srgbClr val="000000"/>
              </a:solidFill>
              <a:effectLst/>
              <a:latin typeface="Segoe UI" panose="020B0502040204020203" pitchFamily="34" charset="0"/>
            </a:endParaRPr>
          </a:p>
          <a:p>
            <a:pPr algn="l" rtl="0" fontAlgn="base">
              <a:lnSpc>
                <a:spcPts val="1569"/>
              </a:lnSpc>
              <a:spcAft>
                <a:spcPts val="800"/>
              </a:spcAft>
            </a:pPr>
            <a:r>
              <a:rPr lang="en-US" sz="18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lnSpc>
                <a:spcPts val="1569"/>
              </a:lnSpc>
              <a:spcAft>
                <a:spcPts val="800"/>
              </a:spcAft>
            </a:pPr>
            <a:r>
              <a:rPr lang="en-US" sz="1800" b="0" i="0">
                <a:solidFill>
                  <a:srgbClr val="000000"/>
                </a:solidFill>
                <a:effectLst/>
                <a:latin typeface="Times New Roman" panose="02020603050405020304" pitchFamily="18" charset="0"/>
              </a:rPr>
              <a:t>Talk about generic pattern recognition problem (training, feature extraction, building classifier) </a:t>
            </a:r>
            <a:endParaRPr lang="en-US" b="0" i="0">
              <a:solidFill>
                <a:srgbClr val="000000"/>
              </a:solidFill>
              <a:effectLst/>
              <a:latin typeface="Segoe UI" panose="020B0502040204020203" pitchFamily="34" charset="0"/>
            </a:endParaRPr>
          </a:p>
          <a:p>
            <a:pPr marL="0" indent="0">
              <a:buNone/>
            </a:pPr>
            <a:endParaRPr lang="en-US"/>
          </a:p>
        </p:txBody>
      </p:sp>
      <p:sp>
        <p:nvSpPr>
          <p:cNvPr id="4" name="Slide Number Placeholder 3"/>
          <p:cNvSpPr>
            <a:spLocks noGrp="1"/>
          </p:cNvSpPr>
          <p:nvPr>
            <p:ph type="sldNum" sz="quarter" idx="5"/>
          </p:nvPr>
        </p:nvSpPr>
        <p:spPr/>
        <p:txBody>
          <a:bodyPr/>
          <a:lstStyle/>
          <a:p>
            <a:fld id="{12751909-0480-4BCE-A614-7271EFAE548B}" type="slidenum">
              <a:rPr lang="en-US" smtClean="0"/>
              <a:t>5</a:t>
            </a:fld>
            <a:endParaRPr lang="en-US"/>
          </a:p>
        </p:txBody>
      </p:sp>
    </p:spTree>
    <p:extLst>
      <p:ext uri="{BB962C8B-B14F-4D97-AF65-F5344CB8AC3E}">
        <p14:creationId xmlns:p14="http://schemas.microsoft.com/office/powerpoint/2010/main" val="237971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specific </a:t>
            </a:r>
            <a:r>
              <a:rPr lang="en-US" err="1"/>
              <a:t>inof</a:t>
            </a:r>
            <a:r>
              <a:rPr lang="en-US"/>
              <a:t> on specific algos(</a:t>
            </a:r>
            <a:r>
              <a:rPr lang="en-US" err="1"/>
              <a:t>i.e</a:t>
            </a:r>
            <a:r>
              <a:rPr lang="en-US"/>
              <a:t> rand forest and </a:t>
            </a:r>
            <a:r>
              <a:rPr lang="en-US" err="1"/>
              <a:t>xeception</a:t>
            </a:r>
            <a:r>
              <a:rPr lang="en-US"/>
              <a:t>)</a:t>
            </a:r>
          </a:p>
        </p:txBody>
      </p:sp>
      <p:sp>
        <p:nvSpPr>
          <p:cNvPr id="4" name="Slide Number Placeholder 3"/>
          <p:cNvSpPr>
            <a:spLocks noGrp="1"/>
          </p:cNvSpPr>
          <p:nvPr>
            <p:ph type="sldNum" sz="quarter" idx="5"/>
          </p:nvPr>
        </p:nvSpPr>
        <p:spPr/>
        <p:txBody>
          <a:bodyPr/>
          <a:lstStyle/>
          <a:p>
            <a:fld id="{12751909-0480-4BCE-A614-7271EFAE548B}" type="slidenum">
              <a:rPr lang="en-US" smtClean="0"/>
              <a:t>7</a:t>
            </a:fld>
            <a:endParaRPr lang="en-US"/>
          </a:p>
        </p:txBody>
      </p:sp>
    </p:spTree>
    <p:extLst>
      <p:ext uri="{BB962C8B-B14F-4D97-AF65-F5344CB8AC3E}">
        <p14:creationId xmlns:p14="http://schemas.microsoft.com/office/powerpoint/2010/main" val="268141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mock up</a:t>
            </a:r>
          </a:p>
          <a:p>
            <a:r>
              <a:rPr lang="en-US"/>
              <a:t>Photo changes as confidence changes</a:t>
            </a:r>
          </a:p>
        </p:txBody>
      </p:sp>
      <p:sp>
        <p:nvSpPr>
          <p:cNvPr id="4" name="Slide Number Placeholder 3"/>
          <p:cNvSpPr>
            <a:spLocks noGrp="1"/>
          </p:cNvSpPr>
          <p:nvPr>
            <p:ph type="sldNum" sz="quarter" idx="5"/>
          </p:nvPr>
        </p:nvSpPr>
        <p:spPr/>
        <p:txBody>
          <a:bodyPr/>
          <a:lstStyle/>
          <a:p>
            <a:fld id="{12751909-0480-4BCE-A614-7271EFAE548B}" type="slidenum">
              <a:rPr lang="en-US" smtClean="0"/>
              <a:t>8</a:t>
            </a:fld>
            <a:endParaRPr lang="en-US"/>
          </a:p>
        </p:txBody>
      </p:sp>
    </p:spTree>
    <p:extLst>
      <p:ext uri="{BB962C8B-B14F-4D97-AF65-F5344CB8AC3E}">
        <p14:creationId xmlns:p14="http://schemas.microsoft.com/office/powerpoint/2010/main" val="413802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Three or more requirements  </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Why did we select these requirements? </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Target values are quantitative / measurable / observable.</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Why did we select these target values?</a:t>
            </a:r>
            <a:br>
              <a:rPr lang="en-US" sz="1200" b="0" i="0" u="none" strike="noStrike">
                <a:solidFill>
                  <a:srgbClr val="000000"/>
                </a:solidFill>
                <a:effectLst/>
                <a:latin typeface="Arial" panose="020B0604020202020204" pitchFamily="34" charset="0"/>
              </a:rPr>
            </a:br>
            <a:endParaRPr lang="en-US" sz="1200" b="0" i="0" u="none" strike="noStrike">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Talk about considerations with runtime(CPU/GPU clock speed, memory nonsense)</a:t>
            </a:r>
            <a:endParaRPr lang="en-US"/>
          </a:p>
          <a:p>
            <a:endParaRPr lang="en-US"/>
          </a:p>
        </p:txBody>
      </p:sp>
      <p:sp>
        <p:nvSpPr>
          <p:cNvPr id="4" name="Slide Number Placeholder 3"/>
          <p:cNvSpPr>
            <a:spLocks noGrp="1"/>
          </p:cNvSpPr>
          <p:nvPr>
            <p:ph type="sldNum" sz="quarter" idx="5"/>
          </p:nvPr>
        </p:nvSpPr>
        <p:spPr/>
        <p:txBody>
          <a:bodyPr/>
          <a:lstStyle/>
          <a:p>
            <a:fld id="{12751909-0480-4BCE-A614-7271EFAE548B}" type="slidenum">
              <a:rPr lang="en-US" smtClean="0"/>
              <a:t>9</a:t>
            </a:fld>
            <a:endParaRPr lang="en-US"/>
          </a:p>
        </p:txBody>
      </p:sp>
    </p:spTree>
    <p:extLst>
      <p:ext uri="{BB962C8B-B14F-4D97-AF65-F5344CB8AC3E}">
        <p14:creationId xmlns:p14="http://schemas.microsoft.com/office/powerpoint/2010/main" val="251548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br>
              <a:rPr lang="en-US" sz="1200" b="1"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Three or more constraints   </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Why did we select these constraints? </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Target values are quantitative / measurable / observable.</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 Why did we select these target values?</a:t>
            </a:r>
          </a:p>
        </p:txBody>
      </p:sp>
      <p:sp>
        <p:nvSpPr>
          <p:cNvPr id="4" name="Slide Number Placeholder 3"/>
          <p:cNvSpPr>
            <a:spLocks noGrp="1"/>
          </p:cNvSpPr>
          <p:nvPr>
            <p:ph type="sldNum" sz="quarter" idx="5"/>
          </p:nvPr>
        </p:nvSpPr>
        <p:spPr/>
        <p:txBody>
          <a:bodyPr/>
          <a:lstStyle/>
          <a:p>
            <a:fld id="{12751909-0480-4BCE-A614-7271EFAE548B}" type="slidenum">
              <a:rPr lang="en-US" smtClean="0"/>
              <a:t>10</a:t>
            </a:fld>
            <a:endParaRPr lang="en-US"/>
          </a:p>
        </p:txBody>
      </p:sp>
    </p:spTree>
    <p:extLst>
      <p:ext uri="{BB962C8B-B14F-4D97-AF65-F5344CB8AC3E}">
        <p14:creationId xmlns:p14="http://schemas.microsoft.com/office/powerpoint/2010/main" val="305439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FEA0-F2FC-97F8-B2B5-B04B28B54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CF0726-4C1A-B953-98B1-0FDC62889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528628-1AFE-A3EC-5A64-C02A8891500E}"/>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5" name="Footer Placeholder 4">
            <a:extLst>
              <a:ext uri="{FF2B5EF4-FFF2-40B4-BE49-F238E27FC236}">
                <a16:creationId xmlns:a16="http://schemas.microsoft.com/office/drawing/2014/main" id="{7A66D94B-5C25-5BF0-E879-841AF432B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5E5B6-4941-101E-ACFA-6873057DA227}"/>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88824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F85D8-D520-7C12-F8C1-175E2F3306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214732-26B2-845D-8E14-4B20AA5BE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7896C-C41D-8351-3D7C-A00EB75EBA83}"/>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5" name="Footer Placeholder 4">
            <a:extLst>
              <a:ext uri="{FF2B5EF4-FFF2-40B4-BE49-F238E27FC236}">
                <a16:creationId xmlns:a16="http://schemas.microsoft.com/office/drawing/2014/main" id="{E02F420D-3F26-58D1-7DCD-D87A26409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566FA-45E2-2EE1-15CB-031B8C2A46EE}"/>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275540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BFC655-33C6-556B-9ABA-4E997F42E9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1ED74-AE67-D1D4-E082-0A3FDF0A54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878D2-D99F-1E89-2314-8C7B795F8FC6}"/>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5" name="Footer Placeholder 4">
            <a:extLst>
              <a:ext uri="{FF2B5EF4-FFF2-40B4-BE49-F238E27FC236}">
                <a16:creationId xmlns:a16="http://schemas.microsoft.com/office/drawing/2014/main" id="{A2CE39FB-48A2-54B2-EFC2-65EA396FE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108B2-483D-FD2C-EA87-8DFB9D7ADF87}"/>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289722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B987-1238-DD2C-7D2D-E17F9D950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94BFD-4BE0-51F1-4792-A6BBB76F98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57073-9473-90E0-58E8-821389B09083}"/>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5" name="Footer Placeholder 4">
            <a:extLst>
              <a:ext uri="{FF2B5EF4-FFF2-40B4-BE49-F238E27FC236}">
                <a16:creationId xmlns:a16="http://schemas.microsoft.com/office/drawing/2014/main" id="{0F499003-4868-6C9B-FD7A-29519FD36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1A497-7074-7BD5-8DBD-CA7117397413}"/>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363621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8522-2366-2908-1B95-02C5F5BF5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8E80A-3141-28F3-D130-0059341548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22CE75-7295-C320-FD83-67BCB4B2E7C3}"/>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5" name="Footer Placeholder 4">
            <a:extLst>
              <a:ext uri="{FF2B5EF4-FFF2-40B4-BE49-F238E27FC236}">
                <a16:creationId xmlns:a16="http://schemas.microsoft.com/office/drawing/2014/main" id="{9ABF2EA9-30D4-E071-C640-A56BB8C3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4797D-E92B-AD57-0767-AD64E1157B86}"/>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200284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ECB2-A74E-8FCB-D8F1-9BFDD7CDF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30EA18-4A7C-EEB9-DB97-C9C8D72EC1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FA1EE1-E448-88B5-4521-96DF69B6F5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687D1-2EC7-F4D8-158A-365F4F98FF6A}"/>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6" name="Footer Placeholder 5">
            <a:extLst>
              <a:ext uri="{FF2B5EF4-FFF2-40B4-BE49-F238E27FC236}">
                <a16:creationId xmlns:a16="http://schemas.microsoft.com/office/drawing/2014/main" id="{1DA4A22D-AC95-D36E-AEB7-98AF1DED9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AEA84-2235-4D64-BBCD-2201E873812A}"/>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300505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1E4A-3F5E-B44F-55B3-EEA423F209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DC70F8-4E4F-059C-3999-F60126C21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55887-855F-EE2B-7AC2-709FEE83F9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B426B5-5DCD-C7D6-178A-EFC75D8A1E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4EAE43-893E-97BA-A316-CD0DA6BB74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A1D2FF-ABE0-D061-B874-53001885FBD6}"/>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8" name="Footer Placeholder 7">
            <a:extLst>
              <a:ext uri="{FF2B5EF4-FFF2-40B4-BE49-F238E27FC236}">
                <a16:creationId xmlns:a16="http://schemas.microsoft.com/office/drawing/2014/main" id="{03E28337-D68B-DE8D-119A-462B3C1A03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11869A-671E-E723-C8D5-4ED5832FC5D3}"/>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341971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0D58-7503-673A-3DC3-DC62EF799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9569C7-CCAC-2F51-1EFF-BB750F6535D0}"/>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4" name="Footer Placeholder 3">
            <a:extLst>
              <a:ext uri="{FF2B5EF4-FFF2-40B4-BE49-F238E27FC236}">
                <a16:creationId xmlns:a16="http://schemas.microsoft.com/office/drawing/2014/main" id="{0C6C3348-43AE-641A-27D5-186A341BA9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775AC-6E88-683E-4C73-745E42B8C039}"/>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2012380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B707D-84EB-9BA9-624E-986BCAAC601A}"/>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3" name="Footer Placeholder 2">
            <a:extLst>
              <a:ext uri="{FF2B5EF4-FFF2-40B4-BE49-F238E27FC236}">
                <a16:creationId xmlns:a16="http://schemas.microsoft.com/office/drawing/2014/main" id="{84C8CE7A-3A24-9AD3-B657-FD70957306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93130F-D41D-D411-A97C-6504C7A3C095}"/>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306808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A891-DB72-FE94-3F6A-18B66EF16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656B85-6D2D-3D40-6857-9841F9425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85B3D-238D-2E8A-2881-F71EA3237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029542-D6A8-42A7-960E-375F1D59F66A}"/>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6" name="Footer Placeholder 5">
            <a:extLst>
              <a:ext uri="{FF2B5EF4-FFF2-40B4-BE49-F238E27FC236}">
                <a16:creationId xmlns:a16="http://schemas.microsoft.com/office/drawing/2014/main" id="{8C7D1115-FEAB-BE3D-9703-70C1B461B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F5DC3-8148-768A-7B8A-BBD8AEE55442}"/>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215661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9432-9D37-30BE-CD63-89D28DC7C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97BBD9-90A9-5DEC-4CFC-3E691BDE5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0754C8-8BFC-4EC2-BC67-6F103E47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0B2D3-F6A7-5C0C-BA64-14D58475AE45}"/>
              </a:ext>
            </a:extLst>
          </p:cNvPr>
          <p:cNvSpPr>
            <a:spLocks noGrp="1"/>
          </p:cNvSpPr>
          <p:nvPr>
            <p:ph type="dt" sz="half" idx="10"/>
          </p:nvPr>
        </p:nvSpPr>
        <p:spPr/>
        <p:txBody>
          <a:bodyPr/>
          <a:lstStyle/>
          <a:p>
            <a:fld id="{A504A2B0-74DC-4E27-BA14-150158B9C129}" type="datetimeFigureOut">
              <a:rPr lang="en-US" smtClean="0"/>
              <a:t>2/8/2025</a:t>
            </a:fld>
            <a:endParaRPr lang="en-US"/>
          </a:p>
        </p:txBody>
      </p:sp>
      <p:sp>
        <p:nvSpPr>
          <p:cNvPr id="6" name="Footer Placeholder 5">
            <a:extLst>
              <a:ext uri="{FF2B5EF4-FFF2-40B4-BE49-F238E27FC236}">
                <a16:creationId xmlns:a16="http://schemas.microsoft.com/office/drawing/2014/main" id="{51555E46-8C82-C6C5-ACD9-0089A9E88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2EBEE-3BC6-A279-F9C4-EC7C4E774A37}"/>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41709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3DFD9-15AA-A901-840F-5CB142B202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491A8-44A4-9775-F2B0-BC4440EEF5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C6635-604A-DDE0-524F-D30CB5B23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04A2B0-74DC-4E27-BA14-150158B9C129}" type="datetimeFigureOut">
              <a:rPr lang="en-US" smtClean="0"/>
              <a:t>2/8/2025</a:t>
            </a:fld>
            <a:endParaRPr lang="en-US"/>
          </a:p>
        </p:txBody>
      </p:sp>
      <p:sp>
        <p:nvSpPr>
          <p:cNvPr id="5" name="Footer Placeholder 4">
            <a:extLst>
              <a:ext uri="{FF2B5EF4-FFF2-40B4-BE49-F238E27FC236}">
                <a16:creationId xmlns:a16="http://schemas.microsoft.com/office/drawing/2014/main" id="{8672E892-2966-89A2-1054-2ACDBABAC2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6D8F8A-E4D5-4A5D-D3F4-33A4F2265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0F93CA-8A5F-4C6D-85D1-D1476283F285}" type="slidenum">
              <a:rPr lang="en-US" smtClean="0"/>
              <a:t>‹#›</a:t>
            </a:fld>
            <a:endParaRPr lang="en-US"/>
          </a:p>
        </p:txBody>
      </p:sp>
    </p:spTree>
    <p:extLst>
      <p:ext uri="{BB962C8B-B14F-4D97-AF65-F5344CB8AC3E}">
        <p14:creationId xmlns:p14="http://schemas.microsoft.com/office/powerpoint/2010/main" val="359461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John_Cena"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en.wikipedia.org/wiki/John_Cena" TargetMode="External"/><Relationship Id="rId7" Type="http://schemas.openxmlformats.org/officeDocument/2006/relationships/image" Target="../media/image1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image" Target="../media/image6.jpeg"/><Relationship Id="rId10" Type="http://schemas.openxmlformats.org/officeDocument/2006/relationships/image" Target="../media/image10.jpeg"/><Relationship Id="rId4" Type="http://schemas.openxmlformats.org/officeDocument/2006/relationships/image" Target="../media/image5.jpeg"/><Relationship Id="rId9" Type="http://schemas.openxmlformats.org/officeDocument/2006/relationships/image" Target="../media/image9.jpe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jpeg"/><Relationship Id="rId10" Type="http://schemas.openxmlformats.org/officeDocument/2006/relationships/image" Target="../media/image20.png"/><Relationship Id="rId4" Type="http://schemas.openxmlformats.org/officeDocument/2006/relationships/image" Target="../media/image25.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0747C9-849D-38AA-FBD0-BCF607AF399B}"/>
              </a:ext>
            </a:extLst>
          </p:cNvPr>
          <p:cNvSpPr txBox="1">
            <a:spLocks/>
          </p:cNvSpPr>
          <p:nvPr/>
        </p:nvSpPr>
        <p:spPr>
          <a:xfrm>
            <a:off x="858456" y="244279"/>
            <a:ext cx="10363200" cy="995363"/>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latin typeface="Outfit" pitchFamily="2" charset="0"/>
              </a:rPr>
              <a:t>Detecting </a:t>
            </a:r>
            <a:r>
              <a:rPr lang="en-US" b="1" err="1">
                <a:solidFill>
                  <a:srgbClr val="A54657"/>
                </a:solidFill>
                <a:latin typeface="Outfit" pitchFamily="2" charset="0"/>
              </a:rPr>
              <a:t>DeepFake</a:t>
            </a:r>
            <a:r>
              <a:rPr lang="en-US" b="1">
                <a:latin typeface="Outfit" pitchFamily="2" charset="0"/>
              </a:rPr>
              <a:t> Images</a:t>
            </a:r>
          </a:p>
        </p:txBody>
      </p:sp>
      <p:sp>
        <p:nvSpPr>
          <p:cNvPr id="7" name="Subtitle 2">
            <a:extLst>
              <a:ext uri="{FF2B5EF4-FFF2-40B4-BE49-F238E27FC236}">
                <a16:creationId xmlns:a16="http://schemas.microsoft.com/office/drawing/2014/main" id="{03B34053-8286-6143-431F-359A08F42266}"/>
              </a:ext>
            </a:extLst>
          </p:cNvPr>
          <p:cNvSpPr txBox="1">
            <a:spLocks/>
          </p:cNvSpPr>
          <p:nvPr/>
        </p:nvSpPr>
        <p:spPr>
          <a:xfrm>
            <a:off x="1248981" y="1401293"/>
            <a:ext cx="9144000" cy="8278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Outfit" pitchFamily="2" charset="0"/>
              </a:rPr>
              <a:t>Advisor: Dr. Picone </a:t>
            </a:r>
          </a:p>
        </p:txBody>
      </p:sp>
      <p:pic>
        <p:nvPicPr>
          <p:cNvPr id="4" name="Picture 3" descr="A person wearing a red scarf and holding a medal&#10;&#10;Description automatically generated">
            <a:extLst>
              <a:ext uri="{FF2B5EF4-FFF2-40B4-BE49-F238E27FC236}">
                <a16:creationId xmlns:a16="http://schemas.microsoft.com/office/drawing/2014/main" id="{9088D908-5471-A9DA-E558-0C9E2AC2832B}"/>
              </a:ext>
            </a:extLst>
          </p:cNvPr>
          <p:cNvPicPr>
            <a:picLocks noChangeAspect="1"/>
          </p:cNvPicPr>
          <p:nvPr/>
        </p:nvPicPr>
        <p:blipFill>
          <a:blip r:embed="rId3">
            <a:extLst>
              <a:ext uri="{28A0092B-C50C-407E-A947-70E740481C1C}">
                <a14:useLocalDpi xmlns:a14="http://schemas.microsoft.com/office/drawing/2010/main" val="0"/>
              </a:ext>
            </a:extLst>
          </a:blip>
          <a:srcRect l="21594" t="3297" r="18895" b="17086"/>
          <a:stretch/>
        </p:blipFill>
        <p:spPr>
          <a:xfrm>
            <a:off x="446149" y="2404313"/>
            <a:ext cx="2613321" cy="2656308"/>
          </a:xfrm>
          <a:prstGeom prst="rect">
            <a:avLst/>
          </a:prstGeom>
        </p:spPr>
      </p:pic>
      <p:sp>
        <p:nvSpPr>
          <p:cNvPr id="8" name="TextBox 7">
            <a:extLst>
              <a:ext uri="{FF2B5EF4-FFF2-40B4-BE49-F238E27FC236}">
                <a16:creationId xmlns:a16="http://schemas.microsoft.com/office/drawing/2014/main" id="{CF1C35C7-E5FF-F47E-0D40-71CCA5E702DF}"/>
              </a:ext>
            </a:extLst>
          </p:cNvPr>
          <p:cNvSpPr txBox="1"/>
          <p:nvPr/>
        </p:nvSpPr>
        <p:spPr>
          <a:xfrm>
            <a:off x="549000" y="1830670"/>
            <a:ext cx="2639677" cy="461665"/>
          </a:xfrm>
          <a:prstGeom prst="rect">
            <a:avLst/>
          </a:prstGeom>
          <a:noFill/>
        </p:spPr>
        <p:txBody>
          <a:bodyPr wrap="square">
            <a:spAutoFit/>
          </a:bodyPr>
          <a:lstStyle/>
          <a:p>
            <a:r>
              <a:rPr lang="en-US" sz="2400">
                <a:latin typeface="Outfit" pitchFamily="2" charset="0"/>
              </a:rPr>
              <a:t>MEET THE TEAM:</a:t>
            </a:r>
          </a:p>
        </p:txBody>
      </p:sp>
      <p:sp>
        <p:nvSpPr>
          <p:cNvPr id="12" name="TextBox 11">
            <a:extLst>
              <a:ext uri="{FF2B5EF4-FFF2-40B4-BE49-F238E27FC236}">
                <a16:creationId xmlns:a16="http://schemas.microsoft.com/office/drawing/2014/main" id="{5142A657-7D67-AB7F-CC64-C0744B1628EA}"/>
              </a:ext>
            </a:extLst>
          </p:cNvPr>
          <p:cNvSpPr txBox="1"/>
          <p:nvPr/>
        </p:nvSpPr>
        <p:spPr>
          <a:xfrm>
            <a:off x="446148" y="5222272"/>
            <a:ext cx="2613321" cy="646331"/>
          </a:xfrm>
          <a:prstGeom prst="rect">
            <a:avLst/>
          </a:prstGeom>
          <a:noFill/>
        </p:spPr>
        <p:txBody>
          <a:bodyPr wrap="square">
            <a:spAutoFit/>
          </a:bodyPr>
          <a:lstStyle/>
          <a:p>
            <a:pPr algn="ctr"/>
            <a:r>
              <a:rPr lang="en-US">
                <a:latin typeface="Outfit" pitchFamily="2" charset="0"/>
              </a:rPr>
              <a:t>Jouri Ghazi, a Nobel Peace Prize winner</a:t>
            </a:r>
            <a:endParaRPr lang="en-US"/>
          </a:p>
        </p:txBody>
      </p:sp>
      <p:sp>
        <p:nvSpPr>
          <p:cNvPr id="13" name="TextBox 12">
            <a:extLst>
              <a:ext uri="{FF2B5EF4-FFF2-40B4-BE49-F238E27FC236}">
                <a16:creationId xmlns:a16="http://schemas.microsoft.com/office/drawing/2014/main" id="{75C0D607-3D8E-4E05-5933-EC655CB5F2A6}"/>
              </a:ext>
            </a:extLst>
          </p:cNvPr>
          <p:cNvSpPr txBox="1"/>
          <p:nvPr/>
        </p:nvSpPr>
        <p:spPr>
          <a:xfrm>
            <a:off x="3466225" y="5360771"/>
            <a:ext cx="2613321" cy="646331"/>
          </a:xfrm>
          <a:prstGeom prst="rect">
            <a:avLst/>
          </a:prstGeom>
          <a:noFill/>
        </p:spPr>
        <p:txBody>
          <a:bodyPr wrap="square">
            <a:spAutoFit/>
          </a:bodyPr>
          <a:lstStyle/>
          <a:p>
            <a:pPr algn="ctr"/>
            <a:r>
              <a:rPr lang="en-US">
                <a:latin typeface="Outfit" pitchFamily="2" charset="0"/>
              </a:rPr>
              <a:t>Jahtega Djukpen, an Oscar Winning Actor</a:t>
            </a:r>
            <a:endParaRPr lang="en-US"/>
          </a:p>
        </p:txBody>
      </p:sp>
      <p:sp>
        <p:nvSpPr>
          <p:cNvPr id="14" name="TextBox 13">
            <a:extLst>
              <a:ext uri="{FF2B5EF4-FFF2-40B4-BE49-F238E27FC236}">
                <a16:creationId xmlns:a16="http://schemas.microsoft.com/office/drawing/2014/main" id="{5E94B92B-2D2C-E776-9756-45ED088006DA}"/>
              </a:ext>
            </a:extLst>
          </p:cNvPr>
          <p:cNvSpPr txBox="1"/>
          <p:nvPr/>
        </p:nvSpPr>
        <p:spPr>
          <a:xfrm>
            <a:off x="6053603" y="5360771"/>
            <a:ext cx="2613321" cy="646331"/>
          </a:xfrm>
          <a:prstGeom prst="rect">
            <a:avLst/>
          </a:prstGeom>
          <a:noFill/>
        </p:spPr>
        <p:txBody>
          <a:bodyPr wrap="square">
            <a:spAutoFit/>
          </a:bodyPr>
          <a:lstStyle/>
          <a:p>
            <a:pPr algn="ctr"/>
            <a:r>
              <a:rPr lang="en-US">
                <a:latin typeface="Outfit" pitchFamily="2" charset="0"/>
              </a:rPr>
              <a:t>Ashton Bryant, a president</a:t>
            </a:r>
            <a:endParaRPr lang="en-US"/>
          </a:p>
        </p:txBody>
      </p:sp>
      <p:sp>
        <p:nvSpPr>
          <p:cNvPr id="15" name="TextBox 14">
            <a:extLst>
              <a:ext uri="{FF2B5EF4-FFF2-40B4-BE49-F238E27FC236}">
                <a16:creationId xmlns:a16="http://schemas.microsoft.com/office/drawing/2014/main" id="{8C449E3A-B168-3D09-8B9D-A63763883215}"/>
              </a:ext>
            </a:extLst>
          </p:cNvPr>
          <p:cNvSpPr txBox="1"/>
          <p:nvPr/>
        </p:nvSpPr>
        <p:spPr>
          <a:xfrm>
            <a:off x="9357359" y="5360771"/>
            <a:ext cx="2613321" cy="646331"/>
          </a:xfrm>
          <a:prstGeom prst="rect">
            <a:avLst/>
          </a:prstGeom>
          <a:noFill/>
        </p:spPr>
        <p:txBody>
          <a:bodyPr wrap="square" lIns="91440" tIns="45720" rIns="91440" bIns="45720" anchor="t">
            <a:spAutoFit/>
          </a:bodyPr>
          <a:lstStyle/>
          <a:p>
            <a:pPr algn="ctr"/>
            <a:r>
              <a:rPr lang="en-US">
                <a:latin typeface="Outfit"/>
              </a:rPr>
              <a:t>Zacary Louis a Multi Grammy award winner</a:t>
            </a:r>
          </a:p>
        </p:txBody>
      </p:sp>
      <p:pic>
        <p:nvPicPr>
          <p:cNvPr id="17" name="Picture 16">
            <a:extLst>
              <a:ext uri="{FF2B5EF4-FFF2-40B4-BE49-F238E27FC236}">
                <a16:creationId xmlns:a16="http://schemas.microsoft.com/office/drawing/2014/main" id="{38BEFA5F-C1B0-A424-E68A-3284058606F0}"/>
              </a:ext>
            </a:extLst>
          </p:cNvPr>
          <p:cNvPicPr>
            <a:picLocks noChangeAspect="1"/>
          </p:cNvPicPr>
          <p:nvPr/>
        </p:nvPicPr>
        <p:blipFill>
          <a:blip r:embed="rId4">
            <a:extLst>
              <a:ext uri="{28A0092B-C50C-407E-A947-70E740481C1C}">
                <a14:useLocalDpi xmlns:a14="http://schemas.microsoft.com/office/drawing/2010/main" val="0"/>
              </a:ext>
            </a:extLst>
          </a:blip>
          <a:srcRect b="18630"/>
          <a:stretch/>
        </p:blipFill>
        <p:spPr>
          <a:xfrm>
            <a:off x="6008391" y="2404313"/>
            <a:ext cx="2613321" cy="2656308"/>
          </a:xfrm>
          <a:prstGeom prst="rect">
            <a:avLst/>
          </a:prstGeom>
        </p:spPr>
      </p:pic>
      <p:pic>
        <p:nvPicPr>
          <p:cNvPr id="9" name="Picture 8" descr="A person in a garment&#10;&#10;AI-generated content may be incorrect.">
            <a:extLst>
              <a:ext uri="{FF2B5EF4-FFF2-40B4-BE49-F238E27FC236}">
                <a16:creationId xmlns:a16="http://schemas.microsoft.com/office/drawing/2014/main" id="{61620F18-CFB1-EFA3-A180-8A72640C3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544" y="2404313"/>
            <a:ext cx="1989083" cy="2656308"/>
          </a:xfrm>
          <a:prstGeom prst="rect">
            <a:avLst/>
          </a:prstGeom>
        </p:spPr>
      </p:pic>
      <p:pic>
        <p:nvPicPr>
          <p:cNvPr id="10" name="Picture 9" descr="A person holding a trophy&#10;&#10;AI-generated content may be incorrect.">
            <a:extLst>
              <a:ext uri="{FF2B5EF4-FFF2-40B4-BE49-F238E27FC236}">
                <a16:creationId xmlns:a16="http://schemas.microsoft.com/office/drawing/2014/main" id="{2DFF64EC-6EDF-8032-DFC3-7B8211E07F77}"/>
              </a:ext>
            </a:extLst>
          </p:cNvPr>
          <p:cNvPicPr>
            <a:picLocks noChangeAspect="1"/>
          </p:cNvPicPr>
          <p:nvPr/>
        </p:nvPicPr>
        <p:blipFill>
          <a:blip r:embed="rId6"/>
          <a:stretch>
            <a:fillRect/>
          </a:stretch>
        </p:blipFill>
        <p:spPr>
          <a:xfrm>
            <a:off x="9360911" y="2390825"/>
            <a:ext cx="2338442" cy="2836863"/>
          </a:xfrm>
          <a:prstGeom prst="rect">
            <a:avLst/>
          </a:prstGeom>
        </p:spPr>
      </p:pic>
    </p:spTree>
    <p:extLst>
      <p:ext uri="{BB962C8B-B14F-4D97-AF65-F5344CB8AC3E}">
        <p14:creationId xmlns:p14="http://schemas.microsoft.com/office/powerpoint/2010/main" val="13739478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1D307-AFF0-F4D7-6614-C4CE59247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9993D-1FE2-F2B1-D18C-A352BA95A2A8}"/>
              </a:ext>
            </a:extLst>
          </p:cNvPr>
          <p:cNvSpPr>
            <a:spLocks noGrp="1"/>
          </p:cNvSpPr>
          <p:nvPr>
            <p:ph type="title"/>
          </p:nvPr>
        </p:nvSpPr>
        <p:spPr/>
        <p:txBody>
          <a:bodyPr/>
          <a:lstStyle/>
          <a:p>
            <a:r>
              <a:rPr lang="en-US" sz="4400" b="1" i="0" u="none" strike="noStrike">
                <a:solidFill>
                  <a:srgbClr val="000000"/>
                </a:solidFill>
                <a:effectLst/>
                <a:latin typeface="Arial" panose="020B0604020202020204" pitchFamily="34" charset="0"/>
              </a:rPr>
              <a:t>Design Constraints</a:t>
            </a:r>
            <a:endParaRPr lang="en-US"/>
          </a:p>
        </p:txBody>
      </p:sp>
      <p:graphicFrame>
        <p:nvGraphicFramePr>
          <p:cNvPr id="5" name="Content Placeholder 4">
            <a:extLst>
              <a:ext uri="{FF2B5EF4-FFF2-40B4-BE49-F238E27FC236}">
                <a16:creationId xmlns:a16="http://schemas.microsoft.com/office/drawing/2014/main" id="{E1635ABB-713B-A72E-1EDA-2F8FB5F6939F}"/>
              </a:ext>
            </a:extLst>
          </p:cNvPr>
          <p:cNvGraphicFramePr>
            <a:graphicFrameLocks noGrp="1"/>
          </p:cNvGraphicFramePr>
          <p:nvPr>
            <p:ph idx="1"/>
            <p:extLst>
              <p:ext uri="{D42A27DB-BD31-4B8C-83A1-F6EECF244321}">
                <p14:modId xmlns:p14="http://schemas.microsoft.com/office/powerpoint/2010/main" val="1106797329"/>
              </p:ext>
            </p:extLst>
          </p:nvPr>
        </p:nvGraphicFramePr>
        <p:xfrm>
          <a:off x="463061" y="1390583"/>
          <a:ext cx="11136925" cy="4908136"/>
        </p:xfrm>
        <a:graphic>
          <a:graphicData uri="http://schemas.openxmlformats.org/drawingml/2006/table">
            <a:tbl>
              <a:tblPr firstRow="1" bandRow="1">
                <a:tableStyleId>{5C22544A-7EE6-4342-B048-85BDC9FD1C3A}</a:tableStyleId>
              </a:tblPr>
              <a:tblGrid>
                <a:gridCol w="3096899">
                  <a:extLst>
                    <a:ext uri="{9D8B030D-6E8A-4147-A177-3AD203B41FA5}">
                      <a16:colId xmlns:a16="http://schemas.microsoft.com/office/drawing/2014/main" val="2820637998"/>
                    </a:ext>
                  </a:extLst>
                </a:gridCol>
                <a:gridCol w="2358407">
                  <a:extLst>
                    <a:ext uri="{9D8B030D-6E8A-4147-A177-3AD203B41FA5}">
                      <a16:colId xmlns:a16="http://schemas.microsoft.com/office/drawing/2014/main" val="281914659"/>
                    </a:ext>
                  </a:extLst>
                </a:gridCol>
                <a:gridCol w="2787208">
                  <a:extLst>
                    <a:ext uri="{9D8B030D-6E8A-4147-A177-3AD203B41FA5}">
                      <a16:colId xmlns:a16="http://schemas.microsoft.com/office/drawing/2014/main" val="3339275543"/>
                    </a:ext>
                  </a:extLst>
                </a:gridCol>
                <a:gridCol w="2894411">
                  <a:extLst>
                    <a:ext uri="{9D8B030D-6E8A-4147-A177-3AD203B41FA5}">
                      <a16:colId xmlns:a16="http://schemas.microsoft.com/office/drawing/2014/main" val="1843610015"/>
                    </a:ext>
                  </a:extLst>
                </a:gridCol>
              </a:tblGrid>
              <a:tr h="167639">
                <a:tc>
                  <a:txBody>
                    <a:bodyPr/>
                    <a:lstStyle/>
                    <a:p>
                      <a:pPr marL="73025" marR="0" algn="ctr">
                        <a:lnSpc>
                          <a:spcPts val="1370"/>
                        </a:lnSpc>
                      </a:pPr>
                      <a:r>
                        <a:rPr lang="en-US" sz="1600" spc="-5">
                          <a:effectLst/>
                          <a:latin typeface="Outfit" pitchFamily="2" charset="0"/>
                        </a:rPr>
                        <a:t>Constraint</a:t>
                      </a:r>
                      <a:endParaRPr lang="en-US" sz="16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73025" marR="0" algn="ctr">
                        <a:lnSpc>
                          <a:spcPts val="1370"/>
                        </a:lnSpc>
                      </a:pPr>
                      <a:r>
                        <a:rPr lang="en-US" sz="1600" spc="-5">
                          <a:effectLst/>
                          <a:latin typeface="Outfit" pitchFamily="2" charset="0"/>
                        </a:rPr>
                        <a:t>Metric</a:t>
                      </a:r>
                      <a:endParaRPr lang="en-US" sz="16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73025" marR="0" algn="ctr">
                        <a:lnSpc>
                          <a:spcPts val="1370"/>
                        </a:lnSpc>
                      </a:pPr>
                      <a:r>
                        <a:rPr lang="en-US" sz="1600" spc="-25">
                          <a:effectLst/>
                          <a:latin typeface="Outfit" pitchFamily="2" charset="0"/>
                        </a:rPr>
                        <a:t>Target</a:t>
                      </a:r>
                      <a:r>
                        <a:rPr lang="en-US" sz="1600" spc="-10">
                          <a:effectLst/>
                          <a:latin typeface="Outfit" pitchFamily="2" charset="0"/>
                        </a:rPr>
                        <a:t> </a:t>
                      </a:r>
                      <a:r>
                        <a:rPr lang="en-US" sz="1600" spc="-15">
                          <a:effectLst/>
                          <a:latin typeface="Outfit" pitchFamily="2" charset="0"/>
                        </a:rPr>
                        <a:t>Value,</a:t>
                      </a:r>
                      <a:endParaRPr lang="en-US" sz="1600">
                        <a:effectLst/>
                        <a:latin typeface="Outfit" pitchFamily="2" charset="0"/>
                      </a:endParaRPr>
                    </a:p>
                    <a:p>
                      <a:pPr marL="73025" marR="73025" algn="ctr">
                        <a:lnSpc>
                          <a:spcPct val="107000"/>
                        </a:lnSpc>
                      </a:pPr>
                      <a:r>
                        <a:rPr lang="en-US" sz="1600" spc="-10">
                          <a:effectLst/>
                          <a:latin typeface="Outfit" pitchFamily="2" charset="0"/>
                        </a:rPr>
                        <a:t>Range, </a:t>
                      </a:r>
                      <a:r>
                        <a:rPr lang="en-US" sz="1600">
                          <a:effectLst/>
                          <a:latin typeface="Outfit" pitchFamily="2" charset="0"/>
                        </a:rPr>
                        <a:t>or</a:t>
                      </a:r>
                      <a:r>
                        <a:rPr lang="en-US" sz="1600" spc="-25">
                          <a:effectLst/>
                          <a:latin typeface="Outfit" pitchFamily="2" charset="0"/>
                        </a:rPr>
                        <a:t> </a:t>
                      </a:r>
                      <a:r>
                        <a:rPr lang="en-US" sz="1600" spc="-5">
                          <a:effectLst/>
                          <a:latin typeface="Outfit" pitchFamily="2" charset="0"/>
                        </a:rPr>
                        <a:t>pass  </a:t>
                      </a:r>
                      <a:r>
                        <a:rPr lang="en-US" sz="1600" spc="-10">
                          <a:effectLst/>
                          <a:latin typeface="Outfit" pitchFamily="2" charset="0"/>
                        </a:rPr>
                        <a:t>fail</a:t>
                      </a:r>
                      <a:endParaRPr lang="en-US" sz="16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73025" marR="0" algn="ctr">
                        <a:lnSpc>
                          <a:spcPts val="1370"/>
                        </a:lnSpc>
                      </a:pPr>
                      <a:r>
                        <a:rPr lang="en-US" sz="1600" spc="-5">
                          <a:effectLst/>
                          <a:latin typeface="Outfit" pitchFamily="2" charset="0"/>
                        </a:rPr>
                        <a:t>Justification</a:t>
                      </a:r>
                      <a:endParaRPr lang="en-US" sz="16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extLst>
                  <a:ext uri="{0D108BD9-81ED-4DB2-BD59-A6C34878D82A}">
                    <a16:rowId xmlns:a16="http://schemas.microsoft.com/office/drawing/2014/main" val="2280656531"/>
                  </a:ext>
                </a:extLst>
              </a:tr>
              <a:tr h="1104132">
                <a:tc>
                  <a:txBody>
                    <a:bodyPr/>
                    <a:lstStyle/>
                    <a:p>
                      <a:pPr marL="73025" marR="0" algn="ctr">
                        <a:lnSpc>
                          <a:spcPts val="1370"/>
                        </a:lnSpc>
                      </a:pPr>
                      <a:r>
                        <a:rPr lang="en-US" sz="1400">
                          <a:effectLst/>
                          <a:latin typeface="Outfit" pitchFamily="2" charset="0"/>
                        </a:rPr>
                        <a:t>Deepfake Ethics/Consent</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73025" marR="0" algn="ctr">
                        <a:lnSpc>
                          <a:spcPts val="1370"/>
                        </a:lnSpc>
                      </a:pPr>
                      <a:r>
                        <a:rPr lang="en-US" sz="1400">
                          <a:effectLst/>
                          <a:latin typeface="Outfit" pitchFamily="2" charset="0"/>
                        </a:rPr>
                        <a:t>Consent Rate/Transparency</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100330" marR="0" algn="ctr">
                        <a:lnSpc>
                          <a:spcPts val="1370"/>
                        </a:lnSpc>
                      </a:pPr>
                      <a:r>
                        <a:rPr lang="en-US" sz="1400">
                          <a:effectLst/>
                          <a:latin typeface="Outfit" pitchFamily="2" charset="0"/>
                        </a:rPr>
                        <a:t>Pass/fail</a:t>
                      </a:r>
                      <a:br>
                        <a:rPr lang="en-US" sz="1400">
                          <a:effectLst/>
                          <a:latin typeface="Outfit" pitchFamily="2" charset="0"/>
                        </a:rPr>
                      </a:br>
                      <a:r>
                        <a:rPr lang="en-US" sz="1400">
                          <a:effectLst/>
                          <a:latin typeface="Outfit" pitchFamily="2" charset="0"/>
                        </a:rPr>
                        <a:t>(Pass with 100% consent/transparency rate. Fail if any standard/law is not met)</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0" marR="0" algn="ctr">
                        <a:lnSpc>
                          <a:spcPts val="1370"/>
                        </a:lnSpc>
                      </a:pPr>
                      <a:r>
                        <a:rPr lang="en-US" sz="1200">
                          <a:effectLst/>
                          <a:latin typeface="Outfit" pitchFamily="2" charset="0"/>
                        </a:rPr>
                        <a:t>We will comply with all legal standards to prevent unauthorized usages and ensure no harm comes from the project. Act 125 of 2024 is the current only key legislation implemented by the state. </a:t>
                      </a:r>
                      <a:br>
                        <a:rPr lang="en-US" sz="1200">
                          <a:effectLst/>
                          <a:latin typeface="Outfit" pitchFamily="2" charset="0"/>
                        </a:rPr>
                      </a:br>
                      <a:r>
                        <a:rPr lang="en-US" sz="1200">
                          <a:effectLst/>
                          <a:latin typeface="Outfit" pitchFamily="2" charset="0"/>
                        </a:rPr>
                        <a:t>(Deceptive audio or Visual Media, 2024)</a:t>
                      </a:r>
                    </a:p>
                    <a:p>
                      <a:pPr marL="0" marR="0" algn="ctr">
                        <a:lnSpc>
                          <a:spcPts val="1370"/>
                        </a:lnSpc>
                      </a:pPr>
                      <a:r>
                        <a:rPr lang="en-US" sz="1200">
                          <a:effectLst/>
                          <a:latin typeface="Outfit" pitchFamily="2" charset="0"/>
                        </a:rPr>
                        <a:t> </a:t>
                      </a:r>
                      <a:endParaRPr lang="en-US" sz="12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extLst>
                  <a:ext uri="{0D108BD9-81ED-4DB2-BD59-A6C34878D82A}">
                    <a16:rowId xmlns:a16="http://schemas.microsoft.com/office/drawing/2014/main" val="1160181479"/>
                  </a:ext>
                </a:extLst>
              </a:tr>
              <a:tr h="828542">
                <a:tc>
                  <a:txBody>
                    <a:bodyPr/>
                    <a:lstStyle/>
                    <a:p>
                      <a:pPr marL="73025" marR="0" algn="ctr">
                        <a:lnSpc>
                          <a:spcPts val="1370"/>
                        </a:lnSpc>
                      </a:pPr>
                      <a:r>
                        <a:rPr lang="en-US" sz="1400">
                          <a:effectLst/>
                          <a:latin typeface="Outfit" pitchFamily="2" charset="0"/>
                        </a:rPr>
                        <a:t>Computational Complexity</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73025" marR="0" algn="ctr">
                        <a:lnSpc>
                          <a:spcPts val="1370"/>
                        </a:lnSpc>
                      </a:pPr>
                      <a:r>
                        <a:rPr lang="en-US" sz="1400">
                          <a:effectLst/>
                          <a:latin typeface="Outfit" pitchFamily="2" charset="0"/>
                        </a:rPr>
                        <a:t>Big-O Notation, Processing Throughput</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100330" marR="0" algn="ctr">
                        <a:lnSpc>
                          <a:spcPts val="1370"/>
                        </a:lnSpc>
                      </a:pPr>
                      <a:r>
                        <a:rPr lang="en-US" sz="1400">
                          <a:effectLst/>
                          <a:latin typeface="Outfit" pitchFamily="2" charset="0"/>
                        </a:rPr>
                        <a:t>O(n log n) or better, ≥ 66,000 images/sec</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0" marR="0" algn="ctr">
                        <a:lnSpc>
                          <a:spcPts val="1370"/>
                        </a:lnSpc>
                      </a:pPr>
                      <a:r>
                        <a:rPr lang="en-US" sz="1200">
                          <a:effectLst/>
                          <a:latin typeface="Outfit" pitchFamily="2" charset="0"/>
                        </a:rPr>
                        <a:t>Ensures real-time processing capability for large datasets. The choice of algorithms with O(n log n) or better complexity is driven by the need for efficient processing of large datasets. (</a:t>
                      </a:r>
                      <a:r>
                        <a:rPr lang="en-US" sz="1200" err="1">
                          <a:effectLst/>
                          <a:latin typeface="Outfit" pitchFamily="2" charset="0"/>
                        </a:rPr>
                        <a:t>BuiltIn</a:t>
                      </a:r>
                      <a:r>
                        <a:rPr lang="en-US" sz="1200">
                          <a:effectLst/>
                          <a:latin typeface="Outfit" pitchFamily="2" charset="0"/>
                        </a:rPr>
                        <a:t>, 2022)</a:t>
                      </a:r>
                      <a:endParaRPr lang="en-US" sz="12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extLst>
                  <a:ext uri="{0D108BD9-81ED-4DB2-BD59-A6C34878D82A}">
                    <a16:rowId xmlns:a16="http://schemas.microsoft.com/office/drawing/2014/main" val="3324870666"/>
                  </a:ext>
                </a:extLst>
              </a:tr>
              <a:tr h="743043">
                <a:tc>
                  <a:txBody>
                    <a:bodyPr/>
                    <a:lstStyle/>
                    <a:p>
                      <a:pPr marL="73025" marR="0" algn="ctr">
                        <a:lnSpc>
                          <a:spcPts val="1370"/>
                        </a:lnSpc>
                      </a:pPr>
                      <a:r>
                        <a:rPr lang="en-US" sz="1400" spc="-5">
                          <a:effectLst/>
                          <a:latin typeface="Outfit" pitchFamily="2" charset="0"/>
                        </a:rPr>
                        <a:t>Open-source Resources/Datasets</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73025" marR="0" algn="ctr">
                        <a:lnSpc>
                          <a:spcPts val="1370"/>
                        </a:lnSpc>
                      </a:pPr>
                      <a:r>
                        <a:rPr lang="en-US" sz="1400" spc="-5">
                          <a:effectLst/>
                          <a:latin typeface="Outfit" pitchFamily="2" charset="0"/>
                        </a:rPr>
                        <a:t>% Data Source from open-source repositories</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100330" marR="0" algn="ctr">
                        <a:lnSpc>
                          <a:spcPts val="1370"/>
                        </a:lnSpc>
                      </a:pPr>
                      <a:r>
                        <a:rPr lang="en-US" sz="1400" spc="-10">
                          <a:effectLst/>
                          <a:latin typeface="Outfit" pitchFamily="2" charset="0"/>
                        </a:rPr>
                        <a:t>Pass/fail</a:t>
                      </a:r>
                      <a:endParaRPr lang="en-US" sz="1400">
                        <a:effectLst/>
                        <a:latin typeface="Outfit" pitchFamily="2" charset="0"/>
                      </a:endParaRPr>
                    </a:p>
                    <a:p>
                      <a:pPr marL="100330" marR="0" algn="ctr">
                        <a:lnSpc>
                          <a:spcPts val="1370"/>
                        </a:lnSpc>
                      </a:pPr>
                      <a:r>
                        <a:rPr lang="en-US" sz="1400">
                          <a:effectLst/>
                          <a:latin typeface="Outfit" pitchFamily="2" charset="0"/>
                        </a:rPr>
                        <a:t>(Pass if 100% of dataset is openly available and has been used by reputable sources. Fail otherwise)</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0" marR="191770" algn="ctr">
                        <a:lnSpc>
                          <a:spcPct val="107000"/>
                        </a:lnSpc>
                      </a:pPr>
                      <a:r>
                        <a:rPr lang="en-US" sz="1200" spc="-5">
                          <a:effectLst/>
                          <a:latin typeface="Outfit" pitchFamily="2" charset="0"/>
                        </a:rPr>
                        <a:t>Ensures datasets compliance with open access research standards along with avoiding inadequate data. </a:t>
                      </a:r>
                      <a:r>
                        <a:rPr lang="en-US" sz="1200">
                          <a:effectLst/>
                          <a:latin typeface="Outfit" pitchFamily="2" charset="0"/>
                        </a:rPr>
                        <a:t>(Deceptive audio or Visual Media, 2024)</a:t>
                      </a:r>
                      <a:endParaRPr lang="en-US" sz="12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extLst>
                  <a:ext uri="{0D108BD9-81ED-4DB2-BD59-A6C34878D82A}">
                    <a16:rowId xmlns:a16="http://schemas.microsoft.com/office/drawing/2014/main" val="1901377889"/>
                  </a:ext>
                </a:extLst>
              </a:tr>
              <a:tr h="1391829">
                <a:tc>
                  <a:txBody>
                    <a:bodyPr/>
                    <a:lstStyle/>
                    <a:p>
                      <a:pPr marL="73025" marR="0" algn="ctr">
                        <a:lnSpc>
                          <a:spcPts val="1370"/>
                        </a:lnSpc>
                      </a:pPr>
                      <a:r>
                        <a:rPr lang="en-US" sz="1400" spc="-5">
                          <a:effectLst/>
                          <a:latin typeface="Outfit" pitchFamily="2" charset="0"/>
                        </a:rPr>
                        <a:t>Explainability</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73025" marR="0" algn="ctr">
                        <a:lnSpc>
                          <a:spcPts val="1370"/>
                        </a:lnSpc>
                      </a:pPr>
                      <a:r>
                        <a:rPr lang="en-US" sz="1400" spc="-5">
                          <a:effectLst/>
                          <a:latin typeface="Outfit" pitchFamily="2" charset="0"/>
                        </a:rPr>
                        <a:t>AUC Score. </a:t>
                      </a:r>
                      <a:endParaRPr lang="en-US" sz="1400">
                        <a:effectLst/>
                        <a:latin typeface="Outfit" pitchFamily="2" charset="0"/>
                      </a:endParaRPr>
                    </a:p>
                    <a:p>
                      <a:pPr marL="73025" marR="0" algn="ctr">
                        <a:lnSpc>
                          <a:spcPts val="1370"/>
                        </a:lnSpc>
                      </a:pPr>
                      <a:r>
                        <a:rPr lang="en-US" sz="1400" spc="-5">
                          <a:effectLst/>
                          <a:latin typeface="Outfit" pitchFamily="2" charset="0"/>
                        </a:rPr>
                        <a:t>Which is the area under the Receiver Operating Characteristic (ROC) curve, which plots the true positive rate against the false positive rate.</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100330" marR="0" algn="ctr">
                        <a:lnSpc>
                          <a:spcPts val="1370"/>
                        </a:lnSpc>
                      </a:pPr>
                      <a:r>
                        <a:rPr lang="en-US" sz="1400" spc="-5">
                          <a:effectLst/>
                          <a:latin typeface="Outfit" pitchFamily="2" charset="0"/>
                        </a:rPr>
                        <a:t>Pass/fail</a:t>
                      </a:r>
                      <a:endParaRPr lang="en-US" sz="1400">
                        <a:effectLst/>
                        <a:latin typeface="Outfit" pitchFamily="2" charset="0"/>
                      </a:endParaRPr>
                    </a:p>
                    <a:p>
                      <a:pPr marL="100330" marR="0" algn="ctr">
                        <a:lnSpc>
                          <a:spcPts val="1370"/>
                        </a:lnSpc>
                      </a:pPr>
                      <a:r>
                        <a:rPr lang="en-US" sz="1400">
                          <a:effectLst/>
                          <a:latin typeface="Outfit" pitchFamily="2" charset="0"/>
                        </a:rPr>
                        <a:t>(Fail if Cross-dataset AUC score drops by more than 20% compared to in-dataset AUC score.)</a:t>
                      </a:r>
                      <a:br>
                        <a:rPr lang="en-US" sz="1400">
                          <a:effectLst/>
                          <a:latin typeface="Outfit" pitchFamily="2" charset="0"/>
                        </a:rPr>
                      </a:br>
                      <a:r>
                        <a:rPr lang="en-US" sz="1400">
                          <a:effectLst/>
                          <a:latin typeface="Outfit" pitchFamily="2" charset="0"/>
                        </a:rPr>
                        <a:t>The AUC target score is 85%.</a:t>
                      </a:r>
                      <a:endParaRPr lang="en-US" sz="14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tc>
                  <a:txBody>
                    <a:bodyPr/>
                    <a:lstStyle/>
                    <a:p>
                      <a:pPr marL="0" marR="191770" algn="ctr">
                        <a:lnSpc>
                          <a:spcPct val="107000"/>
                        </a:lnSpc>
                      </a:pPr>
                      <a:r>
                        <a:rPr lang="en-US" sz="1200" spc="-5">
                          <a:effectLst/>
                          <a:latin typeface="Outfit" pitchFamily="2" charset="0"/>
                        </a:rPr>
                        <a:t>The model's decision-making process is not the information we are looking for at this point, however, we should be able to tell if the model is only picking up on patterns dataset specific. </a:t>
                      </a:r>
                      <a:r>
                        <a:rPr lang="en-US" sz="1200">
                          <a:effectLst/>
                          <a:latin typeface="Outfit" pitchFamily="2" charset="0"/>
                        </a:rPr>
                        <a:t>(Mansoor, 2025). </a:t>
                      </a:r>
                      <a:r>
                        <a:rPr lang="en-US" sz="1200" spc="-5">
                          <a:effectLst/>
                          <a:latin typeface="Outfit" pitchFamily="2" charset="0"/>
                        </a:rPr>
                        <a:t>We want to be able to switch datasets and retain accuracy. (</a:t>
                      </a:r>
                      <a:r>
                        <a:rPr lang="en-US" sz="1200" err="1">
                          <a:effectLst/>
                          <a:latin typeface="Outfit" pitchFamily="2" charset="0"/>
                        </a:rPr>
                        <a:t>Nadimpalli</a:t>
                      </a:r>
                      <a:r>
                        <a:rPr lang="en-US" sz="1200">
                          <a:effectLst/>
                          <a:latin typeface="Outfit" pitchFamily="2" charset="0"/>
                        </a:rPr>
                        <a:t>, 2022)</a:t>
                      </a:r>
                      <a:endParaRPr lang="en-US" sz="1200">
                        <a:effectLst/>
                        <a:latin typeface="Outfit" pitchFamily="2" charset="0"/>
                        <a:ea typeface="Aptos" panose="020B0004020202020204" pitchFamily="34" charset="0"/>
                        <a:cs typeface="Times New Roman" panose="02020603050405020304" pitchFamily="18" charset="0"/>
                      </a:endParaRPr>
                    </a:p>
                  </a:txBody>
                  <a:tcPr marL="4921" marR="4921" marT="4921" marB="0" anchor="ctr"/>
                </a:tc>
                <a:extLst>
                  <a:ext uri="{0D108BD9-81ED-4DB2-BD59-A6C34878D82A}">
                    <a16:rowId xmlns:a16="http://schemas.microsoft.com/office/drawing/2014/main" val="1774572447"/>
                  </a:ext>
                </a:extLst>
              </a:tr>
            </a:tbl>
          </a:graphicData>
        </a:graphic>
      </p:graphicFrame>
    </p:spTree>
    <p:extLst>
      <p:ext uri="{BB962C8B-B14F-4D97-AF65-F5344CB8AC3E}">
        <p14:creationId xmlns:p14="http://schemas.microsoft.com/office/powerpoint/2010/main" val="1986395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51ECC-A6C1-94E8-F0FE-2319DFDC9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F1247E-49F8-3564-4B99-722979420F22}"/>
              </a:ext>
            </a:extLst>
          </p:cNvPr>
          <p:cNvSpPr>
            <a:spLocks noGrp="1"/>
          </p:cNvSpPr>
          <p:nvPr>
            <p:ph type="title"/>
          </p:nvPr>
        </p:nvSpPr>
        <p:spPr/>
        <p:txBody>
          <a:bodyPr/>
          <a:lstStyle/>
          <a:p>
            <a:r>
              <a:rPr lang="en-US" sz="4400" b="1" i="0" u="none" strike="noStrike">
                <a:solidFill>
                  <a:srgbClr val="000000"/>
                </a:solidFill>
                <a:effectLst/>
                <a:latin typeface="Arial" panose="020B0604020202020204" pitchFamily="34" charset="0"/>
              </a:rPr>
              <a:t>Design Plan</a:t>
            </a:r>
            <a:endParaRPr lang="en-US"/>
          </a:p>
        </p:txBody>
      </p:sp>
      <p:sp>
        <p:nvSpPr>
          <p:cNvPr id="10" name="Rectangle 9">
            <a:extLst>
              <a:ext uri="{FF2B5EF4-FFF2-40B4-BE49-F238E27FC236}">
                <a16:creationId xmlns:a16="http://schemas.microsoft.com/office/drawing/2014/main" id="{326A3279-1BA6-431C-E481-FA78D6A2B47A}"/>
              </a:ext>
            </a:extLst>
          </p:cNvPr>
          <p:cNvSpPr/>
          <p:nvPr/>
        </p:nvSpPr>
        <p:spPr>
          <a:xfrm>
            <a:off x="1400866" y="1899525"/>
            <a:ext cx="1981200" cy="16129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Palatino Linotype" panose="02040502050505030304" pitchFamily="18" charset="0"/>
              </a:rPr>
              <a:t>DATASET RESEARCH &amp; SPECIFICATION</a:t>
            </a:r>
          </a:p>
        </p:txBody>
      </p:sp>
      <p:sp>
        <p:nvSpPr>
          <p:cNvPr id="11" name="Rectangle 10">
            <a:extLst>
              <a:ext uri="{FF2B5EF4-FFF2-40B4-BE49-F238E27FC236}">
                <a16:creationId xmlns:a16="http://schemas.microsoft.com/office/drawing/2014/main" id="{C654EE26-E4F5-C985-8E37-0DA355857F45}"/>
              </a:ext>
            </a:extLst>
          </p:cNvPr>
          <p:cNvSpPr/>
          <p:nvPr/>
        </p:nvSpPr>
        <p:spPr>
          <a:xfrm>
            <a:off x="3731111" y="1899525"/>
            <a:ext cx="1981200" cy="16129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Palatino Linotype" panose="02040502050505030304" pitchFamily="18" charset="0"/>
              </a:rPr>
              <a:t>DATASET EXTRACTION &amp; COLLECTION</a:t>
            </a:r>
          </a:p>
        </p:txBody>
      </p:sp>
      <p:sp>
        <p:nvSpPr>
          <p:cNvPr id="12" name="Rectangle 11">
            <a:extLst>
              <a:ext uri="{FF2B5EF4-FFF2-40B4-BE49-F238E27FC236}">
                <a16:creationId xmlns:a16="http://schemas.microsoft.com/office/drawing/2014/main" id="{7CBC9269-7F24-1168-C43E-EB23F60E2326}"/>
              </a:ext>
            </a:extLst>
          </p:cNvPr>
          <p:cNvSpPr/>
          <p:nvPr/>
        </p:nvSpPr>
        <p:spPr>
          <a:xfrm>
            <a:off x="6061356" y="1899525"/>
            <a:ext cx="1981200" cy="16129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Palatino Linotype" panose="02040502050505030304" pitchFamily="18" charset="0"/>
              </a:rPr>
              <a:t>I/O SETUP</a:t>
            </a:r>
          </a:p>
        </p:txBody>
      </p:sp>
      <p:sp>
        <p:nvSpPr>
          <p:cNvPr id="13" name="Rectangle 12">
            <a:extLst>
              <a:ext uri="{FF2B5EF4-FFF2-40B4-BE49-F238E27FC236}">
                <a16:creationId xmlns:a16="http://schemas.microsoft.com/office/drawing/2014/main" id="{B220EBD8-AB63-A37E-3C4C-82B3B0032213}"/>
              </a:ext>
            </a:extLst>
          </p:cNvPr>
          <p:cNvSpPr/>
          <p:nvPr/>
        </p:nvSpPr>
        <p:spPr>
          <a:xfrm>
            <a:off x="8391601" y="1899525"/>
            <a:ext cx="1981200" cy="16129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Palatino Linotype" panose="02040502050505030304" pitchFamily="18" charset="0"/>
              </a:rPr>
              <a:t>IMAGE PROCESSING &amp; POTENTIAL FEATURE EXTRACTION</a:t>
            </a:r>
          </a:p>
        </p:txBody>
      </p:sp>
      <p:sp>
        <p:nvSpPr>
          <p:cNvPr id="14" name="Rectangle 13">
            <a:extLst>
              <a:ext uri="{FF2B5EF4-FFF2-40B4-BE49-F238E27FC236}">
                <a16:creationId xmlns:a16="http://schemas.microsoft.com/office/drawing/2014/main" id="{F1C9D3B9-4B9F-5D73-D795-7CB6D46465DB}"/>
              </a:ext>
            </a:extLst>
          </p:cNvPr>
          <p:cNvSpPr/>
          <p:nvPr/>
        </p:nvSpPr>
        <p:spPr>
          <a:xfrm>
            <a:off x="1400866" y="4271866"/>
            <a:ext cx="2808968" cy="16129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Palatino Linotype" panose="02040502050505030304" pitchFamily="18" charset="0"/>
              </a:rPr>
              <a:t>ML TRAINING</a:t>
            </a:r>
          </a:p>
        </p:txBody>
      </p:sp>
      <p:sp>
        <p:nvSpPr>
          <p:cNvPr id="15" name="Rectangle 14">
            <a:extLst>
              <a:ext uri="{FF2B5EF4-FFF2-40B4-BE49-F238E27FC236}">
                <a16:creationId xmlns:a16="http://schemas.microsoft.com/office/drawing/2014/main" id="{8FF6D939-7CBC-ADEA-A526-612B649584AF}"/>
              </a:ext>
            </a:extLst>
          </p:cNvPr>
          <p:cNvSpPr/>
          <p:nvPr/>
        </p:nvSpPr>
        <p:spPr>
          <a:xfrm>
            <a:off x="5249703" y="4271866"/>
            <a:ext cx="2808968" cy="16129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Palatino Linotype" panose="02040502050505030304" pitchFamily="18" charset="0"/>
              </a:rPr>
              <a:t>ML REVISION</a:t>
            </a:r>
          </a:p>
        </p:txBody>
      </p:sp>
      <p:sp>
        <p:nvSpPr>
          <p:cNvPr id="17" name="Rectangle 16">
            <a:extLst>
              <a:ext uri="{FF2B5EF4-FFF2-40B4-BE49-F238E27FC236}">
                <a16:creationId xmlns:a16="http://schemas.microsoft.com/office/drawing/2014/main" id="{5B3ADA27-45C0-21F5-2AB2-F69F78487565}"/>
              </a:ext>
            </a:extLst>
          </p:cNvPr>
          <p:cNvSpPr/>
          <p:nvPr/>
        </p:nvSpPr>
        <p:spPr>
          <a:xfrm>
            <a:off x="8391601" y="4271866"/>
            <a:ext cx="1981200" cy="16129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Palatino Linotype" panose="02040502050505030304" pitchFamily="18" charset="0"/>
              </a:rPr>
              <a:t>INTERFACE DESIGN &amp; OPTIMIZATION</a:t>
            </a:r>
          </a:p>
        </p:txBody>
      </p:sp>
      <p:cxnSp>
        <p:nvCxnSpPr>
          <p:cNvPr id="18" name="Straight Arrow Connector 17">
            <a:extLst>
              <a:ext uri="{FF2B5EF4-FFF2-40B4-BE49-F238E27FC236}">
                <a16:creationId xmlns:a16="http://schemas.microsoft.com/office/drawing/2014/main" id="{1D5CA949-757F-953D-CF5E-A9AFFA6B28A9}"/>
              </a:ext>
            </a:extLst>
          </p:cNvPr>
          <p:cNvCxnSpPr>
            <a:cxnSpLocks/>
            <a:stCxn id="10" idx="3"/>
            <a:endCxn id="11" idx="1"/>
          </p:cNvCxnSpPr>
          <p:nvPr/>
        </p:nvCxnSpPr>
        <p:spPr>
          <a:xfrm>
            <a:off x="3382066" y="2705975"/>
            <a:ext cx="349045"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30EB31A-21CC-1C72-178A-7A342A29C3B1}"/>
              </a:ext>
            </a:extLst>
          </p:cNvPr>
          <p:cNvCxnSpPr>
            <a:cxnSpLocks/>
          </p:cNvCxnSpPr>
          <p:nvPr/>
        </p:nvCxnSpPr>
        <p:spPr>
          <a:xfrm>
            <a:off x="5712311" y="2705975"/>
            <a:ext cx="349045"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25C2E4A-5A0D-8756-CAAA-C7AAA74E29A1}"/>
              </a:ext>
            </a:extLst>
          </p:cNvPr>
          <p:cNvCxnSpPr>
            <a:cxnSpLocks/>
          </p:cNvCxnSpPr>
          <p:nvPr/>
        </p:nvCxnSpPr>
        <p:spPr>
          <a:xfrm>
            <a:off x="8042556" y="2705975"/>
            <a:ext cx="349045"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3B662A9-8CB4-708C-D11A-16908E5D5E91}"/>
              </a:ext>
            </a:extLst>
          </p:cNvPr>
          <p:cNvCxnSpPr>
            <a:cxnSpLocks/>
            <a:stCxn id="14" idx="3"/>
            <a:endCxn id="15" idx="1"/>
          </p:cNvCxnSpPr>
          <p:nvPr/>
        </p:nvCxnSpPr>
        <p:spPr>
          <a:xfrm>
            <a:off x="4209834" y="5078316"/>
            <a:ext cx="103986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13199B6B-74F0-6EC2-7874-02B34AE8CC7A}"/>
              </a:ext>
            </a:extLst>
          </p:cNvPr>
          <p:cNvCxnSpPr>
            <a:cxnSpLocks/>
            <a:stCxn id="13" idx="3"/>
            <a:endCxn id="14" idx="0"/>
          </p:cNvCxnSpPr>
          <p:nvPr/>
        </p:nvCxnSpPr>
        <p:spPr>
          <a:xfrm flipH="1">
            <a:off x="2805350" y="2705975"/>
            <a:ext cx="7567451" cy="1565891"/>
          </a:xfrm>
          <a:prstGeom prst="bentConnector4">
            <a:avLst>
              <a:gd name="adj1" fmla="val -3021"/>
              <a:gd name="adj2" fmla="val 75750"/>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25A4E2F0-1389-6F66-3F8A-7E0230F4020F}"/>
              </a:ext>
            </a:extLst>
          </p:cNvPr>
          <p:cNvCxnSpPr>
            <a:cxnSpLocks/>
          </p:cNvCxnSpPr>
          <p:nvPr/>
        </p:nvCxnSpPr>
        <p:spPr>
          <a:xfrm>
            <a:off x="8042556" y="1493520"/>
            <a:ext cx="636624" cy="6400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381D74F-439B-7F7A-F1A5-E3BD7749E3D6}"/>
              </a:ext>
            </a:extLst>
          </p:cNvPr>
          <p:cNvSpPr txBox="1"/>
          <p:nvPr/>
        </p:nvSpPr>
        <p:spPr>
          <a:xfrm>
            <a:off x="6934200" y="1028700"/>
            <a:ext cx="2148840" cy="400110"/>
          </a:xfrm>
          <a:prstGeom prst="rect">
            <a:avLst/>
          </a:prstGeom>
          <a:noFill/>
        </p:spPr>
        <p:txBody>
          <a:bodyPr wrap="square" rtlCol="0">
            <a:spAutoFit/>
          </a:bodyPr>
          <a:lstStyle/>
          <a:p>
            <a:r>
              <a:rPr lang="en-US" sz="2000"/>
              <a:t>We are here</a:t>
            </a:r>
          </a:p>
        </p:txBody>
      </p:sp>
      <p:sp>
        <p:nvSpPr>
          <p:cNvPr id="7" name="TextBox 6">
            <a:extLst>
              <a:ext uri="{FF2B5EF4-FFF2-40B4-BE49-F238E27FC236}">
                <a16:creationId xmlns:a16="http://schemas.microsoft.com/office/drawing/2014/main" id="{1C9590D8-B2DC-224D-34AB-5E7BCF964698}"/>
              </a:ext>
            </a:extLst>
          </p:cNvPr>
          <p:cNvSpPr txBox="1"/>
          <p:nvPr/>
        </p:nvSpPr>
        <p:spPr>
          <a:xfrm>
            <a:off x="7033411" y="6292820"/>
            <a:ext cx="4099257" cy="400110"/>
          </a:xfrm>
          <a:prstGeom prst="rect">
            <a:avLst/>
          </a:prstGeom>
          <a:noFill/>
        </p:spPr>
        <p:txBody>
          <a:bodyPr wrap="square" rtlCol="0">
            <a:spAutoFit/>
          </a:bodyPr>
          <a:lstStyle/>
          <a:p>
            <a:r>
              <a:rPr lang="en-US" sz="2000"/>
              <a:t>Note: Will update design of the plan</a:t>
            </a:r>
          </a:p>
        </p:txBody>
      </p:sp>
      <p:cxnSp>
        <p:nvCxnSpPr>
          <p:cNvPr id="9" name="Connector: Elbow 8">
            <a:extLst>
              <a:ext uri="{FF2B5EF4-FFF2-40B4-BE49-F238E27FC236}">
                <a16:creationId xmlns:a16="http://schemas.microsoft.com/office/drawing/2014/main" id="{EBB191CA-701C-BF49-BA52-01CDA1CD1861}"/>
              </a:ext>
            </a:extLst>
          </p:cNvPr>
          <p:cNvCxnSpPr>
            <a:cxnSpLocks/>
            <a:stCxn id="15" idx="2"/>
            <a:endCxn id="14" idx="2"/>
          </p:cNvCxnSpPr>
          <p:nvPr/>
        </p:nvCxnSpPr>
        <p:spPr>
          <a:xfrm rot="5400000">
            <a:off x="4729769" y="3960348"/>
            <a:ext cx="12700" cy="3848837"/>
          </a:xfrm>
          <a:prstGeom prst="bentConnector3">
            <a:avLst>
              <a:gd name="adj1" fmla="val 4562465"/>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72FD34D-0263-7616-C535-02B96E2BAFE2}"/>
              </a:ext>
            </a:extLst>
          </p:cNvPr>
          <p:cNvCxnSpPr>
            <a:cxnSpLocks/>
            <a:stCxn id="15" idx="3"/>
            <a:endCxn id="17" idx="1"/>
          </p:cNvCxnSpPr>
          <p:nvPr/>
        </p:nvCxnSpPr>
        <p:spPr>
          <a:xfrm>
            <a:off x="8058671" y="5078316"/>
            <a:ext cx="33293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5688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3293-D45A-5415-7A66-F350A96B4D07}"/>
              </a:ext>
            </a:extLst>
          </p:cNvPr>
          <p:cNvSpPr>
            <a:spLocks noGrp="1"/>
          </p:cNvSpPr>
          <p:nvPr>
            <p:ph type="title"/>
          </p:nvPr>
        </p:nvSpPr>
        <p:spPr/>
        <p:txBody>
          <a:bodyPr>
            <a:normAutofit/>
          </a:bodyPr>
          <a:lstStyle/>
          <a:p>
            <a:r>
              <a:rPr lang="en-US" sz="3200" b="1">
                <a:effectLst/>
                <a:latin typeface="Outfit" pitchFamily="2" charset="0"/>
                <a:ea typeface="Aptos" panose="020B0004020202020204" pitchFamily="34" charset="0"/>
                <a:cs typeface="Times New Roman" panose="02020603050405020304" pitchFamily="18" charset="0"/>
              </a:rPr>
              <a:t>Dataset Generation </a:t>
            </a:r>
            <a:endParaRPr lang="en-US" sz="6600" b="1">
              <a:latin typeface="Outfit" pitchFamily="2" charset="0"/>
            </a:endParaRPr>
          </a:p>
        </p:txBody>
      </p:sp>
      <p:sp>
        <p:nvSpPr>
          <p:cNvPr id="3" name="Content Placeholder 2">
            <a:extLst>
              <a:ext uri="{FF2B5EF4-FFF2-40B4-BE49-F238E27FC236}">
                <a16:creationId xmlns:a16="http://schemas.microsoft.com/office/drawing/2014/main" id="{563B7F7F-2832-6289-3B20-B4631032AEA2}"/>
              </a:ext>
            </a:extLst>
          </p:cNvPr>
          <p:cNvSpPr>
            <a:spLocks noGrp="1"/>
          </p:cNvSpPr>
          <p:nvPr>
            <p:ph idx="1"/>
          </p:nvPr>
        </p:nvSpPr>
        <p:spPr>
          <a:xfrm>
            <a:off x="488272" y="1420427"/>
            <a:ext cx="10865528" cy="4756536"/>
          </a:xfrm>
        </p:spPr>
        <p:txBody>
          <a:bodyPr>
            <a:normAutofit fontScale="85000" lnSpcReduction="10000"/>
          </a:bodyPr>
          <a:lstStyle/>
          <a:p>
            <a:pPr marL="457200" marR="0" lvl="1" indent="0">
              <a:lnSpc>
                <a:spcPct val="107000"/>
              </a:lnSpc>
              <a:buNone/>
            </a:pPr>
            <a:r>
              <a:rPr lang="en-US" kern="100">
                <a:effectLst/>
                <a:latin typeface="Outfit" pitchFamily="2" charset="0"/>
                <a:ea typeface="Aptos" panose="020B0004020202020204" pitchFamily="34" charset="0"/>
                <a:cs typeface="Times New Roman" panose="02020603050405020304" pitchFamily="18" charset="0"/>
              </a:rPr>
              <a:t>Options Considered: </a:t>
            </a:r>
          </a:p>
          <a:p>
            <a:pPr marL="1143000" marR="0" lvl="2" indent="-228600">
              <a:lnSpc>
                <a:spcPct val="107000"/>
              </a:lnSpc>
              <a:buFont typeface="+mj-lt"/>
              <a:buAutoNum type="romanLcPeriod"/>
            </a:pPr>
            <a:r>
              <a:rPr lang="en-US" sz="2400" kern="100">
                <a:effectLst/>
                <a:latin typeface="Outfit" pitchFamily="2" charset="0"/>
                <a:ea typeface="Aptos" panose="020B0004020202020204" pitchFamily="34" charset="0"/>
                <a:cs typeface="Times New Roman" panose="02020603050405020304" pitchFamily="18" charset="0"/>
              </a:rPr>
              <a:t>Search for open-source datasets: </a:t>
            </a:r>
          </a:p>
          <a:p>
            <a:pPr lvl="3">
              <a:lnSpc>
                <a:spcPct val="107000"/>
              </a:lnSpc>
              <a:buFont typeface="+mj-lt"/>
              <a:buAutoNum type="arabicPeriod"/>
            </a:pPr>
            <a:r>
              <a:rPr lang="en-US" sz="2200" kern="100">
                <a:effectLst/>
                <a:latin typeface="Outfit" pitchFamily="2" charset="0"/>
                <a:ea typeface="Aptos" panose="020B0004020202020204" pitchFamily="34" charset="0"/>
                <a:cs typeface="Times New Roman" panose="02020603050405020304" pitchFamily="18" charset="0"/>
              </a:rPr>
              <a:t>This would include finding a dataset that would include both DF and real images, all tagged as real or fake. </a:t>
            </a:r>
          </a:p>
          <a:p>
            <a:pPr marL="1600200" marR="0" lvl="3" indent="-228600">
              <a:lnSpc>
                <a:spcPct val="107000"/>
              </a:lnSpc>
              <a:buFont typeface="+mj-lt"/>
              <a:buAutoNum type="arabicPeriod"/>
            </a:pPr>
            <a:r>
              <a:rPr lang="en-US" sz="2400" kern="100">
                <a:effectLst/>
                <a:latin typeface="Outfit" pitchFamily="2" charset="0"/>
                <a:ea typeface="Aptos" panose="020B0004020202020204" pitchFamily="34" charset="0"/>
                <a:cs typeface="Times New Roman" panose="02020603050405020304" pitchFamily="18" charset="0"/>
              </a:rPr>
              <a:t>Pros: Save time and computational power</a:t>
            </a:r>
          </a:p>
          <a:p>
            <a:pPr marL="1600200" marR="0" lvl="3" indent="-228600">
              <a:lnSpc>
                <a:spcPct val="107000"/>
              </a:lnSpc>
              <a:buFont typeface="+mj-lt"/>
              <a:buAutoNum type="arabicPeriod"/>
            </a:pPr>
            <a:r>
              <a:rPr lang="en-US" sz="2400" kern="100">
                <a:effectLst/>
                <a:latin typeface="Outfit" pitchFamily="2" charset="0"/>
                <a:ea typeface="Aptos" panose="020B0004020202020204" pitchFamily="34" charset="0"/>
                <a:cs typeface="Times New Roman" panose="02020603050405020304" pitchFamily="18" charset="0"/>
              </a:rPr>
              <a:t>Cons: Limited datasets, methods of DF generation may have evolved, </a:t>
            </a:r>
          </a:p>
          <a:p>
            <a:pPr marL="1143000" marR="0" lvl="2" indent="-228600">
              <a:lnSpc>
                <a:spcPct val="107000"/>
              </a:lnSpc>
              <a:buFont typeface="+mj-lt"/>
              <a:buAutoNum type="romanLcPeriod"/>
            </a:pPr>
            <a:r>
              <a:rPr lang="en-US" sz="2400" kern="100">
                <a:effectLst/>
                <a:latin typeface="Outfit" pitchFamily="2" charset="0"/>
                <a:ea typeface="Aptos" panose="020B0004020202020204" pitchFamily="34" charset="0"/>
                <a:cs typeface="Times New Roman" panose="02020603050405020304" pitchFamily="18" charset="0"/>
              </a:rPr>
              <a:t>Generate custom images: </a:t>
            </a:r>
          </a:p>
          <a:p>
            <a:pPr lvl="3">
              <a:lnSpc>
                <a:spcPct val="107000"/>
              </a:lnSpc>
              <a:buFont typeface="+mj-lt"/>
              <a:buAutoNum type="arabicPeriod"/>
            </a:pPr>
            <a:r>
              <a:rPr lang="en-US" sz="2200" kern="100">
                <a:effectLst/>
                <a:latin typeface="Outfit" pitchFamily="2" charset="0"/>
                <a:ea typeface="Aptos" panose="020B0004020202020204" pitchFamily="34" charset="0"/>
                <a:cs typeface="Times New Roman" panose="02020603050405020304" pitchFamily="18" charset="0"/>
              </a:rPr>
              <a:t>This would include generate our own set of DF dataset images and find a dataset of non-generated images. </a:t>
            </a:r>
          </a:p>
          <a:p>
            <a:pPr marL="1600200" marR="0" lvl="3" indent="-228600">
              <a:lnSpc>
                <a:spcPct val="107000"/>
              </a:lnSpc>
              <a:buFont typeface="+mj-lt"/>
              <a:buAutoNum type="arabicPeriod"/>
            </a:pPr>
            <a:r>
              <a:rPr lang="en-US" sz="2400" kern="100">
                <a:effectLst/>
                <a:latin typeface="Outfit" pitchFamily="2" charset="0"/>
                <a:ea typeface="Aptos" panose="020B0004020202020204" pitchFamily="34" charset="0"/>
                <a:cs typeface="Times New Roman" panose="02020603050405020304" pitchFamily="18" charset="0"/>
              </a:rPr>
              <a:t>Pros: Able to attempt to reduce bias, specify the model of generative image, </a:t>
            </a:r>
          </a:p>
          <a:p>
            <a:pPr marL="1600200" marR="0" lvl="3" indent="-228600">
              <a:lnSpc>
                <a:spcPct val="107000"/>
              </a:lnSpc>
              <a:spcAft>
                <a:spcPts val="800"/>
              </a:spcAft>
              <a:buFont typeface="+mj-lt"/>
              <a:buAutoNum type="arabicPeriod"/>
            </a:pPr>
            <a:r>
              <a:rPr lang="en-US" sz="2400" kern="100">
                <a:effectLst/>
                <a:latin typeface="Outfit" pitchFamily="2" charset="0"/>
                <a:ea typeface="Aptos" panose="020B0004020202020204" pitchFamily="34" charset="0"/>
                <a:cs typeface="Times New Roman" panose="02020603050405020304" pitchFamily="18" charset="0"/>
              </a:rPr>
              <a:t>Cons: Time and computational power</a:t>
            </a:r>
          </a:p>
          <a:p>
            <a:pPr marL="1371600" marR="0" lvl="3" indent="0">
              <a:lnSpc>
                <a:spcPct val="107000"/>
              </a:lnSpc>
              <a:spcAft>
                <a:spcPts val="800"/>
              </a:spcAft>
              <a:buNone/>
            </a:pPr>
            <a:r>
              <a:rPr lang="en-US" sz="2400" kern="100">
                <a:effectLst/>
                <a:latin typeface="Outfit" pitchFamily="2" charset="0"/>
                <a:ea typeface="Aptos" panose="020B0004020202020204" pitchFamily="34" charset="0"/>
                <a:cs typeface="Times New Roman" panose="02020603050405020304" pitchFamily="18" charset="0"/>
              </a:rPr>
              <a:t>We decided to initially research the variety of open-source datasets and attempt to identify gaps. If the gaps are substantial, then we may attempt to create a dataset. </a:t>
            </a:r>
          </a:p>
          <a:p>
            <a:pPr marL="1600200" marR="0" lvl="3" indent="-228600">
              <a:lnSpc>
                <a:spcPct val="107000"/>
              </a:lnSpc>
              <a:spcAft>
                <a:spcPts val="800"/>
              </a:spcAft>
              <a:buFont typeface="+mj-lt"/>
              <a:buAutoNum type="arabicPeriod"/>
            </a:pPr>
            <a:endParaRPr lang="en-US" sz="2400" kern="100">
              <a:effectLst/>
              <a:latin typeface="Outfit" pitchFamily="2" charset="0"/>
              <a:ea typeface="Aptos" panose="020B0004020202020204" pitchFamily="34" charset="0"/>
              <a:cs typeface="Times New Roman" panose="02020603050405020304" pitchFamily="18" charset="0"/>
            </a:endParaRPr>
          </a:p>
          <a:p>
            <a:endParaRPr lang="en-US" sz="5400"/>
          </a:p>
        </p:txBody>
      </p:sp>
    </p:spTree>
    <p:extLst>
      <p:ext uri="{BB962C8B-B14F-4D97-AF65-F5344CB8AC3E}">
        <p14:creationId xmlns:p14="http://schemas.microsoft.com/office/powerpoint/2010/main" val="675203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A58450-6B46-2086-C261-0561360D3B1D}"/>
              </a:ext>
            </a:extLst>
          </p:cNvPr>
          <p:cNvPicPr>
            <a:picLocks noChangeAspect="1"/>
          </p:cNvPicPr>
          <p:nvPr/>
        </p:nvPicPr>
        <p:blipFill>
          <a:blip r:embed="rId2"/>
          <a:srcRect l="1311" t="30140"/>
          <a:stretch/>
        </p:blipFill>
        <p:spPr>
          <a:xfrm>
            <a:off x="4540996" y="1962185"/>
            <a:ext cx="7424000" cy="2933630"/>
          </a:xfrm>
          <a:prstGeom prst="rect">
            <a:avLst/>
          </a:prstGeom>
        </p:spPr>
      </p:pic>
      <p:sp>
        <p:nvSpPr>
          <p:cNvPr id="6" name="TextBox 5">
            <a:extLst>
              <a:ext uri="{FF2B5EF4-FFF2-40B4-BE49-F238E27FC236}">
                <a16:creationId xmlns:a16="http://schemas.microsoft.com/office/drawing/2014/main" id="{E2CB6332-4BD5-F932-0C40-84151E2E9D0C}"/>
              </a:ext>
            </a:extLst>
          </p:cNvPr>
          <p:cNvSpPr txBox="1"/>
          <p:nvPr/>
        </p:nvSpPr>
        <p:spPr>
          <a:xfrm>
            <a:off x="838200" y="1690688"/>
            <a:ext cx="3434057" cy="4401205"/>
          </a:xfrm>
          <a:prstGeom prst="rect">
            <a:avLst/>
          </a:prstGeom>
          <a:noFill/>
        </p:spPr>
        <p:txBody>
          <a:bodyPr wrap="square" rtlCol="0">
            <a:spAutoFit/>
          </a:bodyPr>
          <a:lstStyle/>
          <a:p>
            <a:pPr marL="285750" indent="-285750">
              <a:buFont typeface="Arial" panose="020B0604020202020204" pitchFamily="34" charset="0"/>
              <a:buChar char="•"/>
            </a:pPr>
            <a:r>
              <a:rPr lang="en-US" sz="2000">
                <a:effectLst/>
                <a:latin typeface="Outfit" pitchFamily="2" charset="0"/>
                <a:ea typeface="Aptos" panose="020B0004020202020204" pitchFamily="34" charset="0"/>
                <a:cs typeface="Times New Roman" panose="02020603050405020304" pitchFamily="18" charset="0"/>
              </a:rPr>
              <a:t>Dataset selection</a:t>
            </a:r>
          </a:p>
          <a:p>
            <a:pPr marL="742950" lvl="1" indent="-285750">
              <a:buFont typeface="Arial" panose="020B0604020202020204" pitchFamily="34" charset="0"/>
              <a:buChar char="•"/>
            </a:pPr>
            <a:r>
              <a:rPr lang="en-US" sz="2000">
                <a:latin typeface="Outfit" pitchFamily="2" charset="0"/>
                <a:ea typeface="Aptos" panose="020B0004020202020204" pitchFamily="34" charset="0"/>
                <a:cs typeface="Times New Roman" panose="02020603050405020304" pitchFamily="18" charset="0"/>
              </a:rPr>
              <a:t>REAL vs. FAKE photos</a:t>
            </a: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Real Face Sources</a:t>
            </a:r>
            <a:r>
              <a:rPr lang="en-US" sz="2000">
                <a:latin typeface="Outfit" pitchFamily="2" charset="0"/>
              </a:rPr>
              <a:t> </a:t>
            </a:r>
            <a:endParaRPr lang="en-US" sz="2000">
              <a:latin typeface="Outfit" pitchFamily="2" charset="0"/>
              <a:cs typeface="Times New Roman" panose="02020603050405020304" pitchFamily="18" charset="0"/>
            </a:endParaRP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Face Swap</a:t>
            </a:r>
            <a:r>
              <a:rPr lang="en-US" sz="2000">
                <a:latin typeface="Outfit" pitchFamily="2" charset="0"/>
              </a:rPr>
              <a:t> method</a:t>
            </a:r>
            <a:endParaRPr lang="en-US" sz="2000">
              <a:latin typeface="Outfit" pitchFamily="2" charset="0"/>
              <a:cs typeface="Times New Roman" panose="02020603050405020304" pitchFamily="18" charset="0"/>
            </a:endParaRPr>
          </a:p>
          <a:p>
            <a:pPr marL="742950" lvl="1" indent="-285750">
              <a:buFont typeface="Arial" panose="020B0604020202020204" pitchFamily="34" charset="0"/>
              <a:buChar char="•"/>
            </a:pPr>
            <a:r>
              <a:rPr lang="en-US" sz="2000">
                <a:solidFill>
                  <a:srgbClr val="000000"/>
                </a:solidFill>
                <a:latin typeface="Outfit" pitchFamily="2" charset="0"/>
              </a:rPr>
              <a:t>F</a:t>
            </a:r>
            <a:r>
              <a:rPr lang="en-US" sz="2000" b="0" i="0" u="none" strike="noStrike">
                <a:solidFill>
                  <a:srgbClr val="000000"/>
                </a:solidFill>
                <a:effectLst/>
                <a:latin typeface="Outfit" pitchFamily="2" charset="0"/>
              </a:rPr>
              <a:t>acial reenactment</a:t>
            </a:r>
            <a:r>
              <a:rPr lang="en-US" sz="2000">
                <a:latin typeface="Outfit" pitchFamily="2" charset="0"/>
              </a:rPr>
              <a:t> </a:t>
            </a:r>
            <a:r>
              <a:rPr lang="en-US" sz="2000">
                <a:latin typeface="Outfit" pitchFamily="2" charset="0"/>
                <a:cs typeface="Times New Roman" panose="02020603050405020304" pitchFamily="18" charset="0"/>
              </a:rPr>
              <a:t> method</a:t>
            </a: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Face synthesis</a:t>
            </a:r>
            <a:r>
              <a:rPr lang="en-US" sz="2000">
                <a:latin typeface="Outfit" pitchFamily="2" charset="0"/>
              </a:rPr>
              <a:t> </a:t>
            </a:r>
            <a:endParaRPr lang="en-US" sz="2000">
              <a:latin typeface="Outfit" pitchFamily="2" charset="0"/>
              <a:cs typeface="Times New Roman" panose="02020603050405020304" pitchFamily="18" charset="0"/>
            </a:endParaRPr>
          </a:p>
          <a:p>
            <a:pPr marL="742950" lvl="1" indent="-285750">
              <a:buFont typeface="Arial" panose="020B0604020202020204" pitchFamily="34" charset="0"/>
              <a:buChar char="•"/>
            </a:pPr>
            <a:r>
              <a:rPr lang="en-US" sz="2000">
                <a:effectLst/>
                <a:latin typeface="Outfit" pitchFamily="2" charset="0"/>
                <a:ea typeface="Aptos" panose="020B0004020202020204" pitchFamily="34" charset="0"/>
                <a:cs typeface="Times New Roman" panose="02020603050405020304" pitchFamily="18" charset="0"/>
              </a:rPr>
              <a:t>Data labelling </a:t>
            </a: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extra notes: image size, # of people per shot</a:t>
            </a: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[Emph</a:t>
            </a:r>
            <a:r>
              <a:rPr lang="en-US" sz="2000">
                <a:solidFill>
                  <a:srgbClr val="000000"/>
                </a:solidFill>
                <a:latin typeface="Outfit" pitchFamily="2" charset="0"/>
              </a:rPr>
              <a:t>asize diversity of dataset]</a:t>
            </a:r>
            <a:endParaRPr lang="en-US" sz="2000" b="0" i="0" u="none" strike="noStrike">
              <a:solidFill>
                <a:srgbClr val="000000"/>
              </a:solidFill>
              <a:effectLst/>
              <a:latin typeface="Outfit" pitchFamily="2" charset="0"/>
            </a:endParaRPr>
          </a:p>
          <a:p>
            <a:pPr lvl="1"/>
            <a:endParaRPr lang="en-US" sz="2000">
              <a:effectLst/>
              <a:latin typeface="Outfit" pitchFamily="2" charset="0"/>
              <a:ea typeface="Aptos" panose="020B000402020202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4BAA3B43-6348-523E-435E-8C6FC9305A61}"/>
              </a:ext>
            </a:extLst>
          </p:cNvPr>
          <p:cNvSpPr>
            <a:spLocks noGrp="1"/>
          </p:cNvSpPr>
          <p:nvPr>
            <p:ph type="title"/>
          </p:nvPr>
        </p:nvSpPr>
        <p:spPr>
          <a:xfrm>
            <a:off x="838200" y="365125"/>
            <a:ext cx="10515600" cy="1325563"/>
          </a:xfrm>
        </p:spPr>
        <p:txBody>
          <a:bodyPr/>
          <a:lstStyle/>
          <a:p>
            <a:r>
              <a:rPr lang="en-US" b="1">
                <a:latin typeface="Outfit" pitchFamily="2" charset="0"/>
              </a:rPr>
              <a:t>CHOOSING A DATASET</a:t>
            </a:r>
          </a:p>
        </p:txBody>
      </p:sp>
    </p:spTree>
    <p:extLst>
      <p:ext uri="{BB962C8B-B14F-4D97-AF65-F5344CB8AC3E}">
        <p14:creationId xmlns:p14="http://schemas.microsoft.com/office/powerpoint/2010/main" val="135965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68A31-346F-AF46-8D55-224A894028E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60A43E6-BFFB-522C-6317-EB5092F03F7E}"/>
              </a:ext>
            </a:extLst>
          </p:cNvPr>
          <p:cNvSpPr txBox="1"/>
          <p:nvPr/>
        </p:nvSpPr>
        <p:spPr>
          <a:xfrm>
            <a:off x="838200" y="1690688"/>
            <a:ext cx="6807200" cy="3170099"/>
          </a:xfrm>
          <a:prstGeom prst="rect">
            <a:avLst/>
          </a:prstGeom>
          <a:noFill/>
        </p:spPr>
        <p:txBody>
          <a:bodyPr wrap="square" rtlCol="0">
            <a:spAutoFit/>
          </a:bodyPr>
          <a:lstStyle/>
          <a:p>
            <a:pPr marL="285750" indent="-285750">
              <a:buFont typeface="Arial" panose="020B0604020202020204" pitchFamily="34" charset="0"/>
              <a:buChar char="•"/>
            </a:pPr>
            <a:r>
              <a:rPr lang="en-US" sz="2000" err="1">
                <a:latin typeface="Outfit" pitchFamily="2" charset="0"/>
                <a:ea typeface="Aptos" panose="020B0004020202020204" pitchFamily="34" charset="0"/>
                <a:cs typeface="Times New Roman" panose="02020603050405020304" pitchFamily="18" charset="0"/>
              </a:rPr>
              <a:t>OpenForensics</a:t>
            </a:r>
            <a:endParaRPr lang="en-US" sz="2000">
              <a:effectLst/>
              <a:latin typeface="Outfit" pitchFamily="2"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2000">
                <a:latin typeface="Outfit" pitchFamily="2" charset="0"/>
                <a:ea typeface="Aptos" panose="020B0004020202020204" pitchFamily="34" charset="0"/>
                <a:cs typeface="Times New Roman" panose="02020603050405020304" pitchFamily="18" charset="0"/>
              </a:rPr>
              <a:t>REAL vs. FAKE photos: </a:t>
            </a:r>
            <a:r>
              <a:rPr lang="en-US" sz="2000"/>
              <a:t>45,473 Real 70,325 Fake</a:t>
            </a:r>
            <a:endParaRPr lang="en-US" sz="2000">
              <a:latin typeface="Outfit" pitchFamily="2"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Real Face Sources: Web scrapped Google Images</a:t>
            </a:r>
            <a:endParaRPr lang="en-US" sz="2000">
              <a:latin typeface="Outfit" pitchFamily="2" charset="0"/>
              <a:cs typeface="Times New Roman" panose="02020603050405020304" pitchFamily="18" charset="0"/>
            </a:endParaRP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Face Swap</a:t>
            </a:r>
            <a:r>
              <a:rPr lang="en-US" sz="2000">
                <a:latin typeface="Outfit" pitchFamily="2" charset="0"/>
              </a:rPr>
              <a:t> method: GAN Models</a:t>
            </a:r>
            <a:endParaRPr lang="en-US" sz="2000">
              <a:latin typeface="Outfit" pitchFamily="2" charset="0"/>
              <a:cs typeface="Times New Roman" panose="02020603050405020304" pitchFamily="18" charset="0"/>
            </a:endParaRPr>
          </a:p>
          <a:p>
            <a:pPr marL="742950" lvl="1" indent="-285750">
              <a:buFont typeface="Arial" panose="020B0604020202020204" pitchFamily="34" charset="0"/>
              <a:buChar char="•"/>
            </a:pPr>
            <a:r>
              <a:rPr lang="en-US" sz="2000">
                <a:solidFill>
                  <a:srgbClr val="000000"/>
                </a:solidFill>
                <a:latin typeface="Outfit" pitchFamily="2" charset="0"/>
              </a:rPr>
              <a:t>F</a:t>
            </a:r>
            <a:r>
              <a:rPr lang="en-US" sz="2000" b="0" i="0" u="none" strike="noStrike">
                <a:solidFill>
                  <a:srgbClr val="000000"/>
                </a:solidFill>
                <a:effectLst/>
                <a:latin typeface="Outfit" pitchFamily="2" charset="0"/>
              </a:rPr>
              <a:t>acial reenactment</a:t>
            </a:r>
            <a:r>
              <a:rPr lang="en-US" sz="2000">
                <a:latin typeface="Outfit" pitchFamily="2" charset="0"/>
              </a:rPr>
              <a:t> </a:t>
            </a:r>
            <a:r>
              <a:rPr lang="en-US" sz="2000">
                <a:latin typeface="Outfit" pitchFamily="2" charset="0"/>
                <a:cs typeface="Times New Roman" panose="02020603050405020304" pitchFamily="18" charset="0"/>
              </a:rPr>
              <a:t>method: </a:t>
            </a:r>
            <a:r>
              <a:rPr lang="en-US" sz="2000">
                <a:latin typeface="Outfit" pitchFamily="2" charset="0"/>
              </a:rPr>
              <a:t>GAN Models</a:t>
            </a:r>
            <a:endParaRPr lang="en-US" sz="2000">
              <a:latin typeface="Outfit" pitchFamily="2" charset="0"/>
              <a:cs typeface="Times New Roman" panose="02020603050405020304" pitchFamily="18" charset="0"/>
            </a:endParaRP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Face synthesis: </a:t>
            </a:r>
            <a:r>
              <a:rPr lang="en-US" sz="2000">
                <a:latin typeface="Outfit" pitchFamily="2" charset="0"/>
              </a:rPr>
              <a:t>GAN Models</a:t>
            </a:r>
            <a:endParaRPr lang="en-US" sz="2000">
              <a:latin typeface="Outfit" pitchFamily="2" charset="0"/>
              <a:cs typeface="Times New Roman" panose="02020603050405020304" pitchFamily="18" charset="0"/>
            </a:endParaRPr>
          </a:p>
          <a:p>
            <a:pPr marL="742950" lvl="1" indent="-285750">
              <a:buFont typeface="Arial" panose="020B0604020202020204" pitchFamily="34" charset="0"/>
              <a:buChar char="•"/>
            </a:pPr>
            <a:r>
              <a:rPr lang="en-US" sz="2000" b="0" i="0" u="none" strike="noStrike">
                <a:solidFill>
                  <a:srgbClr val="000000"/>
                </a:solidFill>
                <a:effectLst/>
                <a:latin typeface="Outfit" pitchFamily="2" charset="0"/>
              </a:rPr>
              <a:t>extra notes: image size, # of people per shot</a:t>
            </a:r>
          </a:p>
          <a:p>
            <a:pPr marL="1200150" lvl="2" indent="-285750">
              <a:buFont typeface="Arial" panose="020B0604020202020204" pitchFamily="34" charset="0"/>
              <a:buChar char="•"/>
            </a:pPr>
            <a:r>
              <a:rPr lang="en-US" sz="2000" b="0" i="0" u="none" strike="noStrike">
                <a:solidFill>
                  <a:srgbClr val="000000"/>
                </a:solidFill>
                <a:effectLst/>
                <a:latin typeface="Outfit" pitchFamily="2" charset="0"/>
              </a:rPr>
              <a:t>Average of 2.9 faces per image</a:t>
            </a:r>
          </a:p>
          <a:p>
            <a:pPr marL="742950" lvl="1" indent="-285750">
              <a:buFont typeface="Arial" panose="020B0604020202020204" pitchFamily="34" charset="0"/>
              <a:buChar char="•"/>
            </a:pPr>
            <a:endParaRPr lang="en-US" sz="2000" b="0" i="0" u="none" strike="noStrike">
              <a:solidFill>
                <a:srgbClr val="000000"/>
              </a:solidFill>
              <a:effectLst/>
              <a:latin typeface="Outfit" pitchFamily="2" charset="0"/>
            </a:endParaRPr>
          </a:p>
          <a:p>
            <a:pPr lvl="1"/>
            <a:endParaRPr lang="en-US" sz="2000">
              <a:effectLst/>
              <a:latin typeface="Outfit" pitchFamily="2" charset="0"/>
              <a:ea typeface="Aptos" panose="020B000402020202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3B6F4ABE-EB6E-9E5D-93AE-E5712A1CD5DE}"/>
              </a:ext>
            </a:extLst>
          </p:cNvPr>
          <p:cNvSpPr>
            <a:spLocks noGrp="1"/>
          </p:cNvSpPr>
          <p:nvPr>
            <p:ph type="title"/>
          </p:nvPr>
        </p:nvSpPr>
        <p:spPr>
          <a:xfrm>
            <a:off x="838200" y="365125"/>
            <a:ext cx="10515600" cy="1325563"/>
          </a:xfrm>
        </p:spPr>
        <p:txBody>
          <a:bodyPr/>
          <a:lstStyle/>
          <a:p>
            <a:r>
              <a:rPr lang="en-US" b="1">
                <a:latin typeface="Outfit" pitchFamily="2" charset="0"/>
              </a:rPr>
              <a:t>DATASET SELECTED</a:t>
            </a:r>
          </a:p>
        </p:txBody>
      </p:sp>
      <p:sp>
        <p:nvSpPr>
          <p:cNvPr id="4" name="TextBox 3">
            <a:extLst>
              <a:ext uri="{FF2B5EF4-FFF2-40B4-BE49-F238E27FC236}">
                <a16:creationId xmlns:a16="http://schemas.microsoft.com/office/drawing/2014/main" id="{3D62B71C-9DF0-C131-CDE7-9C7C77213CD9}"/>
              </a:ext>
            </a:extLst>
          </p:cNvPr>
          <p:cNvSpPr txBox="1"/>
          <p:nvPr/>
        </p:nvSpPr>
        <p:spPr>
          <a:xfrm>
            <a:off x="7907383" y="1690688"/>
            <a:ext cx="3962400" cy="3477875"/>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Outfit" pitchFamily="2" charset="0"/>
                <a:ea typeface="Aptos" panose="020B0004020202020204" pitchFamily="34" charset="0"/>
                <a:cs typeface="Times New Roman" panose="02020603050405020304" pitchFamily="18" charset="0"/>
              </a:rPr>
              <a:t>Label</a:t>
            </a:r>
          </a:p>
          <a:p>
            <a:r>
              <a:rPr lang="en-US" sz="2000">
                <a:latin typeface="Outfit" pitchFamily="2" charset="0"/>
                <a:ea typeface="Aptos" panose="020B0004020202020204" pitchFamily="34" charset="0"/>
                <a:cs typeface="Times New Roman" panose="02020603050405020304" pitchFamily="18" charset="0"/>
              </a:rPr>
              <a:t>" Each face was labeled with various ground-truths such as forgery category (real/fake), bounding box, segmentation mask, forgery boundary, and facial landmarks (cf. Fig. 2). Our rich annotation can be utilized for various tasks and even multi-task learning"</a:t>
            </a:r>
          </a:p>
          <a:p>
            <a:pPr marL="742950" lvl="1" indent="-285750">
              <a:buFont typeface="Arial" panose="020B0604020202020204" pitchFamily="34" charset="0"/>
              <a:buChar char="•"/>
            </a:pPr>
            <a:endParaRPr lang="en-US" sz="2000">
              <a:effectLst/>
              <a:latin typeface="Outfit" pitchFamily="2" charset="0"/>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92B76CB-AD9F-E54A-BB6E-693AEDEECFCE}"/>
              </a:ext>
            </a:extLst>
          </p:cNvPr>
          <p:cNvSpPr txBox="1">
            <a:spLocks/>
          </p:cNvSpPr>
          <p:nvPr/>
        </p:nvSpPr>
        <p:spPr>
          <a:xfrm>
            <a:off x="838200" y="4198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pPr>
            <a:r>
              <a:rPr lang="en-US" sz="3200" b="1" kern="100">
                <a:latin typeface="Palatino Linotype" panose="02040502050505030304" pitchFamily="18" charset="0"/>
                <a:ea typeface="Aptos" panose="020B0004020202020204" pitchFamily="34" charset="0"/>
                <a:cs typeface="Times New Roman" panose="02020603050405020304" pitchFamily="18" charset="0"/>
              </a:rPr>
              <a:t>Tagging </a:t>
            </a:r>
            <a:endParaRPr lang="en-US" sz="3200" b="1" kern="100">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6FFB7AB-31AE-7859-3190-7713E00335DF}"/>
              </a:ext>
            </a:extLst>
          </p:cNvPr>
          <p:cNvSpPr>
            <a:spLocks noGrp="1"/>
          </p:cNvSpPr>
          <p:nvPr>
            <p:ph idx="1"/>
          </p:nvPr>
        </p:nvSpPr>
        <p:spPr>
          <a:xfrm>
            <a:off x="488272" y="5276389"/>
            <a:ext cx="10865528" cy="4256723"/>
          </a:xfrm>
        </p:spPr>
        <p:txBody>
          <a:bodyPr>
            <a:normAutofit/>
          </a:bodyPr>
          <a:lstStyle/>
          <a:p>
            <a:pPr marL="742950" marR="0" lvl="1" indent="-285750">
              <a:lnSpc>
                <a:spcPct val="107000"/>
              </a:lnSpc>
              <a:buFont typeface="+mj-lt"/>
              <a:buAutoNum type="alphaLcPeriod"/>
            </a:pPr>
            <a:r>
              <a:rPr lang="en-US" sz="3200" kern="100">
                <a:effectLst/>
                <a:latin typeface="Palatino Linotype" panose="02040502050505030304" pitchFamily="18" charset="0"/>
                <a:ea typeface="Aptos" panose="020B0004020202020204" pitchFamily="34" charset="0"/>
                <a:cs typeface="Times New Roman" panose="02020603050405020304" pitchFamily="18" charset="0"/>
              </a:rPr>
              <a:t>Binary label: Tagging yes-generated / no-real to each image and use this for training. </a:t>
            </a:r>
            <a:endParaRPr lang="en-US" sz="32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24508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7A6-D7AA-21C9-94CB-F3E56452AA8C}"/>
              </a:ext>
            </a:extLst>
          </p:cNvPr>
          <p:cNvSpPr>
            <a:spLocks noGrp="1"/>
          </p:cNvSpPr>
          <p:nvPr>
            <p:ph type="title"/>
          </p:nvPr>
        </p:nvSpPr>
        <p:spPr/>
        <p:txBody>
          <a:bodyPr/>
          <a:lstStyle/>
          <a:p>
            <a:r>
              <a:rPr lang="en-US" sz="4400" b="1" i="0" u="none" strike="noStrike">
                <a:solidFill>
                  <a:srgbClr val="000000"/>
                </a:solidFill>
                <a:effectLst/>
                <a:latin typeface="Outfit" pitchFamily="2" charset="0"/>
              </a:rPr>
              <a:t>Testing Plan</a:t>
            </a:r>
            <a:endParaRPr lang="en-US">
              <a:latin typeface="Outfit" pitchFamily="2" charset="0"/>
            </a:endParaRPr>
          </a:p>
        </p:txBody>
      </p:sp>
      <p:graphicFrame>
        <p:nvGraphicFramePr>
          <p:cNvPr id="6" name="Table 5">
            <a:extLst>
              <a:ext uri="{FF2B5EF4-FFF2-40B4-BE49-F238E27FC236}">
                <a16:creationId xmlns:a16="http://schemas.microsoft.com/office/drawing/2014/main" id="{AFB758A7-1DCA-F375-64F6-0F47E86EAC69}"/>
              </a:ext>
            </a:extLst>
          </p:cNvPr>
          <p:cNvGraphicFramePr>
            <a:graphicFrameLocks noGrp="1"/>
          </p:cNvGraphicFramePr>
          <p:nvPr>
            <p:extLst>
              <p:ext uri="{D42A27DB-BD31-4B8C-83A1-F6EECF244321}">
                <p14:modId xmlns:p14="http://schemas.microsoft.com/office/powerpoint/2010/main" val="3367454783"/>
              </p:ext>
            </p:extLst>
          </p:nvPr>
        </p:nvGraphicFramePr>
        <p:xfrm>
          <a:off x="2642680" y="1501041"/>
          <a:ext cx="8203319" cy="2350968"/>
        </p:xfrm>
        <a:graphic>
          <a:graphicData uri="http://schemas.openxmlformats.org/drawingml/2006/table">
            <a:tbl>
              <a:tblPr firstRow="1" firstCol="1" bandRow="1">
                <a:tableStyleId>{5C22544A-7EE6-4342-B048-85BDC9FD1C3A}</a:tableStyleId>
              </a:tblPr>
              <a:tblGrid>
                <a:gridCol w="2302835">
                  <a:extLst>
                    <a:ext uri="{9D8B030D-6E8A-4147-A177-3AD203B41FA5}">
                      <a16:colId xmlns:a16="http://schemas.microsoft.com/office/drawing/2014/main" val="2982084371"/>
                    </a:ext>
                  </a:extLst>
                </a:gridCol>
                <a:gridCol w="2950242">
                  <a:extLst>
                    <a:ext uri="{9D8B030D-6E8A-4147-A177-3AD203B41FA5}">
                      <a16:colId xmlns:a16="http://schemas.microsoft.com/office/drawing/2014/main" val="1965892772"/>
                    </a:ext>
                  </a:extLst>
                </a:gridCol>
                <a:gridCol w="2950242">
                  <a:extLst>
                    <a:ext uri="{9D8B030D-6E8A-4147-A177-3AD203B41FA5}">
                      <a16:colId xmlns:a16="http://schemas.microsoft.com/office/drawing/2014/main" val="2983337976"/>
                    </a:ext>
                  </a:extLst>
                </a:gridCol>
              </a:tblGrid>
              <a:tr h="295308">
                <a:tc>
                  <a:txBody>
                    <a:bodyPr/>
                    <a:lstStyle/>
                    <a:p>
                      <a:pPr marL="0" marR="0" algn="ctr"/>
                      <a:r>
                        <a:rPr lang="en-US" sz="1900">
                          <a:effectLst/>
                        </a:rPr>
                        <a:t>Actual/</a:t>
                      </a:r>
                    </a:p>
                    <a:p>
                      <a:pPr marL="0" marR="0" algn="ctr"/>
                      <a:r>
                        <a:rPr lang="en-US" sz="1900">
                          <a:effectLst/>
                        </a:rPr>
                        <a:t>Predicted</a:t>
                      </a:r>
                      <a:endParaRPr lang="en-US" sz="1600">
                        <a:effectLst/>
                        <a:latin typeface="Aptos" panose="020B0004020202020204" pitchFamily="34" charset="0"/>
                        <a:ea typeface="Times New Roman" panose="02020603050405020304" pitchFamily="18" charset="0"/>
                      </a:endParaRPr>
                    </a:p>
                  </a:txBody>
                  <a:tcPr marL="102222" marR="102222" marT="0" marB="0" anchor="ctr"/>
                </a:tc>
                <a:tc>
                  <a:txBody>
                    <a:bodyPr/>
                    <a:lstStyle/>
                    <a:p>
                      <a:pPr marL="0" marR="0" algn="ctr"/>
                      <a:r>
                        <a:rPr lang="en-US" sz="1900">
                          <a:effectLst/>
                        </a:rPr>
                        <a:t>Predicted Real</a:t>
                      </a:r>
                      <a:endParaRPr lang="en-US" sz="1600">
                        <a:effectLst/>
                        <a:latin typeface="Aptos" panose="020B0004020202020204" pitchFamily="34" charset="0"/>
                        <a:ea typeface="Times New Roman" panose="02020603050405020304" pitchFamily="18" charset="0"/>
                      </a:endParaRPr>
                    </a:p>
                  </a:txBody>
                  <a:tcPr marL="102222" marR="102222" marT="0" marB="0" anchor="ctr"/>
                </a:tc>
                <a:tc>
                  <a:txBody>
                    <a:bodyPr/>
                    <a:lstStyle/>
                    <a:p>
                      <a:pPr marL="0" marR="0" algn="ctr"/>
                      <a:r>
                        <a:rPr lang="en-US" sz="1900">
                          <a:effectLst/>
                        </a:rPr>
                        <a:t>Predicted Generated</a:t>
                      </a:r>
                      <a:endParaRPr lang="en-US" sz="1600">
                        <a:effectLst/>
                        <a:latin typeface="Aptos" panose="020B0004020202020204" pitchFamily="34" charset="0"/>
                        <a:ea typeface="Times New Roman" panose="02020603050405020304" pitchFamily="18" charset="0"/>
                      </a:endParaRPr>
                    </a:p>
                  </a:txBody>
                  <a:tcPr marL="102222" marR="102222" marT="0" marB="0" anchor="ctr"/>
                </a:tc>
                <a:extLst>
                  <a:ext uri="{0D108BD9-81ED-4DB2-BD59-A6C34878D82A}">
                    <a16:rowId xmlns:a16="http://schemas.microsoft.com/office/drawing/2014/main" val="1888583298"/>
                  </a:ext>
                </a:extLst>
              </a:tr>
              <a:tr h="885924">
                <a:tc>
                  <a:txBody>
                    <a:bodyPr/>
                    <a:lstStyle/>
                    <a:p>
                      <a:pPr marL="0" marR="0" algn="ctr"/>
                      <a:r>
                        <a:rPr lang="en-US" sz="1900">
                          <a:effectLst/>
                        </a:rPr>
                        <a:t>Actual Real</a:t>
                      </a:r>
                      <a:endParaRPr lang="en-US" sz="1600">
                        <a:effectLst/>
                        <a:latin typeface="Aptos" panose="020B0004020202020204" pitchFamily="34" charset="0"/>
                        <a:ea typeface="Times New Roman" panose="02020603050405020304" pitchFamily="18" charset="0"/>
                      </a:endParaRPr>
                    </a:p>
                  </a:txBody>
                  <a:tcPr marL="102222" marR="102222" marT="0" marB="0" anchor="ctr"/>
                </a:tc>
                <a:tc>
                  <a:txBody>
                    <a:bodyPr/>
                    <a:lstStyle/>
                    <a:p>
                      <a:pPr marL="0" marR="0" algn="ctr"/>
                      <a:r>
                        <a:rPr lang="en-US" sz="1900">
                          <a:effectLst/>
                        </a:rPr>
                        <a:t>True Positive (TP)</a:t>
                      </a:r>
                      <a:endParaRPr lang="en-US" sz="1600">
                        <a:effectLst/>
                      </a:endParaRPr>
                    </a:p>
                    <a:p>
                      <a:pPr marL="0" marR="0" algn="ctr"/>
                      <a:r>
                        <a:rPr lang="en-US" sz="1900">
                          <a:effectLst/>
                        </a:rPr>
                        <a:t>Correctly classified real images</a:t>
                      </a:r>
                      <a:endParaRPr lang="en-US" sz="1600">
                        <a:effectLst/>
                        <a:latin typeface="Aptos" panose="020B0004020202020204" pitchFamily="34" charset="0"/>
                        <a:ea typeface="Times New Roman" panose="02020603050405020304" pitchFamily="18" charset="0"/>
                      </a:endParaRPr>
                    </a:p>
                  </a:txBody>
                  <a:tcPr marL="102222" marR="102222" marT="0" marB="0" anchor="ctr"/>
                </a:tc>
                <a:tc>
                  <a:txBody>
                    <a:bodyPr/>
                    <a:lstStyle/>
                    <a:p>
                      <a:pPr marL="0" marR="0" algn="ctr"/>
                      <a:r>
                        <a:rPr lang="en-US" sz="1900">
                          <a:effectLst/>
                        </a:rPr>
                        <a:t>False Negative (FN)</a:t>
                      </a:r>
                      <a:endParaRPr lang="en-US" sz="1600">
                        <a:effectLst/>
                      </a:endParaRPr>
                    </a:p>
                    <a:p>
                      <a:pPr marL="0" marR="0" algn="ctr"/>
                      <a:r>
                        <a:rPr lang="en-US" sz="1900">
                          <a:effectLst/>
                        </a:rPr>
                        <a:t>Real images wrongly classified as fake</a:t>
                      </a:r>
                      <a:endParaRPr lang="en-US" sz="1600">
                        <a:effectLst/>
                        <a:latin typeface="Aptos" panose="020B0004020202020204" pitchFamily="34" charset="0"/>
                        <a:ea typeface="Times New Roman" panose="02020603050405020304" pitchFamily="18" charset="0"/>
                      </a:endParaRPr>
                    </a:p>
                  </a:txBody>
                  <a:tcPr marL="102222" marR="102222" marT="0" marB="0" anchor="ctr"/>
                </a:tc>
                <a:extLst>
                  <a:ext uri="{0D108BD9-81ED-4DB2-BD59-A6C34878D82A}">
                    <a16:rowId xmlns:a16="http://schemas.microsoft.com/office/drawing/2014/main" val="1585030881"/>
                  </a:ext>
                </a:extLst>
              </a:tr>
              <a:tr h="885924">
                <a:tc>
                  <a:txBody>
                    <a:bodyPr/>
                    <a:lstStyle/>
                    <a:p>
                      <a:pPr marL="0" marR="0" algn="ctr"/>
                      <a:r>
                        <a:rPr lang="en-US" sz="1900">
                          <a:effectLst/>
                        </a:rPr>
                        <a:t>Actual Generated</a:t>
                      </a:r>
                      <a:endParaRPr lang="en-US" sz="1600">
                        <a:effectLst/>
                        <a:latin typeface="Aptos" panose="020B0004020202020204" pitchFamily="34" charset="0"/>
                        <a:ea typeface="Times New Roman" panose="02020603050405020304" pitchFamily="18" charset="0"/>
                      </a:endParaRPr>
                    </a:p>
                  </a:txBody>
                  <a:tcPr marL="102222" marR="102222" marT="0" marB="0" anchor="ctr"/>
                </a:tc>
                <a:tc>
                  <a:txBody>
                    <a:bodyPr/>
                    <a:lstStyle/>
                    <a:p>
                      <a:pPr marL="0" marR="0" algn="ctr"/>
                      <a:r>
                        <a:rPr lang="en-US" sz="1900">
                          <a:effectLst/>
                        </a:rPr>
                        <a:t>False Positive (FP)</a:t>
                      </a:r>
                      <a:endParaRPr lang="en-US" sz="1600">
                        <a:effectLst/>
                      </a:endParaRPr>
                    </a:p>
                    <a:p>
                      <a:pPr marL="0" marR="0" algn="ctr"/>
                      <a:r>
                        <a:rPr lang="en-US" sz="1900">
                          <a:effectLst/>
                        </a:rPr>
                        <a:t>False images wrongly classified as Real</a:t>
                      </a:r>
                      <a:endParaRPr lang="en-US" sz="1600">
                        <a:effectLst/>
                        <a:latin typeface="Aptos" panose="020B0004020202020204" pitchFamily="34" charset="0"/>
                        <a:ea typeface="Times New Roman" panose="02020603050405020304" pitchFamily="18" charset="0"/>
                      </a:endParaRPr>
                    </a:p>
                  </a:txBody>
                  <a:tcPr marL="102222" marR="102222" marT="0" marB="0" anchor="ctr"/>
                </a:tc>
                <a:tc>
                  <a:txBody>
                    <a:bodyPr/>
                    <a:lstStyle/>
                    <a:p>
                      <a:pPr marL="0" marR="0" algn="ctr"/>
                      <a:r>
                        <a:rPr lang="en-US" sz="1900">
                          <a:effectLst/>
                        </a:rPr>
                        <a:t>True Negative (TN)</a:t>
                      </a:r>
                      <a:endParaRPr lang="en-US" sz="1600">
                        <a:effectLst/>
                      </a:endParaRPr>
                    </a:p>
                    <a:p>
                      <a:pPr marL="0" marR="0" algn="ctr"/>
                      <a:r>
                        <a:rPr lang="en-US" sz="1900">
                          <a:effectLst/>
                        </a:rPr>
                        <a:t>Correctly classified generated images</a:t>
                      </a:r>
                      <a:endParaRPr lang="en-US" sz="1600">
                        <a:effectLst/>
                        <a:latin typeface="Aptos" panose="020B0004020202020204" pitchFamily="34" charset="0"/>
                        <a:ea typeface="Times New Roman" panose="02020603050405020304" pitchFamily="18" charset="0"/>
                      </a:endParaRPr>
                    </a:p>
                  </a:txBody>
                  <a:tcPr marL="102222" marR="102222" marT="0" marB="0" anchor="ctr"/>
                </a:tc>
                <a:extLst>
                  <a:ext uri="{0D108BD9-81ED-4DB2-BD59-A6C34878D82A}">
                    <a16:rowId xmlns:a16="http://schemas.microsoft.com/office/drawing/2014/main" val="2915381200"/>
                  </a:ext>
                </a:extLst>
              </a:tr>
            </a:tbl>
          </a:graphicData>
        </a:graphic>
      </p:graphicFrame>
      <p:graphicFrame>
        <p:nvGraphicFramePr>
          <p:cNvPr id="7" name="Table 6">
            <a:extLst>
              <a:ext uri="{FF2B5EF4-FFF2-40B4-BE49-F238E27FC236}">
                <a16:creationId xmlns:a16="http://schemas.microsoft.com/office/drawing/2014/main" id="{BC38F07A-361B-DF4D-0736-5BA54B46C160}"/>
              </a:ext>
            </a:extLst>
          </p:cNvPr>
          <p:cNvGraphicFramePr>
            <a:graphicFrameLocks noGrp="1"/>
          </p:cNvGraphicFramePr>
          <p:nvPr>
            <p:extLst>
              <p:ext uri="{D42A27DB-BD31-4B8C-83A1-F6EECF244321}">
                <p14:modId xmlns:p14="http://schemas.microsoft.com/office/powerpoint/2010/main" val="3530573888"/>
              </p:ext>
            </p:extLst>
          </p:nvPr>
        </p:nvGraphicFramePr>
        <p:xfrm>
          <a:off x="3235281" y="4023318"/>
          <a:ext cx="6290685" cy="1108710"/>
        </p:xfrm>
        <a:graphic>
          <a:graphicData uri="http://schemas.openxmlformats.org/drawingml/2006/table">
            <a:tbl>
              <a:tblPr>
                <a:tableStyleId>{5C22544A-7EE6-4342-B048-85BDC9FD1C3A}</a:tableStyleId>
              </a:tblPr>
              <a:tblGrid>
                <a:gridCol w="2096895">
                  <a:extLst>
                    <a:ext uri="{9D8B030D-6E8A-4147-A177-3AD203B41FA5}">
                      <a16:colId xmlns:a16="http://schemas.microsoft.com/office/drawing/2014/main" val="2907600702"/>
                    </a:ext>
                  </a:extLst>
                </a:gridCol>
                <a:gridCol w="2096895">
                  <a:extLst>
                    <a:ext uri="{9D8B030D-6E8A-4147-A177-3AD203B41FA5}">
                      <a16:colId xmlns:a16="http://schemas.microsoft.com/office/drawing/2014/main" val="1899996601"/>
                    </a:ext>
                  </a:extLst>
                </a:gridCol>
                <a:gridCol w="2096895">
                  <a:extLst>
                    <a:ext uri="{9D8B030D-6E8A-4147-A177-3AD203B41FA5}">
                      <a16:colId xmlns:a16="http://schemas.microsoft.com/office/drawing/2014/main" val="3741443"/>
                    </a:ext>
                  </a:extLst>
                </a:gridCol>
              </a:tblGrid>
              <a:tr h="521970">
                <a:tc>
                  <a:txBody>
                    <a:bodyPr/>
                    <a:lstStyle/>
                    <a:p>
                      <a:pPr algn="ctr" rtl="0" fontAlgn="b"/>
                      <a:r>
                        <a:rPr lang="en-US" sz="1900" u="none" strike="noStrike">
                          <a:effectLst/>
                        </a:rPr>
                        <a:t>Actual / Predicted</a:t>
                      </a:r>
                      <a:endParaRPr lang="en-US" sz="1900" b="0" i="0" u="none" strike="noStrike">
                        <a:solidFill>
                          <a:srgbClr val="000000"/>
                        </a:solidFill>
                        <a:effectLst/>
                        <a:latin typeface="Outfit" pitchFamily="2" charset="0"/>
                      </a:endParaRPr>
                    </a:p>
                  </a:txBody>
                  <a:tcPr marL="3810" marR="3810" marT="3810" marB="0" anchor="b"/>
                </a:tc>
                <a:tc>
                  <a:txBody>
                    <a:bodyPr/>
                    <a:lstStyle/>
                    <a:p>
                      <a:pPr algn="ctr" rtl="0" fontAlgn="b"/>
                      <a:r>
                        <a:rPr lang="en-US" sz="1900" u="none" strike="noStrike">
                          <a:effectLst/>
                        </a:rPr>
                        <a:t>Predicted Real</a:t>
                      </a:r>
                      <a:endParaRPr lang="en-US" sz="1900" b="1" i="0" u="none" strike="noStrike">
                        <a:solidFill>
                          <a:srgbClr val="000000"/>
                        </a:solidFill>
                        <a:effectLst/>
                        <a:latin typeface="Outfit" pitchFamily="2" charset="0"/>
                      </a:endParaRPr>
                    </a:p>
                  </a:txBody>
                  <a:tcPr marL="3810" marR="3810" marT="3810" marB="0" anchor="b"/>
                </a:tc>
                <a:tc>
                  <a:txBody>
                    <a:bodyPr/>
                    <a:lstStyle/>
                    <a:p>
                      <a:pPr algn="ctr" rtl="0" fontAlgn="b"/>
                      <a:r>
                        <a:rPr lang="en-US" sz="1900" u="none" strike="noStrike">
                          <a:effectLst/>
                        </a:rPr>
                        <a:t>Predicted Fake</a:t>
                      </a:r>
                      <a:endParaRPr lang="en-US" sz="1900" b="1" i="0" u="none" strike="noStrike">
                        <a:solidFill>
                          <a:srgbClr val="000000"/>
                        </a:solidFill>
                        <a:effectLst/>
                        <a:latin typeface="Outfit" pitchFamily="2" charset="0"/>
                      </a:endParaRPr>
                    </a:p>
                  </a:txBody>
                  <a:tcPr marL="3810" marR="3810" marT="3810" marB="0" anchor="b"/>
                </a:tc>
                <a:extLst>
                  <a:ext uri="{0D108BD9-81ED-4DB2-BD59-A6C34878D82A}">
                    <a16:rowId xmlns:a16="http://schemas.microsoft.com/office/drawing/2014/main" val="2669428027"/>
                  </a:ext>
                </a:extLst>
              </a:tr>
              <a:tr h="262890">
                <a:tc>
                  <a:txBody>
                    <a:bodyPr/>
                    <a:lstStyle/>
                    <a:p>
                      <a:pPr algn="ctr" rtl="0" fontAlgn="b"/>
                      <a:r>
                        <a:rPr lang="en-US" sz="1900" u="none" strike="noStrike">
                          <a:effectLst/>
                        </a:rPr>
                        <a:t>Actual Real</a:t>
                      </a:r>
                      <a:endParaRPr lang="en-US" sz="1900" b="1" i="0" u="none" strike="noStrike">
                        <a:solidFill>
                          <a:srgbClr val="000000"/>
                        </a:solidFill>
                        <a:effectLst/>
                        <a:latin typeface="Outfit" pitchFamily="2" charset="0"/>
                      </a:endParaRPr>
                    </a:p>
                  </a:txBody>
                  <a:tcPr marL="3810" marR="3810" marT="3810" marB="0" anchor="b"/>
                </a:tc>
                <a:tc>
                  <a:txBody>
                    <a:bodyPr/>
                    <a:lstStyle/>
                    <a:p>
                      <a:pPr algn="ctr" rtl="0" fontAlgn="b"/>
                      <a:r>
                        <a:rPr lang="en-US" sz="1900" u="none" strike="noStrike">
                          <a:effectLst/>
                        </a:rPr>
                        <a:t>101</a:t>
                      </a:r>
                      <a:endParaRPr lang="en-US" sz="1900" b="0" i="0" u="none" strike="noStrike">
                        <a:solidFill>
                          <a:srgbClr val="000000"/>
                        </a:solidFill>
                        <a:effectLst/>
                        <a:latin typeface="Outfit" pitchFamily="2" charset="0"/>
                      </a:endParaRPr>
                    </a:p>
                  </a:txBody>
                  <a:tcPr marL="3810" marR="3810" marT="3810" marB="0" anchor="b"/>
                </a:tc>
                <a:tc>
                  <a:txBody>
                    <a:bodyPr/>
                    <a:lstStyle/>
                    <a:p>
                      <a:pPr algn="ctr" rtl="0" fontAlgn="b"/>
                      <a:r>
                        <a:rPr lang="en-US" sz="1900" u="none" strike="noStrike">
                          <a:effectLst/>
                        </a:rPr>
                        <a:t>64</a:t>
                      </a:r>
                      <a:endParaRPr lang="en-US" sz="1900" b="0" i="0" u="none" strike="noStrike">
                        <a:solidFill>
                          <a:srgbClr val="000000"/>
                        </a:solidFill>
                        <a:effectLst/>
                        <a:latin typeface="Outfit" pitchFamily="2" charset="0"/>
                      </a:endParaRPr>
                    </a:p>
                  </a:txBody>
                  <a:tcPr marL="3810" marR="3810" marT="3810" marB="0" anchor="b"/>
                </a:tc>
                <a:extLst>
                  <a:ext uri="{0D108BD9-81ED-4DB2-BD59-A6C34878D82A}">
                    <a16:rowId xmlns:a16="http://schemas.microsoft.com/office/drawing/2014/main" val="668444006"/>
                  </a:ext>
                </a:extLst>
              </a:tr>
              <a:tr h="262890">
                <a:tc>
                  <a:txBody>
                    <a:bodyPr/>
                    <a:lstStyle/>
                    <a:p>
                      <a:pPr algn="ctr" rtl="0" fontAlgn="b"/>
                      <a:r>
                        <a:rPr lang="en-US" sz="1900" u="none" strike="noStrike">
                          <a:effectLst/>
                        </a:rPr>
                        <a:t>Actual Fake</a:t>
                      </a:r>
                      <a:endParaRPr lang="en-US" sz="1900" b="1" i="0" u="none" strike="noStrike">
                        <a:solidFill>
                          <a:srgbClr val="000000"/>
                        </a:solidFill>
                        <a:effectLst/>
                        <a:latin typeface="Outfit" pitchFamily="2" charset="0"/>
                      </a:endParaRPr>
                    </a:p>
                  </a:txBody>
                  <a:tcPr marL="3810" marR="3810" marT="3810" marB="0" anchor="b"/>
                </a:tc>
                <a:tc>
                  <a:txBody>
                    <a:bodyPr/>
                    <a:lstStyle/>
                    <a:p>
                      <a:pPr algn="ctr" rtl="0" fontAlgn="b"/>
                      <a:r>
                        <a:rPr lang="en-US" sz="1900" u="none" strike="noStrike">
                          <a:effectLst/>
                        </a:rPr>
                        <a:t>66</a:t>
                      </a:r>
                      <a:endParaRPr lang="en-US" sz="1900" b="0" i="0" u="none" strike="noStrike">
                        <a:solidFill>
                          <a:srgbClr val="000000"/>
                        </a:solidFill>
                        <a:effectLst/>
                        <a:latin typeface="Outfit" pitchFamily="2" charset="0"/>
                      </a:endParaRPr>
                    </a:p>
                  </a:txBody>
                  <a:tcPr marL="3810" marR="3810" marT="3810" marB="0" anchor="b"/>
                </a:tc>
                <a:tc>
                  <a:txBody>
                    <a:bodyPr/>
                    <a:lstStyle/>
                    <a:p>
                      <a:pPr algn="ctr" rtl="0" fontAlgn="b"/>
                      <a:r>
                        <a:rPr lang="en-US" sz="1900" u="none" strike="noStrike">
                          <a:effectLst/>
                        </a:rPr>
                        <a:t>99</a:t>
                      </a:r>
                      <a:endParaRPr lang="en-US" sz="1900" b="0" i="0" u="none" strike="noStrike">
                        <a:solidFill>
                          <a:srgbClr val="000000"/>
                        </a:solidFill>
                        <a:effectLst/>
                        <a:latin typeface="Outfit" pitchFamily="2" charset="0"/>
                      </a:endParaRPr>
                    </a:p>
                  </a:txBody>
                  <a:tcPr marL="3810" marR="3810" marT="3810" marB="0" anchor="b"/>
                </a:tc>
                <a:extLst>
                  <a:ext uri="{0D108BD9-81ED-4DB2-BD59-A6C34878D82A}">
                    <a16:rowId xmlns:a16="http://schemas.microsoft.com/office/drawing/2014/main" val="622200017"/>
                  </a:ext>
                </a:extLst>
              </a:tr>
            </a:tbl>
          </a:graphicData>
        </a:graphic>
      </p:graphicFrame>
      <p:graphicFrame>
        <p:nvGraphicFramePr>
          <p:cNvPr id="8" name="Table 7">
            <a:extLst>
              <a:ext uri="{FF2B5EF4-FFF2-40B4-BE49-F238E27FC236}">
                <a16:creationId xmlns:a16="http://schemas.microsoft.com/office/drawing/2014/main" id="{DC5F1B54-6729-30D6-1053-4CE5D97302B9}"/>
              </a:ext>
            </a:extLst>
          </p:cNvPr>
          <p:cNvGraphicFramePr>
            <a:graphicFrameLocks noGrp="1"/>
          </p:cNvGraphicFramePr>
          <p:nvPr>
            <p:extLst>
              <p:ext uri="{D42A27DB-BD31-4B8C-83A1-F6EECF244321}">
                <p14:modId xmlns:p14="http://schemas.microsoft.com/office/powerpoint/2010/main" val="4107099476"/>
              </p:ext>
            </p:extLst>
          </p:nvPr>
        </p:nvGraphicFramePr>
        <p:xfrm>
          <a:off x="4224192" y="5303338"/>
          <a:ext cx="3643458" cy="1238250"/>
        </p:xfrm>
        <a:graphic>
          <a:graphicData uri="http://schemas.openxmlformats.org/drawingml/2006/table">
            <a:tbl>
              <a:tblPr>
                <a:tableStyleId>{5C22544A-7EE6-4342-B048-85BDC9FD1C3A}</a:tableStyleId>
              </a:tblPr>
              <a:tblGrid>
                <a:gridCol w="1821729">
                  <a:extLst>
                    <a:ext uri="{9D8B030D-6E8A-4147-A177-3AD203B41FA5}">
                      <a16:colId xmlns:a16="http://schemas.microsoft.com/office/drawing/2014/main" val="880443593"/>
                    </a:ext>
                  </a:extLst>
                </a:gridCol>
                <a:gridCol w="1821729">
                  <a:extLst>
                    <a:ext uri="{9D8B030D-6E8A-4147-A177-3AD203B41FA5}">
                      <a16:colId xmlns:a16="http://schemas.microsoft.com/office/drawing/2014/main" val="179763766"/>
                    </a:ext>
                  </a:extLst>
                </a:gridCol>
              </a:tblGrid>
              <a:tr h="200025">
                <a:tc>
                  <a:txBody>
                    <a:bodyPr/>
                    <a:lstStyle/>
                    <a:p>
                      <a:pPr algn="r" fontAlgn="b"/>
                      <a:r>
                        <a:rPr lang="en-US" sz="1600" u="none" strike="noStrike">
                          <a:effectLst/>
                        </a:rPr>
                        <a:t>ACCURACY</a:t>
                      </a:r>
                      <a:endParaRPr lang="en-US" sz="1600" b="0" i="0" u="none" strike="noStrike">
                        <a:solidFill>
                          <a:srgbClr val="000000"/>
                        </a:solidFill>
                        <a:effectLst/>
                        <a:latin typeface="Arial" panose="020B0604020202020204" pitchFamily="34" charset="0"/>
                      </a:endParaRPr>
                    </a:p>
                  </a:txBody>
                  <a:tcPr marL="3810" marR="3810" marT="3810" marB="0" anchor="b"/>
                </a:tc>
                <a:tc>
                  <a:txBody>
                    <a:bodyPr/>
                    <a:lstStyle/>
                    <a:p>
                      <a:pPr algn="ctr" fontAlgn="b"/>
                      <a:r>
                        <a:rPr lang="en-US" sz="1600" u="none" strike="noStrike">
                          <a:effectLst/>
                        </a:rPr>
                        <a:t>60.61%</a:t>
                      </a:r>
                      <a:endParaRPr lang="en-US"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1601792611"/>
                  </a:ext>
                </a:extLst>
              </a:tr>
              <a:tr h="200025">
                <a:tc>
                  <a:txBody>
                    <a:bodyPr/>
                    <a:lstStyle/>
                    <a:p>
                      <a:pPr algn="r" fontAlgn="b"/>
                      <a:r>
                        <a:rPr lang="en-US" sz="1600" u="none" strike="noStrike">
                          <a:effectLst/>
                        </a:rPr>
                        <a:t>ERROR</a:t>
                      </a:r>
                      <a:endParaRPr lang="en-US" sz="1600" b="0" i="0" u="none" strike="noStrike">
                        <a:solidFill>
                          <a:srgbClr val="000000"/>
                        </a:solidFill>
                        <a:effectLst/>
                        <a:latin typeface="Arial" panose="020B0604020202020204" pitchFamily="34" charset="0"/>
                      </a:endParaRPr>
                    </a:p>
                  </a:txBody>
                  <a:tcPr marL="3810" marR="3810" marT="3810" marB="0" anchor="b"/>
                </a:tc>
                <a:tc>
                  <a:txBody>
                    <a:bodyPr/>
                    <a:lstStyle/>
                    <a:p>
                      <a:pPr algn="ctr" fontAlgn="b"/>
                      <a:r>
                        <a:rPr lang="en-US" sz="1600" u="none" strike="noStrike">
                          <a:effectLst/>
                        </a:rPr>
                        <a:t>39.39%</a:t>
                      </a:r>
                      <a:endParaRPr lang="en-US"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643863316"/>
                  </a:ext>
                </a:extLst>
              </a:tr>
              <a:tr h="200025">
                <a:tc>
                  <a:txBody>
                    <a:bodyPr/>
                    <a:lstStyle/>
                    <a:p>
                      <a:pPr algn="r" fontAlgn="b"/>
                      <a:r>
                        <a:rPr lang="en-US" sz="1600" u="none" strike="noStrike">
                          <a:effectLst/>
                        </a:rPr>
                        <a:t>PERCISION </a:t>
                      </a:r>
                      <a:endParaRPr lang="en-US" sz="1600" b="0" i="0" u="none" strike="noStrike">
                        <a:solidFill>
                          <a:srgbClr val="000000"/>
                        </a:solidFill>
                        <a:effectLst/>
                        <a:latin typeface="Arial" panose="020B0604020202020204" pitchFamily="34" charset="0"/>
                      </a:endParaRPr>
                    </a:p>
                  </a:txBody>
                  <a:tcPr marL="3810" marR="3810" marT="3810" marB="0" anchor="b"/>
                </a:tc>
                <a:tc>
                  <a:txBody>
                    <a:bodyPr/>
                    <a:lstStyle/>
                    <a:p>
                      <a:pPr algn="ctr" fontAlgn="b"/>
                      <a:r>
                        <a:rPr lang="en-US" sz="1600" u="none" strike="noStrike">
                          <a:effectLst/>
                        </a:rPr>
                        <a:t>60.48%</a:t>
                      </a:r>
                      <a:endParaRPr lang="en-US"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3479195653"/>
                  </a:ext>
                </a:extLst>
              </a:tr>
              <a:tr h="200025">
                <a:tc>
                  <a:txBody>
                    <a:bodyPr/>
                    <a:lstStyle/>
                    <a:p>
                      <a:pPr algn="r" fontAlgn="b"/>
                      <a:r>
                        <a:rPr lang="en-US" sz="1600" u="none" strike="noStrike">
                          <a:effectLst/>
                        </a:rPr>
                        <a:t>RECALL </a:t>
                      </a:r>
                      <a:endParaRPr lang="en-US" sz="1600" b="0" i="0" u="none" strike="noStrike">
                        <a:solidFill>
                          <a:srgbClr val="000000"/>
                        </a:solidFill>
                        <a:effectLst/>
                        <a:latin typeface="Arial" panose="020B0604020202020204" pitchFamily="34" charset="0"/>
                      </a:endParaRPr>
                    </a:p>
                  </a:txBody>
                  <a:tcPr marL="3810" marR="3810" marT="3810" marB="0" anchor="b"/>
                </a:tc>
                <a:tc>
                  <a:txBody>
                    <a:bodyPr/>
                    <a:lstStyle/>
                    <a:p>
                      <a:pPr algn="ctr" fontAlgn="b"/>
                      <a:r>
                        <a:rPr lang="en-US" sz="1600" u="none" strike="noStrike">
                          <a:effectLst/>
                        </a:rPr>
                        <a:t>61.21%</a:t>
                      </a:r>
                      <a:endParaRPr lang="en-US"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2666993477"/>
                  </a:ext>
                </a:extLst>
              </a:tr>
              <a:tr h="200025">
                <a:tc>
                  <a:txBody>
                    <a:bodyPr/>
                    <a:lstStyle/>
                    <a:p>
                      <a:pPr algn="r" fontAlgn="b"/>
                      <a:r>
                        <a:rPr lang="en-US" sz="1600" u="none" strike="noStrike">
                          <a:effectLst/>
                        </a:rPr>
                        <a:t>F1</a:t>
                      </a:r>
                      <a:endParaRPr lang="en-US" sz="1600" b="0" i="0" u="none" strike="noStrike">
                        <a:solidFill>
                          <a:srgbClr val="000000"/>
                        </a:solidFill>
                        <a:effectLst/>
                        <a:latin typeface="Arial" panose="020B0604020202020204" pitchFamily="34" charset="0"/>
                      </a:endParaRPr>
                    </a:p>
                  </a:txBody>
                  <a:tcPr marL="3810" marR="3810" marT="3810" marB="0" anchor="b"/>
                </a:tc>
                <a:tc>
                  <a:txBody>
                    <a:bodyPr/>
                    <a:lstStyle/>
                    <a:p>
                      <a:pPr algn="ctr" fontAlgn="b"/>
                      <a:r>
                        <a:rPr lang="en-US" sz="1600" u="none" strike="noStrike">
                          <a:effectLst/>
                        </a:rPr>
                        <a:t>60.84%</a:t>
                      </a:r>
                      <a:endParaRPr lang="en-US" sz="1600" b="0" i="0" u="none" strike="noStrike">
                        <a:solidFill>
                          <a:srgbClr val="000000"/>
                        </a:solidFill>
                        <a:effectLst/>
                        <a:latin typeface="Arial" panose="020B0604020202020204" pitchFamily="34" charset="0"/>
                      </a:endParaRPr>
                    </a:p>
                  </a:txBody>
                  <a:tcPr marL="3810" marR="3810" marT="3810" marB="0" anchor="b"/>
                </a:tc>
                <a:extLst>
                  <a:ext uri="{0D108BD9-81ED-4DB2-BD59-A6C34878D82A}">
                    <a16:rowId xmlns:a16="http://schemas.microsoft.com/office/drawing/2014/main" val="550058797"/>
                  </a:ext>
                </a:extLst>
              </a:tr>
            </a:tbl>
          </a:graphicData>
        </a:graphic>
      </p:graphicFrame>
      <p:sp>
        <p:nvSpPr>
          <p:cNvPr id="9" name="Oval 8">
            <a:extLst>
              <a:ext uri="{FF2B5EF4-FFF2-40B4-BE49-F238E27FC236}">
                <a16:creationId xmlns:a16="http://schemas.microsoft.com/office/drawing/2014/main" id="{EE236217-A9C9-185F-0DEC-43AAED1CF7E4}"/>
              </a:ext>
            </a:extLst>
          </p:cNvPr>
          <p:cNvSpPr/>
          <p:nvPr/>
        </p:nvSpPr>
        <p:spPr>
          <a:xfrm>
            <a:off x="11667941" y="6796407"/>
            <a:ext cx="10618838" cy="10618838"/>
          </a:xfrm>
          <a:prstGeom prst="ellipse">
            <a:avLst/>
          </a:prstGeom>
          <a:solidFill>
            <a:srgbClr val="E0479E">
              <a:alpha val="80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A8D23E-8DB6-519B-AEC1-D58AA3CA690F}"/>
              </a:ext>
            </a:extLst>
          </p:cNvPr>
          <p:cNvSpPr/>
          <p:nvPr/>
        </p:nvSpPr>
        <p:spPr>
          <a:xfrm>
            <a:off x="-11706593" y="-9161512"/>
            <a:ext cx="10618838" cy="10618838"/>
          </a:xfrm>
          <a:prstGeom prst="ellipse">
            <a:avLst/>
          </a:prstGeom>
          <a:solidFill>
            <a:srgbClr val="FFC000">
              <a:alpha val="11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74F53DD-DE1D-AC41-176C-D4917560772F}"/>
              </a:ext>
            </a:extLst>
          </p:cNvPr>
          <p:cNvSpPr txBox="1">
            <a:spLocks/>
          </p:cNvSpPr>
          <p:nvPr/>
        </p:nvSpPr>
        <p:spPr>
          <a:xfrm>
            <a:off x="1524000" y="6814595"/>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252456"/>
                </a:solidFill>
                <a:latin typeface="Outfit" pitchFamily="2" charset="0"/>
              </a:rPr>
              <a:t>DEEPFAKE DETECTOR</a:t>
            </a:r>
          </a:p>
        </p:txBody>
      </p:sp>
      <p:sp>
        <p:nvSpPr>
          <p:cNvPr id="12" name="Title 1">
            <a:extLst>
              <a:ext uri="{FF2B5EF4-FFF2-40B4-BE49-F238E27FC236}">
                <a16:creationId xmlns:a16="http://schemas.microsoft.com/office/drawing/2014/main" id="{6CB3AFB1-56D2-EB4B-9811-A961E63A3F1A}"/>
              </a:ext>
            </a:extLst>
          </p:cNvPr>
          <p:cNvSpPr txBox="1">
            <a:spLocks/>
          </p:cNvSpPr>
          <p:nvPr/>
        </p:nvSpPr>
        <p:spPr>
          <a:xfrm>
            <a:off x="1524000" y="7800432"/>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6883BA"/>
                </a:solidFill>
                <a:latin typeface="Outfit" pitchFamily="2" charset="0"/>
              </a:rPr>
              <a:t>Upload an image to begin detection</a:t>
            </a:r>
          </a:p>
        </p:txBody>
      </p:sp>
      <p:sp>
        <p:nvSpPr>
          <p:cNvPr id="13" name="Rectangle: Rounded Corners 12">
            <a:extLst>
              <a:ext uri="{FF2B5EF4-FFF2-40B4-BE49-F238E27FC236}">
                <a16:creationId xmlns:a16="http://schemas.microsoft.com/office/drawing/2014/main" id="{EB4DD789-4EE5-B932-0DC5-10AB2DAD7F38}"/>
              </a:ext>
            </a:extLst>
          </p:cNvPr>
          <p:cNvSpPr/>
          <p:nvPr/>
        </p:nvSpPr>
        <p:spPr>
          <a:xfrm>
            <a:off x="4324350" y="8786269"/>
            <a:ext cx="3543300" cy="729503"/>
          </a:xfrm>
          <a:prstGeom prst="roundRect">
            <a:avLst>
              <a:gd name="adj" fmla="val 50000"/>
            </a:avLst>
          </a:prstGeom>
          <a:solidFill>
            <a:srgbClr val="6883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utfit" pitchFamily="2" charset="0"/>
              </a:rPr>
              <a:t>UPLOAD IMAGE</a:t>
            </a:r>
          </a:p>
        </p:txBody>
      </p:sp>
      <p:sp>
        <p:nvSpPr>
          <p:cNvPr id="14" name="Title 1">
            <a:extLst>
              <a:ext uri="{FF2B5EF4-FFF2-40B4-BE49-F238E27FC236}">
                <a16:creationId xmlns:a16="http://schemas.microsoft.com/office/drawing/2014/main" id="{965002BB-CB0E-AB8C-8A9E-B07D4D50ABCF}"/>
              </a:ext>
            </a:extLst>
          </p:cNvPr>
          <p:cNvSpPr txBox="1">
            <a:spLocks/>
          </p:cNvSpPr>
          <p:nvPr/>
        </p:nvSpPr>
        <p:spPr>
          <a:xfrm>
            <a:off x="1524000" y="9603832"/>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rgbClr val="6883BA"/>
                </a:solidFill>
                <a:latin typeface="Outfit" pitchFamily="2" charset="0"/>
              </a:rPr>
              <a:t>JPG PNG BMP GIF TIF WEBP HEIC AVIF PDF, # MB limit. </a:t>
            </a:r>
          </a:p>
        </p:txBody>
      </p:sp>
      <p:sp>
        <p:nvSpPr>
          <p:cNvPr id="3" name="TextBox 2">
            <a:extLst>
              <a:ext uri="{FF2B5EF4-FFF2-40B4-BE49-F238E27FC236}">
                <a16:creationId xmlns:a16="http://schemas.microsoft.com/office/drawing/2014/main" id="{1AC7F495-9E4F-E2E8-5023-9275C1140CDF}"/>
              </a:ext>
            </a:extLst>
          </p:cNvPr>
          <p:cNvSpPr txBox="1"/>
          <p:nvPr/>
        </p:nvSpPr>
        <p:spPr>
          <a:xfrm>
            <a:off x="208344" y="2436471"/>
            <a:ext cx="2434336" cy="830997"/>
          </a:xfrm>
          <a:prstGeom prst="rect">
            <a:avLst/>
          </a:prstGeom>
          <a:noFill/>
        </p:spPr>
        <p:txBody>
          <a:bodyPr wrap="square" rtlCol="0">
            <a:spAutoFit/>
          </a:bodyPr>
          <a:lstStyle/>
          <a:p>
            <a:r>
              <a:rPr lang="en-US" sz="2400"/>
              <a:t>Confusion Matrix used</a:t>
            </a:r>
          </a:p>
        </p:txBody>
      </p:sp>
      <p:sp>
        <p:nvSpPr>
          <p:cNvPr id="4" name="TextBox 3">
            <a:extLst>
              <a:ext uri="{FF2B5EF4-FFF2-40B4-BE49-F238E27FC236}">
                <a16:creationId xmlns:a16="http://schemas.microsoft.com/office/drawing/2014/main" id="{FD875605-28A1-CD44-CE0C-D23B8BF62F88}"/>
              </a:ext>
            </a:extLst>
          </p:cNvPr>
          <p:cNvSpPr txBox="1"/>
          <p:nvPr/>
        </p:nvSpPr>
        <p:spPr>
          <a:xfrm>
            <a:off x="208344" y="4329797"/>
            <a:ext cx="2457690" cy="830997"/>
          </a:xfrm>
          <a:prstGeom prst="rect">
            <a:avLst/>
          </a:prstGeom>
          <a:noFill/>
        </p:spPr>
        <p:txBody>
          <a:bodyPr wrap="square" rtlCol="0">
            <a:spAutoFit/>
          </a:bodyPr>
          <a:lstStyle/>
          <a:p>
            <a:r>
              <a:rPr lang="en-US" sz="2400"/>
              <a:t>Confusion matrix of survey</a:t>
            </a:r>
          </a:p>
        </p:txBody>
      </p:sp>
      <p:sp>
        <p:nvSpPr>
          <p:cNvPr id="5" name="TextBox 4">
            <a:extLst>
              <a:ext uri="{FF2B5EF4-FFF2-40B4-BE49-F238E27FC236}">
                <a16:creationId xmlns:a16="http://schemas.microsoft.com/office/drawing/2014/main" id="{E6511D8D-AE2D-148F-9D9F-F8206B28FF2E}"/>
              </a:ext>
            </a:extLst>
          </p:cNvPr>
          <p:cNvSpPr txBox="1"/>
          <p:nvPr/>
        </p:nvSpPr>
        <p:spPr>
          <a:xfrm>
            <a:off x="208344" y="5602134"/>
            <a:ext cx="3304572" cy="461665"/>
          </a:xfrm>
          <a:prstGeom prst="rect">
            <a:avLst/>
          </a:prstGeom>
          <a:noFill/>
        </p:spPr>
        <p:txBody>
          <a:bodyPr wrap="square" rtlCol="0">
            <a:spAutoFit/>
          </a:bodyPr>
          <a:lstStyle/>
          <a:p>
            <a:r>
              <a:rPr lang="en-US" sz="2400"/>
              <a:t>Survey metric results</a:t>
            </a:r>
          </a:p>
        </p:txBody>
      </p:sp>
      <p:sp>
        <p:nvSpPr>
          <p:cNvPr id="15" name="TextBox 14">
            <a:extLst>
              <a:ext uri="{FF2B5EF4-FFF2-40B4-BE49-F238E27FC236}">
                <a16:creationId xmlns:a16="http://schemas.microsoft.com/office/drawing/2014/main" id="{1544FD83-969B-B9E6-2D2A-BBED73C37EEA}"/>
              </a:ext>
            </a:extLst>
          </p:cNvPr>
          <p:cNvSpPr txBox="1"/>
          <p:nvPr/>
        </p:nvSpPr>
        <p:spPr>
          <a:xfrm>
            <a:off x="8511540" y="5648300"/>
            <a:ext cx="3001314" cy="1015663"/>
          </a:xfrm>
          <a:prstGeom prst="rect">
            <a:avLst/>
          </a:prstGeom>
          <a:noFill/>
        </p:spPr>
        <p:txBody>
          <a:bodyPr wrap="square" rtlCol="0">
            <a:spAutoFit/>
          </a:bodyPr>
          <a:lstStyle/>
          <a:p>
            <a:r>
              <a:rPr lang="en-US" sz="2000"/>
              <a:t>Goal: develop a model that exceeds human performance </a:t>
            </a:r>
          </a:p>
        </p:txBody>
      </p:sp>
    </p:spTree>
    <p:extLst>
      <p:ext uri="{BB962C8B-B14F-4D97-AF65-F5344CB8AC3E}">
        <p14:creationId xmlns:p14="http://schemas.microsoft.com/office/powerpoint/2010/main" val="73648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3922E8-4010-22DD-C869-FCA3C18DDB54}"/>
              </a:ext>
            </a:extLst>
          </p:cNvPr>
          <p:cNvSpPr/>
          <p:nvPr/>
        </p:nvSpPr>
        <p:spPr>
          <a:xfrm>
            <a:off x="0" y="5978"/>
            <a:ext cx="12192000" cy="685800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44FC0C4-E32D-7824-D326-D52463C7D251}"/>
              </a:ext>
            </a:extLst>
          </p:cNvPr>
          <p:cNvSpPr/>
          <p:nvPr/>
        </p:nvSpPr>
        <p:spPr>
          <a:xfrm>
            <a:off x="8939981" y="3429000"/>
            <a:ext cx="10618838" cy="10618838"/>
          </a:xfrm>
          <a:prstGeom prst="ellipse">
            <a:avLst/>
          </a:prstGeom>
          <a:solidFill>
            <a:srgbClr val="E0479E">
              <a:alpha val="80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8F02306-11CD-3549-DB5B-424C31E6929E}"/>
              </a:ext>
            </a:extLst>
          </p:cNvPr>
          <p:cNvSpPr/>
          <p:nvPr/>
        </p:nvSpPr>
        <p:spPr>
          <a:xfrm>
            <a:off x="-8780513" y="-6781056"/>
            <a:ext cx="10618838" cy="10618838"/>
          </a:xfrm>
          <a:prstGeom prst="ellipse">
            <a:avLst/>
          </a:prstGeom>
          <a:solidFill>
            <a:srgbClr val="FFC000">
              <a:alpha val="11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BD38452-40E4-5DD3-8D97-60B5610B606A}"/>
              </a:ext>
            </a:extLst>
          </p:cNvPr>
          <p:cNvSpPr txBox="1">
            <a:spLocks/>
          </p:cNvSpPr>
          <p:nvPr/>
        </p:nvSpPr>
        <p:spPr>
          <a:xfrm>
            <a:off x="1524000" y="1457326"/>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252456"/>
                </a:solidFill>
                <a:latin typeface="Outfit" pitchFamily="2" charset="0"/>
              </a:rPr>
              <a:t>DEEPFAKE DETECTOR</a:t>
            </a:r>
          </a:p>
        </p:txBody>
      </p:sp>
      <p:sp>
        <p:nvSpPr>
          <p:cNvPr id="5" name="Title 1">
            <a:extLst>
              <a:ext uri="{FF2B5EF4-FFF2-40B4-BE49-F238E27FC236}">
                <a16:creationId xmlns:a16="http://schemas.microsoft.com/office/drawing/2014/main" id="{3770E409-D03E-581F-2CAC-521169521426}"/>
              </a:ext>
            </a:extLst>
          </p:cNvPr>
          <p:cNvSpPr txBox="1">
            <a:spLocks/>
          </p:cNvSpPr>
          <p:nvPr/>
        </p:nvSpPr>
        <p:spPr>
          <a:xfrm>
            <a:off x="1524000" y="24431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6883BA"/>
                </a:solidFill>
                <a:latin typeface="Outfit" pitchFamily="2" charset="0"/>
              </a:rPr>
              <a:t>Upload an image to begin detection</a:t>
            </a:r>
          </a:p>
        </p:txBody>
      </p:sp>
      <p:sp>
        <p:nvSpPr>
          <p:cNvPr id="7" name="Rectangle: Rounded Corners 6">
            <a:extLst>
              <a:ext uri="{FF2B5EF4-FFF2-40B4-BE49-F238E27FC236}">
                <a16:creationId xmlns:a16="http://schemas.microsoft.com/office/drawing/2014/main" id="{38577DDB-943F-76E6-F3C8-8F73CEF495FD}"/>
              </a:ext>
            </a:extLst>
          </p:cNvPr>
          <p:cNvSpPr/>
          <p:nvPr/>
        </p:nvSpPr>
        <p:spPr>
          <a:xfrm>
            <a:off x="4324350" y="3429000"/>
            <a:ext cx="3543300" cy="729503"/>
          </a:xfrm>
          <a:prstGeom prst="roundRect">
            <a:avLst>
              <a:gd name="adj" fmla="val 50000"/>
            </a:avLst>
          </a:prstGeom>
          <a:solidFill>
            <a:srgbClr val="6883BA"/>
          </a:solidFill>
          <a:effectLst>
            <a:outerShdw blurRad="266700" dist="685800" dir="20940000" sx="63000" sy="63000" algn="ctr" rotWithShape="0">
              <a:srgbClr val="000000">
                <a:alpha val="1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utfit" pitchFamily="2" charset="0"/>
              </a:rPr>
              <a:t>UPLOAD IMAGE</a:t>
            </a:r>
          </a:p>
        </p:txBody>
      </p:sp>
      <p:sp>
        <p:nvSpPr>
          <p:cNvPr id="10" name="Title 1">
            <a:extLst>
              <a:ext uri="{FF2B5EF4-FFF2-40B4-BE49-F238E27FC236}">
                <a16:creationId xmlns:a16="http://schemas.microsoft.com/office/drawing/2014/main" id="{E46A3D1A-A80C-DB3B-3B62-A4382E3FEE11}"/>
              </a:ext>
            </a:extLst>
          </p:cNvPr>
          <p:cNvSpPr txBox="1">
            <a:spLocks/>
          </p:cNvSpPr>
          <p:nvPr/>
        </p:nvSpPr>
        <p:spPr>
          <a:xfrm>
            <a:off x="1524000" y="42465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rgbClr val="6883BA"/>
                </a:solidFill>
                <a:latin typeface="Outfit" pitchFamily="2" charset="0"/>
              </a:rPr>
              <a:t>JPG PNG BMP GIF TIF WEBP HEIC AVIF PDF, # MB limit. </a:t>
            </a:r>
          </a:p>
        </p:txBody>
      </p:sp>
      <p:sp>
        <p:nvSpPr>
          <p:cNvPr id="15" name="Rectangle: Rounded Corners 14">
            <a:extLst>
              <a:ext uri="{FF2B5EF4-FFF2-40B4-BE49-F238E27FC236}">
                <a16:creationId xmlns:a16="http://schemas.microsoft.com/office/drawing/2014/main" id="{8DACB9B6-2658-1706-4120-D9372DB38BCE}"/>
              </a:ext>
            </a:extLst>
          </p:cNvPr>
          <p:cNvSpPr/>
          <p:nvPr/>
        </p:nvSpPr>
        <p:spPr>
          <a:xfrm>
            <a:off x="3787140" y="5400674"/>
            <a:ext cx="4617720" cy="729503"/>
          </a:xfrm>
          <a:prstGeom prst="roundRect">
            <a:avLst>
              <a:gd name="adj" fmla="val 13441"/>
            </a:avLst>
          </a:prstGeom>
          <a:solidFill>
            <a:schemeClr val="tx2">
              <a:lumMod val="10000"/>
              <a:lumOff val="90000"/>
            </a:schemeClr>
          </a:solidFill>
          <a:ln>
            <a:noFill/>
          </a:ln>
          <a:effectLst>
            <a:outerShdw blurRad="266700" sx="101000" sy="101000" algn="ctr" rotWithShape="0">
              <a:srgbClr val="000000">
                <a:alpha val="2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6883BA"/>
                </a:solidFill>
                <a:latin typeface="Outfit" pitchFamily="2" charset="0"/>
              </a:rPr>
              <a:t>CAN YOU DETECT THE DEEPFAKE?</a:t>
            </a:r>
          </a:p>
        </p:txBody>
      </p:sp>
      <p:sp>
        <p:nvSpPr>
          <p:cNvPr id="16" name="Title 1">
            <a:extLst>
              <a:ext uri="{FF2B5EF4-FFF2-40B4-BE49-F238E27FC236}">
                <a16:creationId xmlns:a16="http://schemas.microsoft.com/office/drawing/2014/main" id="{323AD7FC-39FA-6AB2-58E6-8F1A62DABCB6}"/>
              </a:ext>
            </a:extLst>
          </p:cNvPr>
          <p:cNvSpPr txBox="1">
            <a:spLocks/>
          </p:cNvSpPr>
          <p:nvPr/>
        </p:nvSpPr>
        <p:spPr>
          <a:xfrm>
            <a:off x="1524000" y="920378"/>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err="1">
                <a:solidFill>
                  <a:srgbClr val="252456"/>
                </a:solidFill>
                <a:latin typeface="Outfit" pitchFamily="2" charset="0"/>
              </a:rPr>
              <a:t>DeepTRUTH</a:t>
            </a:r>
            <a:r>
              <a:rPr lang="en-US" sz="2400">
                <a:solidFill>
                  <a:srgbClr val="252456"/>
                </a:solidFill>
                <a:latin typeface="Outfit" pitchFamily="2" charset="0"/>
              </a:rPr>
              <a:t> Presents</a:t>
            </a:r>
          </a:p>
        </p:txBody>
      </p:sp>
    </p:spTree>
    <p:extLst>
      <p:ext uri="{BB962C8B-B14F-4D97-AF65-F5344CB8AC3E}">
        <p14:creationId xmlns:p14="http://schemas.microsoft.com/office/powerpoint/2010/main" val="24379597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39091-3462-FB77-6DC7-6F6CB32E0B5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B38D18-AD46-FD6D-155B-98F3355B115A}"/>
              </a:ext>
            </a:extLst>
          </p:cNvPr>
          <p:cNvSpPr/>
          <p:nvPr/>
        </p:nvSpPr>
        <p:spPr>
          <a:xfrm>
            <a:off x="0" y="0"/>
            <a:ext cx="12192000" cy="6858000"/>
          </a:xfrm>
          <a:prstGeom prst="rect">
            <a:avLst/>
          </a:prstGeom>
          <a:solidFill>
            <a:srgbClr val="2524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52456"/>
              </a:solidFill>
            </a:endParaRPr>
          </a:p>
        </p:txBody>
      </p:sp>
      <p:sp>
        <p:nvSpPr>
          <p:cNvPr id="11" name="Oval 10">
            <a:extLst>
              <a:ext uri="{FF2B5EF4-FFF2-40B4-BE49-F238E27FC236}">
                <a16:creationId xmlns:a16="http://schemas.microsoft.com/office/drawing/2014/main" id="{FDCBA6B3-700A-0DAF-E5A1-EF2850A13D94}"/>
              </a:ext>
            </a:extLst>
          </p:cNvPr>
          <p:cNvSpPr/>
          <p:nvPr/>
        </p:nvSpPr>
        <p:spPr>
          <a:xfrm>
            <a:off x="8939981" y="3429000"/>
            <a:ext cx="10618838" cy="10618838"/>
          </a:xfrm>
          <a:prstGeom prst="ellipse">
            <a:avLst/>
          </a:prstGeom>
          <a:solidFill>
            <a:srgbClr val="252456">
              <a:alpha val="80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97BC1-CB10-A105-77D9-9B4DE13606C7}"/>
              </a:ext>
            </a:extLst>
          </p:cNvPr>
          <p:cNvSpPr txBox="1">
            <a:spLocks/>
          </p:cNvSpPr>
          <p:nvPr/>
        </p:nvSpPr>
        <p:spPr>
          <a:xfrm>
            <a:off x="1524000" y="1457326"/>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Outfit" pitchFamily="2" charset="0"/>
              </a:rPr>
              <a:t>DEEPFAKE DETECTOR</a:t>
            </a:r>
          </a:p>
        </p:txBody>
      </p:sp>
      <p:sp>
        <p:nvSpPr>
          <p:cNvPr id="3" name="Title 1">
            <a:extLst>
              <a:ext uri="{FF2B5EF4-FFF2-40B4-BE49-F238E27FC236}">
                <a16:creationId xmlns:a16="http://schemas.microsoft.com/office/drawing/2014/main" id="{DA738E84-3C8E-3D3D-74EF-9D45D7A19025}"/>
              </a:ext>
            </a:extLst>
          </p:cNvPr>
          <p:cNvSpPr txBox="1">
            <a:spLocks/>
          </p:cNvSpPr>
          <p:nvPr/>
        </p:nvSpPr>
        <p:spPr>
          <a:xfrm>
            <a:off x="1524000" y="24431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lumMod val="95000"/>
                  </a:schemeClr>
                </a:solidFill>
                <a:latin typeface="Outfit" pitchFamily="2" charset="0"/>
              </a:rPr>
              <a:t>Upload an image to begin detection</a:t>
            </a:r>
          </a:p>
        </p:txBody>
      </p:sp>
      <p:sp>
        <p:nvSpPr>
          <p:cNvPr id="8" name="Rectangle: Rounded Corners 7">
            <a:extLst>
              <a:ext uri="{FF2B5EF4-FFF2-40B4-BE49-F238E27FC236}">
                <a16:creationId xmlns:a16="http://schemas.microsoft.com/office/drawing/2014/main" id="{ADF4FC6A-6E20-5C3E-C039-7C4DFC5B73A4}"/>
              </a:ext>
            </a:extLst>
          </p:cNvPr>
          <p:cNvSpPr/>
          <p:nvPr/>
        </p:nvSpPr>
        <p:spPr>
          <a:xfrm>
            <a:off x="4324350" y="3429000"/>
            <a:ext cx="3543300" cy="729503"/>
          </a:xfrm>
          <a:prstGeom prst="roundRect">
            <a:avLst>
              <a:gd name="adj" fmla="val 50000"/>
            </a:avLst>
          </a:prstGeom>
          <a:solidFill>
            <a:srgbClr val="6883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95000"/>
                  </a:schemeClr>
                </a:solidFill>
                <a:latin typeface="Outfit" pitchFamily="2" charset="0"/>
              </a:rPr>
              <a:t>UPLOAD IMAGE</a:t>
            </a:r>
          </a:p>
        </p:txBody>
      </p:sp>
      <p:sp>
        <p:nvSpPr>
          <p:cNvPr id="9" name="Title 1">
            <a:extLst>
              <a:ext uri="{FF2B5EF4-FFF2-40B4-BE49-F238E27FC236}">
                <a16:creationId xmlns:a16="http://schemas.microsoft.com/office/drawing/2014/main" id="{FA6E0B0C-B32A-C57B-0B8B-9E692CFBDE64}"/>
              </a:ext>
            </a:extLst>
          </p:cNvPr>
          <p:cNvSpPr txBox="1">
            <a:spLocks/>
          </p:cNvSpPr>
          <p:nvPr/>
        </p:nvSpPr>
        <p:spPr>
          <a:xfrm>
            <a:off x="1524000" y="42465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chemeClr val="bg1">
                    <a:lumMod val="95000"/>
                  </a:schemeClr>
                </a:solidFill>
                <a:latin typeface="Outfit" pitchFamily="2" charset="0"/>
              </a:rPr>
              <a:t>JPG PNG BMP GIF TIF WEBP HEIC AVIF PDF, # MB limit. </a:t>
            </a:r>
          </a:p>
        </p:txBody>
      </p:sp>
      <p:sp>
        <p:nvSpPr>
          <p:cNvPr id="12" name="Oval 11">
            <a:extLst>
              <a:ext uri="{FF2B5EF4-FFF2-40B4-BE49-F238E27FC236}">
                <a16:creationId xmlns:a16="http://schemas.microsoft.com/office/drawing/2014/main" id="{B8951C76-1C5F-D054-1968-135761757512}"/>
              </a:ext>
            </a:extLst>
          </p:cNvPr>
          <p:cNvSpPr/>
          <p:nvPr/>
        </p:nvSpPr>
        <p:spPr>
          <a:xfrm>
            <a:off x="-8780513" y="-6781056"/>
            <a:ext cx="10618838" cy="10618838"/>
          </a:xfrm>
          <a:prstGeom prst="ellipse">
            <a:avLst/>
          </a:prstGeom>
          <a:solidFill>
            <a:srgbClr val="6883BA">
              <a:alpha val="11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ECB6C5-2A29-8A64-6E7E-BCE1C67E0495}"/>
              </a:ext>
            </a:extLst>
          </p:cNvPr>
          <p:cNvSpPr/>
          <p:nvPr/>
        </p:nvSpPr>
        <p:spPr>
          <a:xfrm>
            <a:off x="1158399" y="6946060"/>
            <a:ext cx="3845878" cy="4688262"/>
          </a:xfrm>
          <a:prstGeom prst="round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outerShdw blurRad="1270000" dir="5400000" sx="109000" sy="109000" algn="ctr" rotWithShape="0">
              <a:schemeClr val="tx1">
                <a:lumMod val="95000"/>
                <a:lumOff val="5000"/>
                <a:alpha val="4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2AD1ECA-7F00-A719-F3D5-E004C006F4A8}"/>
              </a:ext>
            </a:extLst>
          </p:cNvPr>
          <p:cNvSpPr/>
          <p:nvPr/>
        </p:nvSpPr>
        <p:spPr>
          <a:xfrm>
            <a:off x="8637295" y="12853757"/>
            <a:ext cx="2396306" cy="2388162"/>
          </a:xfrm>
          <a:prstGeom prst="roundRect">
            <a:avLst>
              <a:gd name="adj" fmla="val 89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740AA85-60E5-86E2-3B0D-ABF8D2C39B42}"/>
              </a:ext>
            </a:extLst>
          </p:cNvPr>
          <p:cNvSpPr/>
          <p:nvPr/>
        </p:nvSpPr>
        <p:spPr>
          <a:xfrm>
            <a:off x="6089646" y="9567818"/>
            <a:ext cx="2396306" cy="2388162"/>
          </a:xfrm>
          <a:prstGeom prst="roundRect">
            <a:avLst>
              <a:gd name="adj" fmla="val 89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5AE357F-6B40-5254-170A-37C279EB68AF}"/>
              </a:ext>
            </a:extLst>
          </p:cNvPr>
          <p:cNvSpPr/>
          <p:nvPr/>
        </p:nvSpPr>
        <p:spPr>
          <a:xfrm>
            <a:off x="8637295" y="19102157"/>
            <a:ext cx="2396306" cy="2388162"/>
          </a:xfrm>
          <a:prstGeom prst="roundRect">
            <a:avLst>
              <a:gd name="adj" fmla="val 89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7C537E2-C939-C9D6-7141-44F540C5025C}"/>
              </a:ext>
            </a:extLst>
          </p:cNvPr>
          <p:cNvSpPr/>
          <p:nvPr/>
        </p:nvSpPr>
        <p:spPr>
          <a:xfrm>
            <a:off x="6089646" y="16282757"/>
            <a:ext cx="2396306" cy="2388162"/>
          </a:xfrm>
          <a:prstGeom prst="roundRect">
            <a:avLst>
              <a:gd name="adj" fmla="val 891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50003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E6F3D-EB0E-91A9-5B42-3AA504A2AFA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EC3A593-25EC-2106-08C4-7FFBFBF1FE53}"/>
              </a:ext>
            </a:extLst>
          </p:cNvPr>
          <p:cNvSpPr/>
          <p:nvPr/>
        </p:nvSpPr>
        <p:spPr>
          <a:xfrm>
            <a:off x="0" y="0"/>
            <a:ext cx="12192000" cy="6858000"/>
          </a:xfrm>
          <a:prstGeom prst="rect">
            <a:avLst/>
          </a:prstGeom>
          <a:solidFill>
            <a:srgbClr val="2524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52456"/>
              </a:solidFill>
            </a:endParaRPr>
          </a:p>
        </p:txBody>
      </p:sp>
      <p:sp>
        <p:nvSpPr>
          <p:cNvPr id="11" name="Oval 10">
            <a:extLst>
              <a:ext uri="{FF2B5EF4-FFF2-40B4-BE49-F238E27FC236}">
                <a16:creationId xmlns:a16="http://schemas.microsoft.com/office/drawing/2014/main" id="{D9C63824-A401-4FFF-70A0-E5494E5FC949}"/>
              </a:ext>
            </a:extLst>
          </p:cNvPr>
          <p:cNvSpPr/>
          <p:nvPr/>
        </p:nvSpPr>
        <p:spPr>
          <a:xfrm>
            <a:off x="8939981" y="3429000"/>
            <a:ext cx="10618838" cy="10618838"/>
          </a:xfrm>
          <a:prstGeom prst="ellipse">
            <a:avLst/>
          </a:prstGeom>
          <a:solidFill>
            <a:srgbClr val="252456">
              <a:alpha val="80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D117BE0-3E2A-2E06-DB14-D00E9C2C5C2F}"/>
              </a:ext>
            </a:extLst>
          </p:cNvPr>
          <p:cNvSpPr txBox="1">
            <a:spLocks/>
          </p:cNvSpPr>
          <p:nvPr/>
        </p:nvSpPr>
        <p:spPr>
          <a:xfrm>
            <a:off x="1524000" y="24431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lumMod val="95000"/>
                    <a:alpha val="0"/>
                  </a:schemeClr>
                </a:solidFill>
                <a:latin typeface="Outfit" pitchFamily="2" charset="0"/>
              </a:rPr>
              <a:t>Upload an image to begin detection</a:t>
            </a:r>
          </a:p>
        </p:txBody>
      </p:sp>
      <p:sp>
        <p:nvSpPr>
          <p:cNvPr id="8" name="Rectangle: Rounded Corners 7">
            <a:extLst>
              <a:ext uri="{FF2B5EF4-FFF2-40B4-BE49-F238E27FC236}">
                <a16:creationId xmlns:a16="http://schemas.microsoft.com/office/drawing/2014/main" id="{B4174EA2-50C8-99A9-AB68-14AF86CAAF62}"/>
              </a:ext>
            </a:extLst>
          </p:cNvPr>
          <p:cNvSpPr/>
          <p:nvPr/>
        </p:nvSpPr>
        <p:spPr>
          <a:xfrm>
            <a:off x="4324350" y="3429000"/>
            <a:ext cx="3543300" cy="729503"/>
          </a:xfrm>
          <a:prstGeom prst="roundRect">
            <a:avLst>
              <a:gd name="adj" fmla="val 50000"/>
            </a:avLst>
          </a:prstGeom>
          <a:solidFill>
            <a:srgbClr val="6883BA">
              <a:alpha val="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95000"/>
                    <a:alpha val="0"/>
                  </a:schemeClr>
                </a:solidFill>
                <a:latin typeface="Outfit" pitchFamily="2" charset="0"/>
              </a:rPr>
              <a:t>UPLOAD IMAGE</a:t>
            </a:r>
          </a:p>
        </p:txBody>
      </p:sp>
      <p:sp>
        <p:nvSpPr>
          <p:cNvPr id="9" name="Title 1">
            <a:extLst>
              <a:ext uri="{FF2B5EF4-FFF2-40B4-BE49-F238E27FC236}">
                <a16:creationId xmlns:a16="http://schemas.microsoft.com/office/drawing/2014/main" id="{77A6AAAA-3346-603E-A96C-CE33D2FB0758}"/>
              </a:ext>
            </a:extLst>
          </p:cNvPr>
          <p:cNvSpPr txBox="1">
            <a:spLocks/>
          </p:cNvSpPr>
          <p:nvPr/>
        </p:nvSpPr>
        <p:spPr>
          <a:xfrm>
            <a:off x="1524000" y="42465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chemeClr val="bg1">
                    <a:lumMod val="95000"/>
                    <a:alpha val="0"/>
                  </a:schemeClr>
                </a:solidFill>
                <a:latin typeface="Outfit" pitchFamily="2" charset="0"/>
              </a:rPr>
              <a:t>JPG PNG BMP GIF TIF WEBP HEIC AVIF PDF, # MB limit. </a:t>
            </a:r>
          </a:p>
        </p:txBody>
      </p:sp>
      <p:sp>
        <p:nvSpPr>
          <p:cNvPr id="12" name="Oval 11">
            <a:extLst>
              <a:ext uri="{FF2B5EF4-FFF2-40B4-BE49-F238E27FC236}">
                <a16:creationId xmlns:a16="http://schemas.microsoft.com/office/drawing/2014/main" id="{9DBA38CA-13E4-B92B-F7C8-720355C99B85}"/>
              </a:ext>
            </a:extLst>
          </p:cNvPr>
          <p:cNvSpPr/>
          <p:nvPr/>
        </p:nvSpPr>
        <p:spPr>
          <a:xfrm>
            <a:off x="-8780513" y="-6781056"/>
            <a:ext cx="10618838" cy="10618838"/>
          </a:xfrm>
          <a:prstGeom prst="ellipse">
            <a:avLst/>
          </a:prstGeom>
          <a:solidFill>
            <a:srgbClr val="6883BA">
              <a:alpha val="11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A774D9-5158-42A6-B8BC-1012ED0C209B}"/>
              </a:ext>
            </a:extLst>
          </p:cNvPr>
          <p:cNvSpPr txBox="1">
            <a:spLocks/>
          </p:cNvSpPr>
          <p:nvPr/>
        </p:nvSpPr>
        <p:spPr>
          <a:xfrm>
            <a:off x="1524000" y="210028"/>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bg1"/>
                </a:solidFill>
                <a:latin typeface="Outfit" pitchFamily="2" charset="0"/>
              </a:rPr>
              <a:t>DEEPFAKE DETECTOR</a:t>
            </a:r>
          </a:p>
        </p:txBody>
      </p:sp>
      <p:sp>
        <p:nvSpPr>
          <p:cNvPr id="4" name="Rectangle: Rounded Corners 3">
            <a:extLst>
              <a:ext uri="{FF2B5EF4-FFF2-40B4-BE49-F238E27FC236}">
                <a16:creationId xmlns:a16="http://schemas.microsoft.com/office/drawing/2014/main" id="{4BF97E38-0EA2-5685-F138-41DF96131210}"/>
              </a:ext>
            </a:extLst>
          </p:cNvPr>
          <p:cNvSpPr/>
          <p:nvPr/>
        </p:nvSpPr>
        <p:spPr>
          <a:xfrm>
            <a:off x="1158399" y="1449619"/>
            <a:ext cx="4010384" cy="4888801"/>
          </a:xfrm>
          <a:prstGeom prst="round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effectLst>
            <a:outerShdw blurRad="1270000" dir="5400000" sx="109000" sy="109000" algn="ctr" rotWithShape="0">
              <a:schemeClr val="tx1">
                <a:lumMod val="95000"/>
                <a:lumOff val="5000"/>
                <a:alpha val="4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32A3617-578A-3EB4-5A49-5C21C4F9E579}"/>
              </a:ext>
            </a:extLst>
          </p:cNvPr>
          <p:cNvSpPr/>
          <p:nvPr/>
        </p:nvSpPr>
        <p:spPr>
          <a:xfrm>
            <a:off x="8637295" y="1449620"/>
            <a:ext cx="2396306" cy="2388162"/>
          </a:xfrm>
          <a:prstGeom prst="roundRect">
            <a:avLst>
              <a:gd name="adj" fmla="val 89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Outfit" pitchFamily="2" charset="0"/>
              </a:rPr>
              <a:t>ACCURACY METRICS? </a:t>
            </a:r>
          </a:p>
          <a:p>
            <a:pPr algn="ctr"/>
            <a:r>
              <a:rPr lang="en-US">
                <a:latin typeface="Outfit" pitchFamily="2" charset="0"/>
              </a:rPr>
              <a:t>TIME?</a:t>
            </a:r>
          </a:p>
        </p:txBody>
      </p:sp>
      <p:sp>
        <p:nvSpPr>
          <p:cNvPr id="10" name="Rectangle: Rounded Corners 9">
            <a:extLst>
              <a:ext uri="{FF2B5EF4-FFF2-40B4-BE49-F238E27FC236}">
                <a16:creationId xmlns:a16="http://schemas.microsoft.com/office/drawing/2014/main" id="{4EDE7F86-B73E-75F1-2ABF-BB882DEF51A5}"/>
              </a:ext>
            </a:extLst>
          </p:cNvPr>
          <p:cNvSpPr/>
          <p:nvPr/>
        </p:nvSpPr>
        <p:spPr>
          <a:xfrm>
            <a:off x="6089646" y="1449620"/>
            <a:ext cx="2396306" cy="2388162"/>
          </a:xfrm>
          <a:prstGeom prst="roundRect">
            <a:avLst>
              <a:gd name="adj" fmla="val 89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Outfit" pitchFamily="2" charset="0"/>
              </a:rPr>
              <a:t>GRAPH</a:t>
            </a:r>
          </a:p>
          <a:p>
            <a:pPr marL="285750" indent="-285750" algn="ctr">
              <a:buFontTx/>
              <a:buChar char="-"/>
            </a:pPr>
            <a:r>
              <a:rPr lang="en-US">
                <a:latin typeface="Outfit" pitchFamily="2" charset="0"/>
              </a:rPr>
              <a:t>RGB COLORS? </a:t>
            </a:r>
          </a:p>
          <a:p>
            <a:pPr marL="285750" indent="-285750" algn="ctr">
              <a:buFontTx/>
              <a:buChar char="-"/>
            </a:pPr>
            <a:r>
              <a:rPr lang="en-US">
                <a:latin typeface="Outfit" pitchFamily="2" charset="0"/>
              </a:rPr>
              <a:t>FREQUENCY?</a:t>
            </a:r>
          </a:p>
        </p:txBody>
      </p:sp>
      <p:sp>
        <p:nvSpPr>
          <p:cNvPr id="13" name="Rectangle: Rounded Corners 12">
            <a:extLst>
              <a:ext uri="{FF2B5EF4-FFF2-40B4-BE49-F238E27FC236}">
                <a16:creationId xmlns:a16="http://schemas.microsoft.com/office/drawing/2014/main" id="{FA781160-C5E3-26A0-ED28-A565ECD7B6B0}"/>
              </a:ext>
            </a:extLst>
          </p:cNvPr>
          <p:cNvSpPr/>
          <p:nvPr/>
        </p:nvSpPr>
        <p:spPr>
          <a:xfrm>
            <a:off x="8637295" y="3950259"/>
            <a:ext cx="2396306" cy="2388162"/>
          </a:xfrm>
          <a:prstGeom prst="roundRect">
            <a:avLst>
              <a:gd name="adj" fmla="val 89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Outfit" pitchFamily="2" charset="0"/>
              </a:rPr>
              <a:t>[SOMETHING ELSE]</a:t>
            </a:r>
          </a:p>
        </p:txBody>
      </p:sp>
      <p:sp>
        <p:nvSpPr>
          <p:cNvPr id="14" name="Rectangle: Rounded Corners 13">
            <a:extLst>
              <a:ext uri="{FF2B5EF4-FFF2-40B4-BE49-F238E27FC236}">
                <a16:creationId xmlns:a16="http://schemas.microsoft.com/office/drawing/2014/main" id="{88EC1D0C-4C8A-713D-A42D-4DBE2E972FC3}"/>
              </a:ext>
            </a:extLst>
          </p:cNvPr>
          <p:cNvSpPr/>
          <p:nvPr/>
        </p:nvSpPr>
        <p:spPr>
          <a:xfrm>
            <a:off x="6089646" y="3950259"/>
            <a:ext cx="2396306" cy="2388162"/>
          </a:xfrm>
          <a:prstGeom prst="roundRect">
            <a:avLst>
              <a:gd name="adj" fmla="val 89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Outfit" pitchFamily="2" charset="0"/>
              </a:rPr>
              <a:t>REAL/FAKE</a:t>
            </a:r>
          </a:p>
        </p:txBody>
      </p:sp>
      <p:sp>
        <p:nvSpPr>
          <p:cNvPr id="20" name="Rectangle: Rounded Corners 19">
            <a:extLst>
              <a:ext uri="{FF2B5EF4-FFF2-40B4-BE49-F238E27FC236}">
                <a16:creationId xmlns:a16="http://schemas.microsoft.com/office/drawing/2014/main" id="{5FAAC778-03DE-F837-3C37-E90F9515020D}"/>
              </a:ext>
            </a:extLst>
          </p:cNvPr>
          <p:cNvSpPr/>
          <p:nvPr/>
        </p:nvSpPr>
        <p:spPr>
          <a:xfrm>
            <a:off x="8107114" y="9882410"/>
            <a:ext cx="2789989" cy="2388162"/>
          </a:xfrm>
          <a:prstGeom prst="roundRect">
            <a:avLst>
              <a:gd name="adj" fmla="val 8912"/>
            </a:avLst>
          </a:prstGeom>
          <a:blipFill dpi="0" rotWithShape="1">
            <a:blip r:embed="rId4">
              <a:extLst>
                <a:ext uri="{28A0092B-C50C-407E-A947-70E740481C1C}">
                  <a14:useLocalDpi xmlns:a14="http://schemas.microsoft.com/office/drawing/2010/main" val="0"/>
                </a:ext>
              </a:extLst>
            </a:blip>
            <a:srcRect/>
            <a:stretch>
              <a:fillRect l="-3422" r="-3422"/>
            </a:stretch>
          </a:bli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94D5D98-2384-2A79-3EBE-0B3C82D00644}"/>
              </a:ext>
            </a:extLst>
          </p:cNvPr>
          <p:cNvSpPr/>
          <p:nvPr/>
        </p:nvSpPr>
        <p:spPr>
          <a:xfrm>
            <a:off x="4877467" y="8984595"/>
            <a:ext cx="2789989" cy="2388162"/>
          </a:xfrm>
          <a:prstGeom prst="roundRect">
            <a:avLst>
              <a:gd name="adj" fmla="val 8912"/>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A04A7BD-3DE3-B626-E2AC-89008C8FE614}"/>
              </a:ext>
            </a:extLst>
          </p:cNvPr>
          <p:cNvSpPr/>
          <p:nvPr/>
        </p:nvSpPr>
        <p:spPr>
          <a:xfrm>
            <a:off x="8107114" y="12497018"/>
            <a:ext cx="2789989" cy="2388162"/>
          </a:xfrm>
          <a:prstGeom prst="roundRect">
            <a:avLst>
              <a:gd name="adj" fmla="val 8912"/>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4836236-F0E1-36DC-E308-C2D1F0B600E1}"/>
              </a:ext>
            </a:extLst>
          </p:cNvPr>
          <p:cNvSpPr/>
          <p:nvPr/>
        </p:nvSpPr>
        <p:spPr>
          <a:xfrm>
            <a:off x="4877466" y="13499352"/>
            <a:ext cx="2789989" cy="2388162"/>
          </a:xfrm>
          <a:prstGeom prst="roundRect">
            <a:avLst>
              <a:gd name="adj" fmla="val 8912"/>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CB7F9E4-52A8-4836-5E71-74D724EC457C}"/>
              </a:ext>
            </a:extLst>
          </p:cNvPr>
          <p:cNvSpPr/>
          <p:nvPr/>
        </p:nvSpPr>
        <p:spPr>
          <a:xfrm>
            <a:off x="1753319" y="7324257"/>
            <a:ext cx="2789989" cy="2388162"/>
          </a:xfrm>
          <a:prstGeom prst="roundRect">
            <a:avLst>
              <a:gd name="adj" fmla="val 8912"/>
            </a:avLst>
          </a:prstGeom>
          <a:blipFill dpi="0" rotWithShape="1">
            <a:blip r:embed="rId8">
              <a:extLst>
                <a:ext uri="{28A0092B-C50C-407E-A947-70E740481C1C}">
                  <a14:useLocalDpi xmlns:a14="http://schemas.microsoft.com/office/drawing/2010/main" val="0"/>
                </a:ext>
              </a:extLst>
            </a:blip>
            <a:srcRect/>
            <a:stretch>
              <a:fillRect l="-12962" r="-12962"/>
            </a:stretch>
          </a:bli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4C9ECECC-A9C4-7005-8E1B-56F8F0E34689}"/>
              </a:ext>
            </a:extLst>
          </p:cNvPr>
          <p:cNvSpPr/>
          <p:nvPr/>
        </p:nvSpPr>
        <p:spPr>
          <a:xfrm>
            <a:off x="1781701" y="14885180"/>
            <a:ext cx="2768024" cy="2377440"/>
          </a:xfrm>
          <a:prstGeom prst="roundRect">
            <a:avLst>
              <a:gd name="adj" fmla="val 8912"/>
            </a:avLst>
          </a:prstGeom>
          <a:blipFill dpi="0" rotWithShape="1">
            <a:blip r:embed="rId9">
              <a:extLst>
                <a:ext uri="{28A0092B-C50C-407E-A947-70E740481C1C}">
                  <a14:useLocalDpi xmlns:a14="http://schemas.microsoft.com/office/drawing/2010/main" val="0"/>
                </a:ext>
              </a:extLst>
            </a:blip>
            <a:srcRect/>
            <a:stretch>
              <a:fillRect l="-9219" r="-10012"/>
            </a:stretch>
          </a:bli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18887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2820E-2356-8806-489F-821CE8CC037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6C706CE-0255-20DA-C2BE-97F5CD289044}"/>
              </a:ext>
            </a:extLst>
          </p:cNvPr>
          <p:cNvSpPr/>
          <p:nvPr/>
        </p:nvSpPr>
        <p:spPr>
          <a:xfrm>
            <a:off x="0" y="0"/>
            <a:ext cx="12192000" cy="685800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52456"/>
              </a:solidFill>
            </a:endParaRPr>
          </a:p>
        </p:txBody>
      </p:sp>
      <p:sp>
        <p:nvSpPr>
          <p:cNvPr id="3" name="Title 1">
            <a:extLst>
              <a:ext uri="{FF2B5EF4-FFF2-40B4-BE49-F238E27FC236}">
                <a16:creationId xmlns:a16="http://schemas.microsoft.com/office/drawing/2014/main" id="{D6876DAD-6FFD-7833-5DF5-12D7F7410F53}"/>
              </a:ext>
            </a:extLst>
          </p:cNvPr>
          <p:cNvSpPr txBox="1">
            <a:spLocks/>
          </p:cNvSpPr>
          <p:nvPr/>
        </p:nvSpPr>
        <p:spPr>
          <a:xfrm>
            <a:off x="1524000" y="24431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lumMod val="95000"/>
                    <a:alpha val="0"/>
                  </a:schemeClr>
                </a:solidFill>
                <a:latin typeface="Outfit" pitchFamily="2" charset="0"/>
              </a:rPr>
              <a:t>Upload an image to begin detection</a:t>
            </a:r>
          </a:p>
        </p:txBody>
      </p:sp>
      <p:sp>
        <p:nvSpPr>
          <p:cNvPr id="8" name="Rectangle: Rounded Corners 7">
            <a:extLst>
              <a:ext uri="{FF2B5EF4-FFF2-40B4-BE49-F238E27FC236}">
                <a16:creationId xmlns:a16="http://schemas.microsoft.com/office/drawing/2014/main" id="{93E2D942-1417-1548-7044-FC0823894E76}"/>
              </a:ext>
            </a:extLst>
          </p:cNvPr>
          <p:cNvSpPr/>
          <p:nvPr/>
        </p:nvSpPr>
        <p:spPr>
          <a:xfrm>
            <a:off x="4324350" y="3429000"/>
            <a:ext cx="3543300" cy="729503"/>
          </a:xfrm>
          <a:prstGeom prst="roundRect">
            <a:avLst>
              <a:gd name="adj" fmla="val 50000"/>
            </a:avLst>
          </a:prstGeom>
          <a:solidFill>
            <a:srgbClr val="6883BA">
              <a:alpha val="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95000"/>
                    <a:alpha val="0"/>
                  </a:schemeClr>
                </a:solidFill>
                <a:latin typeface="Outfit" pitchFamily="2" charset="0"/>
              </a:rPr>
              <a:t>UPLOAD IMAGE</a:t>
            </a:r>
          </a:p>
        </p:txBody>
      </p:sp>
      <p:sp>
        <p:nvSpPr>
          <p:cNvPr id="9" name="Title 1">
            <a:extLst>
              <a:ext uri="{FF2B5EF4-FFF2-40B4-BE49-F238E27FC236}">
                <a16:creationId xmlns:a16="http://schemas.microsoft.com/office/drawing/2014/main" id="{BE0B2A8C-E5A4-2E56-8509-0B43A266EFB2}"/>
              </a:ext>
            </a:extLst>
          </p:cNvPr>
          <p:cNvSpPr txBox="1">
            <a:spLocks/>
          </p:cNvSpPr>
          <p:nvPr/>
        </p:nvSpPr>
        <p:spPr>
          <a:xfrm>
            <a:off x="1524000" y="42465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chemeClr val="bg1">
                    <a:lumMod val="95000"/>
                    <a:alpha val="0"/>
                  </a:schemeClr>
                </a:solidFill>
                <a:latin typeface="Outfit" pitchFamily="2" charset="0"/>
              </a:rPr>
              <a:t>JPG PNG BMP GIF TIF WEBP HEIC AVIF PDF, # MB limit. </a:t>
            </a:r>
          </a:p>
        </p:txBody>
      </p:sp>
      <p:sp>
        <p:nvSpPr>
          <p:cNvPr id="2" name="Title 1">
            <a:extLst>
              <a:ext uri="{FF2B5EF4-FFF2-40B4-BE49-F238E27FC236}">
                <a16:creationId xmlns:a16="http://schemas.microsoft.com/office/drawing/2014/main" id="{AD7D4297-E254-4F70-274D-CB29F3AB64FE}"/>
              </a:ext>
            </a:extLst>
          </p:cNvPr>
          <p:cNvSpPr txBox="1">
            <a:spLocks/>
          </p:cNvSpPr>
          <p:nvPr/>
        </p:nvSpPr>
        <p:spPr>
          <a:xfrm>
            <a:off x="1524000" y="210028"/>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6883BA"/>
                </a:solidFill>
                <a:latin typeface="Outfit" pitchFamily="2" charset="0"/>
              </a:rPr>
              <a:t>DETECT THE DEEPFAKE!</a:t>
            </a:r>
          </a:p>
        </p:txBody>
      </p:sp>
      <p:sp>
        <p:nvSpPr>
          <p:cNvPr id="7" name="Rectangle: Rounded Corners 6">
            <a:extLst>
              <a:ext uri="{FF2B5EF4-FFF2-40B4-BE49-F238E27FC236}">
                <a16:creationId xmlns:a16="http://schemas.microsoft.com/office/drawing/2014/main" id="{F60BC859-BE97-6835-1F53-58C45AEBD86A}"/>
              </a:ext>
            </a:extLst>
          </p:cNvPr>
          <p:cNvSpPr/>
          <p:nvPr/>
        </p:nvSpPr>
        <p:spPr>
          <a:xfrm>
            <a:off x="8107114" y="1335651"/>
            <a:ext cx="2789989" cy="2388162"/>
          </a:xfrm>
          <a:prstGeom prst="roundRect">
            <a:avLst>
              <a:gd name="adj" fmla="val 8912"/>
            </a:avLst>
          </a:prstGeom>
          <a:blipFill dpi="0" rotWithShape="1">
            <a:blip r:embed="rId2">
              <a:extLst>
                <a:ext uri="{28A0092B-C50C-407E-A947-70E740481C1C}">
                  <a14:useLocalDpi xmlns:a14="http://schemas.microsoft.com/office/drawing/2010/main" val="0"/>
                </a:ext>
              </a:extLst>
            </a:blip>
            <a:srcRect/>
            <a:stretch>
              <a:fillRect l="-3422" r="-3422"/>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D6EECC4-61E6-EB2F-1A0A-097FA6F053A6}"/>
              </a:ext>
            </a:extLst>
          </p:cNvPr>
          <p:cNvSpPr/>
          <p:nvPr/>
        </p:nvSpPr>
        <p:spPr>
          <a:xfrm>
            <a:off x="4877467" y="1335651"/>
            <a:ext cx="2789989" cy="2388162"/>
          </a:xfrm>
          <a:prstGeom prst="roundRect">
            <a:avLst>
              <a:gd name="adj" fmla="val 8912"/>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24D1813-5BE2-C512-43B4-3DFE9B88BA0D}"/>
              </a:ext>
            </a:extLst>
          </p:cNvPr>
          <p:cNvSpPr/>
          <p:nvPr/>
        </p:nvSpPr>
        <p:spPr>
          <a:xfrm>
            <a:off x="4877466" y="3950259"/>
            <a:ext cx="2789989" cy="2388162"/>
          </a:xfrm>
          <a:prstGeom prst="roundRect">
            <a:avLst>
              <a:gd name="adj" fmla="val 8912"/>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0C1BA71-4B29-C76E-4AC5-0FC680DD81E8}"/>
              </a:ext>
            </a:extLst>
          </p:cNvPr>
          <p:cNvSpPr/>
          <p:nvPr/>
        </p:nvSpPr>
        <p:spPr>
          <a:xfrm>
            <a:off x="1753319" y="1335651"/>
            <a:ext cx="2789989" cy="2388162"/>
          </a:xfrm>
          <a:prstGeom prst="roundRect">
            <a:avLst>
              <a:gd name="adj" fmla="val 8912"/>
            </a:avLst>
          </a:prstGeom>
          <a:blipFill dpi="0" rotWithShape="1">
            <a:blip r:embed="rId5">
              <a:extLst>
                <a:ext uri="{28A0092B-C50C-407E-A947-70E740481C1C}">
                  <a14:useLocalDpi xmlns:a14="http://schemas.microsoft.com/office/drawing/2010/main" val="0"/>
                </a:ext>
              </a:extLst>
            </a:blip>
            <a:srcRect/>
            <a:stretch>
              <a:fillRect l="-12962" r="-12962"/>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4727D94-756A-C51F-2909-A12BF2479277}"/>
              </a:ext>
            </a:extLst>
          </p:cNvPr>
          <p:cNvSpPr/>
          <p:nvPr/>
        </p:nvSpPr>
        <p:spPr>
          <a:xfrm>
            <a:off x="1781701" y="3955620"/>
            <a:ext cx="2768024" cy="2377440"/>
          </a:xfrm>
          <a:prstGeom prst="roundRect">
            <a:avLst>
              <a:gd name="adj" fmla="val 8912"/>
            </a:avLst>
          </a:prstGeom>
          <a:blipFill dpi="0" rotWithShape="1">
            <a:blip r:embed="rId6">
              <a:extLst>
                <a:ext uri="{28A0092B-C50C-407E-A947-70E740481C1C}">
                  <a14:useLocalDpi xmlns:a14="http://schemas.microsoft.com/office/drawing/2010/main" val="0"/>
                </a:ext>
              </a:extLst>
            </a:blip>
            <a:srcRect/>
            <a:stretch>
              <a:fillRect l="-9219" r="-10012"/>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53B3984-5C46-15AD-90DC-26F33A68C788}"/>
              </a:ext>
            </a:extLst>
          </p:cNvPr>
          <p:cNvSpPr/>
          <p:nvPr/>
        </p:nvSpPr>
        <p:spPr>
          <a:xfrm>
            <a:off x="8107114" y="3950259"/>
            <a:ext cx="2789989" cy="2388162"/>
          </a:xfrm>
          <a:prstGeom prst="roundRect">
            <a:avLst>
              <a:gd name="adj" fmla="val 8912"/>
            </a:avLst>
          </a:prstGeom>
          <a:blipFill dpi="0" rotWithShape="1">
            <a:blip r:embed="rId7">
              <a:extLst>
                <a:ext uri="{28A0092B-C50C-407E-A947-70E740481C1C}">
                  <a14:useLocalDpi xmlns:a14="http://schemas.microsoft.com/office/drawing/2010/main" val="0"/>
                </a:ext>
              </a:extLst>
            </a:blip>
            <a:srcRect/>
            <a:stretch>
              <a:fillRect/>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569684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6716F-06F7-504D-0917-51D75B9F3076}"/>
              </a:ext>
            </a:extLst>
          </p:cNvPr>
          <p:cNvSpPr>
            <a:spLocks noGrp="1"/>
          </p:cNvSpPr>
          <p:nvPr>
            <p:ph type="title"/>
          </p:nvPr>
        </p:nvSpPr>
        <p:spPr/>
        <p:txBody>
          <a:bodyPr/>
          <a:lstStyle/>
          <a:p>
            <a:r>
              <a:rPr lang="en-US"/>
              <a:t>What is a deepfake</a:t>
            </a:r>
          </a:p>
        </p:txBody>
      </p:sp>
      <p:pic>
        <p:nvPicPr>
          <p:cNvPr id="9" name="Picture 8" descr="A person wearing a red scarf and holding a medal&#10;&#10;Description automatically generated">
            <a:extLst>
              <a:ext uri="{FF2B5EF4-FFF2-40B4-BE49-F238E27FC236}">
                <a16:creationId xmlns:a16="http://schemas.microsoft.com/office/drawing/2014/main" id="{47BC27FA-8EA5-BE23-D2FA-3D77DE275038}"/>
              </a:ext>
            </a:extLst>
          </p:cNvPr>
          <p:cNvPicPr>
            <a:picLocks noChangeAspect="1"/>
          </p:cNvPicPr>
          <p:nvPr/>
        </p:nvPicPr>
        <p:blipFill>
          <a:blip r:embed="rId3">
            <a:extLst>
              <a:ext uri="{28A0092B-C50C-407E-A947-70E740481C1C}">
                <a14:useLocalDpi xmlns:a14="http://schemas.microsoft.com/office/drawing/2010/main" val="0"/>
              </a:ext>
            </a:extLst>
          </a:blip>
          <a:srcRect l="21594" t="3297" r="18895" b="17086"/>
          <a:stretch/>
        </p:blipFill>
        <p:spPr>
          <a:xfrm>
            <a:off x="10104371" y="1691905"/>
            <a:ext cx="1670496" cy="1786946"/>
          </a:xfrm>
          <a:prstGeom prst="rect">
            <a:avLst/>
          </a:prstGeom>
        </p:spPr>
      </p:pic>
      <p:pic>
        <p:nvPicPr>
          <p:cNvPr id="6" name="Picture 5" descr="A person wearing a red scarf and holding a medal&#10;&#10;Description automatically generated">
            <a:extLst>
              <a:ext uri="{FF2B5EF4-FFF2-40B4-BE49-F238E27FC236}">
                <a16:creationId xmlns:a16="http://schemas.microsoft.com/office/drawing/2014/main" id="{E79819FA-7F5C-CDB0-2EC7-425D7DB3D8B3}"/>
              </a:ext>
            </a:extLst>
          </p:cNvPr>
          <p:cNvPicPr>
            <a:picLocks noChangeAspect="1"/>
          </p:cNvPicPr>
          <p:nvPr/>
        </p:nvPicPr>
        <p:blipFill>
          <a:blip r:embed="rId4">
            <a:extLst>
              <a:ext uri="{28A0092B-C50C-407E-A947-70E740481C1C}">
                <a14:useLocalDpi xmlns:a14="http://schemas.microsoft.com/office/drawing/2010/main" val="0"/>
              </a:ext>
            </a:extLst>
          </a:blip>
          <a:srcRect l="23469" t="8234" r="18919" b="21794"/>
          <a:stretch/>
        </p:blipFill>
        <p:spPr>
          <a:xfrm>
            <a:off x="6311903" y="1819357"/>
            <a:ext cx="1750216" cy="1615042"/>
          </a:xfrm>
          <a:prstGeom prst="rect">
            <a:avLst/>
          </a:prstGeom>
        </p:spPr>
      </p:pic>
      <p:pic>
        <p:nvPicPr>
          <p:cNvPr id="11" name="Picture 10" descr="A person wearing headphones&#10;&#10;Description automatically generated">
            <a:extLst>
              <a:ext uri="{FF2B5EF4-FFF2-40B4-BE49-F238E27FC236}">
                <a16:creationId xmlns:a16="http://schemas.microsoft.com/office/drawing/2014/main" id="{D96A22C1-96ED-CBF9-9732-E576B0F411C3}"/>
              </a:ext>
            </a:extLst>
          </p:cNvPr>
          <p:cNvPicPr>
            <a:picLocks noChangeAspect="1"/>
          </p:cNvPicPr>
          <p:nvPr/>
        </p:nvPicPr>
        <p:blipFill>
          <a:blip r:embed="rId5">
            <a:extLst>
              <a:ext uri="{28A0092B-C50C-407E-A947-70E740481C1C}">
                <a14:useLocalDpi xmlns:a14="http://schemas.microsoft.com/office/drawing/2010/main" val="0"/>
              </a:ext>
            </a:extLst>
          </a:blip>
          <a:srcRect l="25726" t="17978" r="26855" b="10825"/>
          <a:stretch/>
        </p:blipFill>
        <p:spPr>
          <a:xfrm>
            <a:off x="2301415" y="1649649"/>
            <a:ext cx="1997762" cy="1687231"/>
          </a:xfrm>
          <a:prstGeom prst="rect">
            <a:avLst/>
          </a:prstGeom>
        </p:spPr>
      </p:pic>
      <p:sp>
        <p:nvSpPr>
          <p:cNvPr id="12" name="TextBox 11">
            <a:extLst>
              <a:ext uri="{FF2B5EF4-FFF2-40B4-BE49-F238E27FC236}">
                <a16:creationId xmlns:a16="http://schemas.microsoft.com/office/drawing/2014/main" id="{D03FF194-4F4E-A699-8BA9-961E320C3342}"/>
              </a:ext>
            </a:extLst>
          </p:cNvPr>
          <p:cNvSpPr txBox="1"/>
          <p:nvPr/>
        </p:nvSpPr>
        <p:spPr>
          <a:xfrm>
            <a:off x="3104312" y="6092939"/>
            <a:ext cx="7210648" cy="707886"/>
          </a:xfrm>
          <a:prstGeom prst="rect">
            <a:avLst/>
          </a:prstGeom>
          <a:noFill/>
        </p:spPr>
        <p:txBody>
          <a:bodyPr wrap="square">
            <a:spAutoFit/>
          </a:bodyPr>
          <a:lstStyle/>
          <a:p>
            <a:r>
              <a:rPr lang="en-US" sz="2000">
                <a:latin typeface="Outfit" pitchFamily="2" charset="0"/>
              </a:rPr>
              <a:t>Made with a free, open-source website in less than a minute*</a:t>
            </a:r>
          </a:p>
          <a:p>
            <a:endParaRPr lang="en-US" sz="2000">
              <a:latin typeface="Outfit" pitchFamily="2" charset="0"/>
            </a:endParaRPr>
          </a:p>
        </p:txBody>
      </p:sp>
      <p:sp>
        <p:nvSpPr>
          <p:cNvPr id="13" name="TextBox 12">
            <a:extLst>
              <a:ext uri="{FF2B5EF4-FFF2-40B4-BE49-F238E27FC236}">
                <a16:creationId xmlns:a16="http://schemas.microsoft.com/office/drawing/2014/main" id="{8EF1ED46-CE13-DF9E-0431-E55460D2EDB5}"/>
              </a:ext>
            </a:extLst>
          </p:cNvPr>
          <p:cNvSpPr txBox="1"/>
          <p:nvPr/>
        </p:nvSpPr>
        <p:spPr>
          <a:xfrm>
            <a:off x="2628620" y="1249539"/>
            <a:ext cx="1214582" cy="400110"/>
          </a:xfrm>
          <a:prstGeom prst="rect">
            <a:avLst/>
          </a:prstGeom>
          <a:noFill/>
        </p:spPr>
        <p:txBody>
          <a:bodyPr wrap="square">
            <a:spAutoFit/>
          </a:bodyPr>
          <a:lstStyle/>
          <a:p>
            <a:pPr algn="ctr"/>
            <a:r>
              <a:rPr lang="en-US" sz="2000">
                <a:latin typeface="Outfit" pitchFamily="2" charset="0"/>
              </a:rPr>
              <a:t>Target</a:t>
            </a:r>
          </a:p>
        </p:txBody>
      </p:sp>
      <p:sp>
        <p:nvSpPr>
          <p:cNvPr id="14" name="TextBox 13">
            <a:extLst>
              <a:ext uri="{FF2B5EF4-FFF2-40B4-BE49-F238E27FC236}">
                <a16:creationId xmlns:a16="http://schemas.microsoft.com/office/drawing/2014/main" id="{2109A982-4EDD-687C-5116-DD69A9F0FBF2}"/>
              </a:ext>
            </a:extLst>
          </p:cNvPr>
          <p:cNvSpPr txBox="1"/>
          <p:nvPr/>
        </p:nvSpPr>
        <p:spPr>
          <a:xfrm>
            <a:off x="5618990" y="1154858"/>
            <a:ext cx="2083824" cy="400110"/>
          </a:xfrm>
          <a:prstGeom prst="rect">
            <a:avLst/>
          </a:prstGeom>
          <a:noFill/>
        </p:spPr>
        <p:txBody>
          <a:bodyPr wrap="square">
            <a:spAutoFit/>
          </a:bodyPr>
          <a:lstStyle/>
          <a:p>
            <a:pPr algn="ctr"/>
            <a:r>
              <a:rPr lang="en-US" sz="2000">
                <a:latin typeface="Outfit" pitchFamily="2" charset="0"/>
              </a:rPr>
              <a:t>Source</a:t>
            </a:r>
          </a:p>
        </p:txBody>
      </p:sp>
      <p:sp>
        <p:nvSpPr>
          <p:cNvPr id="15" name="TextBox 14">
            <a:extLst>
              <a:ext uri="{FF2B5EF4-FFF2-40B4-BE49-F238E27FC236}">
                <a16:creationId xmlns:a16="http://schemas.microsoft.com/office/drawing/2014/main" id="{75B0A171-C652-2309-2E44-3A632B7A518F}"/>
              </a:ext>
            </a:extLst>
          </p:cNvPr>
          <p:cNvSpPr txBox="1"/>
          <p:nvPr/>
        </p:nvSpPr>
        <p:spPr>
          <a:xfrm>
            <a:off x="8430820" y="1127681"/>
            <a:ext cx="1884140" cy="400110"/>
          </a:xfrm>
          <a:prstGeom prst="rect">
            <a:avLst/>
          </a:prstGeom>
          <a:noFill/>
        </p:spPr>
        <p:txBody>
          <a:bodyPr wrap="square">
            <a:spAutoFit/>
          </a:bodyPr>
          <a:lstStyle/>
          <a:p>
            <a:pPr algn="ctr"/>
            <a:r>
              <a:rPr lang="en-US" sz="2000">
                <a:latin typeface="Outfit" pitchFamily="2" charset="0"/>
              </a:rPr>
              <a:t>Face Swap</a:t>
            </a:r>
          </a:p>
        </p:txBody>
      </p:sp>
      <p:pic>
        <p:nvPicPr>
          <p:cNvPr id="4" name="Picture 3" descr="A person in a garment&#10;&#10;AI-generated content may be incorrect.">
            <a:extLst>
              <a:ext uri="{FF2B5EF4-FFF2-40B4-BE49-F238E27FC236}">
                <a16:creationId xmlns:a16="http://schemas.microsoft.com/office/drawing/2014/main" id="{056BA313-6C6D-35FF-C746-1D4660639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5184" y="1819357"/>
            <a:ext cx="1181463" cy="1577777"/>
          </a:xfrm>
          <a:prstGeom prst="rect">
            <a:avLst/>
          </a:prstGeom>
        </p:spPr>
      </p:pic>
      <p:pic>
        <p:nvPicPr>
          <p:cNvPr id="7" name="Picture 6" descr="A person wearing sunglasses and smiling&#10;&#10;AI-generated content may be incorrect.">
            <a:extLst>
              <a:ext uri="{FF2B5EF4-FFF2-40B4-BE49-F238E27FC236}">
                <a16:creationId xmlns:a16="http://schemas.microsoft.com/office/drawing/2014/main" id="{0D6BEDCB-517D-4D46-B394-FC0EE3157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9" y="1644543"/>
            <a:ext cx="1303711" cy="1738483"/>
          </a:xfrm>
          <a:prstGeom prst="rect">
            <a:avLst/>
          </a:prstGeom>
        </p:spPr>
      </p:pic>
      <p:pic>
        <p:nvPicPr>
          <p:cNvPr id="8" name="Picture 7" descr="A person in a garment&#10;&#10;AI-generated content may be incorrect.">
            <a:extLst>
              <a:ext uri="{FF2B5EF4-FFF2-40B4-BE49-F238E27FC236}">
                <a16:creationId xmlns:a16="http://schemas.microsoft.com/office/drawing/2014/main" id="{E59D2922-A4BE-1F51-1F91-BD9C51E39C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1312" y="1714431"/>
            <a:ext cx="1344541" cy="1810027"/>
          </a:xfrm>
          <a:prstGeom prst="rect">
            <a:avLst/>
          </a:prstGeom>
        </p:spPr>
      </p:pic>
      <p:pic>
        <p:nvPicPr>
          <p:cNvPr id="5" name="Picture 4" descr="A person with short hair wearing a purple shirt&#10;&#10;AI-generated content may be incorrect.">
            <a:extLst>
              <a:ext uri="{FF2B5EF4-FFF2-40B4-BE49-F238E27FC236}">
                <a16:creationId xmlns:a16="http://schemas.microsoft.com/office/drawing/2014/main" id="{D7E64DCB-057D-4730-8A26-D4A6C0F941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2474" y="3736990"/>
            <a:ext cx="1795643" cy="2137394"/>
          </a:xfrm>
          <a:prstGeom prst="rect">
            <a:avLst/>
          </a:prstGeom>
        </p:spPr>
      </p:pic>
      <p:pic>
        <p:nvPicPr>
          <p:cNvPr id="16" name="Picture 15" descr="A person in a suit with his arms crossed&#10;&#10;AI-generated content may be incorrect.">
            <a:extLst>
              <a:ext uri="{FF2B5EF4-FFF2-40B4-BE49-F238E27FC236}">
                <a16:creationId xmlns:a16="http://schemas.microsoft.com/office/drawing/2014/main" id="{4B5EF719-E8BD-F9CD-E07F-B07211711A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3444" y="3871456"/>
            <a:ext cx="1558185" cy="1948302"/>
          </a:xfrm>
          <a:prstGeom prst="rect">
            <a:avLst/>
          </a:prstGeom>
        </p:spPr>
      </p:pic>
      <p:pic>
        <p:nvPicPr>
          <p:cNvPr id="18" name="Picture 17" descr="A person in a suit with his arms crossed&#10;&#10;AI-generated content may be incorrect.">
            <a:extLst>
              <a:ext uri="{FF2B5EF4-FFF2-40B4-BE49-F238E27FC236}">
                <a16:creationId xmlns:a16="http://schemas.microsoft.com/office/drawing/2014/main" id="{599FA7C1-3721-537C-0BD9-E5FC0CD361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0588" y="3864334"/>
            <a:ext cx="1461021" cy="1825059"/>
          </a:xfrm>
          <a:prstGeom prst="rect">
            <a:avLst/>
          </a:prstGeom>
        </p:spPr>
      </p:pic>
      <p:sp>
        <p:nvSpPr>
          <p:cNvPr id="21" name="TextBox 20">
            <a:extLst>
              <a:ext uri="{FF2B5EF4-FFF2-40B4-BE49-F238E27FC236}">
                <a16:creationId xmlns:a16="http://schemas.microsoft.com/office/drawing/2014/main" id="{2F4D732A-76C9-D1FE-8D10-995595644FF2}"/>
              </a:ext>
            </a:extLst>
          </p:cNvPr>
          <p:cNvSpPr txBox="1"/>
          <p:nvPr/>
        </p:nvSpPr>
        <p:spPr>
          <a:xfrm>
            <a:off x="5191369" y="2521113"/>
            <a:ext cx="1828800" cy="1828800"/>
          </a:xfrm>
          <a:prstGeom prst="rect">
            <a:avLst/>
          </a:prstGeom>
          <a:noFill/>
        </p:spPr>
        <p:txBody>
          <a:bodyPr wrap="square" rtlCol="0">
            <a:spAutoFit/>
          </a:bodyPr>
          <a:lstStyle/>
          <a:p>
            <a:pPr algn="l"/>
            <a:endParaRPr lang="en-US"/>
          </a:p>
        </p:txBody>
      </p:sp>
      <p:pic>
        <p:nvPicPr>
          <p:cNvPr id="26" name="Picture 25">
            <a:extLst>
              <a:ext uri="{FF2B5EF4-FFF2-40B4-BE49-F238E27FC236}">
                <a16:creationId xmlns:a16="http://schemas.microsoft.com/office/drawing/2014/main" id="{F6121441-8E49-FE1D-5683-3C23EEE7B3A2}"/>
              </a:ext>
            </a:extLst>
          </p:cNvPr>
          <p:cNvPicPr>
            <a:picLocks noChangeAspect="1"/>
          </p:cNvPicPr>
          <p:nvPr/>
        </p:nvPicPr>
        <p:blipFill>
          <a:blip r:embed="rId12"/>
          <a:stretch>
            <a:fillRect/>
          </a:stretch>
        </p:blipFill>
        <p:spPr>
          <a:xfrm>
            <a:off x="610719" y="3713004"/>
            <a:ext cx="1410588" cy="2128507"/>
          </a:xfrm>
          <a:prstGeom prst="rect">
            <a:avLst/>
          </a:prstGeom>
        </p:spPr>
      </p:pic>
      <p:pic>
        <p:nvPicPr>
          <p:cNvPr id="28" name="Picture 27" descr="A person holding a trophy&#10;&#10;AI-generated content may be incorrect.">
            <a:extLst>
              <a:ext uri="{FF2B5EF4-FFF2-40B4-BE49-F238E27FC236}">
                <a16:creationId xmlns:a16="http://schemas.microsoft.com/office/drawing/2014/main" id="{F86A4F98-51FB-0431-F488-F99BBAEF5809}"/>
              </a:ext>
            </a:extLst>
          </p:cNvPr>
          <p:cNvPicPr>
            <a:picLocks noChangeAspect="1"/>
          </p:cNvPicPr>
          <p:nvPr/>
        </p:nvPicPr>
        <p:blipFill>
          <a:blip r:embed="rId13"/>
          <a:stretch>
            <a:fillRect/>
          </a:stretch>
        </p:blipFill>
        <p:spPr>
          <a:xfrm>
            <a:off x="8603670" y="3862081"/>
            <a:ext cx="1504406" cy="1825059"/>
          </a:xfrm>
          <a:prstGeom prst="rect">
            <a:avLst/>
          </a:prstGeom>
        </p:spPr>
      </p:pic>
      <p:pic>
        <p:nvPicPr>
          <p:cNvPr id="3" name="Picture 2" descr="A person holding several trophies&#10;&#10;AI-generated content may be incorrect.">
            <a:extLst>
              <a:ext uri="{FF2B5EF4-FFF2-40B4-BE49-F238E27FC236}">
                <a16:creationId xmlns:a16="http://schemas.microsoft.com/office/drawing/2014/main" id="{436813AE-B8ED-079E-152D-4F67A2E6A3C9}"/>
              </a:ext>
            </a:extLst>
          </p:cNvPr>
          <p:cNvPicPr>
            <a:picLocks noChangeAspect="1"/>
          </p:cNvPicPr>
          <p:nvPr/>
        </p:nvPicPr>
        <p:blipFill>
          <a:blip r:embed="rId14"/>
          <a:stretch>
            <a:fillRect/>
          </a:stretch>
        </p:blipFill>
        <p:spPr>
          <a:xfrm>
            <a:off x="4843778" y="3867685"/>
            <a:ext cx="1550162" cy="1949865"/>
          </a:xfrm>
          <a:prstGeom prst="rect">
            <a:avLst/>
          </a:prstGeom>
        </p:spPr>
      </p:pic>
    </p:spTree>
    <p:extLst>
      <p:ext uri="{BB962C8B-B14F-4D97-AF65-F5344CB8AC3E}">
        <p14:creationId xmlns:p14="http://schemas.microsoft.com/office/powerpoint/2010/main" val="2321619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E442-A511-64B8-0CED-3E2C200EB5B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BD02DB-8359-965C-FE9B-4CCA920A6452}"/>
              </a:ext>
            </a:extLst>
          </p:cNvPr>
          <p:cNvSpPr/>
          <p:nvPr/>
        </p:nvSpPr>
        <p:spPr>
          <a:xfrm>
            <a:off x="0" y="0"/>
            <a:ext cx="12192000" cy="685800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52456"/>
              </a:solidFill>
            </a:endParaRPr>
          </a:p>
        </p:txBody>
      </p:sp>
      <p:sp>
        <p:nvSpPr>
          <p:cNvPr id="11" name="Oval 10">
            <a:extLst>
              <a:ext uri="{FF2B5EF4-FFF2-40B4-BE49-F238E27FC236}">
                <a16:creationId xmlns:a16="http://schemas.microsoft.com/office/drawing/2014/main" id="{354BB512-F0DD-BAFF-15C9-8C65B644E900}"/>
              </a:ext>
            </a:extLst>
          </p:cNvPr>
          <p:cNvSpPr/>
          <p:nvPr/>
        </p:nvSpPr>
        <p:spPr>
          <a:xfrm>
            <a:off x="11463262" y="6333060"/>
            <a:ext cx="10618838" cy="10618838"/>
          </a:xfrm>
          <a:prstGeom prst="ellipse">
            <a:avLst/>
          </a:prstGeom>
          <a:solidFill>
            <a:srgbClr val="252456">
              <a:alpha val="80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BE8A71C-705C-88DE-636B-B896E52397A9}"/>
              </a:ext>
            </a:extLst>
          </p:cNvPr>
          <p:cNvSpPr txBox="1">
            <a:spLocks/>
          </p:cNvSpPr>
          <p:nvPr/>
        </p:nvSpPr>
        <p:spPr>
          <a:xfrm>
            <a:off x="1524000" y="24431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lumMod val="95000"/>
                    <a:alpha val="0"/>
                  </a:schemeClr>
                </a:solidFill>
                <a:latin typeface="Outfit" pitchFamily="2" charset="0"/>
              </a:rPr>
              <a:t>Upload an image to begin detection</a:t>
            </a:r>
          </a:p>
        </p:txBody>
      </p:sp>
      <p:sp>
        <p:nvSpPr>
          <p:cNvPr id="8" name="Rectangle: Rounded Corners 7">
            <a:extLst>
              <a:ext uri="{FF2B5EF4-FFF2-40B4-BE49-F238E27FC236}">
                <a16:creationId xmlns:a16="http://schemas.microsoft.com/office/drawing/2014/main" id="{BC629B7E-07A4-BD9A-1134-07649C700E17}"/>
              </a:ext>
            </a:extLst>
          </p:cNvPr>
          <p:cNvSpPr/>
          <p:nvPr/>
        </p:nvSpPr>
        <p:spPr>
          <a:xfrm>
            <a:off x="4324350" y="3429000"/>
            <a:ext cx="3543300" cy="729503"/>
          </a:xfrm>
          <a:prstGeom prst="roundRect">
            <a:avLst>
              <a:gd name="adj" fmla="val 50000"/>
            </a:avLst>
          </a:prstGeom>
          <a:solidFill>
            <a:srgbClr val="6883BA">
              <a:alpha val="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95000"/>
                    <a:alpha val="0"/>
                  </a:schemeClr>
                </a:solidFill>
                <a:latin typeface="Outfit" pitchFamily="2" charset="0"/>
              </a:rPr>
              <a:t>UPLOAD IMAGE</a:t>
            </a:r>
          </a:p>
        </p:txBody>
      </p:sp>
      <p:sp>
        <p:nvSpPr>
          <p:cNvPr id="9" name="Title 1">
            <a:extLst>
              <a:ext uri="{FF2B5EF4-FFF2-40B4-BE49-F238E27FC236}">
                <a16:creationId xmlns:a16="http://schemas.microsoft.com/office/drawing/2014/main" id="{EB0391E9-8B5F-5926-B215-C8D22739F0FA}"/>
              </a:ext>
            </a:extLst>
          </p:cNvPr>
          <p:cNvSpPr txBox="1">
            <a:spLocks/>
          </p:cNvSpPr>
          <p:nvPr/>
        </p:nvSpPr>
        <p:spPr>
          <a:xfrm>
            <a:off x="1524000" y="42465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chemeClr val="bg1">
                    <a:lumMod val="95000"/>
                    <a:alpha val="0"/>
                  </a:schemeClr>
                </a:solidFill>
                <a:latin typeface="Outfit" pitchFamily="2" charset="0"/>
              </a:rPr>
              <a:t>JPG PNG BMP GIF TIF WEBP HEIC AVIF PDF, # MB limit. </a:t>
            </a:r>
          </a:p>
        </p:txBody>
      </p:sp>
      <p:sp>
        <p:nvSpPr>
          <p:cNvPr id="12" name="Oval 11">
            <a:extLst>
              <a:ext uri="{FF2B5EF4-FFF2-40B4-BE49-F238E27FC236}">
                <a16:creationId xmlns:a16="http://schemas.microsoft.com/office/drawing/2014/main" id="{41716304-012B-475D-10D1-12388328E477}"/>
              </a:ext>
            </a:extLst>
          </p:cNvPr>
          <p:cNvSpPr/>
          <p:nvPr/>
        </p:nvSpPr>
        <p:spPr>
          <a:xfrm>
            <a:off x="-10618838" y="-9061269"/>
            <a:ext cx="10618838" cy="10618838"/>
          </a:xfrm>
          <a:prstGeom prst="ellipse">
            <a:avLst/>
          </a:prstGeom>
          <a:solidFill>
            <a:srgbClr val="6883BA">
              <a:alpha val="11000"/>
            </a:srgbClr>
          </a:solidFill>
          <a:effectLst>
            <a:glow rad="1905000">
              <a:srgbClr val="6883BA">
                <a:alpha val="34000"/>
              </a:srgbClr>
            </a:glow>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A868AC-CE99-D859-C65D-583446672172}"/>
              </a:ext>
            </a:extLst>
          </p:cNvPr>
          <p:cNvSpPr txBox="1">
            <a:spLocks/>
          </p:cNvSpPr>
          <p:nvPr/>
        </p:nvSpPr>
        <p:spPr>
          <a:xfrm>
            <a:off x="1524000" y="210028"/>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6883BA"/>
                </a:solidFill>
                <a:latin typeface="Outfit" pitchFamily="2" charset="0"/>
              </a:rPr>
              <a:t>DETECT THE DEEPFAKE!</a:t>
            </a:r>
          </a:p>
        </p:txBody>
      </p:sp>
      <p:sp>
        <p:nvSpPr>
          <p:cNvPr id="7" name="Rectangle: Rounded Corners 6">
            <a:extLst>
              <a:ext uri="{FF2B5EF4-FFF2-40B4-BE49-F238E27FC236}">
                <a16:creationId xmlns:a16="http://schemas.microsoft.com/office/drawing/2014/main" id="{5CDE11B6-83E9-1E4A-2BE9-77850A2686EF}"/>
              </a:ext>
            </a:extLst>
          </p:cNvPr>
          <p:cNvSpPr/>
          <p:nvPr/>
        </p:nvSpPr>
        <p:spPr>
          <a:xfrm>
            <a:off x="8107114" y="1335651"/>
            <a:ext cx="2789989" cy="2388162"/>
          </a:xfrm>
          <a:prstGeom prst="roundRect">
            <a:avLst>
              <a:gd name="adj" fmla="val 8912"/>
            </a:avLst>
          </a:prstGeom>
          <a:blipFill dpi="0" rotWithShape="1">
            <a:blip r:embed="rId2">
              <a:alphaModFix amt="0"/>
              <a:extLst>
                <a:ext uri="{28A0092B-C50C-407E-A947-70E740481C1C}">
                  <a14:useLocalDpi xmlns:a14="http://schemas.microsoft.com/office/drawing/2010/main" val="0"/>
                </a:ext>
              </a:extLst>
            </a:blip>
            <a:srcRect/>
            <a:stretch>
              <a:fillRect l="-3422" r="-3422"/>
            </a:stretch>
          </a:blipFill>
          <a:ln>
            <a:noFill/>
          </a:ln>
          <a:effectLst>
            <a:glow>
              <a:schemeClr val="accent1"/>
            </a:glow>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8FDCA50-81C6-8290-DAE6-6B9BEC5656D6}"/>
              </a:ext>
            </a:extLst>
          </p:cNvPr>
          <p:cNvSpPr/>
          <p:nvPr/>
        </p:nvSpPr>
        <p:spPr>
          <a:xfrm>
            <a:off x="4877467" y="1335651"/>
            <a:ext cx="2789989" cy="2388162"/>
          </a:xfrm>
          <a:prstGeom prst="roundRect">
            <a:avLst>
              <a:gd name="adj" fmla="val 8912"/>
            </a:avLst>
          </a:prstGeom>
          <a:blipFill dpi="0" rotWithShape="1">
            <a:blip r:embed="rId3">
              <a:alphaModFix amt="0"/>
              <a:extLst>
                <a:ext uri="{28A0092B-C50C-407E-A947-70E740481C1C}">
                  <a14:useLocalDpi xmlns:a14="http://schemas.microsoft.com/office/drawing/2010/main" val="0"/>
                </a:ext>
              </a:extLst>
            </a:blip>
            <a:srcRect/>
            <a:stretch>
              <a:fillRect/>
            </a:stretch>
          </a:blipFill>
          <a:ln>
            <a:noFill/>
          </a:ln>
          <a:effectLst>
            <a:glow>
              <a:schemeClr val="accent1"/>
            </a:glow>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590A83B-CA51-A442-C048-47923E62B706}"/>
              </a:ext>
            </a:extLst>
          </p:cNvPr>
          <p:cNvSpPr/>
          <p:nvPr/>
        </p:nvSpPr>
        <p:spPr>
          <a:xfrm>
            <a:off x="4877466" y="3950259"/>
            <a:ext cx="2789989" cy="2388162"/>
          </a:xfrm>
          <a:prstGeom prst="roundRect">
            <a:avLst>
              <a:gd name="adj" fmla="val 8912"/>
            </a:avLst>
          </a:prstGeom>
          <a:blipFill dpi="0" rotWithShape="1">
            <a:blip r:embed="rId4">
              <a:alphaModFix amt="0"/>
              <a:extLst>
                <a:ext uri="{28A0092B-C50C-407E-A947-70E740481C1C}">
                  <a14:useLocalDpi xmlns:a14="http://schemas.microsoft.com/office/drawing/2010/main" val="0"/>
                </a:ext>
              </a:extLst>
            </a:blip>
            <a:srcRect/>
            <a:stretch>
              <a:fillRect/>
            </a:stretch>
          </a:blipFill>
          <a:ln>
            <a:noFill/>
          </a:ln>
          <a:effectLst>
            <a:glow>
              <a:schemeClr val="accent1"/>
            </a:glow>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CC850A0-6448-3A20-69E3-74FBC35FA9A0}"/>
              </a:ext>
            </a:extLst>
          </p:cNvPr>
          <p:cNvSpPr/>
          <p:nvPr/>
        </p:nvSpPr>
        <p:spPr>
          <a:xfrm>
            <a:off x="1753319" y="1335651"/>
            <a:ext cx="2789989" cy="2388162"/>
          </a:xfrm>
          <a:prstGeom prst="roundRect">
            <a:avLst>
              <a:gd name="adj" fmla="val 8912"/>
            </a:avLst>
          </a:prstGeom>
          <a:blipFill dpi="0" rotWithShape="1">
            <a:blip r:embed="rId5">
              <a:alphaModFix amt="0"/>
              <a:extLst>
                <a:ext uri="{28A0092B-C50C-407E-A947-70E740481C1C}">
                  <a14:useLocalDpi xmlns:a14="http://schemas.microsoft.com/office/drawing/2010/main" val="0"/>
                </a:ext>
              </a:extLst>
            </a:blip>
            <a:srcRect/>
            <a:stretch>
              <a:fillRect l="-12962" r="-12962"/>
            </a:stretch>
          </a:blipFill>
          <a:ln>
            <a:noFill/>
          </a:ln>
          <a:effectLst>
            <a:glow>
              <a:schemeClr val="accent1"/>
            </a:glow>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3C050FB-146F-99E3-A908-0ABBDB425A7B}"/>
              </a:ext>
            </a:extLst>
          </p:cNvPr>
          <p:cNvSpPr/>
          <p:nvPr/>
        </p:nvSpPr>
        <p:spPr>
          <a:xfrm>
            <a:off x="1781701" y="3955620"/>
            <a:ext cx="2768024" cy="2377440"/>
          </a:xfrm>
          <a:prstGeom prst="roundRect">
            <a:avLst>
              <a:gd name="adj" fmla="val 8912"/>
            </a:avLst>
          </a:prstGeom>
          <a:blipFill dpi="0" rotWithShape="1">
            <a:blip r:embed="rId6">
              <a:alphaModFix amt="0"/>
              <a:extLst>
                <a:ext uri="{28A0092B-C50C-407E-A947-70E740481C1C}">
                  <a14:useLocalDpi xmlns:a14="http://schemas.microsoft.com/office/drawing/2010/main" val="0"/>
                </a:ext>
              </a:extLst>
            </a:blip>
            <a:srcRect/>
            <a:stretch>
              <a:fillRect l="-9219" r="-10012"/>
            </a:stretch>
          </a:blipFill>
          <a:ln>
            <a:noFill/>
          </a:ln>
          <a:effectLst>
            <a:glow>
              <a:schemeClr val="accent1"/>
            </a:glow>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5A458C2-DAD3-C18D-DF16-7087EC48FEB0}"/>
              </a:ext>
            </a:extLst>
          </p:cNvPr>
          <p:cNvSpPr/>
          <p:nvPr/>
        </p:nvSpPr>
        <p:spPr>
          <a:xfrm>
            <a:off x="5821066" y="1767013"/>
            <a:ext cx="4572094" cy="3913600"/>
          </a:xfrm>
          <a:prstGeom prst="roundRect">
            <a:avLst>
              <a:gd name="adj" fmla="val 8912"/>
            </a:avLst>
          </a:prstGeom>
          <a:blipFill dpi="0" rotWithShape="1">
            <a:blip r:embed="rId7">
              <a:extLst>
                <a:ext uri="{28A0092B-C50C-407E-A947-70E740481C1C}">
                  <a14:useLocalDpi xmlns:a14="http://schemas.microsoft.com/office/drawing/2010/main" val="0"/>
                </a:ext>
              </a:extLst>
            </a:blip>
            <a:srcRect/>
            <a:stretch>
              <a:fillRect/>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3611072-A9D7-BDDE-CA7A-47A2147403CA}"/>
              </a:ext>
            </a:extLst>
          </p:cNvPr>
          <p:cNvSpPr/>
          <p:nvPr/>
        </p:nvSpPr>
        <p:spPr>
          <a:xfrm>
            <a:off x="1342043" y="1858401"/>
            <a:ext cx="3681370" cy="3822212"/>
          </a:xfrm>
          <a:prstGeom prst="roundRect">
            <a:avLst>
              <a:gd name="adj" fmla="val 8912"/>
            </a:avLst>
          </a:prstGeom>
          <a:solidFill>
            <a:schemeClr val="lt1"/>
          </a:solidFill>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Outfit" pitchFamily="2" charset="0"/>
              </a:rPr>
              <a:t>Performance Metrics: </a:t>
            </a:r>
          </a:p>
          <a:p>
            <a:pPr algn="ctr"/>
            <a:r>
              <a:rPr lang="en-US">
                <a:latin typeface="Outfit" pitchFamily="2" charset="0"/>
              </a:rPr>
              <a:t>[  ] Seconds</a:t>
            </a:r>
          </a:p>
          <a:p>
            <a:pPr algn="ctr"/>
            <a:r>
              <a:rPr lang="en-US">
                <a:latin typeface="Outfit" pitchFamily="2" charset="0"/>
              </a:rPr>
              <a:t>[ ] Average accuracy </a:t>
            </a:r>
          </a:p>
          <a:p>
            <a:pPr algn="ctr"/>
            <a:r>
              <a:rPr lang="en-US">
                <a:latin typeface="Outfit" pitchFamily="2" charset="0"/>
              </a:rPr>
              <a:t>[ ] Our models accuracy </a:t>
            </a:r>
          </a:p>
          <a:p>
            <a:pPr algn="ctr"/>
            <a:endParaRPr lang="en-US">
              <a:latin typeface="Outfit" pitchFamily="2" charset="0"/>
            </a:endParaRPr>
          </a:p>
        </p:txBody>
      </p:sp>
    </p:spTree>
    <p:extLst>
      <p:ext uri="{BB962C8B-B14F-4D97-AF65-F5344CB8AC3E}">
        <p14:creationId xmlns:p14="http://schemas.microsoft.com/office/powerpoint/2010/main" val="9938856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25A5D-371F-B901-EA00-42428DC0094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65838CA-C6EA-396A-3E5A-04232DE7636D}"/>
              </a:ext>
            </a:extLst>
          </p:cNvPr>
          <p:cNvSpPr txBox="1">
            <a:spLocks/>
          </p:cNvSpPr>
          <p:nvPr/>
        </p:nvSpPr>
        <p:spPr>
          <a:xfrm>
            <a:off x="1524000" y="24431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lumMod val="95000"/>
                    <a:alpha val="0"/>
                  </a:schemeClr>
                </a:solidFill>
                <a:latin typeface="Outfit" pitchFamily="2" charset="0"/>
              </a:rPr>
              <a:t>Upload an image to begin detection</a:t>
            </a:r>
          </a:p>
        </p:txBody>
      </p:sp>
      <p:sp>
        <p:nvSpPr>
          <p:cNvPr id="8" name="Rectangle: Rounded Corners 7">
            <a:extLst>
              <a:ext uri="{FF2B5EF4-FFF2-40B4-BE49-F238E27FC236}">
                <a16:creationId xmlns:a16="http://schemas.microsoft.com/office/drawing/2014/main" id="{09B6147A-B547-8299-FD72-00834DB29FFB}"/>
              </a:ext>
            </a:extLst>
          </p:cNvPr>
          <p:cNvSpPr/>
          <p:nvPr/>
        </p:nvSpPr>
        <p:spPr>
          <a:xfrm>
            <a:off x="4324350" y="3429000"/>
            <a:ext cx="3543300" cy="729503"/>
          </a:xfrm>
          <a:prstGeom prst="roundRect">
            <a:avLst>
              <a:gd name="adj" fmla="val 50000"/>
            </a:avLst>
          </a:prstGeom>
          <a:solidFill>
            <a:srgbClr val="6883BA">
              <a:alpha val="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95000"/>
                    <a:alpha val="0"/>
                  </a:schemeClr>
                </a:solidFill>
                <a:latin typeface="Outfit" pitchFamily="2" charset="0"/>
              </a:rPr>
              <a:t>UPLOAD IMAGE</a:t>
            </a:r>
          </a:p>
        </p:txBody>
      </p:sp>
      <p:sp>
        <p:nvSpPr>
          <p:cNvPr id="9" name="Title 1">
            <a:extLst>
              <a:ext uri="{FF2B5EF4-FFF2-40B4-BE49-F238E27FC236}">
                <a16:creationId xmlns:a16="http://schemas.microsoft.com/office/drawing/2014/main" id="{4732468F-BF41-8C2F-C1CD-113428CE2D16}"/>
              </a:ext>
            </a:extLst>
          </p:cNvPr>
          <p:cNvSpPr txBox="1">
            <a:spLocks/>
          </p:cNvSpPr>
          <p:nvPr/>
        </p:nvSpPr>
        <p:spPr>
          <a:xfrm>
            <a:off x="1524000" y="4246563"/>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solidFill>
                  <a:schemeClr val="bg1">
                    <a:lumMod val="95000"/>
                    <a:alpha val="0"/>
                  </a:schemeClr>
                </a:solidFill>
                <a:latin typeface="Outfit" pitchFamily="2" charset="0"/>
              </a:rPr>
              <a:t>JPG PNG BMP GIF TIF WEBP HEIC AVIF PDF, # MB limit. </a:t>
            </a:r>
          </a:p>
        </p:txBody>
      </p:sp>
      <p:sp>
        <p:nvSpPr>
          <p:cNvPr id="2" name="Title 1">
            <a:extLst>
              <a:ext uri="{FF2B5EF4-FFF2-40B4-BE49-F238E27FC236}">
                <a16:creationId xmlns:a16="http://schemas.microsoft.com/office/drawing/2014/main" id="{3DB9B52E-5ACC-B2AA-A4A7-AD359349572C}"/>
              </a:ext>
            </a:extLst>
          </p:cNvPr>
          <p:cNvSpPr txBox="1">
            <a:spLocks/>
          </p:cNvSpPr>
          <p:nvPr/>
        </p:nvSpPr>
        <p:spPr>
          <a:xfrm>
            <a:off x="1524000" y="210028"/>
            <a:ext cx="9144000" cy="985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6883BA"/>
                </a:solidFill>
                <a:latin typeface="Outfit" pitchFamily="2" charset="0"/>
              </a:rPr>
              <a:t>DETECT THE DEEPFAKE!</a:t>
            </a:r>
          </a:p>
        </p:txBody>
      </p:sp>
      <p:sp>
        <p:nvSpPr>
          <p:cNvPr id="7" name="Rectangle: Rounded Corners 6">
            <a:extLst>
              <a:ext uri="{FF2B5EF4-FFF2-40B4-BE49-F238E27FC236}">
                <a16:creationId xmlns:a16="http://schemas.microsoft.com/office/drawing/2014/main" id="{F9C170E3-3DBD-FAF4-51DA-10940DCA4CFF}"/>
              </a:ext>
            </a:extLst>
          </p:cNvPr>
          <p:cNvSpPr/>
          <p:nvPr/>
        </p:nvSpPr>
        <p:spPr>
          <a:xfrm>
            <a:off x="8107114" y="1335651"/>
            <a:ext cx="2789989" cy="2388162"/>
          </a:xfrm>
          <a:prstGeom prst="roundRect">
            <a:avLst>
              <a:gd name="adj" fmla="val 8912"/>
            </a:avLst>
          </a:prstGeom>
          <a:blipFill dpi="0" rotWithShape="1">
            <a:blip r:embed="rId3">
              <a:extLst>
                <a:ext uri="{28A0092B-C50C-407E-A947-70E740481C1C}">
                  <a14:useLocalDpi xmlns:a14="http://schemas.microsoft.com/office/drawing/2010/main" val="0"/>
                </a:ext>
              </a:extLst>
            </a:blip>
            <a:srcRect/>
            <a:stretch>
              <a:fillRect l="-3422" r="-3422"/>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86B40E9-D7F9-14EB-1A0A-6E6359BEE537}"/>
              </a:ext>
            </a:extLst>
          </p:cNvPr>
          <p:cNvSpPr/>
          <p:nvPr/>
        </p:nvSpPr>
        <p:spPr>
          <a:xfrm>
            <a:off x="4877467" y="1335651"/>
            <a:ext cx="2789989" cy="2388162"/>
          </a:xfrm>
          <a:prstGeom prst="roundRect">
            <a:avLst>
              <a:gd name="adj" fmla="val 8912"/>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98FC7B-2356-63A2-BFB7-4E4E070615F9}"/>
              </a:ext>
            </a:extLst>
          </p:cNvPr>
          <p:cNvSpPr/>
          <p:nvPr/>
        </p:nvSpPr>
        <p:spPr>
          <a:xfrm>
            <a:off x="4877466" y="3950259"/>
            <a:ext cx="2789989" cy="2388162"/>
          </a:xfrm>
          <a:prstGeom prst="roundRect">
            <a:avLst>
              <a:gd name="adj" fmla="val 8912"/>
            </a:avLst>
          </a:prstGeom>
          <a:blipFill dpi="0" rotWithShape="1">
            <a:blip r:embed="rId5">
              <a:extLst>
                <a:ext uri="{28A0092B-C50C-407E-A947-70E740481C1C}">
                  <a14:useLocalDpi xmlns:a14="http://schemas.microsoft.com/office/drawing/2010/main" val="0"/>
                </a:ext>
              </a:extLst>
            </a:blip>
            <a:srcRect/>
            <a:stretch>
              <a:fillRect/>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68A9877-D305-F9EB-23A6-5E32B32320A4}"/>
              </a:ext>
            </a:extLst>
          </p:cNvPr>
          <p:cNvSpPr/>
          <p:nvPr/>
        </p:nvSpPr>
        <p:spPr>
          <a:xfrm>
            <a:off x="1753319" y="1335651"/>
            <a:ext cx="2789989" cy="2388162"/>
          </a:xfrm>
          <a:prstGeom prst="roundRect">
            <a:avLst>
              <a:gd name="adj" fmla="val 8912"/>
            </a:avLst>
          </a:prstGeom>
          <a:blipFill dpi="0" rotWithShape="1">
            <a:blip r:embed="rId6">
              <a:extLst>
                <a:ext uri="{28A0092B-C50C-407E-A947-70E740481C1C}">
                  <a14:useLocalDpi xmlns:a14="http://schemas.microsoft.com/office/drawing/2010/main" val="0"/>
                </a:ext>
              </a:extLst>
            </a:blip>
            <a:srcRect/>
            <a:stretch>
              <a:fillRect l="-12962" r="-12962"/>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E54D246-0C82-AF9B-EE4D-0E4DF89A13D8}"/>
              </a:ext>
            </a:extLst>
          </p:cNvPr>
          <p:cNvSpPr/>
          <p:nvPr/>
        </p:nvSpPr>
        <p:spPr>
          <a:xfrm>
            <a:off x="1781701" y="3955620"/>
            <a:ext cx="2768024" cy="2377440"/>
          </a:xfrm>
          <a:prstGeom prst="roundRect">
            <a:avLst>
              <a:gd name="adj" fmla="val 8912"/>
            </a:avLst>
          </a:prstGeom>
          <a:blipFill dpi="0" rotWithShape="1">
            <a:blip r:embed="rId7">
              <a:extLst>
                <a:ext uri="{28A0092B-C50C-407E-A947-70E740481C1C}">
                  <a14:useLocalDpi xmlns:a14="http://schemas.microsoft.com/office/drawing/2010/main" val="0"/>
                </a:ext>
              </a:extLst>
            </a:blip>
            <a:srcRect/>
            <a:stretch>
              <a:fillRect l="-9219" r="-10012"/>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97339F7-CD04-2C26-8ED3-5352FBB4D163}"/>
              </a:ext>
            </a:extLst>
          </p:cNvPr>
          <p:cNvSpPr/>
          <p:nvPr/>
        </p:nvSpPr>
        <p:spPr>
          <a:xfrm>
            <a:off x="8107114" y="3950259"/>
            <a:ext cx="2789989" cy="2388162"/>
          </a:xfrm>
          <a:prstGeom prst="roundRect">
            <a:avLst>
              <a:gd name="adj" fmla="val 8912"/>
            </a:avLst>
          </a:prstGeom>
          <a:blipFill dpi="0" rotWithShape="1">
            <a:blip r:embed="rId8">
              <a:extLst>
                <a:ext uri="{28A0092B-C50C-407E-A947-70E740481C1C}">
                  <a14:useLocalDpi xmlns:a14="http://schemas.microsoft.com/office/drawing/2010/main" val="0"/>
                </a:ext>
              </a:extLst>
            </a:blip>
            <a:srcRect/>
            <a:stretch>
              <a:fillRect/>
            </a:stretch>
          </a:blipFill>
          <a:effectLst>
            <a:outerShdw blurRad="152400" dir="5400000" algn="ctr" rotWithShape="0">
              <a:srgbClr val="000000">
                <a:alpha val="64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2757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F0834-0F6B-77A4-25C5-959094AEB338}"/>
              </a:ext>
            </a:extLst>
          </p:cNvPr>
          <p:cNvSpPr>
            <a:spLocks noGrp="1"/>
          </p:cNvSpPr>
          <p:nvPr>
            <p:ph type="title"/>
          </p:nvPr>
        </p:nvSpPr>
        <p:spPr/>
        <p:txBody>
          <a:bodyPr/>
          <a:lstStyle/>
          <a:p>
            <a:r>
              <a:rPr lang="en-US" sz="4400" b="1" i="0" u="none" strike="noStrike">
                <a:solidFill>
                  <a:srgbClr val="000000"/>
                </a:solidFill>
                <a:effectLst/>
                <a:latin typeface="Arial"/>
                <a:cs typeface="Arial"/>
              </a:rPr>
              <a:t>Problem Statement: </a:t>
            </a:r>
            <a:endParaRPr lang="en-US">
              <a:latin typeface="Arial"/>
              <a:cs typeface="Arial"/>
            </a:endParaRPr>
          </a:p>
        </p:txBody>
      </p:sp>
      <p:sp>
        <p:nvSpPr>
          <p:cNvPr id="9" name="Content Placeholder 8">
            <a:extLst>
              <a:ext uri="{FF2B5EF4-FFF2-40B4-BE49-F238E27FC236}">
                <a16:creationId xmlns:a16="http://schemas.microsoft.com/office/drawing/2014/main" id="{BCBF297B-7657-C55E-1850-D85E13393C6F}"/>
              </a:ext>
            </a:extLst>
          </p:cNvPr>
          <p:cNvSpPr>
            <a:spLocks noGrp="1"/>
          </p:cNvSpPr>
          <p:nvPr>
            <p:ph idx="1"/>
          </p:nvPr>
        </p:nvSpPr>
        <p:spPr/>
        <p:txBody>
          <a:bodyPr vert="horz" lIns="91440" tIns="45720" rIns="91440" bIns="45720" rtlCol="0" anchor="t">
            <a:normAutofit/>
          </a:bodyPr>
          <a:lstStyle/>
          <a:p>
            <a:r>
              <a:rPr lang="en-US" b="0" i="0">
                <a:effectLst/>
                <a:latin typeface="UICTFontTextStyleBody"/>
              </a:rPr>
              <a:t>Artificially generated/manipulated images (Deepfakes) have become</a:t>
            </a:r>
            <a:r>
              <a:rPr lang="en-US">
                <a:latin typeface=".AppleSystemUIFont"/>
              </a:rPr>
              <a:t> </a:t>
            </a:r>
            <a:r>
              <a:rPr lang="en-US" b="0" i="0">
                <a:effectLst/>
                <a:latin typeface="UICTFontTextStyleBody"/>
              </a:rPr>
              <a:t>more widespread, easier to create, and harder to detect.</a:t>
            </a:r>
            <a:r>
              <a:rPr lang="en-US">
                <a:latin typeface="UICTFontTextStyleBody"/>
              </a:rPr>
              <a:t> These deepfakes carry serious risk to the credibility of public figures and the negative financial and artistic impacts that come with it</a:t>
            </a:r>
            <a:r>
              <a:rPr lang="en-US" b="0" i="0">
                <a:effectLst/>
                <a:latin typeface="UICTFontTextStyleBody"/>
              </a:rPr>
              <a:t>. </a:t>
            </a:r>
            <a:r>
              <a:rPr lang="en-US">
                <a:ea typeface="+mn-lt"/>
                <a:cs typeface="+mn-lt"/>
              </a:rPr>
              <a:t>Thus, a deepfake detector would benefit entities like celebrities, politicians, and even corporations who are frequent targets of deepfake misuse.</a:t>
            </a:r>
            <a:endParaRPr lang="en-US">
              <a:effectLst/>
              <a:latin typeface=".AppleSystemUIFont"/>
            </a:endParaRPr>
          </a:p>
          <a:p>
            <a:pPr marL="0" indent="0">
              <a:buNone/>
            </a:pPr>
            <a:endParaRPr lang="en-US">
              <a:ea typeface="+mn-lt"/>
              <a:cs typeface="+mn-lt"/>
            </a:endParaRPr>
          </a:p>
          <a:p>
            <a:endParaRPr lang="en-US"/>
          </a:p>
        </p:txBody>
      </p:sp>
    </p:spTree>
    <p:extLst>
      <p:ext uri="{BB962C8B-B14F-4D97-AF65-F5344CB8AC3E}">
        <p14:creationId xmlns:p14="http://schemas.microsoft.com/office/powerpoint/2010/main" val="3118280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Rounded Corners 77">
            <a:extLst>
              <a:ext uri="{FF2B5EF4-FFF2-40B4-BE49-F238E27FC236}">
                <a16:creationId xmlns:a16="http://schemas.microsoft.com/office/drawing/2014/main" id="{183DCB34-3BA3-81B3-0A9E-CD02DF9635AC}"/>
              </a:ext>
            </a:extLst>
          </p:cNvPr>
          <p:cNvSpPr/>
          <p:nvPr/>
        </p:nvSpPr>
        <p:spPr>
          <a:xfrm>
            <a:off x="411495" y="2352944"/>
            <a:ext cx="3703878" cy="4030490"/>
          </a:xfrm>
          <a:prstGeom prst="roundRect">
            <a:avLst>
              <a:gd name="adj" fmla="val 6823"/>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B5E4E0-43DF-F684-E56A-0A11D4411B66}"/>
              </a:ext>
            </a:extLst>
          </p:cNvPr>
          <p:cNvPicPr>
            <a:picLocks noChangeAspect="1"/>
          </p:cNvPicPr>
          <p:nvPr/>
        </p:nvPicPr>
        <p:blipFill>
          <a:blip r:embed="rId3">
            <a:alphaModFix amt="20000"/>
          </a:blip>
          <a:stretch>
            <a:fillRect/>
          </a:stretch>
        </p:blipFill>
        <p:spPr>
          <a:xfrm>
            <a:off x="1227800" y="2705951"/>
            <a:ext cx="1707516" cy="1708305"/>
          </a:xfrm>
          <a:prstGeom prst="rect">
            <a:avLst/>
          </a:prstGeom>
        </p:spPr>
      </p:pic>
      <p:sp>
        <p:nvSpPr>
          <p:cNvPr id="2" name="Title 1">
            <a:extLst>
              <a:ext uri="{FF2B5EF4-FFF2-40B4-BE49-F238E27FC236}">
                <a16:creationId xmlns:a16="http://schemas.microsoft.com/office/drawing/2014/main" id="{8BC5C79B-20FE-29E4-F871-47FFD5EB2D42}"/>
              </a:ext>
            </a:extLst>
          </p:cNvPr>
          <p:cNvSpPr>
            <a:spLocks noGrp="1"/>
          </p:cNvSpPr>
          <p:nvPr>
            <p:ph type="title"/>
          </p:nvPr>
        </p:nvSpPr>
        <p:spPr/>
        <p:txBody>
          <a:bodyPr/>
          <a:lstStyle/>
          <a:p>
            <a:r>
              <a:rPr lang="en-US" sz="4400" b="1" i="0" u="none" strike="noStrike">
                <a:solidFill>
                  <a:srgbClr val="000000"/>
                </a:solidFill>
                <a:effectLst/>
                <a:latin typeface="Outfit" pitchFamily="2" charset="0"/>
              </a:rPr>
              <a:t>Proposed Solution </a:t>
            </a:r>
            <a:br>
              <a:rPr lang="en-US" sz="4400" b="1" i="0" u="none" strike="noStrike">
                <a:solidFill>
                  <a:srgbClr val="000000"/>
                </a:solidFill>
                <a:effectLst/>
                <a:latin typeface="Outfit" pitchFamily="2" charset="0"/>
              </a:rPr>
            </a:br>
            <a:r>
              <a:rPr lang="en-US" sz="4400" b="1" i="0" u="none" strike="noStrike">
                <a:solidFill>
                  <a:srgbClr val="000000"/>
                </a:solidFill>
                <a:effectLst/>
                <a:latin typeface="Outfit" pitchFamily="2" charset="0"/>
              </a:rPr>
              <a:t>Block Diagram Layout</a:t>
            </a:r>
            <a:endParaRPr lang="en-US"/>
          </a:p>
        </p:txBody>
      </p:sp>
      <p:grpSp>
        <p:nvGrpSpPr>
          <p:cNvPr id="4" name="Group 3">
            <a:extLst>
              <a:ext uri="{FF2B5EF4-FFF2-40B4-BE49-F238E27FC236}">
                <a16:creationId xmlns:a16="http://schemas.microsoft.com/office/drawing/2014/main" id="{EB5A9A5A-7340-EE48-B200-ABE9100C8410}"/>
              </a:ext>
            </a:extLst>
          </p:cNvPr>
          <p:cNvGrpSpPr/>
          <p:nvPr/>
        </p:nvGrpSpPr>
        <p:grpSpPr>
          <a:xfrm>
            <a:off x="1240024" y="2694521"/>
            <a:ext cx="1706722" cy="1706722"/>
            <a:chOff x="2412668" y="4212114"/>
            <a:chExt cx="1706722" cy="1706722"/>
          </a:xfrm>
        </p:grpSpPr>
        <p:cxnSp>
          <p:nvCxnSpPr>
            <p:cNvPr id="11" name="Straight Connector 10">
              <a:extLst>
                <a:ext uri="{FF2B5EF4-FFF2-40B4-BE49-F238E27FC236}">
                  <a16:creationId xmlns:a16="http://schemas.microsoft.com/office/drawing/2014/main" id="{4FF631F0-A317-FFA8-0657-78CE2AF6F9EA}"/>
                </a:ext>
              </a:extLst>
            </p:cNvPr>
            <p:cNvCxnSpPr/>
            <p:nvPr/>
          </p:nvCxnSpPr>
          <p:spPr>
            <a:xfrm>
              <a:off x="2699475" y="421211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D58BAF4-88BE-3C81-1F02-BAFA37E853D9}"/>
                </a:ext>
              </a:extLst>
            </p:cNvPr>
            <p:cNvCxnSpPr/>
            <p:nvPr/>
          </p:nvCxnSpPr>
          <p:spPr>
            <a:xfrm>
              <a:off x="2982473" y="421211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237BA97-6071-F43C-74E1-7EBF2F4E42E1}"/>
                </a:ext>
              </a:extLst>
            </p:cNvPr>
            <p:cNvCxnSpPr/>
            <p:nvPr/>
          </p:nvCxnSpPr>
          <p:spPr>
            <a:xfrm>
              <a:off x="3548469" y="421211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0B96A71-6145-5501-DADC-796AF623B3A8}"/>
                </a:ext>
              </a:extLst>
            </p:cNvPr>
            <p:cNvCxnSpPr/>
            <p:nvPr/>
          </p:nvCxnSpPr>
          <p:spPr>
            <a:xfrm>
              <a:off x="3831467" y="422354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F1D686-73AC-FDA7-55E5-D4AB23F8EB15}"/>
                </a:ext>
              </a:extLst>
            </p:cNvPr>
            <p:cNvCxnSpPr/>
            <p:nvPr/>
          </p:nvCxnSpPr>
          <p:spPr>
            <a:xfrm>
              <a:off x="4114467" y="422354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FF4152C-3C05-D32B-549E-60144454AC65}"/>
                </a:ext>
              </a:extLst>
            </p:cNvPr>
            <p:cNvCxnSpPr/>
            <p:nvPr/>
          </p:nvCxnSpPr>
          <p:spPr>
            <a:xfrm>
              <a:off x="2416477" y="421211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A13A90B-7A52-C329-E0CF-E6BC40CE7574}"/>
                </a:ext>
              </a:extLst>
            </p:cNvPr>
            <p:cNvCxnSpPr/>
            <p:nvPr/>
          </p:nvCxnSpPr>
          <p:spPr>
            <a:xfrm rot="5400000">
              <a:off x="3271744" y="3651276"/>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9DF82A1-1A7B-ED5A-B912-06050006A22E}"/>
                </a:ext>
              </a:extLst>
            </p:cNvPr>
            <p:cNvCxnSpPr/>
            <p:nvPr/>
          </p:nvCxnSpPr>
          <p:spPr>
            <a:xfrm rot="5400000">
              <a:off x="3271744" y="393427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E44DD25-E8D3-6E1D-19E6-9C4EA47B10E6}"/>
                </a:ext>
              </a:extLst>
            </p:cNvPr>
            <p:cNvCxnSpPr/>
            <p:nvPr/>
          </p:nvCxnSpPr>
          <p:spPr>
            <a:xfrm rot="5400000">
              <a:off x="3271744" y="4500270"/>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50788CF-26C6-D4D8-968C-2D2ADC4DA47E}"/>
                </a:ext>
              </a:extLst>
            </p:cNvPr>
            <p:cNvCxnSpPr/>
            <p:nvPr/>
          </p:nvCxnSpPr>
          <p:spPr>
            <a:xfrm rot="5400000">
              <a:off x="3260314" y="4783268"/>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D081F6E-44F8-436F-29ED-DECC9F032799}"/>
                </a:ext>
              </a:extLst>
            </p:cNvPr>
            <p:cNvCxnSpPr/>
            <p:nvPr/>
          </p:nvCxnSpPr>
          <p:spPr>
            <a:xfrm rot="5400000">
              <a:off x="3260314" y="5066268"/>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3074700-FCA9-1885-25BB-77098C715A0D}"/>
                </a:ext>
              </a:extLst>
            </p:cNvPr>
            <p:cNvCxnSpPr/>
            <p:nvPr/>
          </p:nvCxnSpPr>
          <p:spPr>
            <a:xfrm rot="5400000">
              <a:off x="3271743" y="3368279"/>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a14="http://schemas.microsoft.com/office/drawing/2010/main" Requires="a14">
          <p:sp>
            <p:nvSpPr>
              <p:cNvPr id="7" name="Title 1">
                <a:extLst>
                  <a:ext uri="{FF2B5EF4-FFF2-40B4-BE49-F238E27FC236}">
                    <a16:creationId xmlns:a16="http://schemas.microsoft.com/office/drawing/2014/main" id="{06D7D1BA-2D18-5AD2-703F-140D3DFA5850}"/>
                  </a:ext>
                </a:extLst>
              </p:cNvPr>
              <p:cNvSpPr txBox="1">
                <a:spLocks/>
              </p:cNvSpPr>
              <p:nvPr/>
            </p:nvSpPr>
            <p:spPr>
              <a:xfrm>
                <a:off x="886304" y="4790048"/>
                <a:ext cx="2595881" cy="100713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3"/>
                                    <m:mcJc m:val="center"/>
                                  </m:mcPr>
                                </m:mc>
                              </m:mcs>
                              <m:ctrlPr>
                                <a:rPr lang="en-US" sz="2400" b="1" i="1" smtClean="0">
                                  <a:latin typeface="Cambria Math" panose="02040503050406030204" pitchFamily="18" charset="0"/>
                                </a:rPr>
                              </m:ctrlPr>
                            </m:mPr>
                            <m:mr>
                              <m:e>
                                <m:sSub>
                                  <m:sSubPr>
                                    <m:ctrlPr>
                                      <a:rPr lang="en-US" sz="2400" b="1" i="1">
                                        <a:latin typeface="Cambria Math" panose="02040503050406030204" pitchFamily="18" charset="0"/>
                                      </a:rPr>
                                    </m:ctrlPr>
                                  </m:sSubPr>
                                  <m:e>
                                    <m:r>
                                      <m:rPr>
                                        <m:brk m:alnAt="7"/>
                                      </m:rPr>
                                      <a:rPr lang="en-US" sz="2400" b="1" i="1" smtClean="0">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𝟏𝟏</m:t>
                                    </m:r>
                                  </m:sub>
                                </m:sSub>
                              </m:e>
                              <m:e>
                                <m:r>
                                  <a:rPr lang="en-US" sz="2400" b="1" i="1" smtClean="0">
                                    <a:latin typeface="Cambria Math" panose="02040503050406030204" pitchFamily="18" charset="0"/>
                                  </a:rPr>
                                  <m:t>⋯</m:t>
                                </m:r>
                              </m:e>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𝟏</m:t>
                                    </m:r>
                                    <m:r>
                                      <a:rPr lang="en-US" sz="2400" b="1" i="1">
                                        <a:latin typeface="Cambria Math" panose="02040503050406030204" pitchFamily="18" charset="0"/>
                                      </a:rPr>
                                      <m:t>𝒏</m:t>
                                    </m:r>
                                  </m:sub>
                                </m:sSub>
                              </m:e>
                            </m:mr>
                            <m:mr>
                              <m:e>
                                <m:r>
                                  <a:rPr lang="en-US" sz="2400" b="1" i="1" smtClean="0">
                                    <a:latin typeface="Cambria Math" panose="02040503050406030204" pitchFamily="18" charset="0"/>
                                  </a:rPr>
                                  <m:t>⋮</m:t>
                                </m:r>
                              </m:e>
                              <m:e>
                                <m:r>
                                  <a:rPr lang="en-US" sz="2400" b="1" i="1" smtClean="0">
                                    <a:latin typeface="Cambria Math" panose="02040503050406030204" pitchFamily="18" charset="0"/>
                                  </a:rPr>
                                  <m:t>⋱</m:t>
                                </m:r>
                              </m:e>
                              <m:e>
                                <m:r>
                                  <a:rPr lang="en-US" sz="2400" b="1" i="1" smtClean="0">
                                    <a:latin typeface="Cambria Math" panose="02040503050406030204" pitchFamily="18" charset="0"/>
                                  </a:rPr>
                                  <m:t>⋮</m:t>
                                </m:r>
                              </m:e>
                            </m:mr>
                            <m:mr>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𝒎</m:t>
                                    </m:r>
                                    <m:r>
                                      <a:rPr lang="en-US" sz="2400" b="1" i="1">
                                        <a:latin typeface="Cambria Math" panose="02040503050406030204" pitchFamily="18" charset="0"/>
                                      </a:rPr>
                                      <m:t>𝟏</m:t>
                                    </m:r>
                                  </m:sub>
                                </m:sSub>
                              </m:e>
                              <m:e>
                                <m:r>
                                  <a:rPr lang="en-US" sz="2400" b="1" i="1" smtClean="0">
                                    <a:latin typeface="Cambria Math" panose="02040503050406030204" pitchFamily="18" charset="0"/>
                                  </a:rPr>
                                  <m:t>⋯</m:t>
                                </m:r>
                              </m:e>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𝒎𝒏</m:t>
                                    </m:r>
                                  </m:sub>
                                </m:sSub>
                              </m:e>
                            </m:mr>
                          </m:m>
                        </m:e>
                      </m:d>
                    </m:oMath>
                  </m:oMathPara>
                </a14:m>
                <a:endParaRPr lang="en-US" sz="2400" b="1">
                  <a:latin typeface="Outfit" pitchFamily="2" charset="0"/>
                </a:endParaRPr>
              </a:p>
            </p:txBody>
          </p:sp>
        </mc:Choice>
        <mc:Fallback>
          <p:sp>
            <p:nvSpPr>
              <p:cNvPr id="7" name="Title 1">
                <a:extLst>
                  <a:ext uri="{FF2B5EF4-FFF2-40B4-BE49-F238E27FC236}">
                    <a16:creationId xmlns:a16="http://schemas.microsoft.com/office/drawing/2014/main" id="{06D7D1BA-2D18-5AD2-703F-140D3DFA5850}"/>
                  </a:ext>
                </a:extLst>
              </p:cNvPr>
              <p:cNvSpPr txBox="1">
                <a:spLocks noRot="1" noChangeAspect="1" noMove="1" noResize="1" noEditPoints="1" noAdjustHandles="1" noChangeArrowheads="1" noChangeShapeType="1" noTextEdit="1"/>
              </p:cNvSpPr>
              <p:nvPr/>
            </p:nvSpPr>
            <p:spPr>
              <a:xfrm>
                <a:off x="886304" y="4790048"/>
                <a:ext cx="2595881" cy="1007135"/>
              </a:xfrm>
              <a:prstGeom prst="rect">
                <a:avLst/>
              </a:prstGeom>
              <a:blipFill>
                <a:blip r:embed="rId4"/>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DEBA1B94-B71D-36EB-A177-14EE47A1A296}"/>
              </a:ext>
            </a:extLst>
          </p:cNvPr>
          <p:cNvGrpSpPr/>
          <p:nvPr/>
        </p:nvGrpSpPr>
        <p:grpSpPr>
          <a:xfrm>
            <a:off x="1242485" y="2696030"/>
            <a:ext cx="1701800" cy="1703704"/>
            <a:chOff x="2420844" y="4212114"/>
            <a:chExt cx="1701800" cy="1703704"/>
          </a:xfrm>
        </p:grpSpPr>
        <p:cxnSp>
          <p:nvCxnSpPr>
            <p:cNvPr id="13" name="Straight Connector 12">
              <a:extLst>
                <a:ext uri="{FF2B5EF4-FFF2-40B4-BE49-F238E27FC236}">
                  <a16:creationId xmlns:a16="http://schemas.microsoft.com/office/drawing/2014/main" id="{F233F611-8875-5D63-042F-FABE6A75FB30}"/>
                </a:ext>
              </a:extLst>
            </p:cNvPr>
            <p:cNvCxnSpPr/>
            <p:nvPr/>
          </p:nvCxnSpPr>
          <p:spPr>
            <a:xfrm>
              <a:off x="3265471" y="4212114"/>
              <a:ext cx="0" cy="1695292"/>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0739961-415D-438C-DF63-6CAD6BD251A2}"/>
                </a:ext>
              </a:extLst>
            </p:cNvPr>
            <p:cNvCxnSpPr/>
            <p:nvPr/>
          </p:nvCxnSpPr>
          <p:spPr>
            <a:xfrm rot="5400000">
              <a:off x="3271744" y="4217272"/>
              <a:ext cx="0" cy="1695292"/>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96AB1E68-5D84-1950-A320-B32D7712BEEA}"/>
                </a:ext>
              </a:extLst>
            </p:cNvPr>
            <p:cNvSpPr/>
            <p:nvPr/>
          </p:nvSpPr>
          <p:spPr>
            <a:xfrm>
              <a:off x="2420844" y="4214018"/>
              <a:ext cx="1701800" cy="1701800"/>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a:extLst>
              <a:ext uri="{FF2B5EF4-FFF2-40B4-BE49-F238E27FC236}">
                <a16:creationId xmlns:a16="http://schemas.microsoft.com/office/drawing/2014/main" id="{FD94CC9E-1A0D-E329-E0BC-CA5FD9A02875}"/>
              </a:ext>
            </a:extLst>
          </p:cNvPr>
          <p:cNvSpPr txBox="1">
            <a:spLocks/>
          </p:cNvSpPr>
          <p:nvPr/>
        </p:nvSpPr>
        <p:spPr>
          <a:xfrm>
            <a:off x="1519944" y="4520635"/>
            <a:ext cx="1123228" cy="2864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a:latin typeface="Outfit" pitchFamily="2" charset="0"/>
              </a:rPr>
              <a:t>RGB(</a:t>
            </a:r>
            <a:r>
              <a:rPr lang="en-US" sz="1400">
                <a:solidFill>
                  <a:srgbClr val="FF0000"/>
                </a:solidFill>
                <a:latin typeface="Outfit" pitchFamily="2" charset="0"/>
              </a:rPr>
              <a:t>R</a:t>
            </a:r>
            <a:r>
              <a:rPr lang="en-US" sz="1400">
                <a:latin typeface="Outfit" pitchFamily="2" charset="0"/>
              </a:rPr>
              <a:t>,</a:t>
            </a:r>
            <a:r>
              <a:rPr lang="en-US" sz="1400">
                <a:solidFill>
                  <a:schemeClr val="accent6"/>
                </a:solidFill>
                <a:latin typeface="Outfit" pitchFamily="2" charset="0"/>
              </a:rPr>
              <a:t>G</a:t>
            </a:r>
            <a:r>
              <a:rPr lang="en-US" sz="1400">
                <a:latin typeface="Outfit" pitchFamily="2" charset="0"/>
              </a:rPr>
              <a:t>,</a:t>
            </a:r>
            <a:r>
              <a:rPr lang="en-US" sz="1400">
                <a:solidFill>
                  <a:srgbClr val="0070C0"/>
                </a:solidFill>
                <a:latin typeface="Outfit" pitchFamily="2" charset="0"/>
              </a:rPr>
              <a:t>B</a:t>
            </a:r>
            <a:r>
              <a:rPr lang="en-US" sz="1400">
                <a:latin typeface="Outfit" pitchFamily="2" charset="0"/>
              </a:rPr>
              <a:t>)</a:t>
            </a:r>
          </a:p>
        </p:txBody>
      </p:sp>
      <p:grpSp>
        <p:nvGrpSpPr>
          <p:cNvPr id="19" name="Group 18">
            <a:extLst>
              <a:ext uri="{FF2B5EF4-FFF2-40B4-BE49-F238E27FC236}">
                <a16:creationId xmlns:a16="http://schemas.microsoft.com/office/drawing/2014/main" id="{5A1AE2A0-AB5B-586F-6D8C-E5247BABCC6D}"/>
              </a:ext>
            </a:extLst>
          </p:cNvPr>
          <p:cNvGrpSpPr/>
          <p:nvPr/>
        </p:nvGrpSpPr>
        <p:grpSpPr>
          <a:xfrm rot="10800000" flipH="1">
            <a:off x="4590182" y="3254303"/>
            <a:ext cx="344298" cy="1489379"/>
            <a:chOff x="2831977" y="1651247"/>
            <a:chExt cx="790112" cy="3417902"/>
          </a:xfrm>
          <a:solidFill>
            <a:schemeClr val="bg1"/>
          </a:solidFill>
        </p:grpSpPr>
        <p:sp>
          <p:nvSpPr>
            <p:cNvPr id="20" name="Oval 19">
              <a:extLst>
                <a:ext uri="{FF2B5EF4-FFF2-40B4-BE49-F238E27FC236}">
                  <a16:creationId xmlns:a16="http://schemas.microsoft.com/office/drawing/2014/main" id="{B04AF0FC-C026-5B26-90FE-B1AC194B4BBC}"/>
                </a:ext>
              </a:extLst>
            </p:cNvPr>
            <p:cNvSpPr/>
            <p:nvPr/>
          </p:nvSpPr>
          <p:spPr>
            <a:xfrm>
              <a:off x="2831977" y="1651247"/>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4772E7-3C6D-F186-3648-F9B02014FF4D}"/>
                </a:ext>
              </a:extLst>
            </p:cNvPr>
            <p:cNvSpPr/>
            <p:nvPr/>
          </p:nvSpPr>
          <p:spPr>
            <a:xfrm>
              <a:off x="2831977" y="2965142"/>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5C1BA05-DBE1-857D-F295-0178A408DDB9}"/>
                </a:ext>
              </a:extLst>
            </p:cNvPr>
            <p:cNvSpPr/>
            <p:nvPr/>
          </p:nvSpPr>
          <p:spPr>
            <a:xfrm>
              <a:off x="2831977" y="4279037"/>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9D8DD272-6F86-D30E-F0FC-AD21E02DBB4E}"/>
              </a:ext>
            </a:extLst>
          </p:cNvPr>
          <p:cNvGrpSpPr/>
          <p:nvPr/>
        </p:nvGrpSpPr>
        <p:grpSpPr>
          <a:xfrm rot="10800000" flipH="1">
            <a:off x="6039102" y="3254303"/>
            <a:ext cx="344298" cy="1489379"/>
            <a:chOff x="7430610" y="1651247"/>
            <a:chExt cx="790112" cy="3417902"/>
          </a:xfrm>
          <a:solidFill>
            <a:schemeClr val="bg1"/>
          </a:solidFill>
        </p:grpSpPr>
        <p:sp>
          <p:nvSpPr>
            <p:cNvPr id="24" name="Oval 23">
              <a:extLst>
                <a:ext uri="{FF2B5EF4-FFF2-40B4-BE49-F238E27FC236}">
                  <a16:creationId xmlns:a16="http://schemas.microsoft.com/office/drawing/2014/main" id="{F2423694-CC4B-21A8-082D-3D497E8C3560}"/>
                </a:ext>
              </a:extLst>
            </p:cNvPr>
            <p:cNvSpPr/>
            <p:nvPr/>
          </p:nvSpPr>
          <p:spPr>
            <a:xfrm>
              <a:off x="7430610" y="1651247"/>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E9DA68-F7DB-AFF2-DF51-6161D97292EB}"/>
                </a:ext>
              </a:extLst>
            </p:cNvPr>
            <p:cNvSpPr/>
            <p:nvPr/>
          </p:nvSpPr>
          <p:spPr>
            <a:xfrm>
              <a:off x="7430610" y="2965142"/>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4592E15-403B-C447-3B8B-E2BB4B0B9961}"/>
                </a:ext>
              </a:extLst>
            </p:cNvPr>
            <p:cNvSpPr/>
            <p:nvPr/>
          </p:nvSpPr>
          <p:spPr>
            <a:xfrm>
              <a:off x="7430610" y="4279037"/>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565F0109-070D-470D-28C6-EC1C45A343A5}"/>
              </a:ext>
            </a:extLst>
          </p:cNvPr>
          <p:cNvGrpSpPr/>
          <p:nvPr/>
        </p:nvGrpSpPr>
        <p:grpSpPr>
          <a:xfrm rot="10800000" flipH="1">
            <a:off x="5314642" y="2968032"/>
            <a:ext cx="344298" cy="2061920"/>
            <a:chOff x="5015884" y="941034"/>
            <a:chExt cx="790112" cy="4731797"/>
          </a:xfrm>
          <a:solidFill>
            <a:schemeClr val="bg1"/>
          </a:solidFill>
        </p:grpSpPr>
        <p:sp>
          <p:nvSpPr>
            <p:cNvPr id="35" name="Oval 34">
              <a:extLst>
                <a:ext uri="{FF2B5EF4-FFF2-40B4-BE49-F238E27FC236}">
                  <a16:creationId xmlns:a16="http://schemas.microsoft.com/office/drawing/2014/main" id="{754425BF-7EF4-261A-68ED-127927148BE1}"/>
                </a:ext>
              </a:extLst>
            </p:cNvPr>
            <p:cNvSpPr/>
            <p:nvPr/>
          </p:nvSpPr>
          <p:spPr>
            <a:xfrm>
              <a:off x="5015884" y="2254929"/>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D388AE4-8709-B483-615C-82E0C39B00BA}"/>
                </a:ext>
              </a:extLst>
            </p:cNvPr>
            <p:cNvSpPr/>
            <p:nvPr/>
          </p:nvSpPr>
          <p:spPr>
            <a:xfrm>
              <a:off x="5015884" y="3568824"/>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D6AF297-3605-25B8-903C-B62DB95D08E0}"/>
                </a:ext>
              </a:extLst>
            </p:cNvPr>
            <p:cNvSpPr/>
            <p:nvPr/>
          </p:nvSpPr>
          <p:spPr>
            <a:xfrm>
              <a:off x="5015884" y="4882719"/>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3C1D3C6-0562-2BCA-166A-C66B8F46D216}"/>
                </a:ext>
              </a:extLst>
            </p:cNvPr>
            <p:cNvSpPr/>
            <p:nvPr/>
          </p:nvSpPr>
          <p:spPr>
            <a:xfrm>
              <a:off x="5015884" y="941034"/>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E2E53EEF-DDAE-6B4D-8EBC-E83040732DBB}"/>
              </a:ext>
            </a:extLst>
          </p:cNvPr>
          <p:cNvGrpSpPr/>
          <p:nvPr/>
        </p:nvGrpSpPr>
        <p:grpSpPr>
          <a:xfrm rot="10800000" flipH="1">
            <a:off x="6763561" y="3540573"/>
            <a:ext cx="344298" cy="916839"/>
            <a:chOff x="9450280" y="2254929"/>
            <a:chExt cx="790112" cy="2104007"/>
          </a:xfrm>
          <a:solidFill>
            <a:schemeClr val="bg1"/>
          </a:solidFill>
        </p:grpSpPr>
        <p:sp>
          <p:nvSpPr>
            <p:cNvPr id="41" name="Oval 40">
              <a:extLst>
                <a:ext uri="{FF2B5EF4-FFF2-40B4-BE49-F238E27FC236}">
                  <a16:creationId xmlns:a16="http://schemas.microsoft.com/office/drawing/2014/main" id="{CCA4BA6B-5115-3F0F-08AC-DC87AD1DA279}"/>
                </a:ext>
              </a:extLst>
            </p:cNvPr>
            <p:cNvSpPr/>
            <p:nvPr/>
          </p:nvSpPr>
          <p:spPr>
            <a:xfrm>
              <a:off x="9450280" y="2254929"/>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5AFF898-3E3E-58CA-B846-68330A79D432}"/>
                </a:ext>
              </a:extLst>
            </p:cNvPr>
            <p:cNvSpPr/>
            <p:nvPr/>
          </p:nvSpPr>
          <p:spPr>
            <a:xfrm>
              <a:off x="9450280" y="3568824"/>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a:extLst>
              <a:ext uri="{FF2B5EF4-FFF2-40B4-BE49-F238E27FC236}">
                <a16:creationId xmlns:a16="http://schemas.microsoft.com/office/drawing/2014/main" id="{354CE60B-DE95-0A9A-943E-B6732990C65F}"/>
              </a:ext>
            </a:extLst>
          </p:cNvPr>
          <p:cNvCxnSpPr>
            <a:cxnSpLocks/>
            <a:stCxn id="20" idx="6"/>
            <a:endCxn id="39" idx="2"/>
          </p:cNvCxnSpPr>
          <p:nvPr/>
        </p:nvCxnSpPr>
        <p:spPr>
          <a:xfrm>
            <a:off x="4934480" y="4571533"/>
            <a:ext cx="380162" cy="286270"/>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280A1C7-B3B1-E5AA-85F0-AA8D285D0DDB}"/>
              </a:ext>
            </a:extLst>
          </p:cNvPr>
          <p:cNvCxnSpPr>
            <a:cxnSpLocks/>
            <a:stCxn id="20" idx="6"/>
            <a:endCxn id="35" idx="2"/>
          </p:cNvCxnSpPr>
          <p:nvPr/>
        </p:nvCxnSpPr>
        <p:spPr>
          <a:xfrm flipV="1">
            <a:off x="4934480" y="4285262"/>
            <a:ext cx="380162" cy="286271"/>
          </a:xfrm>
          <a:prstGeom prst="line">
            <a:avLst/>
          </a:prstGeom>
          <a:ln w="28575"/>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8388AAD-DAFC-02E8-34BF-18BFF88AAF2F}"/>
              </a:ext>
            </a:extLst>
          </p:cNvPr>
          <p:cNvCxnSpPr>
            <a:cxnSpLocks/>
            <a:stCxn id="20" idx="6"/>
            <a:endCxn id="37" idx="2"/>
          </p:cNvCxnSpPr>
          <p:nvPr/>
        </p:nvCxnSpPr>
        <p:spPr>
          <a:xfrm flipV="1">
            <a:off x="4934480" y="3712722"/>
            <a:ext cx="380162" cy="858811"/>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80B09CF-0693-BE04-8DA1-385DB68E10D9}"/>
              </a:ext>
            </a:extLst>
          </p:cNvPr>
          <p:cNvCxnSpPr>
            <a:cxnSpLocks/>
            <a:stCxn id="20" idx="6"/>
            <a:endCxn id="38" idx="2"/>
          </p:cNvCxnSpPr>
          <p:nvPr/>
        </p:nvCxnSpPr>
        <p:spPr>
          <a:xfrm flipV="1">
            <a:off x="4934480" y="3140181"/>
            <a:ext cx="380162" cy="1431352"/>
          </a:xfrm>
          <a:prstGeom prst="line">
            <a:avLst/>
          </a:prstGeom>
          <a:ln w="2857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0BD3B8B-7AEC-41DF-E2FB-B45FF367B54C}"/>
              </a:ext>
            </a:extLst>
          </p:cNvPr>
          <p:cNvCxnSpPr>
            <a:cxnSpLocks/>
            <a:stCxn id="21" idx="6"/>
            <a:endCxn id="39" idx="2"/>
          </p:cNvCxnSpPr>
          <p:nvPr/>
        </p:nvCxnSpPr>
        <p:spPr>
          <a:xfrm>
            <a:off x="4934480" y="3998993"/>
            <a:ext cx="380162" cy="858810"/>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AA7E59B-1866-FFCE-FBC9-609937AD1B5D}"/>
              </a:ext>
            </a:extLst>
          </p:cNvPr>
          <p:cNvCxnSpPr>
            <a:cxnSpLocks/>
            <a:stCxn id="21" idx="6"/>
            <a:endCxn id="35" idx="2"/>
          </p:cNvCxnSpPr>
          <p:nvPr/>
        </p:nvCxnSpPr>
        <p:spPr>
          <a:xfrm>
            <a:off x="4934480" y="3998993"/>
            <a:ext cx="380162" cy="286269"/>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DFF7A975-BF1C-9A44-F3A1-A0B1D9C052BE}"/>
              </a:ext>
            </a:extLst>
          </p:cNvPr>
          <p:cNvCxnSpPr>
            <a:cxnSpLocks/>
            <a:stCxn id="21" idx="6"/>
            <a:endCxn id="37" idx="2"/>
          </p:cNvCxnSpPr>
          <p:nvPr/>
        </p:nvCxnSpPr>
        <p:spPr>
          <a:xfrm flipV="1">
            <a:off x="4934480" y="3712722"/>
            <a:ext cx="380162" cy="286271"/>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134C808-2C2A-64DC-0845-18014F90BCA1}"/>
              </a:ext>
            </a:extLst>
          </p:cNvPr>
          <p:cNvCxnSpPr>
            <a:cxnSpLocks/>
            <a:stCxn id="21" idx="6"/>
            <a:endCxn id="38" idx="2"/>
          </p:cNvCxnSpPr>
          <p:nvPr/>
        </p:nvCxnSpPr>
        <p:spPr>
          <a:xfrm flipV="1">
            <a:off x="4934480" y="3140181"/>
            <a:ext cx="380162" cy="858812"/>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4E4C48B5-5DE6-AA31-55B0-E95161A86A7C}"/>
              </a:ext>
            </a:extLst>
          </p:cNvPr>
          <p:cNvCxnSpPr>
            <a:cxnSpLocks/>
            <a:stCxn id="22" idx="6"/>
            <a:endCxn id="38" idx="2"/>
          </p:cNvCxnSpPr>
          <p:nvPr/>
        </p:nvCxnSpPr>
        <p:spPr>
          <a:xfrm flipV="1">
            <a:off x="4934480" y="3140181"/>
            <a:ext cx="380162" cy="286271"/>
          </a:xfrm>
          <a:prstGeom prst="line">
            <a:avLst/>
          </a:prstGeom>
          <a:ln w="2857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4DB45678-D97E-74BA-D571-0FC912B58982}"/>
              </a:ext>
            </a:extLst>
          </p:cNvPr>
          <p:cNvCxnSpPr>
            <a:cxnSpLocks/>
            <a:stCxn id="22" idx="6"/>
            <a:endCxn id="37" idx="2"/>
          </p:cNvCxnSpPr>
          <p:nvPr/>
        </p:nvCxnSpPr>
        <p:spPr>
          <a:xfrm>
            <a:off x="4934480" y="3426452"/>
            <a:ext cx="380162" cy="286270"/>
          </a:xfrm>
          <a:prstGeom prst="line">
            <a:avLst/>
          </a:prstGeom>
          <a:ln w="2857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0270E6A-D757-D5BA-E2DF-5A427B1B5076}"/>
              </a:ext>
            </a:extLst>
          </p:cNvPr>
          <p:cNvCxnSpPr>
            <a:cxnSpLocks/>
            <a:stCxn id="22" idx="6"/>
            <a:endCxn id="35" idx="2"/>
          </p:cNvCxnSpPr>
          <p:nvPr/>
        </p:nvCxnSpPr>
        <p:spPr>
          <a:xfrm>
            <a:off x="4934480" y="3426452"/>
            <a:ext cx="380162" cy="858810"/>
          </a:xfrm>
          <a:prstGeom prst="line">
            <a:avLst/>
          </a:prstGeom>
          <a:ln w="2857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B1F61A68-D5DA-9D27-7EFE-5255DE6783E4}"/>
              </a:ext>
            </a:extLst>
          </p:cNvPr>
          <p:cNvCxnSpPr>
            <a:cxnSpLocks/>
            <a:stCxn id="22" idx="6"/>
            <a:endCxn id="39" idx="2"/>
          </p:cNvCxnSpPr>
          <p:nvPr/>
        </p:nvCxnSpPr>
        <p:spPr>
          <a:xfrm>
            <a:off x="4934480" y="3426452"/>
            <a:ext cx="380162" cy="1431351"/>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989D14CF-C7E0-710B-C4D9-851456F84D93}"/>
              </a:ext>
            </a:extLst>
          </p:cNvPr>
          <p:cNvCxnSpPr>
            <a:cxnSpLocks/>
            <a:stCxn id="39" idx="6"/>
            <a:endCxn id="24" idx="2"/>
          </p:cNvCxnSpPr>
          <p:nvPr/>
        </p:nvCxnSpPr>
        <p:spPr>
          <a:xfrm flipV="1">
            <a:off x="5658940" y="4571533"/>
            <a:ext cx="380162" cy="286270"/>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A382D5B8-30F4-702C-A120-956928D2E1D8}"/>
              </a:ext>
            </a:extLst>
          </p:cNvPr>
          <p:cNvCxnSpPr>
            <a:cxnSpLocks/>
            <a:stCxn id="39" idx="6"/>
            <a:endCxn id="25" idx="2"/>
          </p:cNvCxnSpPr>
          <p:nvPr/>
        </p:nvCxnSpPr>
        <p:spPr>
          <a:xfrm flipV="1">
            <a:off x="5658940" y="3998993"/>
            <a:ext cx="380162" cy="858810"/>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4D5EAD1E-C3F9-CAFC-C49D-FB8B31FCE244}"/>
              </a:ext>
            </a:extLst>
          </p:cNvPr>
          <p:cNvCxnSpPr>
            <a:cxnSpLocks/>
            <a:stCxn id="39" idx="6"/>
            <a:endCxn id="33" idx="2"/>
          </p:cNvCxnSpPr>
          <p:nvPr/>
        </p:nvCxnSpPr>
        <p:spPr>
          <a:xfrm flipV="1">
            <a:off x="5658940" y="3426452"/>
            <a:ext cx="380162" cy="1431351"/>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8A5DD98C-8A17-E2D5-3824-FE3CF863B6EB}"/>
              </a:ext>
            </a:extLst>
          </p:cNvPr>
          <p:cNvCxnSpPr>
            <a:cxnSpLocks/>
            <a:stCxn id="35" idx="6"/>
            <a:endCxn id="24" idx="2"/>
          </p:cNvCxnSpPr>
          <p:nvPr/>
        </p:nvCxnSpPr>
        <p:spPr>
          <a:xfrm>
            <a:off x="5658940" y="4285262"/>
            <a:ext cx="380162" cy="286271"/>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74A9EADA-BF14-9715-847E-ED4490558B05}"/>
              </a:ext>
            </a:extLst>
          </p:cNvPr>
          <p:cNvCxnSpPr>
            <a:cxnSpLocks/>
            <a:stCxn id="35" idx="6"/>
            <a:endCxn id="25" idx="2"/>
          </p:cNvCxnSpPr>
          <p:nvPr/>
        </p:nvCxnSpPr>
        <p:spPr>
          <a:xfrm flipV="1">
            <a:off x="5658940" y="3998993"/>
            <a:ext cx="380162" cy="286269"/>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48F86BD5-CE14-98AF-2F9F-B196AD64D194}"/>
              </a:ext>
            </a:extLst>
          </p:cNvPr>
          <p:cNvCxnSpPr>
            <a:cxnSpLocks/>
            <a:stCxn id="35" idx="6"/>
            <a:endCxn id="33" idx="2"/>
          </p:cNvCxnSpPr>
          <p:nvPr/>
        </p:nvCxnSpPr>
        <p:spPr>
          <a:xfrm flipV="1">
            <a:off x="5658940" y="3426452"/>
            <a:ext cx="380162" cy="85881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B53ED7AB-ED81-133F-3E93-5D22396A869B}"/>
              </a:ext>
            </a:extLst>
          </p:cNvPr>
          <p:cNvCxnSpPr>
            <a:cxnSpLocks/>
            <a:stCxn id="37" idx="6"/>
            <a:endCxn id="24" idx="2"/>
          </p:cNvCxnSpPr>
          <p:nvPr/>
        </p:nvCxnSpPr>
        <p:spPr>
          <a:xfrm>
            <a:off x="5658940" y="3712722"/>
            <a:ext cx="380162" cy="858811"/>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CEE46640-DB1A-4F39-B2F4-50AAE4405B58}"/>
              </a:ext>
            </a:extLst>
          </p:cNvPr>
          <p:cNvCxnSpPr>
            <a:cxnSpLocks/>
            <a:stCxn id="37" idx="6"/>
            <a:endCxn id="25" idx="2"/>
          </p:cNvCxnSpPr>
          <p:nvPr/>
        </p:nvCxnSpPr>
        <p:spPr>
          <a:xfrm>
            <a:off x="5658940" y="3712722"/>
            <a:ext cx="380162" cy="286271"/>
          </a:xfrm>
          <a:prstGeom prst="line">
            <a:avLst/>
          </a:prstGeom>
          <a:ln w="28575"/>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92049B6-0A5D-32A1-F58B-0446FD060F88}"/>
              </a:ext>
            </a:extLst>
          </p:cNvPr>
          <p:cNvCxnSpPr>
            <a:cxnSpLocks/>
            <a:stCxn id="37" idx="6"/>
            <a:endCxn id="33" idx="2"/>
          </p:cNvCxnSpPr>
          <p:nvPr/>
        </p:nvCxnSpPr>
        <p:spPr>
          <a:xfrm flipV="1">
            <a:off x="5658940" y="3426452"/>
            <a:ext cx="380162" cy="286270"/>
          </a:xfrm>
          <a:prstGeom prst="line">
            <a:avLst/>
          </a:prstGeom>
          <a:ln w="28575"/>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A82D9173-49DB-2EF9-6435-7CF65A973B98}"/>
              </a:ext>
            </a:extLst>
          </p:cNvPr>
          <p:cNvCxnSpPr>
            <a:cxnSpLocks/>
            <a:stCxn id="38" idx="6"/>
            <a:endCxn id="33" idx="2"/>
          </p:cNvCxnSpPr>
          <p:nvPr/>
        </p:nvCxnSpPr>
        <p:spPr>
          <a:xfrm>
            <a:off x="5658940" y="3140181"/>
            <a:ext cx="380162" cy="286271"/>
          </a:xfrm>
          <a:prstGeom prst="line">
            <a:avLst/>
          </a:prstGeom>
          <a:ln w="28575"/>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F6C364FE-FDB1-3AD2-9BF2-903E277B566C}"/>
              </a:ext>
            </a:extLst>
          </p:cNvPr>
          <p:cNvCxnSpPr>
            <a:cxnSpLocks/>
            <a:stCxn id="38" idx="6"/>
            <a:endCxn id="25" idx="2"/>
          </p:cNvCxnSpPr>
          <p:nvPr/>
        </p:nvCxnSpPr>
        <p:spPr>
          <a:xfrm>
            <a:off x="5658940" y="3140181"/>
            <a:ext cx="380162" cy="858812"/>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E511058-EF43-67A2-8B6B-F4C9F35A697A}"/>
              </a:ext>
            </a:extLst>
          </p:cNvPr>
          <p:cNvCxnSpPr>
            <a:cxnSpLocks/>
            <a:stCxn id="38" idx="6"/>
            <a:endCxn id="24" idx="2"/>
          </p:cNvCxnSpPr>
          <p:nvPr/>
        </p:nvCxnSpPr>
        <p:spPr>
          <a:xfrm>
            <a:off x="5658940" y="3140181"/>
            <a:ext cx="380162" cy="1431352"/>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B72522FE-CF1A-B0F3-C221-CD6AFC2A4336}"/>
              </a:ext>
            </a:extLst>
          </p:cNvPr>
          <p:cNvCxnSpPr>
            <a:cxnSpLocks/>
            <a:stCxn id="24" idx="6"/>
            <a:endCxn id="42" idx="2"/>
          </p:cNvCxnSpPr>
          <p:nvPr/>
        </p:nvCxnSpPr>
        <p:spPr>
          <a:xfrm flipV="1">
            <a:off x="6383400" y="3712722"/>
            <a:ext cx="380161" cy="858811"/>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28BC99BA-F29E-F2C5-20B7-DB0B92D22185}"/>
              </a:ext>
            </a:extLst>
          </p:cNvPr>
          <p:cNvCxnSpPr>
            <a:cxnSpLocks/>
            <a:stCxn id="24" idx="6"/>
            <a:endCxn id="41" idx="2"/>
          </p:cNvCxnSpPr>
          <p:nvPr/>
        </p:nvCxnSpPr>
        <p:spPr>
          <a:xfrm flipV="1">
            <a:off x="6383400" y="4285263"/>
            <a:ext cx="380161" cy="286270"/>
          </a:xfrm>
          <a:prstGeom prst="line">
            <a:avLst/>
          </a:prstGeom>
          <a:ln w="28575"/>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E08E2E3B-AD3A-9D07-B216-3EF22C44C040}"/>
              </a:ext>
            </a:extLst>
          </p:cNvPr>
          <p:cNvCxnSpPr>
            <a:cxnSpLocks/>
            <a:stCxn id="25" idx="6"/>
            <a:endCxn id="41" idx="2"/>
          </p:cNvCxnSpPr>
          <p:nvPr/>
        </p:nvCxnSpPr>
        <p:spPr>
          <a:xfrm>
            <a:off x="6383400" y="3998993"/>
            <a:ext cx="380161" cy="286270"/>
          </a:xfrm>
          <a:prstGeom prst="line">
            <a:avLst/>
          </a:prstGeom>
          <a:ln w="28575"/>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D1257D01-DC5D-EBEC-3985-AD8C773D4E66}"/>
              </a:ext>
            </a:extLst>
          </p:cNvPr>
          <p:cNvCxnSpPr>
            <a:cxnSpLocks/>
            <a:stCxn id="25" idx="6"/>
            <a:endCxn id="42" idx="2"/>
          </p:cNvCxnSpPr>
          <p:nvPr/>
        </p:nvCxnSpPr>
        <p:spPr>
          <a:xfrm flipV="1">
            <a:off x="6383400" y="3712722"/>
            <a:ext cx="380161" cy="286271"/>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EE257C00-4B65-5F22-0BC3-A4EFEEFFFAE2}"/>
              </a:ext>
            </a:extLst>
          </p:cNvPr>
          <p:cNvCxnSpPr>
            <a:cxnSpLocks/>
            <a:stCxn id="33" idx="6"/>
            <a:endCxn id="42" idx="2"/>
          </p:cNvCxnSpPr>
          <p:nvPr/>
        </p:nvCxnSpPr>
        <p:spPr>
          <a:xfrm>
            <a:off x="6383400" y="3426452"/>
            <a:ext cx="380161" cy="286270"/>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44084EB7-E0CC-D8C9-3427-494AE07C4FDE}"/>
              </a:ext>
            </a:extLst>
          </p:cNvPr>
          <p:cNvCxnSpPr>
            <a:cxnSpLocks/>
            <a:stCxn id="33" idx="6"/>
            <a:endCxn id="41" idx="2"/>
          </p:cNvCxnSpPr>
          <p:nvPr/>
        </p:nvCxnSpPr>
        <p:spPr>
          <a:xfrm>
            <a:off x="6383400" y="3426452"/>
            <a:ext cx="380161" cy="858811"/>
          </a:xfrm>
          <a:prstGeom prst="line">
            <a:avLst/>
          </a:prstGeom>
          <a:ln w="28575"/>
        </p:spPr>
        <p:style>
          <a:lnRef idx="1">
            <a:schemeClr val="dk1"/>
          </a:lnRef>
          <a:fillRef idx="0">
            <a:schemeClr val="dk1"/>
          </a:fillRef>
          <a:effectRef idx="0">
            <a:schemeClr val="dk1"/>
          </a:effectRef>
          <a:fontRef idx="minor">
            <a:schemeClr val="tx1"/>
          </a:fontRef>
        </p:style>
      </p:cxnSp>
      <p:grpSp>
        <p:nvGrpSpPr>
          <p:cNvPr id="76" name="Group 75">
            <a:extLst>
              <a:ext uri="{FF2B5EF4-FFF2-40B4-BE49-F238E27FC236}">
                <a16:creationId xmlns:a16="http://schemas.microsoft.com/office/drawing/2014/main" id="{5AEC3458-211E-373B-673D-90007D1158CC}"/>
              </a:ext>
            </a:extLst>
          </p:cNvPr>
          <p:cNvGrpSpPr/>
          <p:nvPr/>
        </p:nvGrpSpPr>
        <p:grpSpPr>
          <a:xfrm>
            <a:off x="8464422" y="4630965"/>
            <a:ext cx="1671320" cy="978151"/>
            <a:chOff x="8332874" y="2966953"/>
            <a:chExt cx="1671320" cy="978151"/>
          </a:xfrm>
        </p:grpSpPr>
        <p:sp>
          <p:nvSpPr>
            <p:cNvPr id="17" name="TextBox 16">
              <a:extLst>
                <a:ext uri="{FF2B5EF4-FFF2-40B4-BE49-F238E27FC236}">
                  <a16:creationId xmlns:a16="http://schemas.microsoft.com/office/drawing/2014/main" id="{068DF137-EF69-BBF1-878C-8C6D15E3295B}"/>
                </a:ext>
              </a:extLst>
            </p:cNvPr>
            <p:cNvSpPr txBox="1"/>
            <p:nvPr/>
          </p:nvSpPr>
          <p:spPr>
            <a:xfrm>
              <a:off x="8332874" y="3298773"/>
              <a:ext cx="1671320" cy="646331"/>
            </a:xfrm>
            <a:prstGeom prst="rect">
              <a:avLst/>
            </a:prstGeom>
            <a:noFill/>
          </p:spPr>
          <p:txBody>
            <a:bodyPr wrap="square" rtlCol="0">
              <a:spAutoFit/>
            </a:bodyPr>
            <a:lstStyle/>
            <a:p>
              <a:pPr algn="ctr"/>
              <a:r>
                <a:rPr lang="en-US">
                  <a:latin typeface="Outfit" pitchFamily="2" charset="0"/>
                </a:rPr>
                <a:t>REAL /</a:t>
              </a:r>
            </a:p>
            <a:p>
              <a:pPr algn="ctr"/>
              <a:r>
                <a:rPr lang="en-US">
                  <a:latin typeface="Outfit" pitchFamily="2" charset="0"/>
                </a:rPr>
                <a:t>GENERATED</a:t>
              </a:r>
            </a:p>
          </p:txBody>
        </p:sp>
        <p:sp>
          <p:nvSpPr>
            <p:cNvPr id="74" name="TextBox 73">
              <a:extLst>
                <a:ext uri="{FF2B5EF4-FFF2-40B4-BE49-F238E27FC236}">
                  <a16:creationId xmlns:a16="http://schemas.microsoft.com/office/drawing/2014/main" id="{0620BEEC-AAE2-0F5D-7497-4FF273D1943E}"/>
                </a:ext>
              </a:extLst>
            </p:cNvPr>
            <p:cNvSpPr txBox="1"/>
            <p:nvPr/>
          </p:nvSpPr>
          <p:spPr>
            <a:xfrm>
              <a:off x="8332874" y="2966953"/>
              <a:ext cx="1671320" cy="369332"/>
            </a:xfrm>
            <a:prstGeom prst="rect">
              <a:avLst/>
            </a:prstGeom>
            <a:noFill/>
          </p:spPr>
          <p:txBody>
            <a:bodyPr wrap="square" rtlCol="0">
              <a:spAutoFit/>
            </a:bodyPr>
            <a:lstStyle/>
            <a:p>
              <a:pPr algn="ctr"/>
              <a:r>
                <a:rPr lang="en-US">
                  <a:latin typeface="Outfit" pitchFamily="2" charset="0"/>
                </a:rPr>
                <a:t>% Confidence </a:t>
              </a:r>
            </a:p>
          </p:txBody>
        </p:sp>
      </p:grpSp>
      <p:sp>
        <p:nvSpPr>
          <p:cNvPr id="75" name="Rectangle: Rounded Corners 74">
            <a:extLst>
              <a:ext uri="{FF2B5EF4-FFF2-40B4-BE49-F238E27FC236}">
                <a16:creationId xmlns:a16="http://schemas.microsoft.com/office/drawing/2014/main" id="{5AE19A79-EAAF-09B8-C8CA-A2C57447F3B9}"/>
              </a:ext>
            </a:extLst>
          </p:cNvPr>
          <p:cNvSpPr/>
          <p:nvPr/>
        </p:nvSpPr>
        <p:spPr>
          <a:xfrm>
            <a:off x="10665168" y="4398359"/>
            <a:ext cx="470809" cy="1373960"/>
          </a:xfrm>
          <a:prstGeom prst="roundRect">
            <a:avLst>
              <a:gd name="adj" fmla="val 0"/>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3E661C6-4CE9-C3F3-2FE4-C459FFD4324C}"/>
              </a:ext>
            </a:extLst>
          </p:cNvPr>
          <p:cNvSpPr/>
          <p:nvPr/>
        </p:nvSpPr>
        <p:spPr>
          <a:xfrm>
            <a:off x="10665169" y="2705951"/>
            <a:ext cx="470809" cy="3066369"/>
          </a:xfrm>
          <a:prstGeom prst="roundRect">
            <a:avLst>
              <a:gd name="adj" fmla="val 5629"/>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3901C726-066F-90BD-E78D-AB34A0DB0CE7}"/>
              </a:ext>
            </a:extLst>
          </p:cNvPr>
          <p:cNvSpPr/>
          <p:nvPr/>
        </p:nvSpPr>
        <p:spPr>
          <a:xfrm>
            <a:off x="4278780" y="2352944"/>
            <a:ext cx="3703878" cy="4030490"/>
          </a:xfrm>
          <a:prstGeom prst="roundRect">
            <a:avLst>
              <a:gd name="adj" fmla="val 6823"/>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0422F25F-4AE9-0AE5-4000-FEB5434020E2}"/>
              </a:ext>
            </a:extLst>
          </p:cNvPr>
          <p:cNvSpPr/>
          <p:nvPr/>
        </p:nvSpPr>
        <p:spPr>
          <a:xfrm>
            <a:off x="8076627" y="2352944"/>
            <a:ext cx="3703878" cy="4030490"/>
          </a:xfrm>
          <a:prstGeom prst="roundRect">
            <a:avLst>
              <a:gd name="adj" fmla="val 6823"/>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3F7D6077-2B31-EEE4-A934-C2F47E7F3EEA}"/>
              </a:ext>
            </a:extLst>
          </p:cNvPr>
          <p:cNvSpPr txBox="1"/>
          <p:nvPr/>
        </p:nvSpPr>
        <p:spPr>
          <a:xfrm>
            <a:off x="471731" y="1844111"/>
            <a:ext cx="3583406" cy="461665"/>
          </a:xfrm>
          <a:prstGeom prst="rect">
            <a:avLst/>
          </a:prstGeom>
          <a:noFill/>
        </p:spPr>
        <p:txBody>
          <a:bodyPr wrap="square" rtlCol="0">
            <a:spAutoFit/>
          </a:bodyPr>
          <a:lstStyle/>
          <a:p>
            <a:pPr algn="ctr"/>
            <a:r>
              <a:rPr lang="en-US" sz="2400" b="1">
                <a:latin typeface="Outfit" pitchFamily="2" charset="0"/>
              </a:rPr>
              <a:t>IMAGE PROCESSING</a:t>
            </a:r>
          </a:p>
        </p:txBody>
      </p:sp>
      <p:sp>
        <p:nvSpPr>
          <p:cNvPr id="85" name="TextBox 84">
            <a:extLst>
              <a:ext uri="{FF2B5EF4-FFF2-40B4-BE49-F238E27FC236}">
                <a16:creationId xmlns:a16="http://schemas.microsoft.com/office/drawing/2014/main" id="{9388233C-B7AD-0686-6810-2644C6C37927}"/>
              </a:ext>
            </a:extLst>
          </p:cNvPr>
          <p:cNvSpPr txBox="1"/>
          <p:nvPr/>
        </p:nvSpPr>
        <p:spPr>
          <a:xfrm>
            <a:off x="4278780" y="1844111"/>
            <a:ext cx="3583406" cy="461665"/>
          </a:xfrm>
          <a:prstGeom prst="rect">
            <a:avLst/>
          </a:prstGeom>
          <a:noFill/>
        </p:spPr>
        <p:txBody>
          <a:bodyPr wrap="square" rtlCol="0">
            <a:spAutoFit/>
          </a:bodyPr>
          <a:lstStyle/>
          <a:p>
            <a:pPr algn="ctr"/>
            <a:r>
              <a:rPr lang="en-US" sz="2400" b="1">
                <a:latin typeface="Outfit" pitchFamily="2" charset="0"/>
              </a:rPr>
              <a:t>MODEL INPUT</a:t>
            </a:r>
          </a:p>
        </p:txBody>
      </p:sp>
      <p:sp>
        <p:nvSpPr>
          <p:cNvPr id="86" name="TextBox 85">
            <a:extLst>
              <a:ext uri="{FF2B5EF4-FFF2-40B4-BE49-F238E27FC236}">
                <a16:creationId xmlns:a16="http://schemas.microsoft.com/office/drawing/2014/main" id="{62DBC37F-EF3F-3088-9C94-9C8490AA42DF}"/>
              </a:ext>
            </a:extLst>
          </p:cNvPr>
          <p:cNvSpPr txBox="1"/>
          <p:nvPr/>
        </p:nvSpPr>
        <p:spPr>
          <a:xfrm>
            <a:off x="8076627" y="1844111"/>
            <a:ext cx="3583406" cy="461665"/>
          </a:xfrm>
          <a:prstGeom prst="rect">
            <a:avLst/>
          </a:prstGeom>
          <a:noFill/>
        </p:spPr>
        <p:txBody>
          <a:bodyPr wrap="square" rtlCol="0">
            <a:spAutoFit/>
          </a:bodyPr>
          <a:lstStyle/>
          <a:p>
            <a:pPr algn="ctr"/>
            <a:r>
              <a:rPr lang="en-US" sz="2400" b="1">
                <a:latin typeface="Outfit" pitchFamily="2" charset="0"/>
              </a:rPr>
              <a:t>PRESENT RESULTS</a:t>
            </a:r>
          </a:p>
        </p:txBody>
      </p:sp>
      <p:pic>
        <p:nvPicPr>
          <p:cNvPr id="10" name="Picture 9">
            <a:extLst>
              <a:ext uri="{FF2B5EF4-FFF2-40B4-BE49-F238E27FC236}">
                <a16:creationId xmlns:a16="http://schemas.microsoft.com/office/drawing/2014/main" id="{80B6FDCF-5103-427A-6C93-2B352D5CF46F}"/>
              </a:ext>
            </a:extLst>
          </p:cNvPr>
          <p:cNvPicPr>
            <a:picLocks noChangeAspect="1"/>
          </p:cNvPicPr>
          <p:nvPr/>
        </p:nvPicPr>
        <p:blipFill>
          <a:blip r:embed="rId5">
            <a:alphaModFix/>
            <a:extLst>
              <a:ext uri="{BEBA8EAE-BF5A-486C-A8C5-ECC9F3942E4B}">
                <a14:imgProps xmlns:a14="http://schemas.microsoft.com/office/drawing/2010/main">
                  <a14:imgLayer r:embed="rId6">
                    <a14:imgEffect>
                      <a14:artisticGlowEdges/>
                    </a14:imgEffect>
                    <a14:imgEffect>
                      <a14:saturation sat="400000"/>
                    </a14:imgEffect>
                  </a14:imgLayer>
                </a14:imgProps>
              </a:ext>
            </a:extLst>
          </a:blip>
          <a:stretch>
            <a:fillRect/>
          </a:stretch>
        </p:blipFill>
        <p:spPr>
          <a:xfrm>
            <a:off x="8464422" y="2681508"/>
            <a:ext cx="1707516" cy="1708305"/>
          </a:xfrm>
          <a:prstGeom prst="rect">
            <a:avLst/>
          </a:prstGeom>
        </p:spPr>
      </p:pic>
      <p:sp>
        <p:nvSpPr>
          <p:cNvPr id="77" name="Smiley Face 76">
            <a:extLst>
              <a:ext uri="{FF2B5EF4-FFF2-40B4-BE49-F238E27FC236}">
                <a16:creationId xmlns:a16="http://schemas.microsoft.com/office/drawing/2014/main" id="{91EFF8B3-9CB8-0818-9C1C-7C11BE1F5532}"/>
              </a:ext>
            </a:extLst>
          </p:cNvPr>
          <p:cNvSpPr/>
          <p:nvPr/>
        </p:nvSpPr>
        <p:spPr>
          <a:xfrm>
            <a:off x="7242243" y="4226651"/>
            <a:ext cx="471959" cy="471959"/>
          </a:xfrm>
          <a:prstGeom prst="smileyFac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miley Face 78">
            <a:extLst>
              <a:ext uri="{FF2B5EF4-FFF2-40B4-BE49-F238E27FC236}">
                <a16:creationId xmlns:a16="http://schemas.microsoft.com/office/drawing/2014/main" id="{DEB3DFD0-AAD6-3E7C-52E5-678DADE06875}"/>
              </a:ext>
            </a:extLst>
          </p:cNvPr>
          <p:cNvSpPr/>
          <p:nvPr/>
        </p:nvSpPr>
        <p:spPr>
          <a:xfrm>
            <a:off x="7246084" y="3323895"/>
            <a:ext cx="464276" cy="464276"/>
          </a:xfrm>
          <a:prstGeom prst="smileyFace">
            <a:avLst>
              <a:gd name="adj" fmla="val -465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095D8717-86EE-B000-531B-B1E9AAA1BDE8}"/>
              </a:ext>
            </a:extLst>
          </p:cNvPr>
          <p:cNvSpPr txBox="1"/>
          <p:nvPr/>
        </p:nvSpPr>
        <p:spPr>
          <a:xfrm>
            <a:off x="7154879" y="4767758"/>
            <a:ext cx="646686" cy="369332"/>
          </a:xfrm>
          <a:prstGeom prst="rect">
            <a:avLst/>
          </a:prstGeom>
          <a:noFill/>
        </p:spPr>
        <p:txBody>
          <a:bodyPr wrap="square">
            <a:spAutoFit/>
          </a:bodyPr>
          <a:lstStyle/>
          <a:p>
            <a:pPr algn="ctr"/>
            <a:r>
              <a:rPr lang="en-US">
                <a:latin typeface="Outfit" pitchFamily="2" charset="0"/>
              </a:rPr>
              <a:t>Real</a:t>
            </a:r>
            <a:endParaRPr lang="en-US"/>
          </a:p>
        </p:txBody>
      </p:sp>
      <p:sp>
        <p:nvSpPr>
          <p:cNvPr id="87" name="TextBox 86">
            <a:extLst>
              <a:ext uri="{FF2B5EF4-FFF2-40B4-BE49-F238E27FC236}">
                <a16:creationId xmlns:a16="http://schemas.microsoft.com/office/drawing/2014/main" id="{86F16411-48BF-AEE2-DEA3-6CA6722D7E44}"/>
              </a:ext>
            </a:extLst>
          </p:cNvPr>
          <p:cNvSpPr txBox="1"/>
          <p:nvPr/>
        </p:nvSpPr>
        <p:spPr>
          <a:xfrm>
            <a:off x="7134019" y="2919989"/>
            <a:ext cx="688406" cy="369332"/>
          </a:xfrm>
          <a:prstGeom prst="rect">
            <a:avLst/>
          </a:prstGeom>
          <a:noFill/>
        </p:spPr>
        <p:txBody>
          <a:bodyPr wrap="square">
            <a:spAutoFit/>
          </a:bodyPr>
          <a:lstStyle/>
          <a:p>
            <a:pPr algn="ctr"/>
            <a:r>
              <a:rPr lang="en-US">
                <a:latin typeface="Outfit" pitchFamily="2" charset="0"/>
              </a:rPr>
              <a:t>Fake</a:t>
            </a:r>
            <a:endParaRPr lang="en-US"/>
          </a:p>
        </p:txBody>
      </p:sp>
      <p:sp>
        <p:nvSpPr>
          <p:cNvPr id="88" name="TextBox 87">
            <a:extLst>
              <a:ext uri="{FF2B5EF4-FFF2-40B4-BE49-F238E27FC236}">
                <a16:creationId xmlns:a16="http://schemas.microsoft.com/office/drawing/2014/main" id="{0F91DA8A-8BEF-1F54-7BB1-679E80F17B85}"/>
              </a:ext>
            </a:extLst>
          </p:cNvPr>
          <p:cNvSpPr txBox="1"/>
          <p:nvPr/>
        </p:nvSpPr>
        <p:spPr>
          <a:xfrm>
            <a:off x="1351280" y="5812827"/>
            <a:ext cx="1747814" cy="523220"/>
          </a:xfrm>
          <a:prstGeom prst="rect">
            <a:avLst/>
          </a:prstGeom>
          <a:noFill/>
        </p:spPr>
        <p:txBody>
          <a:bodyPr wrap="square" rtlCol="0">
            <a:spAutoFit/>
          </a:bodyPr>
          <a:lstStyle/>
          <a:p>
            <a:pPr algn="ctr"/>
            <a:r>
              <a:rPr lang="en-US" sz="1400">
                <a:latin typeface="Outfit" pitchFamily="2" charset="0"/>
              </a:rPr>
              <a:t>Extracting RGB from image </a:t>
            </a:r>
          </a:p>
        </p:txBody>
      </p:sp>
      <p:sp>
        <p:nvSpPr>
          <p:cNvPr id="89" name="TextBox 88">
            <a:extLst>
              <a:ext uri="{FF2B5EF4-FFF2-40B4-BE49-F238E27FC236}">
                <a16:creationId xmlns:a16="http://schemas.microsoft.com/office/drawing/2014/main" id="{10A73C20-D623-F69C-F14A-A8FC5F8716BF}"/>
              </a:ext>
            </a:extLst>
          </p:cNvPr>
          <p:cNvSpPr txBox="1"/>
          <p:nvPr/>
        </p:nvSpPr>
        <p:spPr>
          <a:xfrm>
            <a:off x="5222093" y="5812827"/>
            <a:ext cx="1747814" cy="584775"/>
          </a:xfrm>
          <a:prstGeom prst="rect">
            <a:avLst/>
          </a:prstGeom>
          <a:noFill/>
        </p:spPr>
        <p:txBody>
          <a:bodyPr wrap="square" rtlCol="0">
            <a:spAutoFit/>
          </a:bodyPr>
          <a:lstStyle/>
          <a:p>
            <a:pPr algn="ctr"/>
            <a:r>
              <a:rPr lang="en-US" sz="1600">
                <a:latin typeface="Outfit" pitchFamily="2" charset="0"/>
              </a:rPr>
              <a:t>Input extracted trained model</a:t>
            </a:r>
          </a:p>
        </p:txBody>
      </p:sp>
    </p:spTree>
    <p:extLst>
      <p:ext uri="{BB962C8B-B14F-4D97-AF65-F5344CB8AC3E}">
        <p14:creationId xmlns:p14="http://schemas.microsoft.com/office/powerpoint/2010/main" val="6094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5"/>
                                        </p:tgtEl>
                                      </p:cBhvr>
                                      <p:by x="1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3A4C3-16DB-57AF-3039-478247A96BC8}"/>
              </a:ext>
            </a:extLst>
          </p:cNvPr>
          <p:cNvGrpSpPr/>
          <p:nvPr/>
        </p:nvGrpSpPr>
        <p:grpSpPr>
          <a:xfrm>
            <a:off x="652390" y="1560830"/>
            <a:ext cx="10887219" cy="4183433"/>
            <a:chOff x="109625" y="847418"/>
            <a:chExt cx="11919777" cy="4580196"/>
          </a:xfrm>
        </p:grpSpPr>
        <p:sp>
          <p:nvSpPr>
            <p:cNvPr id="5" name="Rectangle 4">
              <a:extLst>
                <a:ext uri="{FF2B5EF4-FFF2-40B4-BE49-F238E27FC236}">
                  <a16:creationId xmlns:a16="http://schemas.microsoft.com/office/drawing/2014/main" id="{28D26938-3783-AD5A-68A5-E00C7EA942D8}"/>
                </a:ext>
              </a:extLst>
            </p:cNvPr>
            <p:cNvSpPr>
              <a:spLocks/>
            </p:cNvSpPr>
            <p:nvPr/>
          </p:nvSpPr>
          <p:spPr>
            <a:xfrm>
              <a:off x="149708" y="863138"/>
              <a:ext cx="11879694" cy="28329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t walking on a concrete ledge&#10;&#10;Description automatically generated">
              <a:extLst>
                <a:ext uri="{FF2B5EF4-FFF2-40B4-BE49-F238E27FC236}">
                  <a16:creationId xmlns:a16="http://schemas.microsoft.com/office/drawing/2014/main" id="{248A12EA-F953-1D62-B468-28891DA2D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31" y="1343335"/>
              <a:ext cx="2330369" cy="1747777"/>
            </a:xfrm>
            <a:prstGeom prst="rect">
              <a:avLst/>
            </a:prstGeom>
          </p:spPr>
        </p:pic>
        <p:grpSp>
          <p:nvGrpSpPr>
            <p:cNvPr id="7" name="Group 6">
              <a:extLst>
                <a:ext uri="{FF2B5EF4-FFF2-40B4-BE49-F238E27FC236}">
                  <a16:creationId xmlns:a16="http://schemas.microsoft.com/office/drawing/2014/main" id="{77107F45-02C6-01A9-363F-CC1A675082D9}"/>
                </a:ext>
              </a:extLst>
            </p:cNvPr>
            <p:cNvGrpSpPr/>
            <p:nvPr/>
          </p:nvGrpSpPr>
          <p:grpSpPr>
            <a:xfrm>
              <a:off x="3011347" y="1029083"/>
              <a:ext cx="3024849" cy="2291787"/>
              <a:chOff x="3011347" y="365110"/>
              <a:chExt cx="3024849" cy="2291787"/>
            </a:xfrm>
          </p:grpSpPr>
          <p:pic>
            <p:nvPicPr>
              <p:cNvPr id="30" name="Picture 29" descr="A cat walking on carpet&#10;&#10;Description automatically generated">
                <a:extLst>
                  <a:ext uri="{FF2B5EF4-FFF2-40B4-BE49-F238E27FC236}">
                    <a16:creationId xmlns:a16="http://schemas.microsoft.com/office/drawing/2014/main" id="{9ACE0380-DA22-8BF3-B14B-D9E96B1D5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347" y="365110"/>
                <a:ext cx="2330369" cy="1747777"/>
              </a:xfrm>
              <a:prstGeom prst="rect">
                <a:avLst/>
              </a:prstGeom>
            </p:spPr>
          </p:pic>
          <p:pic>
            <p:nvPicPr>
              <p:cNvPr id="31" name="Picture 30" descr="A cat walking on a road&#10;&#10;Description automatically generated">
                <a:extLst>
                  <a:ext uri="{FF2B5EF4-FFF2-40B4-BE49-F238E27FC236}">
                    <a16:creationId xmlns:a16="http://schemas.microsoft.com/office/drawing/2014/main" id="{02D33CE6-EC79-9A77-B52C-C411DF40F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587" y="637115"/>
                <a:ext cx="2330369" cy="1747777"/>
              </a:xfrm>
              <a:prstGeom prst="rect">
                <a:avLst/>
              </a:prstGeom>
            </p:spPr>
          </p:pic>
          <p:pic>
            <p:nvPicPr>
              <p:cNvPr id="32" name="Picture 31">
                <a:extLst>
                  <a:ext uri="{FF2B5EF4-FFF2-40B4-BE49-F238E27FC236}">
                    <a16:creationId xmlns:a16="http://schemas.microsoft.com/office/drawing/2014/main" id="{C5BEFEF3-332B-415F-9C83-4E99F9A62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827" y="909120"/>
                <a:ext cx="2330369" cy="1747777"/>
              </a:xfrm>
              <a:prstGeom prst="rect">
                <a:avLst/>
              </a:prstGeom>
            </p:spPr>
          </p:pic>
        </p:grpSp>
        <p:grpSp>
          <p:nvGrpSpPr>
            <p:cNvPr id="8" name="Group 7">
              <a:extLst>
                <a:ext uri="{FF2B5EF4-FFF2-40B4-BE49-F238E27FC236}">
                  <a16:creationId xmlns:a16="http://schemas.microsoft.com/office/drawing/2014/main" id="{51B34EF1-78B8-90FA-83A5-CA5B94FBBEBA}"/>
                </a:ext>
              </a:extLst>
            </p:cNvPr>
            <p:cNvGrpSpPr/>
            <p:nvPr/>
          </p:nvGrpSpPr>
          <p:grpSpPr>
            <a:xfrm>
              <a:off x="6287944" y="1029082"/>
              <a:ext cx="2813635" cy="2291788"/>
              <a:chOff x="6341850" y="365109"/>
              <a:chExt cx="2813635" cy="2291788"/>
            </a:xfrm>
          </p:grpSpPr>
          <p:pic>
            <p:nvPicPr>
              <p:cNvPr id="27" name="Picture 26">
                <a:extLst>
                  <a:ext uri="{FF2B5EF4-FFF2-40B4-BE49-F238E27FC236}">
                    <a16:creationId xmlns:a16="http://schemas.microsoft.com/office/drawing/2014/main" id="{FA078200-03C6-AACB-2435-82BAB4B2F5A4}"/>
                  </a:ext>
                </a:extLst>
              </p:cNvPr>
              <p:cNvPicPr>
                <a:picLocks noChangeAspect="1"/>
              </p:cNvPicPr>
              <p:nvPr/>
            </p:nvPicPr>
            <p:blipFill>
              <a:blip r:embed="rId6"/>
              <a:stretch>
                <a:fillRect/>
              </a:stretch>
            </p:blipFill>
            <p:spPr>
              <a:xfrm>
                <a:off x="6341850" y="365109"/>
                <a:ext cx="2330369" cy="1747777"/>
              </a:xfrm>
              <a:prstGeom prst="rect">
                <a:avLst/>
              </a:prstGeom>
            </p:spPr>
          </p:pic>
          <p:pic>
            <p:nvPicPr>
              <p:cNvPr id="28" name="Picture 27">
                <a:extLst>
                  <a:ext uri="{FF2B5EF4-FFF2-40B4-BE49-F238E27FC236}">
                    <a16:creationId xmlns:a16="http://schemas.microsoft.com/office/drawing/2014/main" id="{0F38E3FD-32A0-5D64-2CDF-720609549605}"/>
                  </a:ext>
                </a:extLst>
              </p:cNvPr>
              <p:cNvPicPr>
                <a:picLocks noChangeAspect="1"/>
              </p:cNvPicPr>
              <p:nvPr/>
            </p:nvPicPr>
            <p:blipFill>
              <a:blip r:embed="rId7"/>
              <a:stretch>
                <a:fillRect/>
              </a:stretch>
            </p:blipFill>
            <p:spPr>
              <a:xfrm>
                <a:off x="6583483" y="637115"/>
                <a:ext cx="2330369" cy="1747777"/>
              </a:xfrm>
              <a:prstGeom prst="rect">
                <a:avLst/>
              </a:prstGeom>
            </p:spPr>
          </p:pic>
          <p:pic>
            <p:nvPicPr>
              <p:cNvPr id="29" name="Picture 28">
                <a:extLst>
                  <a:ext uri="{FF2B5EF4-FFF2-40B4-BE49-F238E27FC236}">
                    <a16:creationId xmlns:a16="http://schemas.microsoft.com/office/drawing/2014/main" id="{41EEC539-8235-0E24-6CA6-0D81803D88DC}"/>
                  </a:ext>
                </a:extLst>
              </p:cNvPr>
              <p:cNvPicPr>
                <a:picLocks noChangeAspect="1"/>
              </p:cNvPicPr>
              <p:nvPr/>
            </p:nvPicPr>
            <p:blipFill>
              <a:blip r:embed="rId8"/>
              <a:stretch>
                <a:fillRect/>
              </a:stretch>
            </p:blipFill>
            <p:spPr>
              <a:xfrm>
                <a:off x="6825116" y="909120"/>
                <a:ext cx="2330369" cy="1747777"/>
              </a:xfrm>
              <a:prstGeom prst="rect">
                <a:avLst/>
              </a:prstGeom>
            </p:spPr>
          </p:pic>
        </p:grpSp>
        <p:grpSp>
          <p:nvGrpSpPr>
            <p:cNvPr id="9" name="Group 8">
              <a:extLst>
                <a:ext uri="{FF2B5EF4-FFF2-40B4-BE49-F238E27FC236}">
                  <a16:creationId xmlns:a16="http://schemas.microsoft.com/office/drawing/2014/main" id="{CCDB9BF7-98B5-B8DC-A398-180E224D6C81}"/>
                </a:ext>
              </a:extLst>
            </p:cNvPr>
            <p:cNvGrpSpPr/>
            <p:nvPr/>
          </p:nvGrpSpPr>
          <p:grpSpPr>
            <a:xfrm>
              <a:off x="9325113" y="948424"/>
              <a:ext cx="2581153" cy="2445423"/>
              <a:chOff x="9461139" y="257771"/>
              <a:chExt cx="2581153" cy="2445423"/>
            </a:xfrm>
          </p:grpSpPr>
          <p:pic>
            <p:nvPicPr>
              <p:cNvPr id="24" name="Picture 6" descr="Understanding Hue, Saturation &amp; Lightness (HSL) for Photo Retouching •  Giggster Guide">
                <a:extLst>
                  <a:ext uri="{FF2B5EF4-FFF2-40B4-BE49-F238E27FC236}">
                    <a16:creationId xmlns:a16="http://schemas.microsoft.com/office/drawing/2014/main" id="{13B9AE78-FE0B-0833-7890-979265D824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1907" b="3376"/>
              <a:stretch/>
            </p:blipFill>
            <p:spPr bwMode="auto">
              <a:xfrm flipV="1">
                <a:off x="9461139" y="1893539"/>
                <a:ext cx="2581153" cy="8096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Understanding Hue, Saturation &amp; Lightness (HSL) for Photo Retouching •  Giggster Guide">
                <a:extLst>
                  <a:ext uri="{FF2B5EF4-FFF2-40B4-BE49-F238E27FC236}">
                    <a16:creationId xmlns:a16="http://schemas.microsoft.com/office/drawing/2014/main" id="{4D0C85D4-4AA2-CDE5-6679-3E4C1DF046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9667" b="36542"/>
              <a:stretch/>
            </p:blipFill>
            <p:spPr bwMode="auto">
              <a:xfrm flipV="1">
                <a:off x="9461139" y="1131659"/>
                <a:ext cx="2581153" cy="7586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Understanding Hue, Saturation &amp; Lightness (HSL) for Photo Retouching •  Giggster Guide">
                <a:extLst>
                  <a:ext uri="{FF2B5EF4-FFF2-40B4-BE49-F238E27FC236}">
                    <a16:creationId xmlns:a16="http://schemas.microsoft.com/office/drawing/2014/main" id="{F762956C-3F01-7974-8F32-EEC9EE5079A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643" b="68566"/>
              <a:stretch/>
            </p:blipFill>
            <p:spPr bwMode="auto">
              <a:xfrm flipV="1">
                <a:off x="9461139" y="257771"/>
                <a:ext cx="2581153" cy="75868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426AF8B6-DAB3-565E-3CE8-69CF92F3BFB4}"/>
                </a:ext>
              </a:extLst>
            </p:cNvPr>
            <p:cNvSpPr txBox="1">
              <a:spLocks/>
            </p:cNvSpPr>
            <p:nvPr/>
          </p:nvSpPr>
          <p:spPr>
            <a:xfrm>
              <a:off x="480931" y="3214868"/>
              <a:ext cx="2330369" cy="41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a:latin typeface="Palatino Linotype" panose="02040502050505030304" pitchFamily="18" charset="0"/>
                </a:rPr>
                <a:t>Original Image</a:t>
              </a:r>
            </a:p>
          </p:txBody>
        </p:sp>
        <p:sp>
          <p:nvSpPr>
            <p:cNvPr id="11" name="Title 1">
              <a:extLst>
                <a:ext uri="{FF2B5EF4-FFF2-40B4-BE49-F238E27FC236}">
                  <a16:creationId xmlns:a16="http://schemas.microsoft.com/office/drawing/2014/main" id="{238B7D72-FB7E-4C3C-9764-9ADA456AD6AF}"/>
                </a:ext>
              </a:extLst>
            </p:cNvPr>
            <p:cNvSpPr txBox="1">
              <a:spLocks/>
            </p:cNvSpPr>
            <p:nvPr/>
          </p:nvSpPr>
          <p:spPr>
            <a:xfrm>
              <a:off x="2999027" y="3242617"/>
              <a:ext cx="3037169" cy="41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a:latin typeface="Palatino Linotype" panose="02040502050505030304" pitchFamily="18" charset="0"/>
                </a:rPr>
                <a:t>RGB Color Space</a:t>
              </a:r>
            </a:p>
          </p:txBody>
        </p:sp>
        <p:sp>
          <p:nvSpPr>
            <p:cNvPr id="12" name="Title 1">
              <a:extLst>
                <a:ext uri="{FF2B5EF4-FFF2-40B4-BE49-F238E27FC236}">
                  <a16:creationId xmlns:a16="http://schemas.microsoft.com/office/drawing/2014/main" id="{7B3BD85E-9F04-746B-D7F2-E25C16BCE1BD}"/>
                </a:ext>
              </a:extLst>
            </p:cNvPr>
            <p:cNvSpPr txBox="1">
              <a:spLocks/>
            </p:cNvSpPr>
            <p:nvPr/>
          </p:nvSpPr>
          <p:spPr>
            <a:xfrm>
              <a:off x="2999027" y="2360501"/>
              <a:ext cx="411261" cy="41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a:solidFill>
                    <a:schemeClr val="bg1"/>
                  </a:solidFill>
                  <a:latin typeface="Palatino Linotype" panose="02040502050505030304" pitchFamily="18" charset="0"/>
                </a:rPr>
                <a:t>R</a:t>
              </a:r>
            </a:p>
          </p:txBody>
        </p:sp>
        <p:sp>
          <p:nvSpPr>
            <p:cNvPr id="13" name="Title 1">
              <a:extLst>
                <a:ext uri="{FF2B5EF4-FFF2-40B4-BE49-F238E27FC236}">
                  <a16:creationId xmlns:a16="http://schemas.microsoft.com/office/drawing/2014/main" id="{B13C152D-0294-8415-AA78-9B1D99B3064B}"/>
                </a:ext>
              </a:extLst>
            </p:cNvPr>
            <p:cNvSpPr txBox="1">
              <a:spLocks/>
            </p:cNvSpPr>
            <p:nvPr/>
          </p:nvSpPr>
          <p:spPr>
            <a:xfrm>
              <a:off x="3352426" y="2642687"/>
              <a:ext cx="411261" cy="41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a:solidFill>
                    <a:schemeClr val="bg1"/>
                  </a:solidFill>
                  <a:latin typeface="Palatino Linotype" panose="02040502050505030304" pitchFamily="18" charset="0"/>
                </a:rPr>
                <a:t>G</a:t>
              </a:r>
            </a:p>
          </p:txBody>
        </p:sp>
        <p:sp>
          <p:nvSpPr>
            <p:cNvPr id="14" name="Title 1">
              <a:extLst>
                <a:ext uri="{FF2B5EF4-FFF2-40B4-BE49-F238E27FC236}">
                  <a16:creationId xmlns:a16="http://schemas.microsoft.com/office/drawing/2014/main" id="{F4E2BA7D-A922-7EF3-7F01-501B3CEFA6BD}"/>
                </a:ext>
              </a:extLst>
            </p:cNvPr>
            <p:cNvSpPr txBox="1">
              <a:spLocks/>
            </p:cNvSpPr>
            <p:nvPr/>
          </p:nvSpPr>
          <p:spPr>
            <a:xfrm>
              <a:off x="3639356" y="2908705"/>
              <a:ext cx="411261" cy="41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a:solidFill>
                    <a:schemeClr val="bg1"/>
                  </a:solidFill>
                  <a:latin typeface="Palatino Linotype" panose="02040502050505030304" pitchFamily="18" charset="0"/>
                </a:rPr>
                <a:t>B</a:t>
              </a:r>
            </a:p>
          </p:txBody>
        </p:sp>
        <p:sp>
          <p:nvSpPr>
            <p:cNvPr id="15" name="Title 1">
              <a:extLst>
                <a:ext uri="{FF2B5EF4-FFF2-40B4-BE49-F238E27FC236}">
                  <a16:creationId xmlns:a16="http://schemas.microsoft.com/office/drawing/2014/main" id="{A6D02EE6-AA64-1653-AD88-6B989617B6C5}"/>
                </a:ext>
              </a:extLst>
            </p:cNvPr>
            <p:cNvSpPr txBox="1">
              <a:spLocks/>
            </p:cNvSpPr>
            <p:nvPr/>
          </p:nvSpPr>
          <p:spPr>
            <a:xfrm>
              <a:off x="6316965" y="3180711"/>
              <a:ext cx="2784614" cy="4782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err="1">
                  <a:latin typeface="Palatino Linotype" panose="02040502050505030304" pitchFamily="18" charset="0"/>
                </a:rPr>
                <a:t>YCbCr</a:t>
              </a:r>
              <a:r>
                <a:rPr lang="en-US" sz="1400">
                  <a:latin typeface="Palatino Linotype" panose="02040502050505030304" pitchFamily="18" charset="0"/>
                </a:rPr>
                <a:t> Color Space</a:t>
              </a:r>
            </a:p>
          </p:txBody>
        </p:sp>
        <p:sp>
          <p:nvSpPr>
            <p:cNvPr id="16" name="Title 1">
              <a:extLst>
                <a:ext uri="{FF2B5EF4-FFF2-40B4-BE49-F238E27FC236}">
                  <a16:creationId xmlns:a16="http://schemas.microsoft.com/office/drawing/2014/main" id="{2C623F3B-58AA-C639-6AC6-81E3528D6F2D}"/>
                </a:ext>
              </a:extLst>
            </p:cNvPr>
            <p:cNvSpPr txBox="1">
              <a:spLocks/>
            </p:cNvSpPr>
            <p:nvPr/>
          </p:nvSpPr>
          <p:spPr>
            <a:xfrm>
              <a:off x="6206002" y="2295833"/>
              <a:ext cx="484912" cy="41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err="1">
                  <a:solidFill>
                    <a:schemeClr val="bg1"/>
                  </a:solidFill>
                  <a:latin typeface="Palatino Linotype" panose="02040502050505030304" pitchFamily="18" charset="0"/>
                </a:rPr>
                <a:t>Cb</a:t>
              </a:r>
              <a:endParaRPr lang="en-US" sz="1400">
                <a:solidFill>
                  <a:schemeClr val="bg1"/>
                </a:solidFill>
                <a:latin typeface="Palatino Linotype" panose="02040502050505030304" pitchFamily="18" charset="0"/>
              </a:endParaRPr>
            </a:p>
          </p:txBody>
        </p:sp>
        <p:sp>
          <p:nvSpPr>
            <p:cNvPr id="17" name="Title 1">
              <a:extLst>
                <a:ext uri="{FF2B5EF4-FFF2-40B4-BE49-F238E27FC236}">
                  <a16:creationId xmlns:a16="http://schemas.microsoft.com/office/drawing/2014/main" id="{4DA34063-4EDB-35D8-6EE8-E5B907FD2D79}"/>
                </a:ext>
              </a:extLst>
            </p:cNvPr>
            <p:cNvSpPr txBox="1">
              <a:spLocks/>
            </p:cNvSpPr>
            <p:nvPr/>
          </p:nvSpPr>
          <p:spPr>
            <a:xfrm>
              <a:off x="6453813" y="2642687"/>
              <a:ext cx="411261" cy="41635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a:solidFill>
                    <a:schemeClr val="bg1"/>
                  </a:solidFill>
                  <a:latin typeface="Palatino Linotype" panose="02040502050505030304" pitchFamily="18" charset="0"/>
                </a:rPr>
                <a:t>Cr</a:t>
              </a:r>
            </a:p>
          </p:txBody>
        </p:sp>
        <p:sp>
          <p:nvSpPr>
            <p:cNvPr id="18" name="Title 1">
              <a:extLst>
                <a:ext uri="{FF2B5EF4-FFF2-40B4-BE49-F238E27FC236}">
                  <a16:creationId xmlns:a16="http://schemas.microsoft.com/office/drawing/2014/main" id="{CECE58F7-0808-9C62-F054-CCDA8CB2CDED}"/>
                </a:ext>
              </a:extLst>
            </p:cNvPr>
            <p:cNvSpPr txBox="1">
              <a:spLocks/>
            </p:cNvSpPr>
            <p:nvPr/>
          </p:nvSpPr>
          <p:spPr>
            <a:xfrm>
              <a:off x="6695446" y="2908705"/>
              <a:ext cx="411261" cy="4163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a:solidFill>
                    <a:schemeClr val="bg1"/>
                  </a:solidFill>
                  <a:latin typeface="Palatino Linotype" panose="02040502050505030304" pitchFamily="18" charset="0"/>
                </a:rPr>
                <a:t>Y</a:t>
              </a:r>
            </a:p>
          </p:txBody>
        </p:sp>
        <p:sp>
          <p:nvSpPr>
            <p:cNvPr id="19" name="Title 1">
              <a:extLst>
                <a:ext uri="{FF2B5EF4-FFF2-40B4-BE49-F238E27FC236}">
                  <a16:creationId xmlns:a16="http://schemas.microsoft.com/office/drawing/2014/main" id="{BD640E2F-3DBA-5754-B349-8AAA7BA2890D}"/>
                </a:ext>
              </a:extLst>
            </p:cNvPr>
            <p:cNvSpPr txBox="1">
              <a:spLocks/>
            </p:cNvSpPr>
            <p:nvPr/>
          </p:nvSpPr>
          <p:spPr>
            <a:xfrm>
              <a:off x="9382347" y="3180711"/>
              <a:ext cx="2523919" cy="4782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a:latin typeface="Palatino Linotype" panose="02040502050505030304" pitchFamily="18" charset="0"/>
                </a:rPr>
                <a:t>HSV Color Space</a:t>
              </a:r>
            </a:p>
          </p:txBody>
        </p:sp>
        <p:sp>
          <p:nvSpPr>
            <p:cNvPr id="20" name="Title 1">
              <a:extLst>
                <a:ext uri="{FF2B5EF4-FFF2-40B4-BE49-F238E27FC236}">
                  <a16:creationId xmlns:a16="http://schemas.microsoft.com/office/drawing/2014/main" id="{83FCBF81-D560-5E8C-36A2-F561842490C5}"/>
                </a:ext>
              </a:extLst>
            </p:cNvPr>
            <p:cNvSpPr txBox="1">
              <a:spLocks/>
            </p:cNvSpPr>
            <p:nvPr/>
          </p:nvSpPr>
          <p:spPr>
            <a:xfrm>
              <a:off x="9358393" y="1735951"/>
              <a:ext cx="771127" cy="208179"/>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400">
                  <a:solidFill>
                    <a:srgbClr val="110F23"/>
                  </a:solidFill>
                  <a:latin typeface="Palatino Linotype" panose="02040502050505030304" pitchFamily="18" charset="0"/>
                </a:rPr>
                <a:t>Saturation</a:t>
              </a:r>
            </a:p>
          </p:txBody>
        </p:sp>
        <p:sp>
          <p:nvSpPr>
            <p:cNvPr id="21" name="Title 1">
              <a:extLst>
                <a:ext uri="{FF2B5EF4-FFF2-40B4-BE49-F238E27FC236}">
                  <a16:creationId xmlns:a16="http://schemas.microsoft.com/office/drawing/2014/main" id="{3C9398B7-2C54-48E1-F7C2-6B55EB2ADBAB}"/>
                </a:ext>
              </a:extLst>
            </p:cNvPr>
            <p:cNvSpPr txBox="1">
              <a:spLocks/>
            </p:cNvSpPr>
            <p:nvPr/>
          </p:nvSpPr>
          <p:spPr>
            <a:xfrm>
              <a:off x="9362440" y="2491576"/>
              <a:ext cx="706120" cy="2608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050">
                  <a:solidFill>
                    <a:srgbClr val="110F23"/>
                  </a:solidFill>
                  <a:latin typeface="Palatino Linotype" panose="02040502050505030304" pitchFamily="18" charset="0"/>
                </a:rPr>
                <a:t>Value</a:t>
              </a:r>
            </a:p>
          </p:txBody>
        </p:sp>
        <p:sp>
          <p:nvSpPr>
            <p:cNvPr id="22" name="Title 1">
              <a:extLst>
                <a:ext uri="{FF2B5EF4-FFF2-40B4-BE49-F238E27FC236}">
                  <a16:creationId xmlns:a16="http://schemas.microsoft.com/office/drawing/2014/main" id="{462439F9-A188-14FB-8E40-C3058AC7685A}"/>
                </a:ext>
              </a:extLst>
            </p:cNvPr>
            <p:cNvSpPr txBox="1">
              <a:spLocks/>
            </p:cNvSpPr>
            <p:nvPr/>
          </p:nvSpPr>
          <p:spPr>
            <a:xfrm>
              <a:off x="9353313" y="895573"/>
              <a:ext cx="771127" cy="208179"/>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400">
                  <a:solidFill>
                    <a:srgbClr val="110F23"/>
                  </a:solidFill>
                  <a:latin typeface="Palatino Linotype" panose="02040502050505030304" pitchFamily="18" charset="0"/>
                </a:rPr>
                <a:t>Hue</a:t>
              </a:r>
            </a:p>
          </p:txBody>
        </p:sp>
        <p:sp>
          <p:nvSpPr>
            <p:cNvPr id="23" name="TextBox 22">
              <a:extLst>
                <a:ext uri="{FF2B5EF4-FFF2-40B4-BE49-F238E27FC236}">
                  <a16:creationId xmlns:a16="http://schemas.microsoft.com/office/drawing/2014/main" id="{6CF8F4FF-A5E4-56C2-4D2F-74C7110B5DCB}"/>
                </a:ext>
              </a:extLst>
            </p:cNvPr>
            <p:cNvSpPr txBox="1"/>
            <p:nvPr/>
          </p:nvSpPr>
          <p:spPr>
            <a:xfrm>
              <a:off x="109625" y="847418"/>
              <a:ext cx="3404965" cy="235448"/>
            </a:xfrm>
            <a:prstGeom prst="rect">
              <a:avLst/>
            </a:prstGeom>
            <a:noFill/>
          </p:spPr>
          <p:txBody>
            <a:bodyPr wrap="square">
              <a:spAutoFit/>
            </a:bodyPr>
            <a:lstStyle/>
            <a:p>
              <a:r>
                <a:rPr lang="en-US" sz="900">
                  <a:latin typeface="Palatino Linotype" panose="02040502050505030304" pitchFamily="18" charset="0"/>
                </a:rPr>
                <a:t>source: Jouri Ghazi, created with PowerPoint and Lightroom</a:t>
              </a:r>
            </a:p>
          </p:txBody>
        </p:sp>
        <p:sp>
          <p:nvSpPr>
            <p:cNvPr id="53" name="TextBox 52">
              <a:extLst>
                <a:ext uri="{FF2B5EF4-FFF2-40B4-BE49-F238E27FC236}">
                  <a16:creationId xmlns:a16="http://schemas.microsoft.com/office/drawing/2014/main" id="{CB71518F-57C7-6B3D-BF55-2942688D3B5C}"/>
                </a:ext>
              </a:extLst>
            </p:cNvPr>
            <p:cNvSpPr txBox="1"/>
            <p:nvPr/>
          </p:nvSpPr>
          <p:spPr>
            <a:xfrm>
              <a:off x="5880249" y="4517804"/>
              <a:ext cx="5147347" cy="909810"/>
            </a:xfrm>
            <a:prstGeom prst="rect">
              <a:avLst/>
            </a:prstGeom>
            <a:noFill/>
          </p:spPr>
          <p:txBody>
            <a:bodyPr wrap="square">
              <a:spAutoFit/>
            </a:bodyPr>
            <a:lstStyle/>
            <a:p>
              <a:r>
                <a:rPr lang="en-US" sz="2400" b="1">
                  <a:latin typeface="Outfit" pitchFamily="2" charset="0"/>
                </a:rPr>
                <a:t>NOTE: WILL CHANGE CAT PHOTO TO DEEPFAKE</a:t>
              </a:r>
            </a:p>
          </p:txBody>
        </p:sp>
      </p:grpSp>
      <p:pic>
        <p:nvPicPr>
          <p:cNvPr id="33" name="Picture 32">
            <a:extLst>
              <a:ext uri="{FF2B5EF4-FFF2-40B4-BE49-F238E27FC236}">
                <a16:creationId xmlns:a16="http://schemas.microsoft.com/office/drawing/2014/main" id="{B5F36B0A-06B3-8511-55C7-E7095A406608}"/>
              </a:ext>
            </a:extLst>
          </p:cNvPr>
          <p:cNvPicPr>
            <a:picLocks noChangeAspect="1"/>
          </p:cNvPicPr>
          <p:nvPr/>
        </p:nvPicPr>
        <p:blipFill>
          <a:blip r:embed="rId10">
            <a:alphaModFix amt="20000"/>
          </a:blip>
          <a:stretch>
            <a:fillRect/>
          </a:stretch>
        </p:blipFill>
        <p:spPr>
          <a:xfrm>
            <a:off x="1095720" y="4285436"/>
            <a:ext cx="1707516" cy="1708305"/>
          </a:xfrm>
          <a:prstGeom prst="rect">
            <a:avLst/>
          </a:prstGeom>
        </p:spPr>
      </p:pic>
      <p:grpSp>
        <p:nvGrpSpPr>
          <p:cNvPr id="34" name="Group 33">
            <a:extLst>
              <a:ext uri="{FF2B5EF4-FFF2-40B4-BE49-F238E27FC236}">
                <a16:creationId xmlns:a16="http://schemas.microsoft.com/office/drawing/2014/main" id="{6474261F-A2C5-B56B-838F-E1099A5B7498}"/>
              </a:ext>
            </a:extLst>
          </p:cNvPr>
          <p:cNvGrpSpPr/>
          <p:nvPr/>
        </p:nvGrpSpPr>
        <p:grpSpPr>
          <a:xfrm>
            <a:off x="1107944" y="4274006"/>
            <a:ext cx="1706722" cy="1706722"/>
            <a:chOff x="2412668" y="4212114"/>
            <a:chExt cx="1706722" cy="1706722"/>
          </a:xfrm>
        </p:grpSpPr>
        <p:cxnSp>
          <p:nvCxnSpPr>
            <p:cNvPr id="35" name="Straight Connector 34">
              <a:extLst>
                <a:ext uri="{FF2B5EF4-FFF2-40B4-BE49-F238E27FC236}">
                  <a16:creationId xmlns:a16="http://schemas.microsoft.com/office/drawing/2014/main" id="{04733AF0-7277-4A1A-8B96-C05A3BF53005}"/>
                </a:ext>
              </a:extLst>
            </p:cNvPr>
            <p:cNvCxnSpPr/>
            <p:nvPr/>
          </p:nvCxnSpPr>
          <p:spPr>
            <a:xfrm>
              <a:off x="2699475" y="421211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BA8E69B-7138-0658-775F-1948AE55B1A8}"/>
                </a:ext>
              </a:extLst>
            </p:cNvPr>
            <p:cNvCxnSpPr/>
            <p:nvPr/>
          </p:nvCxnSpPr>
          <p:spPr>
            <a:xfrm>
              <a:off x="2982473" y="421211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86F67B3-27FC-223F-78EA-793F7C822D3A}"/>
                </a:ext>
              </a:extLst>
            </p:cNvPr>
            <p:cNvCxnSpPr/>
            <p:nvPr/>
          </p:nvCxnSpPr>
          <p:spPr>
            <a:xfrm>
              <a:off x="3548469" y="421211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8441DC6-5363-B489-AD06-9E096669B863}"/>
                </a:ext>
              </a:extLst>
            </p:cNvPr>
            <p:cNvCxnSpPr/>
            <p:nvPr/>
          </p:nvCxnSpPr>
          <p:spPr>
            <a:xfrm>
              <a:off x="3831467" y="422354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D8E62E4-0036-AE3B-95B4-1DBC953BDAA1}"/>
                </a:ext>
              </a:extLst>
            </p:cNvPr>
            <p:cNvCxnSpPr/>
            <p:nvPr/>
          </p:nvCxnSpPr>
          <p:spPr>
            <a:xfrm>
              <a:off x="4114467" y="422354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0AB5315-62A0-E820-8F6A-DB84C5721318}"/>
                </a:ext>
              </a:extLst>
            </p:cNvPr>
            <p:cNvCxnSpPr/>
            <p:nvPr/>
          </p:nvCxnSpPr>
          <p:spPr>
            <a:xfrm>
              <a:off x="2416477" y="421211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5A179DE-EF12-9650-3734-56CDB72EAF1E}"/>
                </a:ext>
              </a:extLst>
            </p:cNvPr>
            <p:cNvCxnSpPr/>
            <p:nvPr/>
          </p:nvCxnSpPr>
          <p:spPr>
            <a:xfrm rot="5400000">
              <a:off x="3271744" y="3651276"/>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1E8F8B0-A11B-8066-2D4F-71CA9C58B962}"/>
                </a:ext>
              </a:extLst>
            </p:cNvPr>
            <p:cNvCxnSpPr/>
            <p:nvPr/>
          </p:nvCxnSpPr>
          <p:spPr>
            <a:xfrm rot="5400000">
              <a:off x="3271744" y="3934274"/>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DCFA0DD-107F-E950-5803-7E6BDC4FF41A}"/>
                </a:ext>
              </a:extLst>
            </p:cNvPr>
            <p:cNvCxnSpPr/>
            <p:nvPr/>
          </p:nvCxnSpPr>
          <p:spPr>
            <a:xfrm rot="5400000">
              <a:off x="3271744" y="4500270"/>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AE1AD724-8127-F8CA-524A-DA03163FF182}"/>
                </a:ext>
              </a:extLst>
            </p:cNvPr>
            <p:cNvCxnSpPr/>
            <p:nvPr/>
          </p:nvCxnSpPr>
          <p:spPr>
            <a:xfrm rot="5400000">
              <a:off x="3260314" y="4783268"/>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8AB313B-BEAD-06E4-6A73-29C1DBB29571}"/>
                </a:ext>
              </a:extLst>
            </p:cNvPr>
            <p:cNvCxnSpPr/>
            <p:nvPr/>
          </p:nvCxnSpPr>
          <p:spPr>
            <a:xfrm rot="5400000">
              <a:off x="3260314" y="5066268"/>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D975100-FBF2-7379-C141-2B8D880B5B49}"/>
                </a:ext>
              </a:extLst>
            </p:cNvPr>
            <p:cNvCxnSpPr/>
            <p:nvPr/>
          </p:nvCxnSpPr>
          <p:spPr>
            <a:xfrm rot="5400000">
              <a:off x="3271743" y="3368279"/>
              <a:ext cx="0" cy="1695292"/>
            </a:xfrm>
            <a:prstGeom prst="line">
              <a:avLst/>
            </a:prstGeom>
            <a:ln w="9525"/>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a14="http://schemas.microsoft.com/office/drawing/2010/main" Requires="a14">
          <p:sp>
            <p:nvSpPr>
              <p:cNvPr id="47" name="Title 1">
                <a:extLst>
                  <a:ext uri="{FF2B5EF4-FFF2-40B4-BE49-F238E27FC236}">
                    <a16:creationId xmlns:a16="http://schemas.microsoft.com/office/drawing/2014/main" id="{E0547ACB-30D3-E51F-C5D4-BC06EDBEAE3B}"/>
                  </a:ext>
                </a:extLst>
              </p:cNvPr>
              <p:cNvSpPr txBox="1">
                <a:spLocks/>
              </p:cNvSpPr>
              <p:nvPr/>
            </p:nvSpPr>
            <p:spPr>
              <a:xfrm>
                <a:off x="3248504" y="4738534"/>
                <a:ext cx="2595881" cy="100713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3"/>
                                    <m:mcJc m:val="center"/>
                                  </m:mcPr>
                                </m:mc>
                              </m:mcs>
                              <m:ctrlPr>
                                <a:rPr lang="en-US" sz="2400" b="1" i="1" smtClean="0">
                                  <a:latin typeface="Cambria Math" panose="02040503050406030204" pitchFamily="18" charset="0"/>
                                </a:rPr>
                              </m:ctrlPr>
                            </m:mPr>
                            <m:mr>
                              <m:e>
                                <m:sSub>
                                  <m:sSubPr>
                                    <m:ctrlPr>
                                      <a:rPr lang="en-US" sz="2400" b="1" i="1">
                                        <a:latin typeface="Cambria Math" panose="02040503050406030204" pitchFamily="18" charset="0"/>
                                      </a:rPr>
                                    </m:ctrlPr>
                                  </m:sSubPr>
                                  <m:e>
                                    <m:r>
                                      <m:rPr>
                                        <m:brk m:alnAt="7"/>
                                      </m:rPr>
                                      <a:rPr lang="en-US" sz="2400" b="1" i="1" smtClean="0">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𝟏𝟏</m:t>
                                    </m:r>
                                  </m:sub>
                                </m:sSub>
                              </m:e>
                              <m:e>
                                <m:r>
                                  <a:rPr lang="en-US" sz="2400" b="1" i="1" smtClean="0">
                                    <a:latin typeface="Cambria Math" panose="02040503050406030204" pitchFamily="18" charset="0"/>
                                  </a:rPr>
                                  <m:t>⋯</m:t>
                                </m:r>
                              </m:e>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𝟏</m:t>
                                    </m:r>
                                    <m:r>
                                      <a:rPr lang="en-US" sz="2400" b="1" i="1">
                                        <a:latin typeface="Cambria Math" panose="02040503050406030204" pitchFamily="18" charset="0"/>
                                      </a:rPr>
                                      <m:t>𝒏</m:t>
                                    </m:r>
                                  </m:sub>
                                </m:sSub>
                              </m:e>
                            </m:mr>
                            <m:mr>
                              <m:e>
                                <m:r>
                                  <a:rPr lang="en-US" sz="2400" b="1" i="1" smtClean="0">
                                    <a:latin typeface="Cambria Math" panose="02040503050406030204" pitchFamily="18" charset="0"/>
                                  </a:rPr>
                                  <m:t>⋮</m:t>
                                </m:r>
                              </m:e>
                              <m:e>
                                <m:r>
                                  <a:rPr lang="en-US" sz="2400" b="1" i="1" smtClean="0">
                                    <a:latin typeface="Cambria Math" panose="02040503050406030204" pitchFamily="18" charset="0"/>
                                  </a:rPr>
                                  <m:t>⋱</m:t>
                                </m:r>
                              </m:e>
                              <m:e>
                                <m:r>
                                  <a:rPr lang="en-US" sz="2400" b="1" i="1" smtClean="0">
                                    <a:latin typeface="Cambria Math" panose="02040503050406030204" pitchFamily="18" charset="0"/>
                                  </a:rPr>
                                  <m:t>⋮</m:t>
                                </m:r>
                              </m:e>
                            </m:mr>
                            <m:mr>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𝒎</m:t>
                                    </m:r>
                                    <m:r>
                                      <a:rPr lang="en-US" sz="2400" b="1" i="1">
                                        <a:latin typeface="Cambria Math" panose="02040503050406030204" pitchFamily="18" charset="0"/>
                                      </a:rPr>
                                      <m:t>𝟏</m:t>
                                    </m:r>
                                  </m:sub>
                                </m:sSub>
                              </m:e>
                              <m:e>
                                <m:r>
                                  <a:rPr lang="en-US" sz="2400" b="1" i="1" smtClean="0">
                                    <a:latin typeface="Cambria Math" panose="02040503050406030204" pitchFamily="18" charset="0"/>
                                  </a:rPr>
                                  <m:t>⋯</m:t>
                                </m:r>
                              </m:e>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𝒎𝒏</m:t>
                                    </m:r>
                                  </m:sub>
                                </m:sSub>
                              </m:e>
                            </m:mr>
                          </m:m>
                        </m:e>
                      </m:d>
                    </m:oMath>
                  </m:oMathPara>
                </a14:m>
                <a:endParaRPr lang="en-US" sz="2400" b="1">
                  <a:latin typeface="Outfit" pitchFamily="2" charset="0"/>
                </a:endParaRPr>
              </a:p>
            </p:txBody>
          </p:sp>
        </mc:Choice>
        <mc:Fallback>
          <p:sp>
            <p:nvSpPr>
              <p:cNvPr id="47" name="Title 1">
                <a:extLst>
                  <a:ext uri="{FF2B5EF4-FFF2-40B4-BE49-F238E27FC236}">
                    <a16:creationId xmlns:a16="http://schemas.microsoft.com/office/drawing/2014/main" id="{E0547ACB-30D3-E51F-C5D4-BC06EDBEAE3B}"/>
                  </a:ext>
                </a:extLst>
              </p:cNvPr>
              <p:cNvSpPr txBox="1">
                <a:spLocks noRot="1" noChangeAspect="1" noMove="1" noResize="1" noEditPoints="1" noAdjustHandles="1" noChangeArrowheads="1" noChangeShapeType="1" noTextEdit="1"/>
              </p:cNvSpPr>
              <p:nvPr/>
            </p:nvSpPr>
            <p:spPr>
              <a:xfrm>
                <a:off x="3248504" y="4738534"/>
                <a:ext cx="2595881" cy="1007135"/>
              </a:xfrm>
              <a:prstGeom prst="rect">
                <a:avLst/>
              </a:prstGeom>
              <a:blipFill>
                <a:blip r:embed="rId11"/>
                <a:stretch>
                  <a:fillRect/>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C35E9692-2A90-D094-39A5-C12D8FAB9BC1}"/>
              </a:ext>
            </a:extLst>
          </p:cNvPr>
          <p:cNvGrpSpPr/>
          <p:nvPr/>
        </p:nvGrpSpPr>
        <p:grpSpPr>
          <a:xfrm>
            <a:off x="1110405" y="4275515"/>
            <a:ext cx="1701800" cy="1703704"/>
            <a:chOff x="2420844" y="4212114"/>
            <a:chExt cx="1701800" cy="1703704"/>
          </a:xfrm>
        </p:grpSpPr>
        <p:cxnSp>
          <p:nvCxnSpPr>
            <p:cNvPr id="49" name="Straight Connector 48">
              <a:extLst>
                <a:ext uri="{FF2B5EF4-FFF2-40B4-BE49-F238E27FC236}">
                  <a16:creationId xmlns:a16="http://schemas.microsoft.com/office/drawing/2014/main" id="{556D522A-4633-DAD9-F0ED-460D8C3861B1}"/>
                </a:ext>
              </a:extLst>
            </p:cNvPr>
            <p:cNvCxnSpPr/>
            <p:nvPr/>
          </p:nvCxnSpPr>
          <p:spPr>
            <a:xfrm>
              <a:off x="3265471" y="4212114"/>
              <a:ext cx="0" cy="1695292"/>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C715B7E-682A-2202-243F-DFC0FBAF6A6B}"/>
                </a:ext>
              </a:extLst>
            </p:cNvPr>
            <p:cNvCxnSpPr/>
            <p:nvPr/>
          </p:nvCxnSpPr>
          <p:spPr>
            <a:xfrm rot="5400000">
              <a:off x="3271744" y="4217272"/>
              <a:ext cx="0" cy="1695292"/>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CE525308-BF7C-06FF-391B-7B76FA7B7B25}"/>
                </a:ext>
              </a:extLst>
            </p:cNvPr>
            <p:cNvSpPr/>
            <p:nvPr/>
          </p:nvSpPr>
          <p:spPr>
            <a:xfrm>
              <a:off x="2420844" y="4214018"/>
              <a:ext cx="1701800" cy="1701800"/>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itle 1">
            <a:extLst>
              <a:ext uri="{FF2B5EF4-FFF2-40B4-BE49-F238E27FC236}">
                <a16:creationId xmlns:a16="http://schemas.microsoft.com/office/drawing/2014/main" id="{D554668A-C555-90B3-C75C-37530F99172D}"/>
              </a:ext>
            </a:extLst>
          </p:cNvPr>
          <p:cNvSpPr txBox="1">
            <a:spLocks/>
          </p:cNvSpPr>
          <p:nvPr/>
        </p:nvSpPr>
        <p:spPr>
          <a:xfrm>
            <a:off x="1387864" y="6100120"/>
            <a:ext cx="1123228" cy="2864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a:latin typeface="Outfit" pitchFamily="2" charset="0"/>
              </a:rPr>
              <a:t>RGB(</a:t>
            </a:r>
            <a:r>
              <a:rPr lang="en-US" sz="1400">
                <a:solidFill>
                  <a:srgbClr val="FF0000"/>
                </a:solidFill>
                <a:latin typeface="Outfit" pitchFamily="2" charset="0"/>
              </a:rPr>
              <a:t>R</a:t>
            </a:r>
            <a:r>
              <a:rPr lang="en-US" sz="1400">
                <a:latin typeface="Outfit" pitchFamily="2" charset="0"/>
              </a:rPr>
              <a:t>,</a:t>
            </a:r>
            <a:r>
              <a:rPr lang="en-US" sz="1400">
                <a:solidFill>
                  <a:schemeClr val="accent6"/>
                </a:solidFill>
                <a:latin typeface="Outfit" pitchFamily="2" charset="0"/>
              </a:rPr>
              <a:t>G</a:t>
            </a:r>
            <a:r>
              <a:rPr lang="en-US" sz="1400">
                <a:latin typeface="Outfit" pitchFamily="2" charset="0"/>
              </a:rPr>
              <a:t>,</a:t>
            </a:r>
            <a:r>
              <a:rPr lang="en-US" sz="1400">
                <a:solidFill>
                  <a:srgbClr val="0070C0"/>
                </a:solidFill>
                <a:latin typeface="Outfit" pitchFamily="2" charset="0"/>
              </a:rPr>
              <a:t>B</a:t>
            </a:r>
            <a:r>
              <a:rPr lang="en-US" sz="1400">
                <a:latin typeface="Outfit" pitchFamily="2" charset="0"/>
              </a:rPr>
              <a:t>)</a:t>
            </a:r>
          </a:p>
        </p:txBody>
      </p:sp>
      <p:sp>
        <p:nvSpPr>
          <p:cNvPr id="54" name="Title 1">
            <a:extLst>
              <a:ext uri="{FF2B5EF4-FFF2-40B4-BE49-F238E27FC236}">
                <a16:creationId xmlns:a16="http://schemas.microsoft.com/office/drawing/2014/main" id="{210FA59F-C3B9-0B80-F177-6AD70E81B029}"/>
              </a:ext>
            </a:extLst>
          </p:cNvPr>
          <p:cNvSpPr>
            <a:spLocks noGrp="1"/>
          </p:cNvSpPr>
          <p:nvPr>
            <p:ph type="title"/>
          </p:nvPr>
        </p:nvSpPr>
        <p:spPr>
          <a:xfrm>
            <a:off x="838200" y="365125"/>
            <a:ext cx="10515600" cy="1325563"/>
          </a:xfrm>
        </p:spPr>
        <p:txBody>
          <a:bodyPr/>
          <a:lstStyle/>
          <a:p>
            <a:r>
              <a:rPr lang="en-US" sz="4400" b="1" i="0" u="none" strike="noStrike">
                <a:solidFill>
                  <a:srgbClr val="000000"/>
                </a:solidFill>
                <a:effectLst/>
                <a:latin typeface="Outfit" pitchFamily="2" charset="0"/>
              </a:rPr>
              <a:t>Image Processing</a:t>
            </a:r>
            <a:endParaRPr lang="en-US"/>
          </a:p>
        </p:txBody>
      </p:sp>
    </p:spTree>
    <p:extLst>
      <p:ext uri="{BB962C8B-B14F-4D97-AF65-F5344CB8AC3E}">
        <p14:creationId xmlns:p14="http://schemas.microsoft.com/office/powerpoint/2010/main" val="565789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AF20-982F-ECFA-F29C-B1299F04BE68}"/>
            </a:ext>
          </a:extLst>
        </p:cNvPr>
        <p:cNvGrpSpPr/>
        <p:nvPr/>
      </p:nvGrpSpPr>
      <p:grpSpPr>
        <a:xfrm>
          <a:off x="0" y="0"/>
          <a:ext cx="0" cy="0"/>
          <a:chOff x="0" y="0"/>
          <a:chExt cx="0" cy="0"/>
        </a:xfrm>
      </p:grpSpPr>
      <p:sp>
        <p:nvSpPr>
          <p:cNvPr id="54" name="Title 1">
            <a:extLst>
              <a:ext uri="{FF2B5EF4-FFF2-40B4-BE49-F238E27FC236}">
                <a16:creationId xmlns:a16="http://schemas.microsoft.com/office/drawing/2014/main" id="{82BE6B37-363B-BD23-A7D5-7B6223078B00}"/>
              </a:ext>
            </a:extLst>
          </p:cNvPr>
          <p:cNvSpPr>
            <a:spLocks noGrp="1"/>
          </p:cNvSpPr>
          <p:nvPr>
            <p:ph type="title"/>
          </p:nvPr>
        </p:nvSpPr>
        <p:spPr>
          <a:xfrm>
            <a:off x="838200" y="365125"/>
            <a:ext cx="10515600" cy="1325563"/>
          </a:xfrm>
        </p:spPr>
        <p:txBody>
          <a:bodyPr/>
          <a:lstStyle/>
          <a:p>
            <a:r>
              <a:rPr lang="en-US" sz="4400" b="1">
                <a:latin typeface="Outfit" pitchFamily="2" charset="0"/>
              </a:rPr>
              <a:t>MODEL INPUT</a:t>
            </a:r>
          </a:p>
        </p:txBody>
      </p:sp>
      <p:grpSp>
        <p:nvGrpSpPr>
          <p:cNvPr id="2" name="Group 1">
            <a:extLst>
              <a:ext uri="{FF2B5EF4-FFF2-40B4-BE49-F238E27FC236}">
                <a16:creationId xmlns:a16="http://schemas.microsoft.com/office/drawing/2014/main" id="{02AEE207-F32C-CA4D-068D-8772A9AC56CD}"/>
              </a:ext>
            </a:extLst>
          </p:cNvPr>
          <p:cNvGrpSpPr/>
          <p:nvPr/>
        </p:nvGrpSpPr>
        <p:grpSpPr>
          <a:xfrm rot="10800000" flipH="1">
            <a:off x="3102015" y="2394464"/>
            <a:ext cx="547675" cy="2369157"/>
            <a:chOff x="2831977" y="1651247"/>
            <a:chExt cx="790112" cy="3417902"/>
          </a:xfrm>
          <a:solidFill>
            <a:schemeClr val="bg1"/>
          </a:solidFill>
        </p:grpSpPr>
        <p:sp>
          <p:nvSpPr>
            <p:cNvPr id="3" name="Oval 2">
              <a:extLst>
                <a:ext uri="{FF2B5EF4-FFF2-40B4-BE49-F238E27FC236}">
                  <a16:creationId xmlns:a16="http://schemas.microsoft.com/office/drawing/2014/main" id="{699FC8A1-2EFB-E194-2D1F-73E1BD85978D}"/>
                </a:ext>
              </a:extLst>
            </p:cNvPr>
            <p:cNvSpPr/>
            <p:nvPr/>
          </p:nvSpPr>
          <p:spPr>
            <a:xfrm>
              <a:off x="2831977" y="1651247"/>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7F8DDDE-67B7-AA43-85C9-8EBEA8A5860D}"/>
                </a:ext>
              </a:extLst>
            </p:cNvPr>
            <p:cNvSpPr/>
            <p:nvPr/>
          </p:nvSpPr>
          <p:spPr>
            <a:xfrm>
              <a:off x="2831977" y="2965142"/>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EE72846-9AC5-5533-34F7-E65397CD5068}"/>
                </a:ext>
              </a:extLst>
            </p:cNvPr>
            <p:cNvSpPr/>
            <p:nvPr/>
          </p:nvSpPr>
          <p:spPr>
            <a:xfrm>
              <a:off x="2831977" y="4279037"/>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D410FF21-FAC7-EAC8-EE05-0C416CF6C41F}"/>
              </a:ext>
            </a:extLst>
          </p:cNvPr>
          <p:cNvGrpSpPr/>
          <p:nvPr/>
        </p:nvGrpSpPr>
        <p:grpSpPr>
          <a:xfrm rot="10800000" flipH="1">
            <a:off x="6784849" y="2374524"/>
            <a:ext cx="547675" cy="2369157"/>
            <a:chOff x="7430610" y="1651247"/>
            <a:chExt cx="790112" cy="3417902"/>
          </a:xfrm>
          <a:solidFill>
            <a:schemeClr val="bg1"/>
          </a:solidFill>
        </p:grpSpPr>
        <p:sp>
          <p:nvSpPr>
            <p:cNvPr id="58" name="Oval 57">
              <a:extLst>
                <a:ext uri="{FF2B5EF4-FFF2-40B4-BE49-F238E27FC236}">
                  <a16:creationId xmlns:a16="http://schemas.microsoft.com/office/drawing/2014/main" id="{C90EA8B0-40DF-944B-15A3-B4CDE710137F}"/>
                </a:ext>
              </a:extLst>
            </p:cNvPr>
            <p:cNvSpPr/>
            <p:nvPr/>
          </p:nvSpPr>
          <p:spPr>
            <a:xfrm>
              <a:off x="7430610" y="1651247"/>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B1383FF-B3BF-2039-BE51-EFED91572E93}"/>
                </a:ext>
              </a:extLst>
            </p:cNvPr>
            <p:cNvSpPr/>
            <p:nvPr/>
          </p:nvSpPr>
          <p:spPr>
            <a:xfrm>
              <a:off x="7430610" y="2965142"/>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4E1308A-73F9-C757-1BB3-2277C73DA761}"/>
                </a:ext>
              </a:extLst>
            </p:cNvPr>
            <p:cNvSpPr/>
            <p:nvPr/>
          </p:nvSpPr>
          <p:spPr>
            <a:xfrm>
              <a:off x="7430610" y="4279037"/>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647EA168-AA47-95AF-5467-663B0A52D714}"/>
              </a:ext>
            </a:extLst>
          </p:cNvPr>
          <p:cNvGrpSpPr/>
          <p:nvPr/>
        </p:nvGrpSpPr>
        <p:grpSpPr>
          <a:xfrm rot="10800000" flipH="1">
            <a:off x="4945954" y="1950825"/>
            <a:ext cx="547675" cy="3279898"/>
            <a:chOff x="5015884" y="941034"/>
            <a:chExt cx="790112" cy="4731797"/>
          </a:xfrm>
          <a:solidFill>
            <a:schemeClr val="bg1"/>
          </a:solidFill>
        </p:grpSpPr>
        <p:sp>
          <p:nvSpPr>
            <p:cNvPr id="62" name="Oval 61">
              <a:extLst>
                <a:ext uri="{FF2B5EF4-FFF2-40B4-BE49-F238E27FC236}">
                  <a16:creationId xmlns:a16="http://schemas.microsoft.com/office/drawing/2014/main" id="{E5444DCB-D2B6-6838-5479-CB4629E6F6D0}"/>
                </a:ext>
              </a:extLst>
            </p:cNvPr>
            <p:cNvSpPr/>
            <p:nvPr/>
          </p:nvSpPr>
          <p:spPr>
            <a:xfrm>
              <a:off x="5015884" y="2254929"/>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3A9FF34-D891-7B20-6C1C-63D0FB853C6A}"/>
                </a:ext>
              </a:extLst>
            </p:cNvPr>
            <p:cNvSpPr/>
            <p:nvPr/>
          </p:nvSpPr>
          <p:spPr>
            <a:xfrm>
              <a:off x="5015884" y="3568824"/>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9A58253-45AC-E86F-B4FE-99C9F4A4ACC2}"/>
                </a:ext>
              </a:extLst>
            </p:cNvPr>
            <p:cNvSpPr/>
            <p:nvPr/>
          </p:nvSpPr>
          <p:spPr>
            <a:xfrm>
              <a:off x="5015884" y="4882719"/>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7E0E8D4-E9AB-072B-3DFF-A1910DC7B0E1}"/>
                </a:ext>
              </a:extLst>
            </p:cNvPr>
            <p:cNvSpPr/>
            <p:nvPr/>
          </p:nvSpPr>
          <p:spPr>
            <a:xfrm>
              <a:off x="5015884" y="941034"/>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55307F3C-A240-7C51-2BD0-905C29B80C34}"/>
              </a:ext>
            </a:extLst>
          </p:cNvPr>
          <p:cNvGrpSpPr/>
          <p:nvPr/>
        </p:nvGrpSpPr>
        <p:grpSpPr>
          <a:xfrm rot="10800000" flipH="1">
            <a:off x="8874133" y="2998996"/>
            <a:ext cx="547675" cy="1458416"/>
            <a:chOff x="9450280" y="2254929"/>
            <a:chExt cx="790112" cy="2104007"/>
          </a:xfrm>
          <a:solidFill>
            <a:schemeClr val="bg1"/>
          </a:solidFill>
        </p:grpSpPr>
        <p:sp>
          <p:nvSpPr>
            <p:cNvPr id="67" name="Oval 66">
              <a:extLst>
                <a:ext uri="{FF2B5EF4-FFF2-40B4-BE49-F238E27FC236}">
                  <a16:creationId xmlns:a16="http://schemas.microsoft.com/office/drawing/2014/main" id="{6D710653-D2A6-91F0-2E1B-363B5C34E048}"/>
                </a:ext>
              </a:extLst>
            </p:cNvPr>
            <p:cNvSpPr/>
            <p:nvPr/>
          </p:nvSpPr>
          <p:spPr>
            <a:xfrm>
              <a:off x="9450280" y="2254929"/>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B27C62C-5EA7-4168-3E5D-A7E6CE3DA3BC}"/>
                </a:ext>
              </a:extLst>
            </p:cNvPr>
            <p:cNvSpPr/>
            <p:nvPr/>
          </p:nvSpPr>
          <p:spPr>
            <a:xfrm>
              <a:off x="9450280" y="3568824"/>
              <a:ext cx="790112" cy="790112"/>
            </a:xfrm>
            <a:prstGeom prst="ellipse">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9" name="Straight Connector 68">
            <a:extLst>
              <a:ext uri="{FF2B5EF4-FFF2-40B4-BE49-F238E27FC236}">
                <a16:creationId xmlns:a16="http://schemas.microsoft.com/office/drawing/2014/main" id="{0546D9D9-D9E5-D37B-AD35-C190306A55D2}"/>
              </a:ext>
            </a:extLst>
          </p:cNvPr>
          <p:cNvCxnSpPr>
            <a:cxnSpLocks/>
          </p:cNvCxnSpPr>
          <p:nvPr/>
        </p:nvCxnSpPr>
        <p:spPr>
          <a:xfrm>
            <a:off x="3649690" y="4489784"/>
            <a:ext cx="1296264" cy="467101"/>
          </a:xfrm>
          <a:prstGeom prst="line">
            <a:avLst/>
          </a:prstGeom>
          <a:ln w="28575"/>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4E83C988-B8B4-D729-9F26-F5A7EC1EA565}"/>
              </a:ext>
            </a:extLst>
          </p:cNvPr>
          <p:cNvCxnSpPr>
            <a:cxnSpLocks/>
          </p:cNvCxnSpPr>
          <p:nvPr/>
        </p:nvCxnSpPr>
        <p:spPr>
          <a:xfrm flipV="1">
            <a:off x="3649690" y="4046144"/>
            <a:ext cx="1296264" cy="443640"/>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53399427-9EA8-C4C5-77DF-D3F86FF2A518}"/>
              </a:ext>
            </a:extLst>
          </p:cNvPr>
          <p:cNvCxnSpPr>
            <a:cxnSpLocks/>
          </p:cNvCxnSpPr>
          <p:nvPr/>
        </p:nvCxnSpPr>
        <p:spPr>
          <a:xfrm flipV="1">
            <a:off x="3649690" y="3135404"/>
            <a:ext cx="1296264" cy="1354380"/>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CB3C587-7985-F214-DA5A-779EA3F197BA}"/>
              </a:ext>
            </a:extLst>
          </p:cNvPr>
          <p:cNvCxnSpPr>
            <a:cxnSpLocks/>
          </p:cNvCxnSpPr>
          <p:nvPr/>
        </p:nvCxnSpPr>
        <p:spPr>
          <a:xfrm flipV="1">
            <a:off x="3649690" y="2224663"/>
            <a:ext cx="1296264" cy="2265121"/>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61ABD00F-A8F5-1032-4BB8-AE75A2530EFC}"/>
              </a:ext>
            </a:extLst>
          </p:cNvPr>
          <p:cNvCxnSpPr>
            <a:cxnSpLocks/>
          </p:cNvCxnSpPr>
          <p:nvPr/>
        </p:nvCxnSpPr>
        <p:spPr>
          <a:xfrm>
            <a:off x="3649690" y="3579044"/>
            <a:ext cx="1296264" cy="1377841"/>
          </a:xfrm>
          <a:prstGeom prst="line">
            <a:avLst/>
          </a:prstGeom>
          <a:ln w="28575"/>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AD721263-7CB4-EAD1-6D32-F3206184BE6B}"/>
              </a:ext>
            </a:extLst>
          </p:cNvPr>
          <p:cNvCxnSpPr>
            <a:cxnSpLocks/>
          </p:cNvCxnSpPr>
          <p:nvPr/>
        </p:nvCxnSpPr>
        <p:spPr>
          <a:xfrm>
            <a:off x="3649690" y="3579044"/>
            <a:ext cx="1296264" cy="467100"/>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C55FEE96-4074-C8AD-70E0-40358B35723E}"/>
              </a:ext>
            </a:extLst>
          </p:cNvPr>
          <p:cNvCxnSpPr>
            <a:cxnSpLocks/>
          </p:cNvCxnSpPr>
          <p:nvPr/>
        </p:nvCxnSpPr>
        <p:spPr>
          <a:xfrm flipV="1">
            <a:off x="3649690" y="3135404"/>
            <a:ext cx="1296264" cy="443640"/>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7C19FD8B-5942-48BB-BDDA-D5F5C44FCDF0}"/>
              </a:ext>
            </a:extLst>
          </p:cNvPr>
          <p:cNvCxnSpPr>
            <a:cxnSpLocks/>
          </p:cNvCxnSpPr>
          <p:nvPr/>
        </p:nvCxnSpPr>
        <p:spPr>
          <a:xfrm flipV="1">
            <a:off x="3649690" y="2224663"/>
            <a:ext cx="1296264" cy="135438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80C1898A-BC9A-5F7D-1FDF-C06A86A30057}"/>
              </a:ext>
            </a:extLst>
          </p:cNvPr>
          <p:cNvCxnSpPr>
            <a:cxnSpLocks/>
          </p:cNvCxnSpPr>
          <p:nvPr/>
        </p:nvCxnSpPr>
        <p:spPr>
          <a:xfrm flipV="1">
            <a:off x="3649690" y="2224663"/>
            <a:ext cx="1296264" cy="443640"/>
          </a:xfrm>
          <a:prstGeom prst="line">
            <a:avLst/>
          </a:prstGeom>
          <a:ln w="28575"/>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6910F894-3B90-F88F-FFF8-A1B68E086867}"/>
              </a:ext>
            </a:extLst>
          </p:cNvPr>
          <p:cNvCxnSpPr>
            <a:cxnSpLocks/>
          </p:cNvCxnSpPr>
          <p:nvPr/>
        </p:nvCxnSpPr>
        <p:spPr>
          <a:xfrm>
            <a:off x="3649690" y="2668303"/>
            <a:ext cx="1296264" cy="467101"/>
          </a:xfrm>
          <a:prstGeom prst="line">
            <a:avLst/>
          </a:prstGeom>
          <a:ln w="28575"/>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937212E9-0E53-B355-A757-7A7DA72E375D}"/>
              </a:ext>
            </a:extLst>
          </p:cNvPr>
          <p:cNvCxnSpPr>
            <a:cxnSpLocks/>
          </p:cNvCxnSpPr>
          <p:nvPr/>
        </p:nvCxnSpPr>
        <p:spPr>
          <a:xfrm>
            <a:off x="3649690" y="2668303"/>
            <a:ext cx="1296264" cy="1377841"/>
          </a:xfrm>
          <a:prstGeom prst="line">
            <a:avLst/>
          </a:prstGeom>
          <a:ln w="28575"/>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980ABA26-DD18-030F-956F-606FC83B494D}"/>
              </a:ext>
            </a:extLst>
          </p:cNvPr>
          <p:cNvCxnSpPr>
            <a:cxnSpLocks/>
          </p:cNvCxnSpPr>
          <p:nvPr/>
        </p:nvCxnSpPr>
        <p:spPr>
          <a:xfrm>
            <a:off x="3649690" y="2668303"/>
            <a:ext cx="1296264" cy="2288582"/>
          </a:xfrm>
          <a:prstGeom prst="line">
            <a:avLst/>
          </a:prstGeom>
          <a:ln w="28575"/>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847AF458-4D68-D42F-111C-727DB43D2692}"/>
              </a:ext>
            </a:extLst>
          </p:cNvPr>
          <p:cNvCxnSpPr>
            <a:cxnSpLocks/>
          </p:cNvCxnSpPr>
          <p:nvPr/>
        </p:nvCxnSpPr>
        <p:spPr>
          <a:xfrm flipV="1">
            <a:off x="5493629" y="4469844"/>
            <a:ext cx="1291220" cy="487041"/>
          </a:xfrm>
          <a:prstGeom prst="line">
            <a:avLst/>
          </a:prstGeom>
          <a:ln w="28575"/>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D26648D7-CFEB-CDC9-7733-60BD9A7F37DF}"/>
              </a:ext>
            </a:extLst>
          </p:cNvPr>
          <p:cNvCxnSpPr>
            <a:cxnSpLocks/>
          </p:cNvCxnSpPr>
          <p:nvPr/>
        </p:nvCxnSpPr>
        <p:spPr>
          <a:xfrm flipV="1">
            <a:off x="5493629" y="3559104"/>
            <a:ext cx="1291220" cy="1397781"/>
          </a:xfrm>
          <a:prstGeom prst="line">
            <a:avLst/>
          </a:prstGeom>
          <a:ln w="28575"/>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14698A03-ECCF-B10B-5FD8-66C78EB3E812}"/>
              </a:ext>
            </a:extLst>
          </p:cNvPr>
          <p:cNvCxnSpPr>
            <a:cxnSpLocks/>
          </p:cNvCxnSpPr>
          <p:nvPr/>
        </p:nvCxnSpPr>
        <p:spPr>
          <a:xfrm flipV="1">
            <a:off x="5493629" y="2648363"/>
            <a:ext cx="1291220" cy="2308522"/>
          </a:xfrm>
          <a:prstGeom prst="line">
            <a:avLst/>
          </a:prstGeom>
          <a:ln w="28575"/>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643D2EA0-84C9-8680-8062-6C3D62C4485D}"/>
              </a:ext>
            </a:extLst>
          </p:cNvPr>
          <p:cNvCxnSpPr>
            <a:cxnSpLocks/>
          </p:cNvCxnSpPr>
          <p:nvPr/>
        </p:nvCxnSpPr>
        <p:spPr>
          <a:xfrm>
            <a:off x="5493629" y="4046144"/>
            <a:ext cx="1291220" cy="423700"/>
          </a:xfrm>
          <a:prstGeom prst="line">
            <a:avLst/>
          </a:prstGeom>
          <a:ln w="28575"/>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5ABDF2E-6A56-1345-4179-AE71EDA359E2}"/>
              </a:ext>
            </a:extLst>
          </p:cNvPr>
          <p:cNvCxnSpPr>
            <a:cxnSpLocks/>
          </p:cNvCxnSpPr>
          <p:nvPr/>
        </p:nvCxnSpPr>
        <p:spPr>
          <a:xfrm flipV="1">
            <a:off x="5493629" y="3559104"/>
            <a:ext cx="1291220" cy="487040"/>
          </a:xfrm>
          <a:prstGeom prst="line">
            <a:avLst/>
          </a:prstGeom>
          <a:ln w="28575"/>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10232844-B6D8-41E0-32A4-1A2D8E68278E}"/>
              </a:ext>
            </a:extLst>
          </p:cNvPr>
          <p:cNvCxnSpPr>
            <a:cxnSpLocks/>
          </p:cNvCxnSpPr>
          <p:nvPr/>
        </p:nvCxnSpPr>
        <p:spPr>
          <a:xfrm flipV="1">
            <a:off x="5493629" y="2648363"/>
            <a:ext cx="1291220" cy="1397781"/>
          </a:xfrm>
          <a:prstGeom prst="line">
            <a:avLst/>
          </a:prstGeom>
          <a:ln w="28575"/>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7BD4901D-922F-7030-A4E3-D89F8CC02163}"/>
              </a:ext>
            </a:extLst>
          </p:cNvPr>
          <p:cNvCxnSpPr>
            <a:cxnSpLocks/>
          </p:cNvCxnSpPr>
          <p:nvPr/>
        </p:nvCxnSpPr>
        <p:spPr>
          <a:xfrm>
            <a:off x="5493629" y="3135404"/>
            <a:ext cx="1291220" cy="1334440"/>
          </a:xfrm>
          <a:prstGeom prst="line">
            <a:avLst/>
          </a:prstGeom>
          <a:ln w="28575"/>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7CFA66E8-FD1C-59D4-F7C9-7E79EE749528}"/>
              </a:ext>
            </a:extLst>
          </p:cNvPr>
          <p:cNvCxnSpPr>
            <a:cxnSpLocks/>
          </p:cNvCxnSpPr>
          <p:nvPr/>
        </p:nvCxnSpPr>
        <p:spPr>
          <a:xfrm>
            <a:off x="5493629" y="3135404"/>
            <a:ext cx="1291220" cy="423700"/>
          </a:xfrm>
          <a:prstGeom prst="line">
            <a:avLst/>
          </a:prstGeom>
          <a:ln w="28575"/>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B140C897-9382-8B58-6C44-946F82F208CC}"/>
              </a:ext>
            </a:extLst>
          </p:cNvPr>
          <p:cNvCxnSpPr>
            <a:cxnSpLocks/>
          </p:cNvCxnSpPr>
          <p:nvPr/>
        </p:nvCxnSpPr>
        <p:spPr>
          <a:xfrm flipV="1">
            <a:off x="5493629" y="2648363"/>
            <a:ext cx="1291220" cy="487041"/>
          </a:xfrm>
          <a:prstGeom prst="line">
            <a:avLst/>
          </a:prstGeom>
          <a:ln w="28575"/>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07C1F83E-CF5D-F6C8-0042-37B1C7A4962C}"/>
              </a:ext>
            </a:extLst>
          </p:cNvPr>
          <p:cNvCxnSpPr>
            <a:cxnSpLocks/>
          </p:cNvCxnSpPr>
          <p:nvPr/>
        </p:nvCxnSpPr>
        <p:spPr>
          <a:xfrm>
            <a:off x="5493629" y="2224663"/>
            <a:ext cx="1291220" cy="423700"/>
          </a:xfrm>
          <a:prstGeom prst="line">
            <a:avLst/>
          </a:prstGeom>
          <a:ln w="28575"/>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5F907C74-C611-172F-6A4E-EC3A99193BA0}"/>
              </a:ext>
            </a:extLst>
          </p:cNvPr>
          <p:cNvCxnSpPr>
            <a:cxnSpLocks/>
          </p:cNvCxnSpPr>
          <p:nvPr/>
        </p:nvCxnSpPr>
        <p:spPr>
          <a:xfrm>
            <a:off x="5493629" y="2224663"/>
            <a:ext cx="1291220" cy="1334441"/>
          </a:xfrm>
          <a:prstGeom prst="line">
            <a:avLst/>
          </a:prstGeom>
          <a:ln w="28575"/>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C9B1224D-816E-F646-926A-E55FF8F809BD}"/>
              </a:ext>
            </a:extLst>
          </p:cNvPr>
          <p:cNvCxnSpPr>
            <a:cxnSpLocks/>
          </p:cNvCxnSpPr>
          <p:nvPr/>
        </p:nvCxnSpPr>
        <p:spPr>
          <a:xfrm>
            <a:off x="5493629" y="2224663"/>
            <a:ext cx="1291220" cy="2245181"/>
          </a:xfrm>
          <a:prstGeom prst="line">
            <a:avLst/>
          </a:prstGeom>
          <a:ln w="28575"/>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E4A53162-1248-4913-2F1A-3A1C5DE231D9}"/>
              </a:ext>
            </a:extLst>
          </p:cNvPr>
          <p:cNvCxnSpPr>
            <a:cxnSpLocks/>
          </p:cNvCxnSpPr>
          <p:nvPr/>
        </p:nvCxnSpPr>
        <p:spPr>
          <a:xfrm flipV="1">
            <a:off x="7332524" y="3272833"/>
            <a:ext cx="1541609" cy="1197011"/>
          </a:xfrm>
          <a:prstGeom prst="line">
            <a:avLst/>
          </a:prstGeom>
          <a:ln w="28575"/>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CE954079-D127-2F22-EBF8-0F7DF65D297F}"/>
              </a:ext>
            </a:extLst>
          </p:cNvPr>
          <p:cNvCxnSpPr>
            <a:cxnSpLocks/>
          </p:cNvCxnSpPr>
          <p:nvPr/>
        </p:nvCxnSpPr>
        <p:spPr>
          <a:xfrm flipV="1">
            <a:off x="7332524" y="4183574"/>
            <a:ext cx="1541609" cy="286270"/>
          </a:xfrm>
          <a:prstGeom prst="line">
            <a:avLst/>
          </a:prstGeom>
          <a:ln w="28575"/>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C3DAEF64-7AF7-3559-F7A8-67245BA0F196}"/>
              </a:ext>
            </a:extLst>
          </p:cNvPr>
          <p:cNvCxnSpPr>
            <a:cxnSpLocks/>
          </p:cNvCxnSpPr>
          <p:nvPr/>
        </p:nvCxnSpPr>
        <p:spPr>
          <a:xfrm>
            <a:off x="7332524" y="3559104"/>
            <a:ext cx="1541609" cy="624470"/>
          </a:xfrm>
          <a:prstGeom prst="line">
            <a:avLst/>
          </a:prstGeom>
          <a:ln w="28575"/>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461BD764-6AB6-1269-3E45-719E33E951A3}"/>
              </a:ext>
            </a:extLst>
          </p:cNvPr>
          <p:cNvCxnSpPr>
            <a:cxnSpLocks/>
          </p:cNvCxnSpPr>
          <p:nvPr/>
        </p:nvCxnSpPr>
        <p:spPr>
          <a:xfrm flipV="1">
            <a:off x="7332524" y="3272833"/>
            <a:ext cx="1541609" cy="286271"/>
          </a:xfrm>
          <a:prstGeom prst="line">
            <a:avLst/>
          </a:prstGeom>
          <a:ln w="28575"/>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70274993-43B8-3F4F-6F39-E9AD17A44483}"/>
              </a:ext>
            </a:extLst>
          </p:cNvPr>
          <p:cNvCxnSpPr>
            <a:cxnSpLocks/>
          </p:cNvCxnSpPr>
          <p:nvPr/>
        </p:nvCxnSpPr>
        <p:spPr>
          <a:xfrm>
            <a:off x="7332524" y="2648363"/>
            <a:ext cx="1541609" cy="624470"/>
          </a:xfrm>
          <a:prstGeom prst="line">
            <a:avLst/>
          </a:prstGeom>
          <a:ln w="28575"/>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2695381C-F05A-EDC2-9953-041CE10C01F0}"/>
              </a:ext>
            </a:extLst>
          </p:cNvPr>
          <p:cNvCxnSpPr>
            <a:cxnSpLocks/>
          </p:cNvCxnSpPr>
          <p:nvPr/>
        </p:nvCxnSpPr>
        <p:spPr>
          <a:xfrm>
            <a:off x="7332524" y="2648363"/>
            <a:ext cx="1541609" cy="1535211"/>
          </a:xfrm>
          <a:prstGeom prst="line">
            <a:avLst/>
          </a:prstGeom>
          <a:ln w="28575"/>
        </p:spPr>
        <p:style>
          <a:lnRef idx="1">
            <a:schemeClr val="dk1"/>
          </a:lnRef>
          <a:fillRef idx="0">
            <a:schemeClr val="dk1"/>
          </a:fillRef>
          <a:effectRef idx="0">
            <a:schemeClr val="dk1"/>
          </a:effectRef>
          <a:fontRef idx="minor">
            <a:schemeClr val="tx1"/>
          </a:fontRef>
        </p:style>
      </p:cxnSp>
      <p:sp>
        <p:nvSpPr>
          <p:cNvPr id="99" name="Smiley Face 98">
            <a:extLst>
              <a:ext uri="{FF2B5EF4-FFF2-40B4-BE49-F238E27FC236}">
                <a16:creationId xmlns:a16="http://schemas.microsoft.com/office/drawing/2014/main" id="{3728A4DA-6D7A-07D0-34B6-E0B11DB42ABD}"/>
              </a:ext>
            </a:extLst>
          </p:cNvPr>
          <p:cNvSpPr/>
          <p:nvPr/>
        </p:nvSpPr>
        <p:spPr>
          <a:xfrm>
            <a:off x="10494832" y="3947865"/>
            <a:ext cx="750745" cy="750745"/>
          </a:xfrm>
          <a:prstGeom prst="smileyFac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Smiley Face 99">
            <a:extLst>
              <a:ext uri="{FF2B5EF4-FFF2-40B4-BE49-F238E27FC236}">
                <a16:creationId xmlns:a16="http://schemas.microsoft.com/office/drawing/2014/main" id="{1E9E0BEB-1BA0-E069-B1DB-9D2B7535B0A4}"/>
              </a:ext>
            </a:extLst>
          </p:cNvPr>
          <p:cNvSpPr/>
          <p:nvPr/>
        </p:nvSpPr>
        <p:spPr>
          <a:xfrm>
            <a:off x="10503211" y="3049647"/>
            <a:ext cx="738524" cy="738524"/>
          </a:xfrm>
          <a:prstGeom prst="smileyFace">
            <a:avLst>
              <a:gd name="adj" fmla="val -465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22E2F04D-80E4-50B6-3F07-70F26AF85CBF}"/>
              </a:ext>
            </a:extLst>
          </p:cNvPr>
          <p:cNvSpPr txBox="1"/>
          <p:nvPr/>
        </p:nvSpPr>
        <p:spPr>
          <a:xfrm>
            <a:off x="10425790" y="4693135"/>
            <a:ext cx="1028684" cy="369332"/>
          </a:xfrm>
          <a:prstGeom prst="rect">
            <a:avLst/>
          </a:prstGeom>
          <a:noFill/>
        </p:spPr>
        <p:txBody>
          <a:bodyPr wrap="square">
            <a:spAutoFit/>
          </a:bodyPr>
          <a:lstStyle/>
          <a:p>
            <a:pPr algn="ctr"/>
            <a:r>
              <a:rPr lang="en-US">
                <a:latin typeface="Outfit" pitchFamily="2" charset="0"/>
              </a:rPr>
              <a:t>Real</a:t>
            </a:r>
            <a:endParaRPr lang="en-US"/>
          </a:p>
        </p:txBody>
      </p:sp>
      <p:sp>
        <p:nvSpPr>
          <p:cNvPr id="102" name="TextBox 101">
            <a:extLst>
              <a:ext uri="{FF2B5EF4-FFF2-40B4-BE49-F238E27FC236}">
                <a16:creationId xmlns:a16="http://schemas.microsoft.com/office/drawing/2014/main" id="{7586B202-481A-61DE-C09F-84BDB1F14D20}"/>
              </a:ext>
            </a:extLst>
          </p:cNvPr>
          <p:cNvSpPr txBox="1"/>
          <p:nvPr/>
        </p:nvSpPr>
        <p:spPr>
          <a:xfrm>
            <a:off x="10258752" y="2701824"/>
            <a:ext cx="1095048" cy="369332"/>
          </a:xfrm>
          <a:prstGeom prst="rect">
            <a:avLst/>
          </a:prstGeom>
          <a:noFill/>
        </p:spPr>
        <p:txBody>
          <a:bodyPr wrap="square">
            <a:spAutoFit/>
          </a:bodyPr>
          <a:lstStyle/>
          <a:p>
            <a:pPr algn="ctr"/>
            <a:r>
              <a:rPr lang="en-US">
                <a:latin typeface="Outfit" pitchFamily="2" charset="0"/>
              </a:rPr>
              <a:t>Fake</a:t>
            </a:r>
            <a:endParaRPr lang="en-US"/>
          </a:p>
        </p:txBody>
      </p:sp>
      <p:sp>
        <p:nvSpPr>
          <p:cNvPr id="103" name="TextBox 102">
            <a:extLst>
              <a:ext uri="{FF2B5EF4-FFF2-40B4-BE49-F238E27FC236}">
                <a16:creationId xmlns:a16="http://schemas.microsoft.com/office/drawing/2014/main" id="{83B89578-F9A8-91C3-4941-22B8413509D1}"/>
              </a:ext>
            </a:extLst>
          </p:cNvPr>
          <p:cNvSpPr txBox="1"/>
          <p:nvPr/>
        </p:nvSpPr>
        <p:spPr>
          <a:xfrm>
            <a:off x="5138782" y="5467401"/>
            <a:ext cx="2780249" cy="584775"/>
          </a:xfrm>
          <a:prstGeom prst="rect">
            <a:avLst/>
          </a:prstGeom>
          <a:noFill/>
        </p:spPr>
        <p:txBody>
          <a:bodyPr wrap="square" rtlCol="0">
            <a:spAutoFit/>
          </a:bodyPr>
          <a:lstStyle/>
          <a:p>
            <a:pPr algn="ctr"/>
            <a:r>
              <a:rPr lang="en-US" sz="1600">
                <a:latin typeface="Outfit" pitchFamily="2" charset="0"/>
              </a:rPr>
              <a:t>Input extracted trained model</a:t>
            </a:r>
          </a:p>
        </p:txBody>
      </p:sp>
      <mc:AlternateContent xmlns:mc="http://schemas.openxmlformats.org/markup-compatibility/2006">
        <mc:Choice xmlns:a14="http://schemas.microsoft.com/office/drawing/2010/main" Requires="a14">
          <p:sp>
            <p:nvSpPr>
              <p:cNvPr id="104" name="Title 1">
                <a:extLst>
                  <a:ext uri="{FF2B5EF4-FFF2-40B4-BE49-F238E27FC236}">
                    <a16:creationId xmlns:a16="http://schemas.microsoft.com/office/drawing/2014/main" id="{B61FB949-B5DB-BCDA-7125-7430C2A0E332}"/>
                  </a:ext>
                </a:extLst>
              </p:cNvPr>
              <p:cNvSpPr txBox="1">
                <a:spLocks/>
              </p:cNvSpPr>
              <p:nvPr/>
            </p:nvSpPr>
            <p:spPr>
              <a:xfrm>
                <a:off x="355888" y="3115175"/>
                <a:ext cx="2595881" cy="100713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d>
                        <m:dPr>
                          <m:begChr m:val="["/>
                          <m:endChr m:val="]"/>
                          <m:ctrlPr>
                            <a:rPr lang="en-US" sz="2400" b="1" i="1" smtClean="0">
                              <a:latin typeface="Cambria Math" panose="02040503050406030204" pitchFamily="18" charset="0"/>
                            </a:rPr>
                          </m:ctrlPr>
                        </m:dPr>
                        <m:e>
                          <m:m>
                            <m:mPr>
                              <m:mcs>
                                <m:mc>
                                  <m:mcPr>
                                    <m:count m:val="3"/>
                                    <m:mcJc m:val="center"/>
                                  </m:mcPr>
                                </m:mc>
                              </m:mcs>
                              <m:ctrlPr>
                                <a:rPr lang="en-US" sz="2400" b="1" i="1" smtClean="0">
                                  <a:latin typeface="Cambria Math" panose="02040503050406030204" pitchFamily="18" charset="0"/>
                                </a:rPr>
                              </m:ctrlPr>
                            </m:mPr>
                            <m:mr>
                              <m:e>
                                <m:sSub>
                                  <m:sSubPr>
                                    <m:ctrlPr>
                                      <a:rPr lang="en-US" sz="2400" b="1" i="1">
                                        <a:latin typeface="Cambria Math" panose="02040503050406030204" pitchFamily="18" charset="0"/>
                                      </a:rPr>
                                    </m:ctrlPr>
                                  </m:sSubPr>
                                  <m:e>
                                    <m:r>
                                      <m:rPr>
                                        <m:brk m:alnAt="7"/>
                                      </m:rPr>
                                      <a:rPr lang="en-US" sz="2400" b="1" i="1" smtClean="0">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𝟏𝟏</m:t>
                                    </m:r>
                                  </m:sub>
                                </m:sSub>
                              </m:e>
                              <m:e>
                                <m:r>
                                  <a:rPr lang="en-US" sz="2400" b="1" i="1" smtClean="0">
                                    <a:latin typeface="Cambria Math" panose="02040503050406030204" pitchFamily="18" charset="0"/>
                                  </a:rPr>
                                  <m:t>⋯</m:t>
                                </m:r>
                              </m:e>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𝟏</m:t>
                                    </m:r>
                                    <m:r>
                                      <a:rPr lang="en-US" sz="2400" b="1" i="1">
                                        <a:latin typeface="Cambria Math" panose="02040503050406030204" pitchFamily="18" charset="0"/>
                                      </a:rPr>
                                      <m:t>𝒏</m:t>
                                    </m:r>
                                  </m:sub>
                                </m:sSub>
                              </m:e>
                            </m:mr>
                            <m:mr>
                              <m:e>
                                <m:r>
                                  <a:rPr lang="en-US" sz="2400" b="1" i="1" smtClean="0">
                                    <a:latin typeface="Cambria Math" panose="02040503050406030204" pitchFamily="18" charset="0"/>
                                  </a:rPr>
                                  <m:t>⋮</m:t>
                                </m:r>
                              </m:e>
                              <m:e>
                                <m:r>
                                  <a:rPr lang="en-US" sz="2400" b="1" i="1" smtClean="0">
                                    <a:latin typeface="Cambria Math" panose="02040503050406030204" pitchFamily="18" charset="0"/>
                                  </a:rPr>
                                  <m:t>⋱</m:t>
                                </m:r>
                              </m:e>
                              <m:e>
                                <m:r>
                                  <a:rPr lang="en-US" sz="2400" b="1" i="1" smtClean="0">
                                    <a:latin typeface="Cambria Math" panose="02040503050406030204" pitchFamily="18" charset="0"/>
                                  </a:rPr>
                                  <m:t>⋮</m:t>
                                </m:r>
                              </m:e>
                            </m:mr>
                            <m:mr>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𝒎</m:t>
                                    </m:r>
                                    <m:r>
                                      <a:rPr lang="en-US" sz="2400" b="1" i="1">
                                        <a:latin typeface="Cambria Math" panose="02040503050406030204" pitchFamily="18" charset="0"/>
                                      </a:rPr>
                                      <m:t>𝟏</m:t>
                                    </m:r>
                                  </m:sub>
                                </m:sSub>
                              </m:e>
                              <m:e>
                                <m:r>
                                  <a:rPr lang="en-US" sz="2400" b="1" i="1" smtClean="0">
                                    <a:latin typeface="Cambria Math" panose="02040503050406030204" pitchFamily="18" charset="0"/>
                                  </a:rPr>
                                  <m:t>⋯</m:t>
                                </m:r>
                              </m:e>
                              <m:e>
                                <m:sSub>
                                  <m:sSubPr>
                                    <m:ctrlPr>
                                      <a:rPr lang="en-US" sz="2400" b="1" i="1">
                                        <a:latin typeface="Cambria Math" panose="02040503050406030204" pitchFamily="18" charset="0"/>
                                      </a:rPr>
                                    </m:ctrlPr>
                                  </m:sSubPr>
                                  <m:e>
                                    <m:r>
                                      <m:rPr>
                                        <m:brk m:alnAt="7"/>
                                      </m:rPr>
                                      <a:rPr lang="en-US" sz="2400" b="1" i="1">
                                        <a:latin typeface="Cambria Math" panose="02040503050406030204" pitchFamily="18" charset="0"/>
                                      </a:rPr>
                                      <m:t>𝑹</m:t>
                                    </m:r>
                                    <m:r>
                                      <a:rPr lang="en-US" sz="2400" b="1" i="1">
                                        <a:latin typeface="Cambria Math" panose="02040503050406030204" pitchFamily="18" charset="0"/>
                                      </a:rPr>
                                      <m:t>𝑮𝑩</m:t>
                                    </m:r>
                                  </m:e>
                                  <m:sub>
                                    <m:r>
                                      <a:rPr lang="en-US" sz="2400" b="1" i="1">
                                        <a:latin typeface="Cambria Math" panose="02040503050406030204" pitchFamily="18" charset="0"/>
                                      </a:rPr>
                                      <m:t>𝒎𝒏</m:t>
                                    </m:r>
                                  </m:sub>
                                </m:sSub>
                              </m:e>
                            </m:mr>
                          </m:m>
                        </m:e>
                      </m:d>
                    </m:oMath>
                  </m:oMathPara>
                </a14:m>
                <a:endParaRPr lang="en-US" sz="2400" b="1">
                  <a:latin typeface="Outfit" pitchFamily="2" charset="0"/>
                </a:endParaRPr>
              </a:p>
            </p:txBody>
          </p:sp>
        </mc:Choice>
        <mc:Fallback>
          <p:sp>
            <p:nvSpPr>
              <p:cNvPr id="104" name="Title 1">
                <a:extLst>
                  <a:ext uri="{FF2B5EF4-FFF2-40B4-BE49-F238E27FC236}">
                    <a16:creationId xmlns:a16="http://schemas.microsoft.com/office/drawing/2014/main" id="{B61FB949-B5DB-BCDA-7125-7430C2A0E332}"/>
                  </a:ext>
                </a:extLst>
              </p:cNvPr>
              <p:cNvSpPr txBox="1">
                <a:spLocks noRot="1" noChangeAspect="1" noMove="1" noResize="1" noEditPoints="1" noAdjustHandles="1" noChangeArrowheads="1" noChangeShapeType="1" noTextEdit="1"/>
              </p:cNvSpPr>
              <p:nvPr/>
            </p:nvSpPr>
            <p:spPr>
              <a:xfrm>
                <a:off x="355888" y="3115175"/>
                <a:ext cx="2595881" cy="100713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38191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BB1D8-A79C-7A2E-B422-75F1036D8AEE}"/>
              </a:ext>
            </a:extLst>
          </p:cNvPr>
          <p:cNvSpPr>
            <a:spLocks noGrp="1"/>
          </p:cNvSpPr>
          <p:nvPr>
            <p:ph type="title"/>
          </p:nvPr>
        </p:nvSpPr>
        <p:spPr/>
        <p:txBody>
          <a:bodyPr/>
          <a:lstStyle/>
          <a:p>
            <a:r>
              <a:rPr lang="en-US" sz="4400" b="1">
                <a:latin typeface="Outfit" pitchFamily="2" charset="0"/>
              </a:rPr>
              <a:t>PRESENT RESULTS</a:t>
            </a:r>
            <a:endParaRPr lang="en-US"/>
          </a:p>
        </p:txBody>
      </p:sp>
      <p:grpSp>
        <p:nvGrpSpPr>
          <p:cNvPr id="4" name="Group 3">
            <a:extLst>
              <a:ext uri="{FF2B5EF4-FFF2-40B4-BE49-F238E27FC236}">
                <a16:creationId xmlns:a16="http://schemas.microsoft.com/office/drawing/2014/main" id="{C80D9D32-8F04-609C-453A-C1A7D1039E73}"/>
              </a:ext>
            </a:extLst>
          </p:cNvPr>
          <p:cNvGrpSpPr/>
          <p:nvPr/>
        </p:nvGrpSpPr>
        <p:grpSpPr>
          <a:xfrm>
            <a:off x="3880846" y="3116628"/>
            <a:ext cx="7722773" cy="2492488"/>
            <a:chOff x="8332874" y="1452616"/>
            <a:chExt cx="4951440" cy="2492488"/>
          </a:xfrm>
        </p:grpSpPr>
        <p:sp>
          <p:nvSpPr>
            <p:cNvPr id="5" name="TextBox 4">
              <a:extLst>
                <a:ext uri="{FF2B5EF4-FFF2-40B4-BE49-F238E27FC236}">
                  <a16:creationId xmlns:a16="http://schemas.microsoft.com/office/drawing/2014/main" id="{54A7A71B-6CBE-7214-3064-54C2F59A9D97}"/>
                </a:ext>
              </a:extLst>
            </p:cNvPr>
            <p:cNvSpPr txBox="1"/>
            <p:nvPr/>
          </p:nvSpPr>
          <p:spPr>
            <a:xfrm>
              <a:off x="8332874" y="3298773"/>
              <a:ext cx="1671320" cy="646331"/>
            </a:xfrm>
            <a:prstGeom prst="rect">
              <a:avLst/>
            </a:prstGeom>
            <a:noFill/>
          </p:spPr>
          <p:txBody>
            <a:bodyPr wrap="square" rtlCol="0">
              <a:spAutoFit/>
            </a:bodyPr>
            <a:lstStyle/>
            <a:p>
              <a:pPr algn="ctr"/>
              <a:r>
                <a:rPr lang="en-US">
                  <a:latin typeface="Outfit" pitchFamily="2" charset="0"/>
                </a:rPr>
                <a:t>REAL /</a:t>
              </a:r>
            </a:p>
            <a:p>
              <a:pPr algn="ctr"/>
              <a:r>
                <a:rPr lang="en-US">
                  <a:latin typeface="Outfit" pitchFamily="2" charset="0"/>
                </a:rPr>
                <a:t>GENERATED</a:t>
              </a:r>
            </a:p>
          </p:txBody>
        </p:sp>
        <p:sp>
          <p:nvSpPr>
            <p:cNvPr id="6" name="TextBox 5">
              <a:extLst>
                <a:ext uri="{FF2B5EF4-FFF2-40B4-BE49-F238E27FC236}">
                  <a16:creationId xmlns:a16="http://schemas.microsoft.com/office/drawing/2014/main" id="{2DFE6639-E081-EE10-09C4-18A225A7ADB3}"/>
                </a:ext>
              </a:extLst>
            </p:cNvPr>
            <p:cNvSpPr txBox="1"/>
            <p:nvPr/>
          </p:nvSpPr>
          <p:spPr>
            <a:xfrm>
              <a:off x="8332874" y="2966953"/>
              <a:ext cx="1671320" cy="369332"/>
            </a:xfrm>
            <a:prstGeom prst="rect">
              <a:avLst/>
            </a:prstGeom>
            <a:noFill/>
          </p:spPr>
          <p:txBody>
            <a:bodyPr wrap="square" rtlCol="0">
              <a:spAutoFit/>
            </a:bodyPr>
            <a:lstStyle/>
            <a:p>
              <a:pPr algn="ctr"/>
              <a:r>
                <a:rPr lang="en-US">
                  <a:latin typeface="Outfit" pitchFamily="2" charset="0"/>
                </a:rPr>
                <a:t>% Confidence </a:t>
              </a:r>
            </a:p>
          </p:txBody>
        </p:sp>
        <p:sp>
          <p:nvSpPr>
            <p:cNvPr id="14" name="TextBox 13">
              <a:extLst>
                <a:ext uri="{FF2B5EF4-FFF2-40B4-BE49-F238E27FC236}">
                  <a16:creationId xmlns:a16="http://schemas.microsoft.com/office/drawing/2014/main" id="{BB69FF75-B8D3-4DC1-5FD7-61E2BDF97152}"/>
                </a:ext>
              </a:extLst>
            </p:cNvPr>
            <p:cNvSpPr txBox="1"/>
            <p:nvPr/>
          </p:nvSpPr>
          <p:spPr>
            <a:xfrm>
              <a:off x="11612994" y="1452616"/>
              <a:ext cx="1671320" cy="369332"/>
            </a:xfrm>
            <a:prstGeom prst="rect">
              <a:avLst/>
            </a:prstGeom>
            <a:noFill/>
          </p:spPr>
          <p:txBody>
            <a:bodyPr wrap="square" rtlCol="0">
              <a:spAutoFit/>
            </a:bodyPr>
            <a:lstStyle/>
            <a:p>
              <a:pPr algn="ctr"/>
              <a:r>
                <a:rPr lang="en-US">
                  <a:latin typeface="Outfit" pitchFamily="2" charset="0"/>
                </a:rPr>
                <a:t>% Confidence </a:t>
              </a:r>
            </a:p>
          </p:txBody>
        </p:sp>
      </p:grpSp>
      <p:sp>
        <p:nvSpPr>
          <p:cNvPr id="7" name="Rectangle: Rounded Corners 6">
            <a:extLst>
              <a:ext uri="{FF2B5EF4-FFF2-40B4-BE49-F238E27FC236}">
                <a16:creationId xmlns:a16="http://schemas.microsoft.com/office/drawing/2014/main" id="{C5E0B30C-57BB-B2C8-E93B-EE00ACB0DA07}"/>
              </a:ext>
            </a:extLst>
          </p:cNvPr>
          <p:cNvSpPr/>
          <p:nvPr/>
        </p:nvSpPr>
        <p:spPr>
          <a:xfrm>
            <a:off x="8408105" y="3485960"/>
            <a:ext cx="470809" cy="1373960"/>
          </a:xfrm>
          <a:prstGeom prst="roundRect">
            <a:avLst>
              <a:gd name="adj" fmla="val 0"/>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7B95BC9-8205-8C70-D085-A6FB341EB78E}"/>
              </a:ext>
            </a:extLst>
          </p:cNvPr>
          <p:cNvSpPr/>
          <p:nvPr/>
        </p:nvSpPr>
        <p:spPr>
          <a:xfrm>
            <a:off x="8408106" y="1793552"/>
            <a:ext cx="470809" cy="3066369"/>
          </a:xfrm>
          <a:prstGeom prst="roundRect">
            <a:avLst>
              <a:gd name="adj" fmla="val 5629"/>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F4CF0C09-D42F-EB7D-8905-8FF43E93B02A}"/>
              </a:ext>
            </a:extLst>
          </p:cNvPr>
          <p:cNvPicPr>
            <a:picLocks noChangeAspect="1"/>
          </p:cNvPicPr>
          <p:nvPr/>
        </p:nvPicPr>
        <p:blipFill>
          <a:blip r:embed="rId3">
            <a:alphaModFix/>
          </a:blip>
          <a:stretch>
            <a:fillRect/>
          </a:stretch>
        </p:blipFill>
        <p:spPr>
          <a:xfrm>
            <a:off x="3880846" y="1781846"/>
            <a:ext cx="2606763" cy="2607968"/>
          </a:xfrm>
          <a:prstGeom prst="rect">
            <a:avLst/>
          </a:prstGeom>
        </p:spPr>
      </p:pic>
      <p:sp>
        <p:nvSpPr>
          <p:cNvPr id="10" name="Smiley Face 9">
            <a:extLst>
              <a:ext uri="{FF2B5EF4-FFF2-40B4-BE49-F238E27FC236}">
                <a16:creationId xmlns:a16="http://schemas.microsoft.com/office/drawing/2014/main" id="{7566AA50-D459-1B8C-2570-02DC83EFB4C0}"/>
              </a:ext>
            </a:extLst>
          </p:cNvPr>
          <p:cNvSpPr/>
          <p:nvPr/>
        </p:nvSpPr>
        <p:spPr>
          <a:xfrm>
            <a:off x="1310320" y="3947865"/>
            <a:ext cx="750745" cy="750745"/>
          </a:xfrm>
          <a:prstGeom prst="smileyFac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4AD6E398-385B-EB80-B28D-5984F08F59BC}"/>
              </a:ext>
            </a:extLst>
          </p:cNvPr>
          <p:cNvSpPr/>
          <p:nvPr/>
        </p:nvSpPr>
        <p:spPr>
          <a:xfrm>
            <a:off x="1318699" y="3049647"/>
            <a:ext cx="738524" cy="738524"/>
          </a:xfrm>
          <a:prstGeom prst="smileyFace">
            <a:avLst>
              <a:gd name="adj" fmla="val -465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BA6FC1-D6C0-2276-1B94-62E18D83FCD1}"/>
              </a:ext>
            </a:extLst>
          </p:cNvPr>
          <p:cNvSpPr txBox="1"/>
          <p:nvPr/>
        </p:nvSpPr>
        <p:spPr>
          <a:xfrm>
            <a:off x="1241278" y="4693135"/>
            <a:ext cx="1028684" cy="369332"/>
          </a:xfrm>
          <a:prstGeom prst="rect">
            <a:avLst/>
          </a:prstGeom>
          <a:noFill/>
        </p:spPr>
        <p:txBody>
          <a:bodyPr wrap="square">
            <a:spAutoFit/>
          </a:bodyPr>
          <a:lstStyle/>
          <a:p>
            <a:pPr algn="ctr"/>
            <a:r>
              <a:rPr lang="en-US">
                <a:latin typeface="Outfit" pitchFamily="2" charset="0"/>
              </a:rPr>
              <a:t>Real</a:t>
            </a:r>
            <a:endParaRPr lang="en-US"/>
          </a:p>
        </p:txBody>
      </p:sp>
      <p:sp>
        <p:nvSpPr>
          <p:cNvPr id="13" name="TextBox 12">
            <a:extLst>
              <a:ext uri="{FF2B5EF4-FFF2-40B4-BE49-F238E27FC236}">
                <a16:creationId xmlns:a16="http://schemas.microsoft.com/office/drawing/2014/main" id="{C70A9AC0-5C82-6B97-2FE0-ABB389BFFBE0}"/>
              </a:ext>
            </a:extLst>
          </p:cNvPr>
          <p:cNvSpPr txBox="1"/>
          <p:nvPr/>
        </p:nvSpPr>
        <p:spPr>
          <a:xfrm>
            <a:off x="1074240" y="2701824"/>
            <a:ext cx="1095048" cy="369332"/>
          </a:xfrm>
          <a:prstGeom prst="rect">
            <a:avLst/>
          </a:prstGeom>
          <a:noFill/>
        </p:spPr>
        <p:txBody>
          <a:bodyPr wrap="square">
            <a:spAutoFit/>
          </a:bodyPr>
          <a:lstStyle/>
          <a:p>
            <a:pPr algn="ctr"/>
            <a:r>
              <a:rPr lang="en-US">
                <a:latin typeface="Outfit" pitchFamily="2" charset="0"/>
              </a:rPr>
              <a:t>Fake</a:t>
            </a:r>
            <a:endParaRPr lang="en-US"/>
          </a:p>
        </p:txBody>
      </p:sp>
    </p:spTree>
    <p:extLst>
      <p:ext uri="{BB962C8B-B14F-4D97-AF65-F5344CB8AC3E}">
        <p14:creationId xmlns:p14="http://schemas.microsoft.com/office/powerpoint/2010/main" val="160826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A1418-9239-8EB1-7855-CEA74B026077}"/>
              </a:ext>
            </a:extLst>
          </p:cNvPr>
          <p:cNvSpPr>
            <a:spLocks noGrp="1"/>
          </p:cNvSpPr>
          <p:nvPr>
            <p:ph type="title"/>
          </p:nvPr>
        </p:nvSpPr>
        <p:spPr/>
        <p:txBody>
          <a:bodyPr/>
          <a:lstStyle/>
          <a:p>
            <a:r>
              <a:rPr lang="en-US" sz="4400" b="1" i="0" u="none" strike="noStrike">
                <a:solidFill>
                  <a:srgbClr val="000000"/>
                </a:solidFill>
                <a:effectLst/>
                <a:latin typeface="Arial" panose="020B0604020202020204" pitchFamily="34" charset="0"/>
              </a:rPr>
              <a:t>Design Requirements</a:t>
            </a:r>
            <a:endParaRPr lang="en-US"/>
          </a:p>
        </p:txBody>
      </p:sp>
      <p:graphicFrame>
        <p:nvGraphicFramePr>
          <p:cNvPr id="5" name="Table 4">
            <a:extLst>
              <a:ext uri="{FF2B5EF4-FFF2-40B4-BE49-F238E27FC236}">
                <a16:creationId xmlns:a16="http://schemas.microsoft.com/office/drawing/2014/main" id="{D462D67D-763F-4C40-40A8-79AF0FB7D5F4}"/>
              </a:ext>
            </a:extLst>
          </p:cNvPr>
          <p:cNvGraphicFramePr>
            <a:graphicFrameLocks noGrp="1"/>
          </p:cNvGraphicFramePr>
          <p:nvPr>
            <p:extLst>
              <p:ext uri="{D42A27DB-BD31-4B8C-83A1-F6EECF244321}">
                <p14:modId xmlns:p14="http://schemas.microsoft.com/office/powerpoint/2010/main" val="4130143540"/>
              </p:ext>
            </p:extLst>
          </p:nvPr>
        </p:nvGraphicFramePr>
        <p:xfrm>
          <a:off x="838200" y="1681487"/>
          <a:ext cx="10515600" cy="4592941"/>
        </p:xfrm>
        <a:graphic>
          <a:graphicData uri="http://schemas.openxmlformats.org/drawingml/2006/table">
            <a:tbl>
              <a:tblPr firstRow="1" bandRow="1">
                <a:tableStyleId>{5C22544A-7EE6-4342-B048-85BDC9FD1C3A}</a:tableStyleId>
              </a:tblPr>
              <a:tblGrid>
                <a:gridCol w="3015330">
                  <a:extLst>
                    <a:ext uri="{9D8B030D-6E8A-4147-A177-3AD203B41FA5}">
                      <a16:colId xmlns:a16="http://schemas.microsoft.com/office/drawing/2014/main" val="148204191"/>
                    </a:ext>
                  </a:extLst>
                </a:gridCol>
                <a:gridCol w="2141176">
                  <a:extLst>
                    <a:ext uri="{9D8B030D-6E8A-4147-A177-3AD203B41FA5}">
                      <a16:colId xmlns:a16="http://schemas.microsoft.com/office/drawing/2014/main" val="532507078"/>
                    </a:ext>
                  </a:extLst>
                </a:gridCol>
                <a:gridCol w="2629180">
                  <a:extLst>
                    <a:ext uri="{9D8B030D-6E8A-4147-A177-3AD203B41FA5}">
                      <a16:colId xmlns:a16="http://schemas.microsoft.com/office/drawing/2014/main" val="1794023521"/>
                    </a:ext>
                  </a:extLst>
                </a:gridCol>
                <a:gridCol w="2729914">
                  <a:extLst>
                    <a:ext uri="{9D8B030D-6E8A-4147-A177-3AD203B41FA5}">
                      <a16:colId xmlns:a16="http://schemas.microsoft.com/office/drawing/2014/main" val="1962268445"/>
                    </a:ext>
                  </a:extLst>
                </a:gridCol>
              </a:tblGrid>
              <a:tr h="332528">
                <a:tc>
                  <a:txBody>
                    <a:bodyPr/>
                    <a:lstStyle/>
                    <a:p>
                      <a:pPr marL="73025" marR="0" algn="ctr">
                        <a:lnSpc>
                          <a:spcPts val="1370"/>
                        </a:lnSpc>
                      </a:pPr>
                      <a:r>
                        <a:rPr lang="en-US" sz="1800" spc="-5">
                          <a:effectLst/>
                          <a:latin typeface="Outfit" pitchFamily="2" charset="0"/>
                        </a:rPr>
                        <a:t>Requirement</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73025" marR="0" algn="ctr">
                        <a:lnSpc>
                          <a:spcPts val="1370"/>
                        </a:lnSpc>
                      </a:pPr>
                      <a:r>
                        <a:rPr lang="en-US" sz="1800" spc="-5">
                          <a:effectLst/>
                          <a:latin typeface="Outfit" pitchFamily="2" charset="0"/>
                        </a:rPr>
                        <a:t>Metric</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73025" marR="0" algn="ctr">
                        <a:lnSpc>
                          <a:spcPts val="1370"/>
                        </a:lnSpc>
                      </a:pPr>
                      <a:r>
                        <a:rPr lang="en-US" sz="1800" spc="-25">
                          <a:effectLst/>
                          <a:latin typeface="Outfit" pitchFamily="2" charset="0"/>
                        </a:rPr>
                        <a:t>Target</a:t>
                      </a:r>
                      <a:r>
                        <a:rPr lang="en-US" sz="1800" spc="-10">
                          <a:effectLst/>
                          <a:latin typeface="Outfit" pitchFamily="2" charset="0"/>
                        </a:rPr>
                        <a:t> </a:t>
                      </a:r>
                      <a:r>
                        <a:rPr lang="en-US" sz="1800" spc="-15">
                          <a:effectLst/>
                          <a:latin typeface="Outfit" pitchFamily="2" charset="0"/>
                        </a:rPr>
                        <a:t>Value,</a:t>
                      </a:r>
                      <a:endParaRPr lang="en-US" sz="1400">
                        <a:effectLst/>
                        <a:latin typeface="Outfit" pitchFamily="2" charset="0"/>
                      </a:endParaRPr>
                    </a:p>
                    <a:p>
                      <a:pPr marL="73025" marR="0" algn="ctr">
                        <a:lnSpc>
                          <a:spcPct val="107000"/>
                        </a:lnSpc>
                      </a:pPr>
                      <a:r>
                        <a:rPr lang="en-US" sz="1800" spc="-10">
                          <a:effectLst/>
                          <a:latin typeface="Outfit" pitchFamily="2" charset="0"/>
                        </a:rPr>
                        <a:t>Range, </a:t>
                      </a:r>
                      <a:r>
                        <a:rPr lang="en-US" sz="1800">
                          <a:effectLst/>
                          <a:latin typeface="Outfit" pitchFamily="2" charset="0"/>
                        </a:rPr>
                        <a:t>or</a:t>
                      </a:r>
                      <a:r>
                        <a:rPr lang="en-US" sz="1800" spc="-25">
                          <a:effectLst/>
                          <a:latin typeface="Outfit" pitchFamily="2" charset="0"/>
                        </a:rPr>
                        <a:t> </a:t>
                      </a:r>
                      <a:r>
                        <a:rPr lang="en-US" sz="1800" spc="-5">
                          <a:effectLst/>
                          <a:latin typeface="Outfit" pitchFamily="2" charset="0"/>
                        </a:rPr>
                        <a:t>pass  </a:t>
                      </a:r>
                      <a:r>
                        <a:rPr lang="en-US" sz="1800" spc="-10">
                          <a:effectLst/>
                          <a:latin typeface="Outfit" pitchFamily="2" charset="0"/>
                        </a:rPr>
                        <a:t>fail</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73025" marR="0" algn="ctr">
                        <a:lnSpc>
                          <a:spcPts val="1370"/>
                        </a:lnSpc>
                      </a:pPr>
                      <a:r>
                        <a:rPr lang="en-US" sz="1800" spc="-5">
                          <a:effectLst/>
                          <a:latin typeface="Outfit" pitchFamily="2" charset="0"/>
                        </a:rPr>
                        <a:t>Justification</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extLst>
                  <a:ext uri="{0D108BD9-81ED-4DB2-BD59-A6C34878D82A}">
                    <a16:rowId xmlns:a16="http://schemas.microsoft.com/office/drawing/2014/main" val="3866072209"/>
                  </a:ext>
                </a:extLst>
              </a:tr>
              <a:tr h="1157163">
                <a:tc>
                  <a:txBody>
                    <a:bodyPr/>
                    <a:lstStyle/>
                    <a:p>
                      <a:pPr marL="100330" marR="0" algn="ctr">
                        <a:lnSpc>
                          <a:spcPts val="1370"/>
                        </a:lnSpc>
                      </a:pPr>
                      <a:r>
                        <a:rPr lang="en-US" sz="1400">
                          <a:effectLst/>
                          <a:latin typeface="Outfit" pitchFamily="2" charset="0"/>
                        </a:rPr>
                        <a:t>Runtime</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ctr">
                        <a:lnSpc>
                          <a:spcPct val="107000"/>
                        </a:lnSpc>
                      </a:pPr>
                      <a:r>
                        <a:rPr lang="en-US" sz="1400">
                          <a:effectLst/>
                          <a:latin typeface="Outfit" pitchFamily="2" charset="0"/>
                        </a:rPr>
                        <a:t>Execution Time</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ctr">
                        <a:lnSpc>
                          <a:spcPct val="107000"/>
                        </a:lnSpc>
                      </a:pPr>
                      <a:r>
                        <a:rPr lang="en-US" sz="1400">
                          <a:effectLst/>
                          <a:latin typeface="Outfit" pitchFamily="2" charset="0"/>
                        </a:rPr>
                        <a:t>≤ 1500ms</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just">
                        <a:lnSpc>
                          <a:spcPct val="107000"/>
                        </a:lnSpc>
                      </a:pPr>
                      <a:r>
                        <a:rPr lang="en-US" sz="1200">
                          <a:effectLst/>
                          <a:latin typeface="Outfit" pitchFamily="2" charset="0"/>
                        </a:rPr>
                        <a:t>Must detect whether images are real or fake within 1500ms to ensure usability and practicality. The limit allows a balance between computational efficiency and complexity (Monteiro, 2024).</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extLst>
                  <a:ext uri="{0D108BD9-81ED-4DB2-BD59-A6C34878D82A}">
                    <a16:rowId xmlns:a16="http://schemas.microsoft.com/office/drawing/2014/main" val="1055954493"/>
                  </a:ext>
                </a:extLst>
              </a:tr>
              <a:tr h="1748185">
                <a:tc>
                  <a:txBody>
                    <a:bodyPr/>
                    <a:lstStyle/>
                    <a:p>
                      <a:pPr marL="100330" marR="0" algn="ctr">
                        <a:lnSpc>
                          <a:spcPts val="1370"/>
                        </a:lnSpc>
                      </a:pPr>
                      <a:r>
                        <a:rPr lang="en-US" sz="1400">
                          <a:effectLst/>
                          <a:latin typeface="Outfit" pitchFamily="2" charset="0"/>
                        </a:rPr>
                        <a:t>Unbiased &amp; Diverse Dataset</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ctr">
                        <a:lnSpc>
                          <a:spcPct val="107000"/>
                        </a:lnSpc>
                      </a:pPr>
                      <a:r>
                        <a:rPr lang="en-US" sz="1400">
                          <a:effectLst/>
                          <a:latin typeface="Outfit" pitchFamily="2" charset="0"/>
                        </a:rPr>
                        <a:t>Demographic Parity Ratio</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ctr">
                        <a:lnSpc>
                          <a:spcPct val="107000"/>
                        </a:lnSpc>
                      </a:pPr>
                      <a:r>
                        <a:rPr lang="en-US" sz="1400">
                          <a:effectLst/>
                          <a:latin typeface="Outfit" pitchFamily="2" charset="0"/>
                        </a:rPr>
                        <a:t>Between 0.8 and 1.0</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just">
                        <a:lnSpc>
                          <a:spcPct val="107000"/>
                        </a:lnSpc>
                      </a:pPr>
                      <a:r>
                        <a:rPr lang="en-US" sz="1400">
                          <a:effectLst/>
                          <a:latin typeface="Outfit" pitchFamily="2" charset="0"/>
                        </a:rPr>
                        <a:t>Improve model accuracy while avoiding skewed and inaccurate outputs to ensure broader applicability. The “four-fifths rule” is used within the machine learning field to establish algorithmic fairness within the model (Watkins, 2022).</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extLst>
                  <a:ext uri="{0D108BD9-81ED-4DB2-BD59-A6C34878D82A}">
                    <a16:rowId xmlns:a16="http://schemas.microsoft.com/office/drawing/2014/main" val="4245720314"/>
                  </a:ext>
                </a:extLst>
              </a:tr>
              <a:tr h="1113462">
                <a:tc>
                  <a:txBody>
                    <a:bodyPr/>
                    <a:lstStyle/>
                    <a:p>
                      <a:pPr marL="100330" marR="0" algn="ctr">
                        <a:lnSpc>
                          <a:spcPts val="1370"/>
                        </a:lnSpc>
                      </a:pPr>
                      <a:r>
                        <a:rPr lang="en-US" sz="1400">
                          <a:effectLst/>
                          <a:latin typeface="Outfit" pitchFamily="2" charset="0"/>
                        </a:rPr>
                        <a:t>Performance Accuracy</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ctr">
                        <a:lnSpc>
                          <a:spcPct val="107000"/>
                        </a:lnSpc>
                      </a:pPr>
                      <a:r>
                        <a:rPr lang="en-US" sz="1400">
                          <a:effectLst/>
                          <a:latin typeface="Outfit" pitchFamily="2" charset="0"/>
                        </a:rPr>
                        <a:t>F1 Score</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ctr">
                        <a:lnSpc>
                          <a:spcPct val="107000"/>
                        </a:lnSpc>
                      </a:pPr>
                      <a:r>
                        <a:rPr lang="en-US" sz="2000">
                          <a:effectLst/>
                          <a:latin typeface="Outfit" pitchFamily="2" charset="0"/>
                        </a:rPr>
                        <a:t>≥</a:t>
                      </a:r>
                      <a:r>
                        <a:rPr lang="en-US" sz="1400">
                          <a:effectLst/>
                          <a:latin typeface="Outfit" pitchFamily="2" charset="0"/>
                        </a:rPr>
                        <a:t> 85%</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tc>
                  <a:txBody>
                    <a:bodyPr/>
                    <a:lstStyle/>
                    <a:p>
                      <a:pPr marL="0" marR="0" algn="just">
                        <a:lnSpc>
                          <a:spcPct val="107000"/>
                        </a:lnSpc>
                      </a:pPr>
                      <a:r>
                        <a:rPr lang="en-US" sz="1400">
                          <a:effectLst/>
                          <a:latin typeface="Outfit" pitchFamily="2" charset="0"/>
                        </a:rPr>
                        <a:t>Must perform on par with current detection algorithms to display success. Models have been shown to have a low of 70% and high of 92% (Javed, 2024).</a:t>
                      </a:r>
                      <a:endParaRPr lang="en-US" sz="1400">
                        <a:effectLst/>
                        <a:latin typeface="Outfit" pitchFamily="2" charset="0"/>
                        <a:ea typeface="Aptos" panose="020B0004020202020204" pitchFamily="34" charset="0"/>
                        <a:cs typeface="Times New Roman" panose="02020603050405020304" pitchFamily="18" charset="0"/>
                      </a:endParaRPr>
                    </a:p>
                  </a:txBody>
                  <a:tcPr marL="8426" marR="8426" marT="8426" marB="0" anchor="ctr"/>
                </a:tc>
                <a:extLst>
                  <a:ext uri="{0D108BD9-81ED-4DB2-BD59-A6C34878D82A}">
                    <a16:rowId xmlns:a16="http://schemas.microsoft.com/office/drawing/2014/main" val="2259565059"/>
                  </a:ext>
                </a:extLst>
              </a:tr>
            </a:tbl>
          </a:graphicData>
        </a:graphic>
      </p:graphicFrame>
    </p:spTree>
    <p:extLst>
      <p:ext uri="{BB962C8B-B14F-4D97-AF65-F5344CB8AC3E}">
        <p14:creationId xmlns:p14="http://schemas.microsoft.com/office/powerpoint/2010/main" val="4277530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147A684126114B8C7727E878989F91" ma:contentTypeVersion="4" ma:contentTypeDescription="Create a new document." ma:contentTypeScope="" ma:versionID="3e0b920bf741cc2d1371dcd9bd5a69de">
  <xsd:schema xmlns:xsd="http://www.w3.org/2001/XMLSchema" xmlns:xs="http://www.w3.org/2001/XMLSchema" xmlns:p="http://schemas.microsoft.com/office/2006/metadata/properties" xmlns:ns2="a23bb852-2274-476b-a618-acfd8cf0a80b" targetNamespace="http://schemas.microsoft.com/office/2006/metadata/properties" ma:root="true" ma:fieldsID="c34730ddb0cc9d0e89950866a257f63d" ns2:_="">
    <xsd:import namespace="a23bb852-2274-476b-a618-acfd8cf0a8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bb852-2274-476b-a618-acfd8cf0a8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9F7D2B-8575-434A-A1B3-1B9B8E9FF942}">
  <ds:schemaRefs>
    <ds:schemaRef ds:uri="http://schemas.microsoft.com/sharepoint/v3/contenttype/forms"/>
  </ds:schemaRefs>
</ds:datastoreItem>
</file>

<file path=customXml/itemProps2.xml><?xml version="1.0" encoding="utf-8"?>
<ds:datastoreItem xmlns:ds="http://schemas.openxmlformats.org/officeDocument/2006/customXml" ds:itemID="{A7BCEB21-9045-4E7E-83BC-1D6ACEE374DA}">
  <ds:schemaRefs>
    <ds:schemaRef ds:uri="a23bb852-2274-476b-a618-acfd8cf0a8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78FE701-F16F-4F7D-9660-D0AC74323EBE}">
  <ds:schemaRefs>
    <ds:schemaRef ds:uri="a23bb852-2274-476b-a618-acfd8cf0a8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11</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What is a deepfake</vt:lpstr>
      <vt:lpstr>PowerPoint Presentation</vt:lpstr>
      <vt:lpstr>Problem Statement: </vt:lpstr>
      <vt:lpstr>Proposed Solution  Block Diagram Layout</vt:lpstr>
      <vt:lpstr>Image Processing</vt:lpstr>
      <vt:lpstr>MODEL INPUT</vt:lpstr>
      <vt:lpstr>PRESENT RESULTS</vt:lpstr>
      <vt:lpstr>Design Requirements</vt:lpstr>
      <vt:lpstr>Design Constraints</vt:lpstr>
      <vt:lpstr>Design Plan</vt:lpstr>
      <vt:lpstr>Dataset Generation </vt:lpstr>
      <vt:lpstr>CHOOSING A DATASET</vt:lpstr>
      <vt:lpstr>DATASET SELECTED</vt:lpstr>
      <vt:lpstr>Testing Plan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Jouri Ghazi</dc:creator>
  <cp:revision>1</cp:revision>
  <dcterms:created xsi:type="dcterms:W3CDTF">2025-02-05T16:17:00Z</dcterms:created>
  <dcterms:modified xsi:type="dcterms:W3CDTF">2025-02-08T19:16:11Z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0x010100DA147A684126114B8C7727E878989F91</vt:lpwstr>
  </property>
</Properties>
</file>