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28_D7538F6B.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4"/>
  </p:notesMasterIdLst>
  <p:handoutMasterIdLst>
    <p:handoutMasterId r:id="rId35"/>
  </p:handoutMasterIdLst>
  <p:sldIdLst>
    <p:sldId id="281" r:id="rId5"/>
    <p:sldId id="258" r:id="rId6"/>
    <p:sldId id="260" r:id="rId7"/>
    <p:sldId id="284" r:id="rId8"/>
    <p:sldId id="259" r:id="rId9"/>
    <p:sldId id="272" r:id="rId10"/>
    <p:sldId id="288" r:id="rId11"/>
    <p:sldId id="293" r:id="rId12"/>
    <p:sldId id="294" r:id="rId13"/>
    <p:sldId id="295" r:id="rId14"/>
    <p:sldId id="296"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287" r:id="rId29"/>
    <p:sldId id="286" r:id="rId30"/>
    <p:sldId id="277" r:id="rId31"/>
    <p:sldId id="268" r:id="rId32"/>
    <p:sldId id="283"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oject Title" id="{BD438317-D81E-4C4D-9949-7CF72031000A}">
          <p14:sldIdLst>
            <p14:sldId id="281"/>
          </p14:sldIdLst>
        </p14:section>
        <p14:section name="Background Info &amp; Introduction" id="{B7944DBB-6433-4506-ABD9-5EE891F162AE}">
          <p14:sldIdLst>
            <p14:sldId id="258"/>
            <p14:sldId id="260"/>
            <p14:sldId id="284"/>
            <p14:sldId id="259"/>
          </p14:sldIdLst>
        </p14:section>
        <p14:section name="Simulations w/ Data Results" id="{8FA5DDBC-AC5D-4BA1-B801-06AE52CDC8F4}">
          <p14:sldIdLst>
            <p14:sldId id="272"/>
            <p14:sldId id="288"/>
            <p14:sldId id="293"/>
            <p14:sldId id="294"/>
            <p14:sldId id="295"/>
            <p14:sldId id="296"/>
            <p14:sldId id="297"/>
            <p14:sldId id="298"/>
            <p14:sldId id="299"/>
            <p14:sldId id="300"/>
            <p14:sldId id="301"/>
            <p14:sldId id="302"/>
            <p14:sldId id="303"/>
            <p14:sldId id="304"/>
            <p14:sldId id="305"/>
            <p14:sldId id="306"/>
            <p14:sldId id="307"/>
            <p14:sldId id="308"/>
            <p14:sldId id="309"/>
          </p14:sldIdLst>
        </p14:section>
        <p14:section name="Conclusion" id="{42718424-7B8F-4ED8-9148-B62AA552A9CD}">
          <p14:sldIdLst>
            <p14:sldId id="287"/>
          </p14:sldIdLst>
        </p14:section>
        <p14:section name="Reflection" id="{63BB8420-A015-40B6-B6CB-230D81EEF896}">
          <p14:sldIdLst>
            <p14:sldId id="286"/>
          </p14:sldIdLst>
        </p14:section>
        <p14:section name="Acknowledgements" id="{BFCFF757-1C68-4438-9E8B-8E129B3AA4A1}">
          <p14:sldIdLst>
            <p14:sldId id="277"/>
          </p14:sldIdLst>
        </p14:section>
        <p14:section name="End Thanks" id="{85598F6C-42B7-4A65-8B7B-2D33EE00E44E}">
          <p14:sldIdLst>
            <p14:sldId id="268"/>
          </p14:sldIdLst>
        </p14:section>
        <p14:section name="References" id="{D1F331EA-5E21-4AC7-B732-1E5570922692}">
          <p14:sldIdLst>
            <p14:sldId id="28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CB301A-EEE1-302D-0FE1-48CCA673F93E}" name="Ivan Li" initials="IL" userId="S::tus99547@temple.edu::afbc4ba8-9810-4584-b534-00ae8892222a" providerId="AD"/>
  <p188:author id="{5E390768-0CBC-4964-0DD0-D0F4CC0D55D9}" name="Diane Ngo" initials="DN" userId="S::tur85895@temple.edu::69e404cd-f04c-4f40-9567-23f0d5d551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C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073A81-ED0E-BD4E-F1B0-0234A8110953}" v="79" dt="2025-08-11T22:42:53.119"/>
    <p1510:client id="{5EF1D600-601C-7872-0FDF-E3B69B707445}" v="639" dt="2025-08-11T23:28:46.873"/>
    <p1510:client id="{86D155BC-7A43-824B-EED0-D2C6F33A9BEE}" v="1" dt="2025-08-11T23:30:32.199"/>
    <p1510:client id="{D1F8B55E-1068-4F4D-BF1C-2E2D69FF51CE}" v="8" dt="2025-08-11T23:03:45.325"/>
  </p1510:revLst>
</p1510:revInfo>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omments/modernComment_128_D7538F6B.xml><?xml version="1.0" encoding="utf-8"?>
<p188:cmLst xmlns:a="http://schemas.openxmlformats.org/drawingml/2006/main" xmlns:r="http://schemas.openxmlformats.org/officeDocument/2006/relationships" xmlns:p188="http://schemas.microsoft.com/office/powerpoint/2018/8/main">
  <p188:cm id="{D04CD618-C69B-4C0B-84D5-78F397EFEC85}" authorId="{B2CB301A-EEE1-302D-0FE1-48CCA673F93E}" created="2025-08-07T03:28:40.873">
    <pc:sldMkLst xmlns:pc="http://schemas.microsoft.com/office/powerpoint/2013/main/command">
      <pc:docMk/>
      <pc:sldMk cId="3612577643" sldId="296"/>
    </pc:sldMkLst>
    <p188:replyLst>
      <p188:reply id="{D92DF393-60B5-42CF-A020-D9F4F0707F4F}" authorId="{B2CB301A-EEE1-302D-0FE1-48CCA673F93E}" created="2025-08-07T03:29:21.905">
        <p188:txBody>
          <a:bodyPr/>
          <a:lstStyle/>
          <a:p>
            <a:r>
              <a:rPr lang="en-US"/>
              <a:t>Python isn't necessarily the main focus of our presentation, so I don't think it needs  a separate section</a:t>
            </a:r>
          </a:p>
        </p188:txBody>
      </p188:reply>
      <p188:reply id="{C8B3CA86-FECD-4FB3-B75E-E1000258B2D2}" authorId="{B2CB301A-EEE1-302D-0FE1-48CCA673F93E}" created="2025-08-07T03:30:22.313">
        <p188:txBody>
          <a:bodyPr/>
          <a:lstStyle/>
          <a:p>
            <a:r>
              <a:rPr lang="en-US"/>
              <a:t>Mentioning our improvement in python through the MP3 player should suffice</a:t>
            </a:r>
          </a:p>
        </p188:txBody>
      </p188:reply>
      <p188:reply id="{4F879936-D045-4E5F-9E2F-39AC6D72B779}" authorId="{5E390768-0CBC-4964-0DD0-D0F4CC0D55D9}" created="2025-08-07T05:52:40.404">
        <p188:txBody>
          <a:bodyPr/>
          <a:lstStyle/>
          <a:p>
            <a:r>
              <a:rPr lang="en-US"/>
              <a:t>but claudia said to add it and the mp3 was a bit part of our program as well as the way we learned python. im gonna combine this with the mp3 then ?</a:t>
            </a:r>
          </a:p>
        </p188:txBody>
      </p188:reply>
    </p188:replyLst>
    <p188:txBody>
      <a:bodyPr/>
      <a:lstStyle/>
      <a:p>
        <a:r>
          <a:rPr lang="en-US"/>
          <a:t>I think we should combine reflection and mp3 player into one section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802E2C-B7D8-04C8-C240-1A3E4E91E1F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6171AFC-D318-FD5E-08E7-6BAF47EACD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5CA9B3-7F4F-4A4D-9632-82479A1CD351}" type="datetimeFigureOut">
              <a:rPr lang="en-US" smtClean="0"/>
              <a:t>8/11/2025</a:t>
            </a:fld>
            <a:endParaRPr lang="en-US"/>
          </a:p>
        </p:txBody>
      </p:sp>
      <p:sp>
        <p:nvSpPr>
          <p:cNvPr id="4" name="Footer Placeholder 3">
            <a:extLst>
              <a:ext uri="{FF2B5EF4-FFF2-40B4-BE49-F238E27FC236}">
                <a16:creationId xmlns:a16="http://schemas.microsoft.com/office/drawing/2014/main" id="{9611FBEE-E86F-B722-5F1D-3ACBA8E486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672E68-1D54-CEDB-2E8C-3CA510A906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05CF68-C9C2-4072-AAE6-9B71EFC0ED0B}" type="slidenum">
              <a:rPr lang="en-US" smtClean="0"/>
              <a:t>‹#›</a:t>
            </a:fld>
            <a:endParaRPr lang="en-US"/>
          </a:p>
        </p:txBody>
      </p:sp>
    </p:spTree>
    <p:extLst>
      <p:ext uri="{BB962C8B-B14F-4D97-AF65-F5344CB8AC3E}">
        <p14:creationId xmlns:p14="http://schemas.microsoft.com/office/powerpoint/2010/main" val="4290284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D7D6A3-58FC-498D-8FCC-F158510A9658}"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ADD3C7-09A3-4FAE-BEB8-19FEF1926070}" type="slidenum">
              <a:rPr lang="en-US" smtClean="0"/>
              <a:t>‹#›</a:t>
            </a:fld>
            <a:endParaRPr lang="en-US"/>
          </a:p>
        </p:txBody>
      </p:sp>
    </p:spTree>
    <p:extLst>
      <p:ext uri="{BB962C8B-B14F-4D97-AF65-F5344CB8AC3E}">
        <p14:creationId xmlns:p14="http://schemas.microsoft.com/office/powerpoint/2010/main" val="1934263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ADD3C7-09A3-4FAE-BEB8-19FEF1926070}" type="slidenum">
              <a:rPr lang="en-US" smtClean="0"/>
              <a:t>2</a:t>
            </a:fld>
            <a:endParaRPr lang="en-US"/>
          </a:p>
        </p:txBody>
      </p:sp>
    </p:spTree>
    <p:extLst>
      <p:ext uri="{BB962C8B-B14F-4D97-AF65-F5344CB8AC3E}">
        <p14:creationId xmlns:p14="http://schemas.microsoft.com/office/powerpoint/2010/main" val="4060273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ADD3C7-09A3-4FAE-BEB8-19FEF1926070}" type="slidenum">
              <a:rPr lang="en-US" smtClean="0"/>
              <a:t>3</a:t>
            </a:fld>
            <a:endParaRPr lang="en-US"/>
          </a:p>
        </p:txBody>
      </p:sp>
    </p:spTree>
    <p:extLst>
      <p:ext uri="{BB962C8B-B14F-4D97-AF65-F5344CB8AC3E}">
        <p14:creationId xmlns:p14="http://schemas.microsoft.com/office/powerpoint/2010/main" val="1375257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2CADD3C7-09A3-4FAE-BEB8-19FEF1926070}" type="slidenum">
              <a:rPr lang="en-US" smtClean="0"/>
              <a:t>4</a:t>
            </a:fld>
            <a:endParaRPr lang="en-US"/>
          </a:p>
        </p:txBody>
      </p:sp>
    </p:spTree>
    <p:extLst>
      <p:ext uri="{BB962C8B-B14F-4D97-AF65-F5344CB8AC3E}">
        <p14:creationId xmlns:p14="http://schemas.microsoft.com/office/powerpoint/2010/main" val="4188231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ADD3C7-09A3-4FAE-BEB8-19FEF1926070}" type="slidenum">
              <a:rPr lang="en-US" smtClean="0"/>
              <a:t>5</a:t>
            </a:fld>
            <a:endParaRPr lang="en-US"/>
          </a:p>
        </p:txBody>
      </p:sp>
    </p:spTree>
    <p:extLst>
      <p:ext uri="{BB962C8B-B14F-4D97-AF65-F5344CB8AC3E}">
        <p14:creationId xmlns:p14="http://schemas.microsoft.com/office/powerpoint/2010/main" val="2872811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ADD3C7-09A3-4FAE-BEB8-19FEF1926070}" type="slidenum">
              <a:rPr lang="en-US" smtClean="0"/>
              <a:t>6</a:t>
            </a:fld>
            <a:endParaRPr lang="en-US"/>
          </a:p>
        </p:txBody>
      </p:sp>
    </p:spTree>
    <p:extLst>
      <p:ext uri="{BB962C8B-B14F-4D97-AF65-F5344CB8AC3E}">
        <p14:creationId xmlns:p14="http://schemas.microsoft.com/office/powerpoint/2010/main" val="1188141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400"/>
              </a:lnSpc>
              <a:spcBef>
                <a:spcPts val="1000"/>
              </a:spcBef>
              <a:spcAft>
                <a:spcPts val="600"/>
              </a:spcAft>
            </a:pPr>
            <a:r>
              <a:rPr lang="en-US">
                <a:solidFill>
                  <a:schemeClr val="bg1"/>
                </a:solidFill>
              </a:rPr>
              <a:t>When running our machine learning program, we use train, dev (development), and eval (evaluation). The model is first trained on a training set, but as training continues, the model tends to overfit (memorizing instead of generalizing) because it becomes too familiar with the data and eventually reaches 0% error.</a:t>
            </a:r>
            <a:endParaRPr lang="en-US">
              <a:solidFill>
                <a:schemeClr val="bg1"/>
              </a:solidFill>
              <a:ea typeface="Calibri"/>
              <a:cs typeface="Calibri"/>
            </a:endParaRPr>
          </a:p>
          <a:p>
            <a:pPr>
              <a:lnSpc>
                <a:spcPts val="2400"/>
              </a:lnSpc>
              <a:spcBef>
                <a:spcPts val="1000"/>
              </a:spcBef>
              <a:spcAft>
                <a:spcPts val="600"/>
              </a:spcAft>
            </a:pPr>
            <a:r>
              <a:rPr lang="en-US">
                <a:solidFill>
                  <a:schemeClr val="bg1"/>
                </a:solidFill>
              </a:rPr>
              <a:t>This is when dev set is used to evaluate how well the model generalizes to slightly different data, as well to find the best model. We then select the dev data set with the lowest loss from the epoch and use that in eval. Eval contains hidden random data, which should never be modified. The confusion matrix then shows the accuracy.</a:t>
            </a:r>
            <a:endParaRPr lang="en-US">
              <a:solidFill>
                <a:schemeClr val="bg1"/>
              </a:solidFill>
              <a:ea typeface="Calibri"/>
              <a:cs typeface="Calibri"/>
            </a:endParaRPr>
          </a:p>
          <a:p>
            <a:pPr>
              <a:lnSpc>
                <a:spcPts val="2400"/>
              </a:lnSpc>
              <a:spcBef>
                <a:spcPts val="1000"/>
              </a:spcBef>
              <a:spcAft>
                <a:spcPts val="600"/>
              </a:spcAft>
            </a:pPr>
            <a:r>
              <a:rPr lang="en-US">
                <a:solidFill>
                  <a:schemeClr val="bg1"/>
                </a:solidFill>
              </a:rPr>
              <a:t>When decoding, it tests the machine be having it create hypothesis annotation. Afterwards, another program cross references the hypothesis annotations with the reference annotations.</a:t>
            </a:r>
            <a:endParaRPr lang="en-US">
              <a:solidFill>
                <a:schemeClr val="bg1"/>
              </a:solidFill>
              <a:ea typeface="Calibri"/>
              <a:cs typeface="Calibri"/>
            </a:endParaRPr>
          </a:p>
        </p:txBody>
      </p:sp>
      <p:sp>
        <p:nvSpPr>
          <p:cNvPr id="4" name="Slide Number Placeholder 3"/>
          <p:cNvSpPr>
            <a:spLocks noGrp="1"/>
          </p:cNvSpPr>
          <p:nvPr>
            <p:ph type="sldNum" sz="quarter" idx="5"/>
          </p:nvPr>
        </p:nvSpPr>
        <p:spPr/>
        <p:txBody>
          <a:bodyPr/>
          <a:lstStyle/>
          <a:p>
            <a:fld id="{2CADD3C7-09A3-4FAE-BEB8-19FEF1926070}" type="slidenum">
              <a:rPr lang="en-US" smtClean="0"/>
              <a:t>7</a:t>
            </a:fld>
            <a:endParaRPr lang="en-US"/>
          </a:p>
        </p:txBody>
      </p:sp>
    </p:spTree>
    <p:extLst>
      <p:ext uri="{BB962C8B-B14F-4D97-AF65-F5344CB8AC3E}">
        <p14:creationId xmlns:p14="http://schemas.microsoft.com/office/powerpoint/2010/main" val="2087650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ADD3C7-09A3-4FAE-BEB8-19FEF1926070}" type="slidenum">
              <a:rPr lang="en-US" smtClean="0"/>
              <a:t>27</a:t>
            </a:fld>
            <a:endParaRPr lang="en-US"/>
          </a:p>
        </p:txBody>
      </p:sp>
    </p:spTree>
    <p:extLst>
      <p:ext uri="{BB962C8B-B14F-4D97-AF65-F5344CB8AC3E}">
        <p14:creationId xmlns:p14="http://schemas.microsoft.com/office/powerpoint/2010/main" val="4128173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ADD3C7-09A3-4FAE-BEB8-19FEF1926070}" type="slidenum">
              <a:rPr lang="en-US" smtClean="0"/>
              <a:t>28</a:t>
            </a:fld>
            <a:endParaRPr lang="en-US"/>
          </a:p>
        </p:txBody>
      </p:sp>
    </p:spTree>
    <p:extLst>
      <p:ext uri="{BB962C8B-B14F-4D97-AF65-F5344CB8AC3E}">
        <p14:creationId xmlns:p14="http://schemas.microsoft.com/office/powerpoint/2010/main" val="3488659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78ADC-D3E5-8CC0-7A81-8030B44CD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738E1C-EE6F-2F64-7EAA-C4A8C7A7D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FE027D-4B9E-260A-7D89-DDBC8CA62F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3712B4-37CA-B478-5EC5-F880D0868EF5}"/>
              </a:ext>
            </a:extLst>
          </p:cNvPr>
          <p:cNvSpPr>
            <a:spLocks noGrp="1"/>
          </p:cNvSpPr>
          <p:nvPr>
            <p:ph type="sldNum" sz="quarter" idx="5"/>
          </p:nvPr>
        </p:nvSpPr>
        <p:spPr/>
        <p:txBody>
          <a:bodyPr/>
          <a:lstStyle/>
          <a:p>
            <a:fld id="{2CADD3C7-09A3-4FAE-BEB8-19FEF1926070}" type="slidenum">
              <a:rPr lang="en-US" smtClean="0"/>
              <a:t>29</a:t>
            </a:fld>
            <a:endParaRPr lang="en-US"/>
          </a:p>
        </p:txBody>
      </p:sp>
    </p:spTree>
    <p:extLst>
      <p:ext uri="{BB962C8B-B14F-4D97-AF65-F5344CB8AC3E}">
        <p14:creationId xmlns:p14="http://schemas.microsoft.com/office/powerpoint/2010/main" val="360563365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Master" Target="../slideMasters/slideMaster1.xml"/><Relationship Id="rId5" Type="http://schemas.microsoft.com/office/2007/relationships/hdphoto" Target="../media/hdphoto5.wdp"/><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Master" Target="../slideMasters/slideMaster1.xml"/><Relationship Id="rId5" Type="http://schemas.microsoft.com/office/2007/relationships/hdphoto" Target="../media/hdphoto7.wdp"/><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0E0F137D-A107-4C30-1807-F4F7054E257D}"/>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35000"/>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t="-3352"/>
          <a:stretch/>
        </p:blipFill>
        <p:spPr>
          <a:xfrm>
            <a:off x="6634824" y="4335877"/>
            <a:ext cx="3617025" cy="2522123"/>
          </a:xfrm>
          <a:prstGeom prst="rect">
            <a:avLst/>
          </a:prstGeom>
        </p:spPr>
      </p:pic>
      <p:pic>
        <p:nvPicPr>
          <p:cNvPr id="10" name="Graphic 9">
            <a:extLst>
              <a:ext uri="{FF2B5EF4-FFF2-40B4-BE49-F238E27FC236}">
                <a16:creationId xmlns:a16="http://schemas.microsoft.com/office/drawing/2014/main" id="{4E9B0889-CF84-D54E-684F-B32B7C32F6D8}"/>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2950" t="24936"/>
          <a:stretch/>
        </p:blipFill>
        <p:spPr>
          <a:xfrm>
            <a:off x="0" y="0"/>
            <a:ext cx="6136802" cy="5312533"/>
          </a:xfrm>
          <a:prstGeom prst="rect">
            <a:avLst/>
          </a:prstGeom>
        </p:spPr>
      </p:pic>
      <p:sp>
        <p:nvSpPr>
          <p:cNvPr id="2" name="Title 1"/>
          <p:cNvSpPr>
            <a:spLocks noGrp="1"/>
          </p:cNvSpPr>
          <p:nvPr>
            <p:ph type="ctrTitle" hasCustomPrompt="1"/>
          </p:nvPr>
        </p:nvSpPr>
        <p:spPr>
          <a:xfrm>
            <a:off x="1154954" y="295729"/>
            <a:ext cx="9219857" cy="5212442"/>
          </a:xfrm>
          <a:prstGeom prst="rect">
            <a:avLst/>
          </a:prstGeom>
        </p:spPr>
        <p:txBody>
          <a:bodyPr vert="horz" lIns="0" tIns="45720" rIns="91440" bIns="45720" rtlCol="0" anchor="ctr">
            <a:normAutofit/>
          </a:bodyPr>
          <a:lstStyle>
            <a:lvl1pPr>
              <a:defRPr lang="en-US" sz="7200" cap="all" baseline="0" dirty="0">
                <a:solidFill>
                  <a:schemeClr val="bg1">
                    <a:lumMod val="75000"/>
                    <a:lumOff val="25000"/>
                  </a:schemeClr>
                </a:solidFill>
              </a:defRPr>
            </a:lvl1pPr>
          </a:lstStyle>
          <a:p>
            <a:pPr lvl="0"/>
            <a:r>
              <a:rPr lang="en-US"/>
              <a:t>Click to add title</a:t>
            </a:r>
          </a:p>
        </p:txBody>
      </p:sp>
      <p:sp>
        <p:nvSpPr>
          <p:cNvPr id="14" name="Slide Number Placeholder 5">
            <a:extLst>
              <a:ext uri="{FF2B5EF4-FFF2-40B4-BE49-F238E27FC236}">
                <a16:creationId xmlns:a16="http://schemas.microsoft.com/office/drawing/2014/main" id="{D6AF80AB-FACE-F1B9-4849-8D42D0E99B69}"/>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4" name="Footer Placeholder 4">
            <a:extLst>
              <a:ext uri="{FF2B5EF4-FFF2-40B4-BE49-F238E27FC236}">
                <a16:creationId xmlns:a16="http://schemas.microsoft.com/office/drawing/2014/main" id="{7B1614F1-AC58-23AB-10D3-AD1A2DB4EC2C}"/>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3" name="Date Placeholder 3">
            <a:extLst>
              <a:ext uri="{FF2B5EF4-FFF2-40B4-BE49-F238E27FC236}">
                <a16:creationId xmlns:a16="http://schemas.microsoft.com/office/drawing/2014/main" id="{6BB60D03-E48F-E1A2-990A-3597EB2D6BAB}"/>
              </a:ext>
            </a:extLst>
          </p:cNvPr>
          <p:cNvSpPr>
            <a:spLocks noGrp="1"/>
          </p:cNvSpPr>
          <p:nvPr>
            <p:ph type="dt" sz="half" idx="2"/>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008C049B-BC0B-4B08-98F2-2F28A95589EF}" type="datetime1">
              <a:rPr lang="en-US" smtClean="0"/>
              <a:t>8/11/2025</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6111" y="609600"/>
            <a:ext cx="10238392" cy="1243648"/>
          </a:xfrm>
          <a:prstGeom prst="rect">
            <a:avLst/>
          </a:prstGeom>
        </p:spPr>
        <p:txBody>
          <a:bodyPr anchor="ctr"/>
          <a:lstStyle>
            <a:lvl1pPr>
              <a:defRPr sz="3600" cap="all" baseline="0">
                <a:solidFill>
                  <a:schemeClr val="bg1">
                    <a:lumMod val="75000"/>
                    <a:lumOff val="25000"/>
                  </a:schemeClr>
                </a:solidFill>
              </a:defRPr>
            </a:lvl1pPr>
          </a:lstStyle>
          <a:p>
            <a:r>
              <a:rPr lang="en-US"/>
              <a:t>Click to add title</a:t>
            </a:r>
          </a:p>
        </p:txBody>
      </p:sp>
      <p:sp>
        <p:nvSpPr>
          <p:cNvPr id="6" name="Table Placeholder 5">
            <a:extLst>
              <a:ext uri="{FF2B5EF4-FFF2-40B4-BE49-F238E27FC236}">
                <a16:creationId xmlns:a16="http://schemas.microsoft.com/office/drawing/2014/main" id="{7B6D69E5-7A08-BC78-BCE3-11E38F6150D4}"/>
              </a:ext>
            </a:extLst>
          </p:cNvPr>
          <p:cNvSpPr>
            <a:spLocks noGrp="1"/>
          </p:cNvSpPr>
          <p:nvPr>
            <p:ph type="tbl" sz="quarter" idx="15"/>
          </p:nvPr>
        </p:nvSpPr>
        <p:spPr>
          <a:xfrm>
            <a:off x="646113" y="2035175"/>
            <a:ext cx="10237787" cy="4213225"/>
          </a:xfrm>
        </p:spPr>
        <p:txBody>
          <a:bodyPr/>
          <a:lstStyle>
            <a:lvl1pPr>
              <a:buClr>
                <a:schemeClr val="accent5"/>
              </a:buClr>
              <a:defRPr/>
            </a:lvl1pPr>
          </a:lstStyle>
          <a:p>
            <a:r>
              <a:rPr lang="en-US"/>
              <a:t>Click icon to add table</a:t>
            </a:r>
          </a:p>
        </p:txBody>
      </p:sp>
      <p:sp>
        <p:nvSpPr>
          <p:cNvPr id="8" name="Slide Number Placeholder 5">
            <a:extLst>
              <a:ext uri="{FF2B5EF4-FFF2-40B4-BE49-F238E27FC236}">
                <a16:creationId xmlns:a16="http://schemas.microsoft.com/office/drawing/2014/main" id="{CAF87D01-09AC-BFDF-523E-9A386E3D5BF3}"/>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4" name="Footer Placeholder 4">
            <a:extLst>
              <a:ext uri="{FF2B5EF4-FFF2-40B4-BE49-F238E27FC236}">
                <a16:creationId xmlns:a16="http://schemas.microsoft.com/office/drawing/2014/main" id="{7787F92C-6129-374B-AC33-0BF37E93C122}"/>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3" name="Date Placeholder 3">
            <a:extLst>
              <a:ext uri="{FF2B5EF4-FFF2-40B4-BE49-F238E27FC236}">
                <a16:creationId xmlns:a16="http://schemas.microsoft.com/office/drawing/2014/main" id="{3F384D68-6CA3-DF1A-6774-1B19B01C18D0}"/>
              </a:ext>
            </a:extLst>
          </p:cNvPr>
          <p:cNvSpPr>
            <a:spLocks noGrp="1"/>
          </p:cNvSpPr>
          <p:nvPr>
            <p:ph type="dt" sz="half" idx="2"/>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3A62BBD8-00B0-44DA-B91E-B280499F38AF}" type="datetime1">
              <a:rPr lang="en-US" smtClean="0"/>
              <a:t>8/11/2025</a:t>
            </a:fld>
            <a:endParaRPr lang="en-US"/>
          </a:p>
        </p:txBody>
      </p:sp>
    </p:spTree>
    <p:extLst>
      <p:ext uri="{BB962C8B-B14F-4D97-AF65-F5344CB8AC3E}">
        <p14:creationId xmlns:p14="http://schemas.microsoft.com/office/powerpoint/2010/main" val="99975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E49D32-7E02-6995-B5F5-934D0B438C5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rot="16200000">
            <a:off x="7100963" y="4592380"/>
            <a:ext cx="1794306" cy="1590706"/>
          </a:xfrm>
          <a:prstGeom prst="rect">
            <a:avLst/>
          </a:prstGeom>
        </p:spPr>
      </p:pic>
      <p:pic>
        <p:nvPicPr>
          <p:cNvPr id="11" name="Graphic 10">
            <a:extLst>
              <a:ext uri="{FF2B5EF4-FFF2-40B4-BE49-F238E27FC236}">
                <a16:creationId xmlns:a16="http://schemas.microsoft.com/office/drawing/2014/main" id="{04D218B9-452E-86CD-0D08-9F67028FE29F}"/>
              </a:ext>
              <a:ext uri="{C183D7F6-B498-43B3-948B-1728B52AA6E4}">
                <adec:decorative xmlns:adec="http://schemas.microsoft.com/office/drawing/2017/decorative" val="1"/>
              </a:ext>
            </a:extLst>
          </p:cNvPr>
          <p:cNvPicPr>
            <a:picLocks noChangeAspect="1"/>
          </p:cNvPicPr>
          <p:nvPr userDrawn="1"/>
        </p:nvPicPr>
        <p:blipFill rotWithShape="1">
          <a:blip r:embed="rId4" cstate="screen">
            <a:alphaModFix amt="50000"/>
            <a:duotone>
              <a:schemeClr val="accent5">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a:stretch/>
        </p:blipFill>
        <p:spPr>
          <a:xfrm>
            <a:off x="-1" y="-1"/>
            <a:ext cx="1978075" cy="2009885"/>
          </a:xfrm>
          <a:prstGeom prst="rect">
            <a:avLst/>
          </a:prstGeom>
        </p:spPr>
      </p:pic>
      <p:cxnSp>
        <p:nvCxnSpPr>
          <p:cNvPr id="16" name="Straight Connector 15">
            <a:extLst>
              <a:ext uri="{FF2B5EF4-FFF2-40B4-BE49-F238E27FC236}">
                <a16:creationId xmlns:a16="http://schemas.microsoft.com/office/drawing/2014/main" id="{8BACA99D-5B58-73F1-094E-AB921A7F61C4}"/>
              </a:ext>
              <a:ext uri="{C183D7F6-B498-43B3-948B-1728B52AA6E4}">
                <adec:decorative xmlns:adec="http://schemas.microsoft.com/office/drawing/2017/decorative" val="1"/>
              </a:ext>
            </a:extLst>
          </p:cNvPr>
          <p:cNvCxnSpPr/>
          <p:nvPr userDrawn="1"/>
        </p:nvCxnSpPr>
        <p:spPr>
          <a:xfrm>
            <a:off x="8329409" y="295728"/>
            <a:ext cx="0" cy="6259437"/>
          </a:xfrm>
          <a:prstGeom prst="line">
            <a:avLst/>
          </a:prstGeom>
          <a:noFill/>
          <a:ln w="15875">
            <a:solidFill>
              <a:schemeClr val="accent5"/>
            </a:solidFill>
          </a:ln>
          <a:effectLst/>
        </p:spPr>
        <p:style>
          <a:lnRef idx="1">
            <a:schemeClr val="accent1"/>
          </a:lnRef>
          <a:fillRef idx="3">
            <a:schemeClr val="accent1"/>
          </a:fillRef>
          <a:effectRef idx="2">
            <a:schemeClr val="accent1"/>
          </a:effectRef>
          <a:fontRef idx="minor">
            <a:schemeClr val="lt1"/>
          </a:fontRef>
        </p:style>
      </p:cxnSp>
      <p:sp>
        <p:nvSpPr>
          <p:cNvPr id="2" name="Title 1"/>
          <p:cNvSpPr>
            <a:spLocks noGrp="1"/>
          </p:cNvSpPr>
          <p:nvPr>
            <p:ph type="title" hasCustomPrompt="1"/>
          </p:nvPr>
        </p:nvSpPr>
        <p:spPr>
          <a:xfrm>
            <a:off x="1154956" y="1063416"/>
            <a:ext cx="6742629" cy="4675705"/>
          </a:xfrm>
          <a:prstGeom prst="rect">
            <a:avLst/>
          </a:prstGeom>
        </p:spPr>
        <p:txBody>
          <a:bodyPr anchor="b"/>
          <a:lstStyle>
            <a:lvl1pPr algn="l">
              <a:defRPr sz="6000" b="0" cap="all" baseline="0">
                <a:solidFill>
                  <a:schemeClr val="bg1">
                    <a:lumMod val="75000"/>
                    <a:lumOff val="25000"/>
                  </a:schemeClr>
                </a:solidFill>
              </a:defRPr>
            </a:lvl1pPr>
          </a:lstStyle>
          <a:p>
            <a:r>
              <a:rPr lang="en-US"/>
              <a:t>Click to add title</a:t>
            </a:r>
          </a:p>
        </p:txBody>
      </p:sp>
      <p:sp>
        <p:nvSpPr>
          <p:cNvPr id="8" name="Picture Placeholder 7">
            <a:extLst>
              <a:ext uri="{FF2B5EF4-FFF2-40B4-BE49-F238E27FC236}">
                <a16:creationId xmlns:a16="http://schemas.microsoft.com/office/drawing/2014/main" id="{55E12CB0-2C35-CEF5-3F43-62E8FFE9FEA2}"/>
              </a:ext>
            </a:extLst>
          </p:cNvPr>
          <p:cNvSpPr>
            <a:spLocks noGrp="1"/>
          </p:cNvSpPr>
          <p:nvPr>
            <p:ph type="pic" sz="quarter" idx="10"/>
          </p:nvPr>
        </p:nvSpPr>
        <p:spPr>
          <a:xfrm>
            <a:off x="8336103" y="305457"/>
            <a:ext cx="2847975" cy="6236208"/>
          </a:xfrm>
        </p:spPr>
        <p:txBody>
          <a:bodyPr/>
          <a:lstStyle>
            <a:lvl1pPr marL="0" indent="0" algn="ctr">
              <a:buNone/>
              <a:defRPr sz="1600"/>
            </a:lvl1pPr>
          </a:lstStyle>
          <a:p>
            <a:r>
              <a:rPr lang="en-US"/>
              <a:t>Click icon to add picture</a:t>
            </a:r>
          </a:p>
        </p:txBody>
      </p:sp>
      <p:sp>
        <p:nvSpPr>
          <p:cNvPr id="14" name="Slide Number Placeholder 5">
            <a:extLst>
              <a:ext uri="{FF2B5EF4-FFF2-40B4-BE49-F238E27FC236}">
                <a16:creationId xmlns:a16="http://schemas.microsoft.com/office/drawing/2014/main" id="{5C8BEA0D-8FFB-EFAC-0692-8DF5DE597450}"/>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6" name="Footer Placeholder 4">
            <a:extLst>
              <a:ext uri="{FF2B5EF4-FFF2-40B4-BE49-F238E27FC236}">
                <a16:creationId xmlns:a16="http://schemas.microsoft.com/office/drawing/2014/main" id="{70F4EEFE-BF6E-3C7A-54B6-7728A6E51F46}"/>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3" name="Date Placeholder 3">
            <a:extLst>
              <a:ext uri="{FF2B5EF4-FFF2-40B4-BE49-F238E27FC236}">
                <a16:creationId xmlns:a16="http://schemas.microsoft.com/office/drawing/2014/main" id="{B15A696F-4F73-1678-9973-0EA3B62D88B0}"/>
              </a:ext>
            </a:extLst>
          </p:cNvPr>
          <p:cNvSpPr>
            <a:spLocks noGrp="1"/>
          </p:cNvSpPr>
          <p:nvPr>
            <p:ph type="dt" sz="half" idx="2"/>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69CF978F-742F-4396-8C45-8D7AF4520570}" type="datetime1">
              <a:rPr lang="en-US" smtClean="0"/>
              <a:t>8/11/2025</a:t>
            </a:fld>
            <a:endParaRPr lang="en-US"/>
          </a:p>
        </p:txBody>
      </p:sp>
    </p:spTree>
    <p:extLst>
      <p:ext uri="{BB962C8B-B14F-4D97-AF65-F5344CB8AC3E}">
        <p14:creationId xmlns:p14="http://schemas.microsoft.com/office/powerpoint/2010/main" val="724624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6111" y="601662"/>
            <a:ext cx="10225089" cy="1251585"/>
          </a:xfrm>
          <a:prstGeom prst="rect">
            <a:avLst/>
          </a:prstGeom>
        </p:spPr>
        <p:txBody>
          <a:bodyPr anchor="ctr"/>
          <a:lstStyle>
            <a:lvl1pPr>
              <a:defRPr sz="3600" cap="all" baseline="0">
                <a:solidFill>
                  <a:schemeClr val="bg1">
                    <a:lumMod val="75000"/>
                    <a:lumOff val="25000"/>
                  </a:schemeClr>
                </a:solidFill>
              </a:defRPr>
            </a:lvl1pPr>
          </a:lstStyle>
          <a:p>
            <a:r>
              <a:rPr lang="en-US"/>
              <a:t>Click to add title</a:t>
            </a:r>
          </a:p>
        </p:txBody>
      </p:sp>
      <p:sp>
        <p:nvSpPr>
          <p:cNvPr id="3" name="Content Placeholder 3">
            <a:extLst>
              <a:ext uri="{FF2B5EF4-FFF2-40B4-BE49-F238E27FC236}">
                <a16:creationId xmlns:a16="http://schemas.microsoft.com/office/drawing/2014/main" id="{04B29688-DF70-05FA-D6B7-761E114D045A}"/>
              </a:ext>
            </a:extLst>
          </p:cNvPr>
          <p:cNvSpPr>
            <a:spLocks noGrp="1"/>
          </p:cNvSpPr>
          <p:nvPr>
            <p:ph sz="half" idx="2" hasCustomPrompt="1"/>
          </p:nvPr>
        </p:nvSpPr>
        <p:spPr>
          <a:xfrm>
            <a:off x="646110" y="2149929"/>
            <a:ext cx="6199724" cy="4028622"/>
          </a:xfrm>
        </p:spPr>
        <p:txBody>
          <a:bodyPr>
            <a:normAutofit/>
          </a:bodyPr>
          <a:lstStyle>
            <a:lvl1pPr marL="0" indent="0">
              <a:buClr>
                <a:schemeClr val="accent5"/>
              </a:buClr>
              <a:buSzPct val="100000"/>
              <a:buFont typeface="Arial" panose="020B0604020202020204" pitchFamily="34" charset="0"/>
              <a:buNone/>
              <a:defRPr sz="1800">
                <a:solidFill>
                  <a:schemeClr val="bg1">
                    <a:lumMod val="75000"/>
                    <a:lumOff val="25000"/>
                  </a:schemeClr>
                </a:solidFill>
                <a:latin typeface="+mn-lt"/>
              </a:defRPr>
            </a:lvl1pPr>
            <a:lvl2pPr marL="742950" indent="-285750">
              <a:buClr>
                <a:schemeClr val="accent5"/>
              </a:buClr>
              <a:buSzPct val="100000"/>
              <a:buFont typeface="Arial" panose="020B0604020202020204" pitchFamily="34" charset="0"/>
              <a:buChar char="•"/>
              <a:defRPr sz="1800">
                <a:solidFill>
                  <a:schemeClr val="bg1">
                    <a:lumMod val="75000"/>
                    <a:lumOff val="25000"/>
                  </a:schemeClr>
                </a:solidFill>
                <a:latin typeface="+mn-lt"/>
              </a:defRPr>
            </a:lvl2pPr>
            <a:lvl3pPr marL="1200150" indent="-285750">
              <a:buClr>
                <a:schemeClr val="accent5"/>
              </a:buClr>
              <a:buSzPct val="100000"/>
              <a:buFont typeface="Arial" panose="020B0604020202020204" pitchFamily="34" charset="0"/>
              <a:buChar char="•"/>
              <a:defRPr sz="1800">
                <a:solidFill>
                  <a:schemeClr val="bg1">
                    <a:lumMod val="75000"/>
                    <a:lumOff val="25000"/>
                  </a:schemeClr>
                </a:solidFill>
                <a:latin typeface="+mn-lt"/>
              </a:defRPr>
            </a:lvl3pPr>
            <a:lvl4pPr marL="1657350" indent="-285750">
              <a:buClr>
                <a:schemeClr val="accent5"/>
              </a:buClr>
              <a:buSzPct val="100000"/>
              <a:buFont typeface="Arial" panose="020B0604020202020204" pitchFamily="34" charset="0"/>
              <a:buChar char="•"/>
              <a:defRPr sz="1800">
                <a:solidFill>
                  <a:schemeClr val="bg1">
                    <a:lumMod val="75000"/>
                    <a:lumOff val="25000"/>
                  </a:schemeClr>
                </a:solidFill>
                <a:latin typeface="+mn-lt"/>
              </a:defRPr>
            </a:lvl4pPr>
            <a:lvl5pPr marL="2114550" indent="-285750">
              <a:buClr>
                <a:schemeClr val="accent5"/>
              </a:buClr>
              <a:buSzPct val="100000"/>
              <a:buFont typeface="Arial" panose="020B0604020202020204" pitchFamily="34" charset="0"/>
              <a:buChar char="•"/>
              <a:defRPr sz="1800">
                <a:solidFill>
                  <a:schemeClr val="bg1">
                    <a:lumMod val="75000"/>
                    <a:lumOff val="25000"/>
                  </a:schemeClr>
                </a:solidFill>
                <a:latin typeface="+mn-lt"/>
              </a:defRPr>
            </a:lvl5pPr>
            <a:lvl6pPr>
              <a:defRPr sz="1200"/>
            </a:lvl6pPr>
            <a:lvl7pPr>
              <a:defRPr sz="1200"/>
            </a:lvl7pPr>
            <a:lvl8pPr>
              <a:defRPr sz="1200"/>
            </a:lvl8pPr>
            <a:lvl9pPr>
              <a:defRPr sz="1200"/>
            </a:lvl9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Content Placeholder 5">
            <a:extLst>
              <a:ext uri="{FF2B5EF4-FFF2-40B4-BE49-F238E27FC236}">
                <a16:creationId xmlns:a16="http://schemas.microsoft.com/office/drawing/2014/main" id="{6594AC0E-FD4A-515B-8B99-4BDDECAD7DCA}"/>
              </a:ext>
            </a:extLst>
          </p:cNvPr>
          <p:cNvSpPr>
            <a:spLocks noGrp="1"/>
          </p:cNvSpPr>
          <p:nvPr>
            <p:ph sz="quarter" idx="4" hasCustomPrompt="1"/>
          </p:nvPr>
        </p:nvSpPr>
        <p:spPr>
          <a:xfrm>
            <a:off x="7211786" y="2149929"/>
            <a:ext cx="3659414" cy="4028622"/>
          </a:xfrm>
        </p:spPr>
        <p:txBody>
          <a:bodyPr>
            <a:normAutofit/>
          </a:bodyPr>
          <a:lstStyle>
            <a:lvl1pPr marL="342900" indent="-342900">
              <a:buClr>
                <a:schemeClr val="accent5"/>
              </a:buClr>
              <a:buSzPct val="100000"/>
              <a:buFont typeface="Arial" panose="020B0604020202020204" pitchFamily="34" charset="0"/>
              <a:buChar char="•"/>
              <a:defRPr sz="1800">
                <a:solidFill>
                  <a:schemeClr val="bg1">
                    <a:lumMod val="75000"/>
                    <a:lumOff val="25000"/>
                  </a:schemeClr>
                </a:solidFill>
                <a:latin typeface="+mn-lt"/>
              </a:defRPr>
            </a:lvl1pPr>
            <a:lvl2pPr marL="742950" indent="-285750">
              <a:buClr>
                <a:schemeClr val="accent5"/>
              </a:buClr>
              <a:buSzPct val="100000"/>
              <a:buFont typeface="Arial" panose="020B0604020202020204" pitchFamily="34" charset="0"/>
              <a:buChar char="•"/>
              <a:defRPr sz="1800">
                <a:solidFill>
                  <a:schemeClr val="bg1">
                    <a:lumMod val="75000"/>
                    <a:lumOff val="25000"/>
                  </a:schemeClr>
                </a:solidFill>
                <a:latin typeface="+mn-lt"/>
              </a:defRPr>
            </a:lvl2pPr>
            <a:lvl3pPr marL="11430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3pPr>
            <a:lvl4pPr marL="16002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4pPr>
            <a:lvl5pPr marL="20574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5pPr>
            <a:lvl6pPr>
              <a:defRPr sz="1200"/>
            </a:lvl6pPr>
            <a:lvl7pPr>
              <a:defRPr sz="1200"/>
            </a:lvl7pPr>
            <a:lvl8pPr>
              <a:defRPr sz="1200"/>
            </a:lvl8pPr>
            <a:lvl9pPr>
              <a:defRPr sz="1200"/>
            </a:lvl9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CC0FB981-7729-AE9A-8F6A-B6F87A64758B}"/>
              </a:ext>
            </a:extLst>
          </p:cNvPr>
          <p:cNvSpPr>
            <a:spLocks noGrp="1"/>
          </p:cNvSpPr>
          <p:nvPr>
            <p:ph type="sldNum" sz="quarter" idx="12"/>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6" name="Footer Placeholder 4">
            <a:extLst>
              <a:ext uri="{FF2B5EF4-FFF2-40B4-BE49-F238E27FC236}">
                <a16:creationId xmlns:a16="http://schemas.microsoft.com/office/drawing/2014/main" id="{B36F2C45-AA33-6953-F362-70B8E58B9F30}"/>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4" name="Date Placeholder 3">
            <a:extLst>
              <a:ext uri="{FF2B5EF4-FFF2-40B4-BE49-F238E27FC236}">
                <a16:creationId xmlns:a16="http://schemas.microsoft.com/office/drawing/2014/main" id="{405F346C-9289-DAC3-4D24-EDB5A64E4DBA}"/>
              </a:ext>
            </a:extLst>
          </p:cNvPr>
          <p:cNvSpPr>
            <a:spLocks noGrp="1"/>
          </p:cNvSpPr>
          <p:nvPr>
            <p:ph type="dt" sz="half" idx="13"/>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2E0B7E05-FC20-44A1-B3B6-E1F90DDD67D7}" type="datetime1">
              <a:rPr lang="en-US" smtClean="0"/>
              <a:t>8/11/2025</a:t>
            </a:fld>
            <a:endParaRPr lang="en-US"/>
          </a:p>
        </p:txBody>
      </p:sp>
    </p:spTree>
    <p:extLst>
      <p:ext uri="{BB962C8B-B14F-4D97-AF65-F5344CB8AC3E}">
        <p14:creationId xmlns:p14="http://schemas.microsoft.com/office/powerpoint/2010/main" val="2091073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31BC32-6525-5D4C-65FB-434B14F17AA2}"/>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0" y="762000"/>
            <a:ext cx="4410126" cy="5384800"/>
          </a:xfrm>
          <a:prstGeom prst="rect">
            <a:avLst/>
          </a:prstGeom>
        </p:spPr>
      </p:pic>
      <p:pic>
        <p:nvPicPr>
          <p:cNvPr id="2" name="Graphic 1">
            <a:extLst>
              <a:ext uri="{FF2B5EF4-FFF2-40B4-BE49-F238E27FC236}">
                <a16:creationId xmlns:a16="http://schemas.microsoft.com/office/drawing/2014/main" id="{C6DDF47B-4AEC-7B71-4811-29DA88850240}"/>
              </a:ext>
              <a:ext uri="{C183D7F6-B498-43B3-948B-1728B52AA6E4}">
                <adec:decorative xmlns:adec="http://schemas.microsoft.com/office/drawing/2017/decorative" val="1"/>
              </a:ext>
            </a:extLst>
          </p:cNvPr>
          <p:cNvPicPr>
            <a:picLocks noChangeAspect="1"/>
          </p:cNvPicPr>
          <p:nvPr userDrawn="1"/>
        </p:nvPicPr>
        <p:blipFill>
          <a:blip r:embed="rId4" cstate="screen">
            <a:alphaModFix amt="50000"/>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a:xfrm>
            <a:off x="3373042" y="3991221"/>
            <a:ext cx="2156632" cy="2197100"/>
          </a:xfrm>
          <a:prstGeom prst="rect">
            <a:avLst/>
          </a:prstGeom>
        </p:spPr>
      </p:pic>
      <p:cxnSp>
        <p:nvCxnSpPr>
          <p:cNvPr id="7" name="Straight Connector 6">
            <a:extLst>
              <a:ext uri="{FF2B5EF4-FFF2-40B4-BE49-F238E27FC236}">
                <a16:creationId xmlns:a16="http://schemas.microsoft.com/office/drawing/2014/main" id="{3E19688A-41C9-E2A9-D0EB-D213ACE2380C}"/>
              </a:ext>
              <a:ext uri="{C183D7F6-B498-43B3-948B-1728B52AA6E4}">
                <adec:decorative xmlns:adec="http://schemas.microsoft.com/office/drawing/2017/decorative" val="1"/>
              </a:ext>
            </a:extLst>
          </p:cNvPr>
          <p:cNvCxnSpPr/>
          <p:nvPr userDrawn="1"/>
        </p:nvCxnSpPr>
        <p:spPr>
          <a:xfrm>
            <a:off x="11195957" y="295728"/>
            <a:ext cx="0" cy="6259437"/>
          </a:xfrm>
          <a:prstGeom prst="line">
            <a:avLst/>
          </a:prstGeom>
          <a:noFill/>
          <a:ln w="15875">
            <a:gradFill>
              <a:gsLst>
                <a:gs pos="0">
                  <a:schemeClr val="accent5"/>
                </a:gs>
                <a:gs pos="100000">
                  <a:schemeClr val="accent5">
                    <a:lumMod val="50000"/>
                  </a:schemeClr>
                </a:gs>
              </a:gsLst>
              <a:lin ang="5400000" scaled="1"/>
            </a:gradFill>
          </a:ln>
          <a:effectLst/>
        </p:spPr>
        <p:style>
          <a:lnRef idx="1">
            <a:schemeClr val="accent1"/>
          </a:lnRef>
          <a:fillRef idx="3">
            <a:schemeClr val="accent1"/>
          </a:fillRef>
          <a:effectRef idx="2">
            <a:schemeClr val="accent1"/>
          </a:effectRef>
          <a:fontRef idx="minor">
            <a:schemeClr val="lt1"/>
          </a:fontRef>
        </p:style>
      </p:cxnSp>
      <p:sp>
        <p:nvSpPr>
          <p:cNvPr id="15" name="Title 1">
            <a:extLst>
              <a:ext uri="{FF2B5EF4-FFF2-40B4-BE49-F238E27FC236}">
                <a16:creationId xmlns:a16="http://schemas.microsoft.com/office/drawing/2014/main" id="{9B9DA595-C83D-742C-5258-EA4215FD4628}"/>
              </a:ext>
            </a:extLst>
          </p:cNvPr>
          <p:cNvSpPr>
            <a:spLocks noGrp="1"/>
          </p:cNvSpPr>
          <p:nvPr>
            <p:ph type="ctrTitle" hasCustomPrompt="1"/>
          </p:nvPr>
        </p:nvSpPr>
        <p:spPr>
          <a:xfrm>
            <a:off x="5883731" y="876301"/>
            <a:ext cx="4949368" cy="3371850"/>
          </a:xfrm>
          <a:prstGeom prst="rect">
            <a:avLst/>
          </a:prstGeom>
        </p:spPr>
        <p:txBody>
          <a:bodyPr vert="horz" lIns="0" tIns="45720" rIns="91440" bIns="45720" rtlCol="0" anchor="ctr">
            <a:normAutofit/>
          </a:bodyPr>
          <a:lstStyle>
            <a:lvl1pPr>
              <a:defRPr lang="en-US" sz="4400" cap="all" baseline="0" dirty="0">
                <a:solidFill>
                  <a:schemeClr val="bg1">
                    <a:lumMod val="75000"/>
                    <a:lumOff val="25000"/>
                  </a:schemeClr>
                </a:solidFill>
              </a:defRPr>
            </a:lvl1pPr>
          </a:lstStyle>
          <a:p>
            <a:pPr lvl="0"/>
            <a:r>
              <a:rPr lang="en-US"/>
              <a:t>Click to add title</a:t>
            </a:r>
          </a:p>
        </p:txBody>
      </p:sp>
      <p:sp>
        <p:nvSpPr>
          <p:cNvPr id="19" name="Subtitle 2">
            <a:extLst>
              <a:ext uri="{FF2B5EF4-FFF2-40B4-BE49-F238E27FC236}">
                <a16:creationId xmlns:a16="http://schemas.microsoft.com/office/drawing/2014/main" id="{9F9E9671-EF9A-744A-ACDF-3AA17A32AE61}"/>
              </a:ext>
            </a:extLst>
          </p:cNvPr>
          <p:cNvSpPr>
            <a:spLocks noGrp="1"/>
          </p:cNvSpPr>
          <p:nvPr>
            <p:ph type="subTitle" idx="1" hasCustomPrompt="1"/>
          </p:nvPr>
        </p:nvSpPr>
        <p:spPr>
          <a:xfrm>
            <a:off x="5883732" y="4095751"/>
            <a:ext cx="4949366" cy="1993900"/>
          </a:xfrm>
        </p:spPr>
        <p:txBody>
          <a:bodyPr lIns="0" anchor="ctr"/>
          <a:lstStyle>
            <a:lvl1pPr marL="0" indent="0" algn="l">
              <a:lnSpc>
                <a:spcPct val="150000"/>
              </a:lnSpc>
              <a:buNone/>
              <a:defRPr cap="all">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subtitle</a:t>
            </a:r>
          </a:p>
        </p:txBody>
      </p:sp>
      <p:sp>
        <p:nvSpPr>
          <p:cNvPr id="12" name="Slide Number Placeholder 5">
            <a:extLst>
              <a:ext uri="{FF2B5EF4-FFF2-40B4-BE49-F238E27FC236}">
                <a16:creationId xmlns:a16="http://schemas.microsoft.com/office/drawing/2014/main" id="{4A25345A-4332-7458-BF6E-B3EC1D4FC03E}"/>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4" name="Footer Placeholder 4">
            <a:extLst>
              <a:ext uri="{FF2B5EF4-FFF2-40B4-BE49-F238E27FC236}">
                <a16:creationId xmlns:a16="http://schemas.microsoft.com/office/drawing/2014/main" id="{7F39E534-D5FC-2E3E-1997-F7B8482B8494}"/>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3" name="Date Placeholder 3">
            <a:extLst>
              <a:ext uri="{FF2B5EF4-FFF2-40B4-BE49-F238E27FC236}">
                <a16:creationId xmlns:a16="http://schemas.microsoft.com/office/drawing/2014/main" id="{68965431-1331-1690-65D0-1537F7DDFD56}"/>
              </a:ext>
            </a:extLst>
          </p:cNvPr>
          <p:cNvSpPr>
            <a:spLocks noGrp="1"/>
          </p:cNvSpPr>
          <p:nvPr>
            <p:ph type="dt" sz="half" idx="2"/>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4D09747B-A127-40CC-8C3A-7A7B8E925519}" type="datetime1">
              <a:rPr lang="en-US" smtClean="0"/>
              <a:t>8/11/2025</a:t>
            </a:fld>
            <a:endParaRPr lang="en-US"/>
          </a:p>
        </p:txBody>
      </p:sp>
    </p:spTree>
    <p:extLst>
      <p:ext uri="{BB962C8B-B14F-4D97-AF65-F5344CB8AC3E}">
        <p14:creationId xmlns:p14="http://schemas.microsoft.com/office/powerpoint/2010/main" val="177151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p:txBody>
          <a:bodyPr anchor="ctr"/>
          <a:lstStyle>
            <a:lvl1pPr>
              <a:defRPr sz="3600" cap="all" baseline="0">
                <a:solidFill>
                  <a:schemeClr val="bg1">
                    <a:lumMod val="75000"/>
                    <a:lumOff val="25000"/>
                  </a:schemeClr>
                </a:solidFill>
              </a:defRPr>
            </a:lvl1pPr>
          </a:lstStyle>
          <a:p>
            <a:r>
              <a:rPr lang="en-US"/>
              <a:t>Click to add title</a:t>
            </a:r>
          </a:p>
        </p:txBody>
      </p:sp>
      <p:sp>
        <p:nvSpPr>
          <p:cNvPr id="11" name="Slide Number Placeholder 5">
            <a:extLst>
              <a:ext uri="{FF2B5EF4-FFF2-40B4-BE49-F238E27FC236}">
                <a16:creationId xmlns:a16="http://schemas.microsoft.com/office/drawing/2014/main" id="{28AB64F2-0CD7-2BAB-A3C7-CCDEFB78FFA0}"/>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4" name="Footer Placeholder 4">
            <a:extLst>
              <a:ext uri="{FF2B5EF4-FFF2-40B4-BE49-F238E27FC236}">
                <a16:creationId xmlns:a16="http://schemas.microsoft.com/office/drawing/2014/main" id="{5F8FA905-8C94-EAB7-38E5-5EC276ACB5E2}"/>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3" name="Date Placeholder 3">
            <a:extLst>
              <a:ext uri="{FF2B5EF4-FFF2-40B4-BE49-F238E27FC236}">
                <a16:creationId xmlns:a16="http://schemas.microsoft.com/office/drawing/2014/main" id="{DB6289E3-65FA-EFC4-103C-783A6842AE11}"/>
              </a:ext>
            </a:extLst>
          </p:cNvPr>
          <p:cNvSpPr>
            <a:spLocks noGrp="1"/>
          </p:cNvSpPr>
          <p:nvPr>
            <p:ph type="dt" sz="half" idx="2"/>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96F46445-B370-4073-A9E0-F381B9FBBD87}" type="datetime1">
              <a:rPr lang="en-US" smtClean="0"/>
              <a:t>8/11/2025</a:t>
            </a:fld>
            <a:endParaRPr lang="en-US"/>
          </a:p>
        </p:txBody>
      </p:sp>
    </p:spTree>
    <p:extLst>
      <p:ext uri="{BB962C8B-B14F-4D97-AF65-F5344CB8AC3E}">
        <p14:creationId xmlns:p14="http://schemas.microsoft.com/office/powerpoint/2010/main" val="174605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0327" y="1063416"/>
            <a:ext cx="5393901" cy="1717884"/>
          </a:xfrm>
          <a:prstGeom prst="rect">
            <a:avLst/>
          </a:prstGeom>
        </p:spPr>
        <p:txBody>
          <a:bodyPr anchor="t"/>
          <a:lstStyle>
            <a:lvl1pPr algn="l">
              <a:lnSpc>
                <a:spcPct val="80000"/>
              </a:lnSpc>
              <a:defRPr sz="3600" b="0" cap="all" baseline="0">
                <a:solidFill>
                  <a:schemeClr val="bg1">
                    <a:lumMod val="75000"/>
                    <a:lumOff val="25000"/>
                  </a:schemeClr>
                </a:solidFill>
              </a:defRPr>
            </a:lvl1pPr>
          </a:lstStyle>
          <a:p>
            <a:r>
              <a:rPr lang="en-US"/>
              <a:t>Click to add title</a:t>
            </a:r>
          </a:p>
        </p:txBody>
      </p:sp>
      <p:sp>
        <p:nvSpPr>
          <p:cNvPr id="4" name="Text Placeholder 3"/>
          <p:cNvSpPr>
            <a:spLocks noGrp="1"/>
          </p:cNvSpPr>
          <p:nvPr>
            <p:ph type="body" sz="half" idx="2" hasCustomPrompt="1"/>
          </p:nvPr>
        </p:nvSpPr>
        <p:spPr>
          <a:xfrm>
            <a:off x="680328" y="3048000"/>
            <a:ext cx="5415672" cy="2681600"/>
          </a:xfrm>
        </p:spPr>
        <p:txBody>
          <a:bodyPr anchor="b">
            <a:normAutofit/>
          </a:bodyPr>
          <a:lstStyle>
            <a:lvl1pPr marL="0" indent="0">
              <a:lnSpc>
                <a:spcPct val="100000"/>
              </a:lnSpc>
              <a:spcAft>
                <a:spcPts val="1200"/>
              </a:spcAft>
              <a:buClr>
                <a:schemeClr val="tx1"/>
              </a:buClr>
              <a:buFont typeface="Arial" panose="020B0604020202020204" pitchFamily="34" charset="0"/>
              <a:buNone/>
              <a:defRPr sz="2000" cap="all" baseline="0">
                <a:solidFill>
                  <a:schemeClr val="bg1">
                    <a:lumMod val="75000"/>
                    <a:lumOff val="25000"/>
                  </a:schemeClr>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subtitle</a:t>
            </a:r>
          </a:p>
        </p:txBody>
      </p:sp>
      <p:sp>
        <p:nvSpPr>
          <p:cNvPr id="5" name="Picture Placeholder 7">
            <a:extLst>
              <a:ext uri="{FF2B5EF4-FFF2-40B4-BE49-F238E27FC236}">
                <a16:creationId xmlns:a16="http://schemas.microsoft.com/office/drawing/2014/main" id="{DD6F9074-1B4E-5E8C-9535-C9F3DBCB0EAC}"/>
              </a:ext>
            </a:extLst>
          </p:cNvPr>
          <p:cNvSpPr>
            <a:spLocks noGrp="1"/>
          </p:cNvSpPr>
          <p:nvPr>
            <p:ph type="pic" sz="quarter" idx="11"/>
          </p:nvPr>
        </p:nvSpPr>
        <p:spPr>
          <a:xfrm>
            <a:off x="6411688" y="1063415"/>
            <a:ext cx="3932462" cy="4666185"/>
          </a:xfrm>
          <a:ln w="19050">
            <a:solidFill>
              <a:schemeClr val="accent5"/>
            </a:solidFill>
          </a:ln>
        </p:spPr>
        <p:txBody>
          <a:bodyPr/>
          <a:lstStyle>
            <a:lvl1pPr marL="0" indent="0" algn="ctr">
              <a:buNone/>
              <a:defRPr sz="1600"/>
            </a:lvl1pPr>
          </a:lstStyle>
          <a:p>
            <a:r>
              <a:rPr lang="en-US"/>
              <a:t>Click icon to add picture</a:t>
            </a:r>
          </a:p>
        </p:txBody>
      </p:sp>
      <p:sp>
        <p:nvSpPr>
          <p:cNvPr id="12" name="Slide Number Placeholder 5">
            <a:extLst>
              <a:ext uri="{FF2B5EF4-FFF2-40B4-BE49-F238E27FC236}">
                <a16:creationId xmlns:a16="http://schemas.microsoft.com/office/drawing/2014/main" id="{8E6962B4-C5C1-2C06-CDBB-3A833613ED19}"/>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7" name="Footer Placeholder 4">
            <a:extLst>
              <a:ext uri="{FF2B5EF4-FFF2-40B4-BE49-F238E27FC236}">
                <a16:creationId xmlns:a16="http://schemas.microsoft.com/office/drawing/2014/main" id="{6D0720ED-19EE-CA87-F4E1-BEB718D2D994}"/>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6" name="Date Placeholder 3">
            <a:extLst>
              <a:ext uri="{FF2B5EF4-FFF2-40B4-BE49-F238E27FC236}">
                <a16:creationId xmlns:a16="http://schemas.microsoft.com/office/drawing/2014/main" id="{AAABE175-2F64-B079-5725-D1B3F6E71D4F}"/>
              </a:ext>
            </a:extLst>
          </p:cNvPr>
          <p:cNvSpPr>
            <a:spLocks noGrp="1"/>
          </p:cNvSpPr>
          <p:nvPr>
            <p:ph type="dt" sz="half" idx="10"/>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F8DF0A98-853B-482C-B32A-A0B2FBEDB08A}" type="datetime1">
              <a:rPr lang="en-US" smtClean="0"/>
              <a:t>8/11/2025</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le + Sub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2B6A54-B30C-D556-D0DE-A74838C4B241}"/>
              </a:ext>
            </a:extLst>
          </p:cNvPr>
          <p:cNvPicPr>
            <a:picLocks noChangeAspect="1"/>
          </p:cNvPicPr>
          <p:nvPr userDrawn="1"/>
        </p:nvPicPr>
        <p:blipFill>
          <a:blip r:embed="rId2"/>
          <a:stretch>
            <a:fillRect/>
          </a:stretch>
        </p:blipFill>
        <p:spPr>
          <a:xfrm>
            <a:off x="0" y="1115070"/>
            <a:ext cx="9888569" cy="5742930"/>
          </a:xfrm>
          <a:prstGeom prst="rect">
            <a:avLst/>
          </a:prstGeom>
        </p:spPr>
      </p:pic>
      <p:sp>
        <p:nvSpPr>
          <p:cNvPr id="2" name="Title 1"/>
          <p:cNvSpPr>
            <a:spLocks noGrp="1"/>
          </p:cNvSpPr>
          <p:nvPr>
            <p:ph type="title" hasCustomPrompt="1"/>
          </p:nvPr>
        </p:nvSpPr>
        <p:spPr>
          <a:xfrm>
            <a:off x="1154956" y="898072"/>
            <a:ext cx="8825657" cy="4174584"/>
          </a:xfrm>
          <a:prstGeom prst="rect">
            <a:avLst/>
          </a:prstGeom>
        </p:spPr>
        <p:txBody>
          <a:bodyPr anchor="b"/>
          <a:lstStyle>
            <a:lvl1pPr algn="l">
              <a:defRPr sz="6000" b="0" cap="all" baseline="0">
                <a:solidFill>
                  <a:schemeClr val="bg1">
                    <a:lumMod val="75000"/>
                    <a:lumOff val="25000"/>
                  </a:schemeClr>
                </a:solidFill>
              </a:defRPr>
            </a:lvl1pPr>
          </a:lstStyle>
          <a:p>
            <a:r>
              <a:rPr lang="en-US"/>
              <a:t>Click to add title</a:t>
            </a:r>
          </a:p>
        </p:txBody>
      </p:sp>
      <p:sp>
        <p:nvSpPr>
          <p:cNvPr id="3" name="Text Placeholder 2"/>
          <p:cNvSpPr>
            <a:spLocks noGrp="1"/>
          </p:cNvSpPr>
          <p:nvPr>
            <p:ph type="body" idx="1" hasCustomPrompt="1"/>
          </p:nvPr>
        </p:nvSpPr>
        <p:spPr>
          <a:xfrm>
            <a:off x="1154955" y="5273202"/>
            <a:ext cx="8825658" cy="530697"/>
          </a:xfrm>
        </p:spPr>
        <p:txBody>
          <a:bodyPr anchor="ctr"/>
          <a:lstStyle>
            <a:lvl1pPr marL="0" indent="0" algn="l">
              <a:buNone/>
              <a:defRPr sz="2000" cap="all">
                <a:solidFill>
                  <a:schemeClr val="bg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add subtitle</a:t>
            </a:r>
          </a:p>
        </p:txBody>
      </p:sp>
      <p:sp>
        <p:nvSpPr>
          <p:cNvPr id="14" name="Slide Number Placeholder 5">
            <a:extLst>
              <a:ext uri="{FF2B5EF4-FFF2-40B4-BE49-F238E27FC236}">
                <a16:creationId xmlns:a16="http://schemas.microsoft.com/office/drawing/2014/main" id="{5C8BEA0D-8FFB-EFAC-0692-8DF5DE597450}"/>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5" name="Footer Placeholder 4">
            <a:extLst>
              <a:ext uri="{FF2B5EF4-FFF2-40B4-BE49-F238E27FC236}">
                <a16:creationId xmlns:a16="http://schemas.microsoft.com/office/drawing/2014/main" id="{3BE487BC-BC8A-54BD-C419-2D05ED6AA7B9}"/>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4" name="Date Placeholder 3">
            <a:extLst>
              <a:ext uri="{FF2B5EF4-FFF2-40B4-BE49-F238E27FC236}">
                <a16:creationId xmlns:a16="http://schemas.microsoft.com/office/drawing/2014/main" id="{0B076BF7-B63F-0888-5F54-CD72867FB3A1}"/>
              </a:ext>
            </a:extLst>
          </p:cNvPr>
          <p:cNvSpPr>
            <a:spLocks noGrp="1"/>
          </p:cNvSpPr>
          <p:nvPr>
            <p:ph type="dt" sz="half" idx="2"/>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26E76206-B91F-4CF6-9C9E-5D7AE9457F28}" type="datetime1">
              <a:rPr lang="en-US" smtClean="0"/>
              <a:t>8/11/2025</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1D9EB9-82A1-C618-9290-18D7FE005ADA}"/>
              </a:ext>
            </a:extLst>
          </p:cNvPr>
          <p:cNvPicPr>
            <a:picLocks noChangeAspect="1"/>
          </p:cNvPicPr>
          <p:nvPr userDrawn="1"/>
        </p:nvPicPr>
        <p:blipFill>
          <a:blip r:embed="rId2"/>
          <a:stretch>
            <a:fillRect/>
          </a:stretch>
        </p:blipFill>
        <p:spPr>
          <a:xfrm>
            <a:off x="753210" y="0"/>
            <a:ext cx="10685580" cy="6858000"/>
          </a:xfrm>
          <a:prstGeom prst="rect">
            <a:avLst/>
          </a:prstGeom>
        </p:spPr>
      </p:pic>
      <p:sp>
        <p:nvSpPr>
          <p:cNvPr id="2" name="Title 1"/>
          <p:cNvSpPr>
            <a:spLocks noGrp="1"/>
          </p:cNvSpPr>
          <p:nvPr>
            <p:ph type="title" hasCustomPrompt="1"/>
          </p:nvPr>
        </p:nvSpPr>
        <p:spPr>
          <a:xfrm>
            <a:off x="671255" y="854528"/>
            <a:ext cx="9309359" cy="1653180"/>
          </a:xfrm>
          <a:prstGeom prst="rect">
            <a:avLst/>
          </a:prstGeom>
        </p:spPr>
        <p:txBody>
          <a:bodyPr anchor="b"/>
          <a:lstStyle>
            <a:lvl1pPr algn="l">
              <a:defRPr sz="3600" b="0" cap="all" baseline="0">
                <a:solidFill>
                  <a:schemeClr val="bg1">
                    <a:lumMod val="75000"/>
                    <a:lumOff val="25000"/>
                  </a:schemeClr>
                </a:solidFill>
              </a:defRPr>
            </a:lvl1pPr>
          </a:lstStyle>
          <a:p>
            <a:r>
              <a:rPr lang="en-US"/>
              <a:t>Click to add title</a:t>
            </a:r>
          </a:p>
        </p:txBody>
      </p:sp>
      <p:sp>
        <p:nvSpPr>
          <p:cNvPr id="8" name="Content Placeholder 7">
            <a:extLst>
              <a:ext uri="{FF2B5EF4-FFF2-40B4-BE49-F238E27FC236}">
                <a16:creationId xmlns:a16="http://schemas.microsoft.com/office/drawing/2014/main" id="{148E7A19-538F-105E-346C-E5F13C4F28D7}"/>
              </a:ext>
            </a:extLst>
          </p:cNvPr>
          <p:cNvSpPr>
            <a:spLocks noGrp="1"/>
          </p:cNvSpPr>
          <p:nvPr>
            <p:ph sz="quarter" idx="10" hasCustomPrompt="1"/>
          </p:nvPr>
        </p:nvSpPr>
        <p:spPr>
          <a:xfrm>
            <a:off x="671513" y="2754313"/>
            <a:ext cx="8281987" cy="3704853"/>
          </a:xfrm>
        </p:spPr>
        <p:txBody>
          <a:bodyPr/>
          <a:lstStyle>
            <a:lvl1pPr marL="0" indent="0">
              <a:buClr>
                <a:schemeClr val="accent5"/>
              </a:buClr>
              <a:buFont typeface="Arial" panose="020B0604020202020204" pitchFamily="34" charset="0"/>
              <a:buNone/>
              <a:defRPr sz="1800">
                <a:latin typeface="+mn-lt"/>
              </a:defRPr>
            </a:lvl1pPr>
            <a:lvl2pPr marL="742950" indent="-285750">
              <a:buClr>
                <a:schemeClr val="accent5"/>
              </a:buClr>
              <a:buFont typeface="Arial" panose="020B0604020202020204" pitchFamily="34" charset="0"/>
              <a:buChar char="•"/>
              <a:defRPr sz="1600">
                <a:latin typeface="+mn-lt"/>
              </a:defRPr>
            </a:lvl2pPr>
            <a:lvl3pPr marL="1200150" indent="-285750">
              <a:buClr>
                <a:schemeClr val="accent5"/>
              </a:buClr>
              <a:buFont typeface="Arial" panose="020B0604020202020204" pitchFamily="34" charset="0"/>
              <a:buChar char="•"/>
              <a:defRPr sz="1400">
                <a:latin typeface="+mn-lt"/>
              </a:defRPr>
            </a:lvl3pPr>
            <a:lvl4pPr marL="1543050" indent="-171450">
              <a:buClr>
                <a:schemeClr val="accent5"/>
              </a:buClr>
              <a:buFont typeface="Arial" panose="020B0604020202020204" pitchFamily="34" charset="0"/>
              <a:buChar char="•"/>
              <a:defRPr sz="1200">
                <a:latin typeface="+mn-lt"/>
              </a:defRPr>
            </a:lvl4pPr>
            <a:lvl5pPr marL="2000250" indent="-171450">
              <a:buClr>
                <a:schemeClr val="accent5"/>
              </a:buClr>
              <a:buFont typeface="Arial" panose="020B0604020202020204" pitchFamily="34" charset="0"/>
              <a:buChar char="•"/>
              <a:defRPr sz="1200">
                <a:latin typeface="+mn-lt"/>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D45F7BDA-B43D-4F75-1B2C-695379E05701}"/>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6" name="Footer Placeholder 4">
            <a:extLst>
              <a:ext uri="{FF2B5EF4-FFF2-40B4-BE49-F238E27FC236}">
                <a16:creationId xmlns:a16="http://schemas.microsoft.com/office/drawing/2014/main" id="{C25B1EB8-4F24-00EB-0B8F-08411FD49CCF}"/>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5" name="Date Placeholder 3">
            <a:extLst>
              <a:ext uri="{FF2B5EF4-FFF2-40B4-BE49-F238E27FC236}">
                <a16:creationId xmlns:a16="http://schemas.microsoft.com/office/drawing/2014/main" id="{5C9AE200-BA9A-95A3-1949-71A16F89FC27}"/>
              </a:ext>
            </a:extLst>
          </p:cNvPr>
          <p:cNvSpPr>
            <a:spLocks noGrp="1"/>
          </p:cNvSpPr>
          <p:nvPr>
            <p:ph type="dt" sz="half" idx="2"/>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EB87CC03-CB18-48B5-8067-881A2EE1B36F}" type="datetime1">
              <a:rPr lang="en-US" smtClean="0"/>
              <a:t>8/11/2025</a:t>
            </a:fld>
            <a:endParaRPr lang="en-US"/>
          </a:p>
        </p:txBody>
      </p:sp>
    </p:spTree>
    <p:extLst>
      <p:ext uri="{BB962C8B-B14F-4D97-AF65-F5344CB8AC3E}">
        <p14:creationId xmlns:p14="http://schemas.microsoft.com/office/powerpoint/2010/main" val="1529466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pic>
        <p:nvPicPr>
          <p:cNvPr id="4" name="Graphic 6">
            <a:extLst>
              <a:ext uri="{FF2B5EF4-FFF2-40B4-BE49-F238E27FC236}">
                <a16:creationId xmlns:a16="http://schemas.microsoft.com/office/drawing/2014/main" id="{D364E0E9-423E-A1E7-E8AF-3641993CDA71}"/>
              </a:ext>
              <a:ext uri="{C183D7F6-B498-43B3-948B-1728B52AA6E4}">
                <adec:decorative xmlns:adec="http://schemas.microsoft.com/office/drawing/2017/decorative" val="1"/>
              </a:ext>
            </a:extLst>
          </p:cNvPr>
          <p:cNvPicPr>
            <a:picLocks noChangeAspect="1"/>
          </p:cNvPicPr>
          <p:nvPr userDrawn="1"/>
        </p:nvPicPr>
        <p:blipFill>
          <a:blip r:embed="rId2" cstate="screen">
            <a:alphaModFix amt="35000"/>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6767256" y="847398"/>
            <a:ext cx="2578130" cy="2590869"/>
          </a:xfrm>
          <a:prstGeom prst="rect">
            <a:avLst/>
          </a:prstGeom>
        </p:spPr>
      </p:pic>
      <p:pic>
        <p:nvPicPr>
          <p:cNvPr id="5" name="Picture 4">
            <a:extLst>
              <a:ext uri="{FF2B5EF4-FFF2-40B4-BE49-F238E27FC236}">
                <a16:creationId xmlns:a16="http://schemas.microsoft.com/office/drawing/2014/main" id="{4EFAC4E4-FABB-B671-BAE1-2B39A205F396}"/>
              </a:ext>
              <a:ext uri="{C183D7F6-B498-43B3-948B-1728B52AA6E4}">
                <adec:decorative xmlns:adec="http://schemas.microsoft.com/office/drawing/2017/decorative" val="1"/>
              </a:ext>
            </a:extLst>
          </p:cNvPr>
          <p:cNvPicPr>
            <a:picLocks noChangeAspect="1"/>
          </p:cNvPicPr>
          <p:nvPr userDrawn="1"/>
        </p:nvPicPr>
        <p:blipFill rotWithShape="1">
          <a:blip r:embed="rId4" cstate="screen">
            <a:alphaModFix amt="50000"/>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p:blipFill>
        <p:spPr>
          <a:xfrm>
            <a:off x="0" y="0"/>
            <a:ext cx="4076700" cy="3244850"/>
          </a:xfrm>
          <a:prstGeom prst="rect">
            <a:avLst/>
          </a:prstGeom>
        </p:spPr>
      </p:pic>
      <p:pic>
        <p:nvPicPr>
          <p:cNvPr id="6" name="Picture 5">
            <a:extLst>
              <a:ext uri="{FF2B5EF4-FFF2-40B4-BE49-F238E27FC236}">
                <a16:creationId xmlns:a16="http://schemas.microsoft.com/office/drawing/2014/main" id="{DD4D362D-3D74-9753-19E0-60569A7EA75D}"/>
              </a:ext>
              <a:ext uri="{C183D7F6-B498-43B3-948B-1728B52AA6E4}">
                <adec:decorative xmlns:adec="http://schemas.microsoft.com/office/drawing/2017/decorative" val="1"/>
              </a:ext>
            </a:extLst>
          </p:cNvPr>
          <p:cNvPicPr>
            <a:picLocks noChangeAspect="1"/>
          </p:cNvPicPr>
          <p:nvPr userDrawn="1"/>
        </p:nvPicPr>
        <p:blipFill rotWithShape="1">
          <a:blip r:embed="rId6" cstate="screen">
            <a:alphaModFix amt="70000"/>
            <a:duotone>
              <a:schemeClr val="accent5">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p:blipFill>
        <p:spPr>
          <a:xfrm>
            <a:off x="8561614" y="5267294"/>
            <a:ext cx="1794306" cy="1590706"/>
          </a:xfrm>
          <a:prstGeom prst="rect">
            <a:avLst/>
          </a:prstGeom>
        </p:spPr>
      </p:pic>
      <p:sp>
        <p:nvSpPr>
          <p:cNvPr id="2" name="Title 1"/>
          <p:cNvSpPr>
            <a:spLocks noGrp="1"/>
          </p:cNvSpPr>
          <p:nvPr>
            <p:ph type="title" hasCustomPrompt="1"/>
          </p:nvPr>
        </p:nvSpPr>
        <p:spPr>
          <a:xfrm>
            <a:off x="1154956" y="1063416"/>
            <a:ext cx="8825657" cy="4009239"/>
          </a:xfrm>
          <a:prstGeom prst="rect">
            <a:avLst/>
          </a:prstGeom>
        </p:spPr>
        <p:txBody>
          <a:bodyPr anchor="b"/>
          <a:lstStyle>
            <a:lvl1pPr algn="l">
              <a:defRPr sz="6000" b="0" cap="all" baseline="0">
                <a:solidFill>
                  <a:schemeClr val="bg1">
                    <a:lumMod val="75000"/>
                    <a:lumOff val="25000"/>
                  </a:schemeClr>
                </a:solidFill>
              </a:defRPr>
            </a:lvl1pPr>
          </a:lstStyle>
          <a:p>
            <a:r>
              <a:rPr lang="en-US"/>
              <a:t>Click to add title</a:t>
            </a:r>
          </a:p>
        </p:txBody>
      </p:sp>
      <p:sp>
        <p:nvSpPr>
          <p:cNvPr id="3" name="Text Placeholder 2"/>
          <p:cNvSpPr>
            <a:spLocks noGrp="1"/>
          </p:cNvSpPr>
          <p:nvPr>
            <p:ph type="body" idx="1" hasCustomPrompt="1"/>
          </p:nvPr>
        </p:nvSpPr>
        <p:spPr>
          <a:xfrm>
            <a:off x="1154955" y="5273202"/>
            <a:ext cx="8825658" cy="530697"/>
          </a:xfrm>
        </p:spPr>
        <p:txBody>
          <a:bodyPr anchor="ctr"/>
          <a:lstStyle>
            <a:lvl1pPr marL="0" indent="0" algn="l">
              <a:buNone/>
              <a:defRPr sz="2000" cap="all">
                <a:solidFill>
                  <a:schemeClr val="bg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add subtitle</a:t>
            </a:r>
          </a:p>
        </p:txBody>
      </p:sp>
      <p:sp>
        <p:nvSpPr>
          <p:cNvPr id="14" name="Slide Number Placeholder 5">
            <a:extLst>
              <a:ext uri="{FF2B5EF4-FFF2-40B4-BE49-F238E27FC236}">
                <a16:creationId xmlns:a16="http://schemas.microsoft.com/office/drawing/2014/main" id="{5C8BEA0D-8FFB-EFAC-0692-8DF5DE597450}"/>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9" name="Footer Placeholder 4">
            <a:extLst>
              <a:ext uri="{FF2B5EF4-FFF2-40B4-BE49-F238E27FC236}">
                <a16:creationId xmlns:a16="http://schemas.microsoft.com/office/drawing/2014/main" id="{86D8D262-64DE-D942-D418-1876799423F2}"/>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8" name="Date Placeholder 3">
            <a:extLst>
              <a:ext uri="{FF2B5EF4-FFF2-40B4-BE49-F238E27FC236}">
                <a16:creationId xmlns:a16="http://schemas.microsoft.com/office/drawing/2014/main" id="{B70F63B5-8303-CB73-3AF8-1FED6C8CBA16}"/>
              </a:ext>
            </a:extLst>
          </p:cNvPr>
          <p:cNvSpPr>
            <a:spLocks noGrp="1"/>
          </p:cNvSpPr>
          <p:nvPr>
            <p:ph type="dt" sz="half" idx="2"/>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D5D03B46-D230-4B37-BD92-6E2DBC47B36E}" type="datetime1">
              <a:rPr lang="en-US" smtClean="0"/>
              <a:t>8/11/2025</a:t>
            </a:fld>
            <a:endParaRPr lang="en-US"/>
          </a:p>
        </p:txBody>
      </p:sp>
    </p:spTree>
    <p:extLst>
      <p:ext uri="{BB962C8B-B14F-4D97-AF65-F5344CB8AC3E}">
        <p14:creationId xmlns:p14="http://schemas.microsoft.com/office/powerpoint/2010/main" val="2763671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6111" y="601662"/>
            <a:ext cx="10225089" cy="1251585"/>
          </a:xfrm>
          <a:prstGeom prst="rect">
            <a:avLst/>
          </a:prstGeom>
        </p:spPr>
        <p:txBody>
          <a:bodyPr anchor="ctr"/>
          <a:lstStyle>
            <a:lvl1pPr>
              <a:defRPr sz="3600" cap="all" baseline="0">
                <a:solidFill>
                  <a:schemeClr val="bg1">
                    <a:lumMod val="75000"/>
                    <a:lumOff val="25000"/>
                  </a:schemeClr>
                </a:solidFill>
              </a:defRPr>
            </a:lvl1pPr>
          </a:lstStyle>
          <a:p>
            <a:r>
              <a:rPr lang="en-US"/>
              <a:t>Click to add title</a:t>
            </a:r>
          </a:p>
        </p:txBody>
      </p:sp>
      <p:sp>
        <p:nvSpPr>
          <p:cNvPr id="6" name="Content Placeholder 5"/>
          <p:cNvSpPr>
            <a:spLocks noGrp="1"/>
          </p:cNvSpPr>
          <p:nvPr>
            <p:ph sz="quarter" idx="4" hasCustomPrompt="1"/>
          </p:nvPr>
        </p:nvSpPr>
        <p:spPr>
          <a:xfrm>
            <a:off x="646111" y="2256937"/>
            <a:ext cx="10225090" cy="1612934"/>
          </a:xfrm>
        </p:spPr>
        <p:txBody>
          <a:bodyPr>
            <a:normAutofit/>
          </a:bodyPr>
          <a:lstStyle>
            <a:lvl1pPr marL="0" indent="0">
              <a:buClr>
                <a:schemeClr val="accent5"/>
              </a:buClr>
              <a:buSzPct val="100000"/>
              <a:buFont typeface="Arial" panose="020B0604020202020204" pitchFamily="34" charset="0"/>
              <a:buNone/>
              <a:defRPr sz="1800">
                <a:solidFill>
                  <a:schemeClr val="bg1">
                    <a:lumMod val="75000"/>
                    <a:lumOff val="25000"/>
                  </a:schemeClr>
                </a:solidFill>
                <a:latin typeface="+mn-lt"/>
              </a:defRPr>
            </a:lvl1pPr>
            <a:lvl2pPr marL="742950" indent="-285750">
              <a:buClr>
                <a:schemeClr val="accent5"/>
              </a:buClr>
              <a:buSzPct val="100000"/>
              <a:buFont typeface="Arial" panose="020B0604020202020204" pitchFamily="34" charset="0"/>
              <a:buChar char="•"/>
              <a:defRPr sz="1800">
                <a:solidFill>
                  <a:schemeClr val="bg1">
                    <a:lumMod val="75000"/>
                    <a:lumOff val="25000"/>
                  </a:schemeClr>
                </a:solidFill>
                <a:latin typeface="+mn-lt"/>
              </a:defRPr>
            </a:lvl2pPr>
            <a:lvl3pPr marL="11430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3pPr>
            <a:lvl4pPr marL="16002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4pPr>
            <a:lvl5pPr marL="20574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5pPr>
            <a:lvl6pPr>
              <a:defRPr sz="1200"/>
            </a:lvl6pPr>
            <a:lvl7pPr>
              <a:defRPr sz="1200"/>
            </a:lvl7pPr>
            <a:lvl8pPr>
              <a:defRPr sz="1200"/>
            </a:lvl8pPr>
            <a:lvl9pPr>
              <a:defRPr sz="1200"/>
            </a:lvl9pPr>
          </a:lstStyle>
          <a:p>
            <a:pPr marL="342900" marR="0" lvl="0" indent="-342900" algn="l" defTabSz="457200" rtl="0" eaLnBrk="1" fontAlgn="auto" latinLnBrk="0" hangingPunct="1">
              <a:lnSpc>
                <a:spcPts val="2400"/>
              </a:lnSpc>
              <a:spcBef>
                <a:spcPts val="1000"/>
              </a:spcBef>
              <a:spcAft>
                <a:spcPts val="600"/>
              </a:spcAft>
              <a:buClr>
                <a:schemeClr val="accent5"/>
              </a:buClr>
              <a:buSzPct val="100000"/>
              <a:buFont typeface="Arial" panose="020B0604020202020204" pitchFamily="34" charset="0"/>
              <a:buChar char="•"/>
              <a:tabLst/>
              <a:defRPr/>
            </a:pPr>
            <a:r>
              <a:rPr lang="en-US"/>
              <a:t>Click to add content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46111" y="4370613"/>
            <a:ext cx="10225089" cy="2185829"/>
          </a:xfrm>
        </p:spPr>
        <p:txBody>
          <a:bodyPr>
            <a:normAutofit/>
          </a:bodyPr>
          <a:lstStyle>
            <a:lvl1pPr marL="342900" indent="-342900">
              <a:buClr>
                <a:schemeClr val="accent5"/>
              </a:buClr>
              <a:buSzPct val="100000"/>
              <a:buFont typeface="Arial" panose="020B0604020202020204" pitchFamily="34" charset="0"/>
              <a:buChar char="•"/>
              <a:defRPr sz="1800">
                <a:solidFill>
                  <a:schemeClr val="bg1">
                    <a:lumMod val="75000"/>
                    <a:lumOff val="25000"/>
                  </a:schemeClr>
                </a:solidFill>
                <a:latin typeface="+mn-lt"/>
              </a:defRPr>
            </a:lvl1pPr>
            <a:lvl2pPr marL="742950" indent="-285750">
              <a:buClr>
                <a:schemeClr val="accent5"/>
              </a:buClr>
              <a:buSzPct val="100000"/>
              <a:buFont typeface="Arial" panose="020B0604020202020204" pitchFamily="34" charset="0"/>
              <a:buChar char="•"/>
              <a:defRPr sz="1800">
                <a:solidFill>
                  <a:schemeClr val="bg1">
                    <a:lumMod val="75000"/>
                    <a:lumOff val="25000"/>
                  </a:schemeClr>
                </a:solidFill>
                <a:latin typeface="+mn-lt"/>
              </a:defRPr>
            </a:lvl2pPr>
            <a:lvl3pPr marL="11430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3pPr>
            <a:lvl4pPr marL="16002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4pPr>
            <a:lvl5pPr marL="20574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5pPr>
            <a:lvl6pPr>
              <a:defRPr sz="1200"/>
            </a:lvl6pPr>
            <a:lvl7pPr>
              <a:defRPr sz="1200"/>
            </a:lvl7pPr>
            <a:lvl8pPr>
              <a:defRPr sz="1200"/>
            </a:lvl8pPr>
            <a:lvl9pPr>
              <a:defRPr sz="1200"/>
            </a:lvl9pPr>
          </a:lstStyle>
          <a:p>
            <a:pPr lvl="0"/>
            <a:r>
              <a:rPr lang="en-US"/>
              <a:t>Click to add content</a:t>
            </a:r>
          </a:p>
          <a:p>
            <a:pPr lvl="1"/>
            <a:r>
              <a:rPr lang="en-US"/>
              <a:t>Second level</a:t>
            </a:r>
          </a:p>
          <a:p>
            <a:pPr lvl="2"/>
            <a:r>
              <a:rPr lang="en-US"/>
              <a:t>Third level</a:t>
            </a:r>
          </a:p>
          <a:p>
            <a:pPr lvl="3"/>
            <a:r>
              <a:rPr lang="en-US"/>
              <a:t>Fourth level</a:t>
            </a:r>
          </a:p>
        </p:txBody>
      </p:sp>
      <p:sp>
        <p:nvSpPr>
          <p:cNvPr id="14" name="Slide Number Placeholder 5">
            <a:extLst>
              <a:ext uri="{FF2B5EF4-FFF2-40B4-BE49-F238E27FC236}">
                <a16:creationId xmlns:a16="http://schemas.microsoft.com/office/drawing/2014/main" id="{CC0FB981-7729-AE9A-8F6A-B6F87A64758B}"/>
              </a:ext>
            </a:extLst>
          </p:cNvPr>
          <p:cNvSpPr>
            <a:spLocks noGrp="1"/>
          </p:cNvSpPr>
          <p:nvPr>
            <p:ph type="sldNum" sz="quarter" idx="12"/>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5" name="Footer Placeholder 4">
            <a:extLst>
              <a:ext uri="{FF2B5EF4-FFF2-40B4-BE49-F238E27FC236}">
                <a16:creationId xmlns:a16="http://schemas.microsoft.com/office/drawing/2014/main" id="{74D2B015-E048-DF96-2AE2-926E178F132E}"/>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3" name="Date Placeholder 3">
            <a:extLst>
              <a:ext uri="{FF2B5EF4-FFF2-40B4-BE49-F238E27FC236}">
                <a16:creationId xmlns:a16="http://schemas.microsoft.com/office/drawing/2014/main" id="{47545F95-B059-079A-0269-07D99C073E33}"/>
              </a:ext>
            </a:extLst>
          </p:cNvPr>
          <p:cNvSpPr>
            <a:spLocks noGrp="1"/>
          </p:cNvSpPr>
          <p:nvPr>
            <p:ph type="dt" sz="half" idx="13"/>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3226CAB0-904D-44A6-8A42-971A697FA4F2}" type="datetime1">
              <a:rPr lang="en-US" smtClean="0"/>
              <a:t>8/11/2025</a:t>
            </a:fld>
            <a:endParaRPr lang="en-US"/>
          </a:p>
        </p:txBody>
      </p:sp>
    </p:spTree>
    <p:extLst>
      <p:ext uri="{BB962C8B-B14F-4D97-AF65-F5344CB8AC3E}">
        <p14:creationId xmlns:p14="http://schemas.microsoft.com/office/powerpoint/2010/main" val="672040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Content + Pictur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4922" y="1063415"/>
            <a:ext cx="5897391" cy="1971613"/>
          </a:xfrm>
          <a:prstGeom prst="rect">
            <a:avLst/>
          </a:prstGeom>
        </p:spPr>
        <p:txBody>
          <a:bodyPr lIns="0" rIns="0" anchor="t">
            <a:noAutofit/>
          </a:bodyPr>
          <a:lstStyle>
            <a:lvl1pPr algn="l">
              <a:lnSpc>
                <a:spcPct val="80000"/>
              </a:lnSpc>
              <a:defRPr sz="3600" b="0" cap="all" baseline="0">
                <a:solidFill>
                  <a:schemeClr val="bg1">
                    <a:lumMod val="75000"/>
                    <a:lumOff val="25000"/>
                  </a:schemeClr>
                </a:solidFill>
              </a:defRPr>
            </a:lvl1pPr>
          </a:lstStyle>
          <a:p>
            <a:r>
              <a:rPr lang="en-US"/>
              <a:t>Click to add title</a:t>
            </a:r>
          </a:p>
        </p:txBody>
      </p:sp>
      <p:sp>
        <p:nvSpPr>
          <p:cNvPr id="11" name="Content Placeholder 10">
            <a:extLst>
              <a:ext uri="{FF2B5EF4-FFF2-40B4-BE49-F238E27FC236}">
                <a16:creationId xmlns:a16="http://schemas.microsoft.com/office/drawing/2014/main" id="{956572C7-BE6B-5F13-DC52-EDC4CE8F41D8}"/>
              </a:ext>
            </a:extLst>
          </p:cNvPr>
          <p:cNvSpPr>
            <a:spLocks noGrp="1"/>
          </p:cNvSpPr>
          <p:nvPr>
            <p:ph sz="quarter" idx="12" hasCustomPrompt="1"/>
          </p:nvPr>
        </p:nvSpPr>
        <p:spPr>
          <a:xfrm>
            <a:off x="644525" y="3035029"/>
            <a:ext cx="5897563" cy="2759345"/>
          </a:xfrm>
        </p:spPr>
        <p:txBody>
          <a:bodyPr anchor="b"/>
          <a:lstStyle>
            <a:lvl1pPr marL="283464" indent="-283464">
              <a:buClr>
                <a:schemeClr val="accent5"/>
              </a:buClr>
              <a:defRPr sz="1800">
                <a:latin typeface="+mn-lt"/>
              </a:defRPr>
            </a:lvl1pPr>
            <a:lvl2pPr>
              <a:buClr>
                <a:schemeClr val="accent5"/>
              </a:buClr>
              <a:defRPr sz="1600">
                <a:latin typeface="+mn-lt"/>
              </a:defRPr>
            </a:lvl2pPr>
            <a:lvl3pPr>
              <a:buClr>
                <a:schemeClr val="accent5"/>
              </a:buClr>
              <a:defRPr sz="1400">
                <a:latin typeface="+mn-lt"/>
              </a:defRPr>
            </a:lvl3pPr>
            <a:lvl4pPr>
              <a:buClr>
                <a:schemeClr val="accent5"/>
              </a:buClr>
              <a:defRPr sz="1200">
                <a:latin typeface="+mn-lt"/>
              </a:defRPr>
            </a:lvl4pPr>
            <a:lvl5pPr>
              <a:buClr>
                <a:schemeClr val="accent5"/>
              </a:buClr>
              <a:defRPr sz="1200">
                <a:latin typeface="+mn-lt"/>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934F55F0-22D4-40B0-49A9-AB4AF26B6587}"/>
              </a:ext>
            </a:extLst>
          </p:cNvPr>
          <p:cNvSpPr>
            <a:spLocks noGrp="1"/>
          </p:cNvSpPr>
          <p:nvPr>
            <p:ph type="pic" sz="quarter" idx="11"/>
          </p:nvPr>
        </p:nvSpPr>
        <p:spPr>
          <a:xfrm>
            <a:off x="7032625" y="1063625"/>
            <a:ext cx="3824288" cy="4730750"/>
          </a:xfrm>
          <a:ln w="19050">
            <a:solidFill>
              <a:schemeClr val="accent5"/>
            </a:solidFill>
          </a:ln>
        </p:spPr>
        <p:txBody>
          <a:bodyPr/>
          <a:lstStyle>
            <a:lvl1pPr marL="0" indent="0" algn="ctr">
              <a:buNone/>
              <a:defRPr sz="1800"/>
            </a:lvl1pPr>
          </a:lstStyle>
          <a:p>
            <a:r>
              <a:rPr lang="en-US"/>
              <a:t>Click icon to add picture</a:t>
            </a:r>
          </a:p>
        </p:txBody>
      </p:sp>
      <p:sp>
        <p:nvSpPr>
          <p:cNvPr id="9" name="Slide Number Placeholder 5">
            <a:extLst>
              <a:ext uri="{FF2B5EF4-FFF2-40B4-BE49-F238E27FC236}">
                <a16:creationId xmlns:a16="http://schemas.microsoft.com/office/drawing/2014/main" id="{F8699564-CACA-76F2-01D1-D84D99A683E0}"/>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5" name="Footer Placeholder 4">
            <a:extLst>
              <a:ext uri="{FF2B5EF4-FFF2-40B4-BE49-F238E27FC236}">
                <a16:creationId xmlns:a16="http://schemas.microsoft.com/office/drawing/2014/main" id="{B2218FAB-ACF2-EAE6-83C7-5D92BAE57ECD}"/>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3" name="Date Placeholder 3">
            <a:extLst>
              <a:ext uri="{FF2B5EF4-FFF2-40B4-BE49-F238E27FC236}">
                <a16:creationId xmlns:a16="http://schemas.microsoft.com/office/drawing/2014/main" id="{C697C765-F4EE-7492-92E7-E22B8E9CCAE7}"/>
              </a:ext>
            </a:extLst>
          </p:cNvPr>
          <p:cNvSpPr>
            <a:spLocks noGrp="1"/>
          </p:cNvSpPr>
          <p:nvPr>
            <p:ph type="dt" sz="half" idx="10"/>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131D29BA-018B-4A78-950B-75527D399E98}" type="datetime1">
              <a:rPr lang="en-US" smtClean="0"/>
              <a:t>8/11/2025</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6111" y="601662"/>
            <a:ext cx="10225089" cy="1251585"/>
          </a:xfrm>
          <a:prstGeom prst="rect">
            <a:avLst/>
          </a:prstGeom>
        </p:spPr>
        <p:txBody>
          <a:bodyPr anchor="ctr"/>
          <a:lstStyle>
            <a:lvl1pPr>
              <a:defRPr sz="3600" cap="all" baseline="0">
                <a:solidFill>
                  <a:schemeClr val="bg1">
                    <a:lumMod val="75000"/>
                    <a:lumOff val="25000"/>
                  </a:schemeClr>
                </a:solidFill>
              </a:defRPr>
            </a:lvl1pPr>
          </a:lstStyle>
          <a:p>
            <a:r>
              <a:rPr lang="en-US"/>
              <a:t>Click to add title</a:t>
            </a:r>
          </a:p>
        </p:txBody>
      </p:sp>
      <p:sp>
        <p:nvSpPr>
          <p:cNvPr id="6" name="Content Placeholder 5"/>
          <p:cNvSpPr>
            <a:spLocks noGrp="1"/>
          </p:cNvSpPr>
          <p:nvPr>
            <p:ph sz="quarter" idx="4" hasCustomPrompt="1"/>
          </p:nvPr>
        </p:nvSpPr>
        <p:spPr>
          <a:xfrm>
            <a:off x="646111" y="2149928"/>
            <a:ext cx="4926096" cy="4028585"/>
          </a:xfrm>
        </p:spPr>
        <p:txBody>
          <a:bodyPr>
            <a:normAutofit/>
          </a:bodyPr>
          <a:lstStyle>
            <a:lvl1pPr marL="0" indent="0">
              <a:buClr>
                <a:schemeClr val="accent5"/>
              </a:buClr>
              <a:buSzPct val="100000"/>
              <a:buFont typeface="Arial" panose="020B0604020202020204" pitchFamily="34" charset="0"/>
              <a:buNone/>
              <a:defRPr sz="1800">
                <a:solidFill>
                  <a:schemeClr val="bg1">
                    <a:lumMod val="75000"/>
                    <a:lumOff val="25000"/>
                  </a:schemeClr>
                </a:solidFill>
                <a:latin typeface="+mn-lt"/>
              </a:defRPr>
            </a:lvl1pPr>
            <a:lvl2pPr marL="742950" indent="-285750">
              <a:buClr>
                <a:schemeClr val="accent5"/>
              </a:buClr>
              <a:buSzPct val="100000"/>
              <a:buFont typeface="Arial" panose="020B0604020202020204" pitchFamily="34" charset="0"/>
              <a:buChar char="•"/>
              <a:defRPr sz="1800">
                <a:solidFill>
                  <a:schemeClr val="bg1">
                    <a:lumMod val="75000"/>
                    <a:lumOff val="25000"/>
                  </a:schemeClr>
                </a:solidFill>
                <a:latin typeface="+mn-lt"/>
              </a:defRPr>
            </a:lvl2pPr>
            <a:lvl3pPr marL="11430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3pPr>
            <a:lvl4pPr marL="16002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4pPr>
            <a:lvl5pPr marL="20574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5pPr>
            <a:lvl6pPr>
              <a:defRPr sz="1200"/>
            </a:lvl6pPr>
            <a:lvl7pPr>
              <a:defRPr sz="1200"/>
            </a:lvl7pPr>
            <a:lvl8pPr>
              <a:defRPr sz="1200"/>
            </a:lvl8pPr>
            <a:lvl9pPr>
              <a:defRPr sz="1200"/>
            </a:lvl9pPr>
          </a:lstStyle>
          <a:p>
            <a:pPr marL="342900" marR="0" lvl="0" indent="-342900" algn="l" defTabSz="457200" rtl="0" eaLnBrk="1" fontAlgn="auto" latinLnBrk="0" hangingPunct="1">
              <a:lnSpc>
                <a:spcPts val="2400"/>
              </a:lnSpc>
              <a:spcBef>
                <a:spcPts val="1000"/>
              </a:spcBef>
              <a:spcAft>
                <a:spcPts val="600"/>
              </a:spcAft>
              <a:buClr>
                <a:schemeClr val="accent5"/>
              </a:buClr>
              <a:buSzPct val="100000"/>
              <a:buFont typeface="Arial" panose="020B0604020202020204" pitchFamily="34" charset="0"/>
              <a:buChar char="•"/>
              <a:tabLst/>
              <a:defRPr/>
            </a:pPr>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5945103" y="2149892"/>
            <a:ext cx="4926097" cy="4028622"/>
          </a:xfrm>
        </p:spPr>
        <p:txBody>
          <a:bodyPr>
            <a:normAutofit/>
          </a:bodyPr>
          <a:lstStyle>
            <a:lvl1pPr marL="342900" indent="-342900">
              <a:buClr>
                <a:schemeClr val="accent5"/>
              </a:buClr>
              <a:buSzPct val="100000"/>
              <a:buFont typeface="Arial" panose="020B0604020202020204" pitchFamily="34" charset="0"/>
              <a:buChar char="•"/>
              <a:defRPr sz="1800">
                <a:solidFill>
                  <a:schemeClr val="bg1">
                    <a:lumMod val="75000"/>
                    <a:lumOff val="25000"/>
                  </a:schemeClr>
                </a:solidFill>
                <a:latin typeface="+mn-lt"/>
              </a:defRPr>
            </a:lvl1pPr>
            <a:lvl2pPr marL="742950" indent="-285750">
              <a:buClr>
                <a:schemeClr val="accent5"/>
              </a:buClr>
              <a:buSzPct val="100000"/>
              <a:buFont typeface="Arial" panose="020B0604020202020204" pitchFamily="34" charset="0"/>
              <a:buChar char="•"/>
              <a:defRPr sz="1800">
                <a:solidFill>
                  <a:schemeClr val="bg1">
                    <a:lumMod val="75000"/>
                    <a:lumOff val="25000"/>
                  </a:schemeClr>
                </a:solidFill>
                <a:latin typeface="+mn-lt"/>
              </a:defRPr>
            </a:lvl2pPr>
            <a:lvl3pPr marL="11430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3pPr>
            <a:lvl4pPr marL="16002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4pPr>
            <a:lvl5pPr marL="20574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5pPr>
            <a:lvl6pPr>
              <a:defRPr sz="1200"/>
            </a:lvl6pPr>
            <a:lvl7pPr>
              <a:defRPr sz="1200"/>
            </a:lvl7pPr>
            <a:lvl8pPr>
              <a:defRPr sz="1200"/>
            </a:lvl8pPr>
            <a:lvl9pPr>
              <a:defRPr sz="1200"/>
            </a:lvl9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CC0FB981-7729-AE9A-8F6A-B6F87A64758B}"/>
              </a:ext>
            </a:extLst>
          </p:cNvPr>
          <p:cNvSpPr>
            <a:spLocks noGrp="1"/>
          </p:cNvSpPr>
          <p:nvPr>
            <p:ph type="sldNum" sz="quarter" idx="12"/>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5" name="Footer Placeholder 4">
            <a:extLst>
              <a:ext uri="{FF2B5EF4-FFF2-40B4-BE49-F238E27FC236}">
                <a16:creationId xmlns:a16="http://schemas.microsoft.com/office/drawing/2014/main" id="{74D2B015-E048-DF96-2AE2-926E178F132E}"/>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3" name="Date Placeholder 3">
            <a:extLst>
              <a:ext uri="{FF2B5EF4-FFF2-40B4-BE49-F238E27FC236}">
                <a16:creationId xmlns:a16="http://schemas.microsoft.com/office/drawing/2014/main" id="{47545F95-B059-079A-0269-07D99C073E33}"/>
              </a:ext>
            </a:extLst>
          </p:cNvPr>
          <p:cNvSpPr>
            <a:spLocks noGrp="1"/>
          </p:cNvSpPr>
          <p:nvPr>
            <p:ph type="dt" sz="half" idx="13"/>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F9DEC7E7-8658-4432-9E89-1548FF41691A}" type="datetime1">
              <a:rPr lang="en-US" smtClean="0"/>
              <a:t>8/11/2025</a:t>
            </a:fld>
            <a:endParaRPr lang="en-US"/>
          </a:p>
        </p:txBody>
      </p:sp>
    </p:spTree>
    <p:extLst>
      <p:ext uri="{BB962C8B-B14F-4D97-AF65-F5344CB8AC3E}">
        <p14:creationId xmlns:p14="http://schemas.microsoft.com/office/powerpoint/2010/main" val="1223511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6111" y="609600"/>
            <a:ext cx="10238392" cy="1243648"/>
          </a:xfrm>
          <a:prstGeom prst="rect">
            <a:avLst/>
          </a:prstGeom>
        </p:spPr>
        <p:txBody>
          <a:bodyPr anchor="ctr"/>
          <a:lstStyle>
            <a:lvl1pPr>
              <a:defRPr sz="3600" cap="all" baseline="0">
                <a:solidFill>
                  <a:schemeClr val="bg1">
                    <a:lumMod val="75000"/>
                    <a:lumOff val="25000"/>
                  </a:schemeClr>
                </a:solidFill>
              </a:defRPr>
            </a:lvl1pPr>
          </a:lstStyle>
          <a:p>
            <a:r>
              <a:rPr lang="en-US"/>
              <a:t>Click to add title</a:t>
            </a:r>
          </a:p>
        </p:txBody>
      </p:sp>
      <p:sp>
        <p:nvSpPr>
          <p:cNvPr id="4" name="Text Placeholder 3">
            <a:extLst>
              <a:ext uri="{FF2B5EF4-FFF2-40B4-BE49-F238E27FC236}">
                <a16:creationId xmlns:a16="http://schemas.microsoft.com/office/drawing/2014/main" id="{156F53C0-C8E9-17B4-1C4C-1AD5D52877E7}"/>
              </a:ext>
            </a:extLst>
          </p:cNvPr>
          <p:cNvSpPr>
            <a:spLocks noGrp="1"/>
          </p:cNvSpPr>
          <p:nvPr>
            <p:ph type="body" sz="quarter" idx="15" hasCustomPrompt="1"/>
          </p:nvPr>
        </p:nvSpPr>
        <p:spPr>
          <a:xfrm>
            <a:off x="646112" y="2035175"/>
            <a:ext cx="3120346" cy="4213225"/>
          </a:xfrm>
        </p:spPr>
        <p:txBody>
          <a:bodyPr/>
          <a:lstStyle>
            <a:lvl1pPr>
              <a:buClr>
                <a:schemeClr val="accent5"/>
              </a:buClr>
              <a:defRPr sz="1800">
                <a:latin typeface="+mn-lt"/>
              </a:defRPr>
            </a:lvl1pPr>
            <a:lvl2pPr>
              <a:buClr>
                <a:schemeClr val="accent5"/>
              </a:buClr>
              <a:defRPr sz="1800">
                <a:latin typeface="+mn-lt"/>
              </a:defRPr>
            </a:lvl2pPr>
            <a:lvl3pPr>
              <a:buClr>
                <a:schemeClr val="accent5"/>
              </a:buClr>
              <a:defRPr sz="1800">
                <a:latin typeface="+mn-lt"/>
              </a:defRPr>
            </a:lvl3pPr>
            <a:lvl4pPr>
              <a:buClr>
                <a:schemeClr val="accent5"/>
              </a:buClr>
              <a:defRPr sz="1800">
                <a:latin typeface="+mn-lt"/>
              </a:defRPr>
            </a:lvl4pPr>
            <a:lvl5pPr>
              <a:buClr>
                <a:schemeClr val="accent5"/>
              </a:buClr>
              <a:defRPr sz="1800">
                <a:latin typeface="+mn-lt"/>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7" name="Table Placeholder 6">
            <a:extLst>
              <a:ext uri="{FF2B5EF4-FFF2-40B4-BE49-F238E27FC236}">
                <a16:creationId xmlns:a16="http://schemas.microsoft.com/office/drawing/2014/main" id="{8203FD85-4B08-E583-F5AA-2C363470F493}"/>
              </a:ext>
            </a:extLst>
          </p:cNvPr>
          <p:cNvSpPr>
            <a:spLocks noGrp="1"/>
          </p:cNvSpPr>
          <p:nvPr>
            <p:ph type="tbl" sz="quarter" idx="16"/>
          </p:nvPr>
        </p:nvSpPr>
        <p:spPr>
          <a:xfrm>
            <a:off x="3967163" y="2035175"/>
            <a:ext cx="6926262" cy="4213225"/>
          </a:xfrm>
        </p:spPr>
        <p:txBody>
          <a:bodyPr/>
          <a:lstStyle>
            <a:lvl1pPr>
              <a:buClr>
                <a:schemeClr val="accent5"/>
              </a:buClr>
              <a:defRPr/>
            </a:lvl1pPr>
          </a:lstStyle>
          <a:p>
            <a:r>
              <a:rPr lang="en-US"/>
              <a:t>Click icon to add table</a:t>
            </a:r>
          </a:p>
        </p:txBody>
      </p:sp>
      <p:sp>
        <p:nvSpPr>
          <p:cNvPr id="8" name="Slide Number Placeholder 5">
            <a:extLst>
              <a:ext uri="{FF2B5EF4-FFF2-40B4-BE49-F238E27FC236}">
                <a16:creationId xmlns:a16="http://schemas.microsoft.com/office/drawing/2014/main" id="{CAF87D01-09AC-BFDF-523E-9A386E3D5BF3}"/>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5" name="Footer Placeholder 4">
            <a:extLst>
              <a:ext uri="{FF2B5EF4-FFF2-40B4-BE49-F238E27FC236}">
                <a16:creationId xmlns:a16="http://schemas.microsoft.com/office/drawing/2014/main" id="{870305BA-BC81-56ED-E20B-2D5D41E695F8}"/>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3" name="Date Placeholder 3">
            <a:extLst>
              <a:ext uri="{FF2B5EF4-FFF2-40B4-BE49-F238E27FC236}">
                <a16:creationId xmlns:a16="http://schemas.microsoft.com/office/drawing/2014/main" id="{19852A62-9FCC-F35D-576B-3A9CF7D906DC}"/>
              </a:ext>
            </a:extLst>
          </p:cNvPr>
          <p:cNvSpPr>
            <a:spLocks noGrp="1"/>
          </p:cNvSpPr>
          <p:nvPr>
            <p:ph type="dt" sz="half" idx="2"/>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9A407B6D-4EF2-46B1-90CE-F72E9577ACD9}" type="datetime1">
              <a:rPr lang="en-US" smtClean="0"/>
              <a:t>8/11/2025</a:t>
            </a:fld>
            <a:endParaRPr lang="en-US"/>
          </a:p>
        </p:txBody>
      </p:sp>
    </p:spTree>
    <p:extLst>
      <p:ext uri="{BB962C8B-B14F-4D97-AF65-F5344CB8AC3E}">
        <p14:creationId xmlns:p14="http://schemas.microsoft.com/office/powerpoint/2010/main" val="1825653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84FD26-B27E-89C1-EC74-7F337279C428}"/>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4F38330-42A6-CBDC-49D5-6651820A4964}"/>
              </a:ext>
              <a:ext uri="{C183D7F6-B498-43B3-948B-1728B52AA6E4}">
                <adec:decorative xmlns:adec="http://schemas.microsoft.com/office/drawing/2017/decorative" val="1"/>
              </a:ext>
            </a:extLst>
          </p:cNvPr>
          <p:cNvCxnSpPr/>
          <p:nvPr userDrawn="1"/>
        </p:nvCxnSpPr>
        <p:spPr>
          <a:xfrm>
            <a:off x="11195957" y="295728"/>
            <a:ext cx="0" cy="6259437"/>
          </a:xfrm>
          <a:prstGeom prst="line">
            <a:avLst/>
          </a:prstGeom>
          <a:noFill/>
          <a:ln w="15875">
            <a:solidFill>
              <a:schemeClr val="accent5"/>
            </a:solidFill>
          </a:ln>
          <a:effectLst/>
        </p:spPr>
        <p:style>
          <a:lnRef idx="1">
            <a:schemeClr val="accent1"/>
          </a:lnRef>
          <a:fillRef idx="3">
            <a:schemeClr val="accent1"/>
          </a:fillRef>
          <a:effectRef idx="2">
            <a:schemeClr val="accent1"/>
          </a:effectRef>
          <a:fontRef idx="minor">
            <a:schemeClr val="lt1"/>
          </a:fontRef>
        </p:style>
      </p:cxnSp>
      <p:sp>
        <p:nvSpPr>
          <p:cNvPr id="33" name="Rectangle 32">
            <a:extLst>
              <a:ext uri="{FF2B5EF4-FFF2-40B4-BE49-F238E27FC236}">
                <a16:creationId xmlns:a16="http://schemas.microsoft.com/office/drawing/2014/main" id="{D80194AA-3CF1-8747-1BCF-A8D4F49AF09C}"/>
              </a:ext>
              <a:ext uri="{C183D7F6-B498-43B3-948B-1728B52AA6E4}">
                <adec:decorative xmlns:adec="http://schemas.microsoft.com/office/drawing/2017/decorative" val="1"/>
              </a:ext>
            </a:extLst>
          </p:cNvPr>
          <p:cNvSpPr/>
          <p:nvPr userDrawn="1"/>
        </p:nvSpPr>
        <p:spPr>
          <a:xfrm>
            <a:off x="310243" y="288622"/>
            <a:ext cx="11582400" cy="6266543"/>
          </a:xfrm>
          <a:prstGeom prst="rect">
            <a:avLst/>
          </a:prstGeom>
          <a:noFill/>
          <a:ln w="15875">
            <a:solidFill>
              <a:schemeClr val="accent5"/>
            </a:solid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5" name="Footer Placeholder 4"/>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4" name="Date Placeholder 3"/>
          <p:cNvSpPr>
            <a:spLocks noGrp="1"/>
          </p:cNvSpPr>
          <p:nvPr>
            <p:ph type="dt" sz="half" idx="2"/>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432CF485-28BA-4659-B624-AA1C49B2E30F}" type="datetime1">
              <a:rPr lang="en-US" smtClean="0"/>
              <a:t>8/11/2025</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6" r:id="rId2"/>
    <p:sldLayoutId id="2147483651" r:id="rId3"/>
    <p:sldLayoutId id="2147483680" r:id="rId4"/>
    <p:sldLayoutId id="2147483679" r:id="rId5"/>
    <p:sldLayoutId id="2147483677" r:id="rId6"/>
    <p:sldLayoutId id="2147483668" r:id="rId7"/>
    <p:sldLayoutId id="2147483686" r:id="rId8"/>
    <p:sldLayoutId id="2147483678" r:id="rId9"/>
    <p:sldLayoutId id="2147483671" r:id="rId10"/>
    <p:sldLayoutId id="2147483681" r:id="rId11"/>
    <p:sldLayoutId id="2147483682" r:id="rId12"/>
    <p:sldLayoutId id="2147483674" r:id="rId13"/>
    <p:sldLayoutId id="2147483684" r:id="rId14"/>
  </p:sldLayoutIdLst>
  <p:hf hdr="0" ftr="0" dt="0"/>
  <p:txStyles>
    <p:titleStyle>
      <a:lvl1pPr algn="l" defTabSz="457200" rtl="0" eaLnBrk="1" latinLnBrk="0" hangingPunct="1">
        <a:spcBef>
          <a:spcPct val="0"/>
        </a:spcBef>
        <a:buNone/>
        <a:defRPr sz="4200" b="0" i="0" kern="1200">
          <a:solidFill>
            <a:schemeClr val="bg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2000" b="0" i="0" kern="1200">
          <a:solidFill>
            <a:schemeClr val="bg1">
              <a:lumMod val="75000"/>
              <a:lumOff val="25000"/>
            </a:schemeClr>
          </a:solidFill>
          <a:latin typeface="+mj-lt"/>
          <a:ea typeface="+mj-ea"/>
          <a:cs typeface="+mj-cs"/>
        </a:defRPr>
      </a:lvl1pPr>
      <a:lvl2pPr marL="742950" indent="-28575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800" b="0" i="0" kern="1200">
          <a:solidFill>
            <a:schemeClr val="bg1">
              <a:lumMod val="75000"/>
              <a:lumOff val="25000"/>
            </a:schemeClr>
          </a:solidFill>
          <a:latin typeface="+mj-lt"/>
          <a:ea typeface="+mj-ea"/>
          <a:cs typeface="+mj-cs"/>
        </a:defRPr>
      </a:lvl2pPr>
      <a:lvl3pPr marL="11430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600" b="0" i="0" kern="1200">
          <a:solidFill>
            <a:schemeClr val="bg1">
              <a:lumMod val="75000"/>
              <a:lumOff val="25000"/>
            </a:schemeClr>
          </a:solidFill>
          <a:latin typeface="+mj-lt"/>
          <a:ea typeface="+mj-ea"/>
          <a:cs typeface="+mj-cs"/>
        </a:defRPr>
      </a:lvl3pPr>
      <a:lvl4pPr marL="16002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400" b="0" i="0" kern="1200">
          <a:solidFill>
            <a:schemeClr val="bg1">
              <a:lumMod val="75000"/>
              <a:lumOff val="25000"/>
            </a:schemeClr>
          </a:solidFill>
          <a:latin typeface="+mj-lt"/>
          <a:ea typeface="+mj-ea"/>
          <a:cs typeface="+mj-cs"/>
        </a:defRPr>
      </a:lvl4pPr>
      <a:lvl5pPr marL="20574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400" b="0" i="0" kern="1200">
          <a:solidFill>
            <a:schemeClr val="bg1">
              <a:lumMod val="75000"/>
              <a:lumOff val="25000"/>
            </a:schemeClr>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microsoft.com/office/2018/10/relationships/comments" Target="../comments/modernComment_128_D7538F6B.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93C04B-6761-04E9-9F25-E406E4FD7200}"/>
              </a:ext>
            </a:extLst>
          </p:cNvPr>
          <p:cNvSpPr>
            <a:spLocks noGrp="1"/>
          </p:cNvSpPr>
          <p:nvPr>
            <p:ph type="ctrTitle"/>
          </p:nvPr>
        </p:nvSpPr>
        <p:spPr>
          <a:xfrm>
            <a:off x="672676" y="295729"/>
            <a:ext cx="10440296" cy="5212442"/>
          </a:xfrm>
        </p:spPr>
        <p:txBody>
          <a:bodyPr>
            <a:noAutofit/>
          </a:bodyPr>
          <a:lstStyle/>
          <a:p>
            <a:r>
              <a:rPr lang="en-US" sz="4400">
                <a:solidFill>
                  <a:schemeClr val="bg1"/>
                </a:solidFill>
                <a:ea typeface="+mj-lt"/>
                <a:cs typeface="+mj-lt"/>
              </a:rPr>
              <a:t>Temple + Heights 2025:</a:t>
            </a:r>
            <a:br>
              <a:rPr lang="en-US" sz="4400">
                <a:ea typeface="+mj-lt"/>
                <a:cs typeface="+mj-lt"/>
              </a:rPr>
            </a:br>
            <a:r>
              <a:rPr lang="en-US" sz="4400">
                <a:solidFill>
                  <a:schemeClr val="bg1"/>
                </a:solidFill>
                <a:ea typeface="+mj-lt"/>
                <a:cs typeface="+mj-lt"/>
              </a:rPr>
              <a:t>Development of Artificial General Intelligence for Healthcare Applications</a:t>
            </a:r>
            <a:endParaRPr lang="en-US" sz="4400">
              <a:solidFill>
                <a:schemeClr val="bg1"/>
              </a:solidFill>
              <a:cs typeface="Biome"/>
            </a:endParaRPr>
          </a:p>
        </p:txBody>
      </p:sp>
      <p:sp>
        <p:nvSpPr>
          <p:cNvPr id="5" name="Slide Number Placeholder 4">
            <a:extLst>
              <a:ext uri="{FF2B5EF4-FFF2-40B4-BE49-F238E27FC236}">
                <a16:creationId xmlns:a16="http://schemas.microsoft.com/office/drawing/2014/main" id="{AE049183-CA69-9D21-B743-6E5B59757686}"/>
              </a:ext>
            </a:extLst>
          </p:cNvPr>
          <p:cNvSpPr>
            <a:spLocks noGrp="1"/>
          </p:cNvSpPr>
          <p:nvPr>
            <p:ph type="sldNum" sz="quarter" idx="4"/>
          </p:nvPr>
        </p:nvSpPr>
        <p:spPr/>
        <p:txBody>
          <a:bodyPr/>
          <a:lstStyle/>
          <a:p>
            <a:fld id="{D57F1E4F-1CFF-5643-939E-02111984F565}" type="slidenum">
              <a:rPr lang="en-US" smtClean="0"/>
              <a:pPr/>
              <a:t>1</a:t>
            </a:fld>
            <a:endParaRPr lang="en-US"/>
          </a:p>
        </p:txBody>
      </p:sp>
      <p:sp>
        <p:nvSpPr>
          <p:cNvPr id="3" name="TextBox 2">
            <a:extLst>
              <a:ext uri="{FF2B5EF4-FFF2-40B4-BE49-F238E27FC236}">
                <a16:creationId xmlns:a16="http://schemas.microsoft.com/office/drawing/2014/main" id="{FD8D4894-43B8-BAFB-3BC8-73C33D239D4C}"/>
              </a:ext>
            </a:extLst>
          </p:cNvPr>
          <p:cNvSpPr txBox="1"/>
          <p:nvPr/>
        </p:nvSpPr>
        <p:spPr>
          <a:xfrm>
            <a:off x="674914" y="5290457"/>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95000"/>
                    <a:lumOff val="5000"/>
                  </a:schemeClr>
                </a:solidFill>
                <a:latin typeface="Biome"/>
                <a:cs typeface="Biome"/>
              </a:rPr>
              <a:t>Diane Ngo</a:t>
            </a:r>
          </a:p>
          <a:p>
            <a:r>
              <a:rPr lang="en-US">
                <a:solidFill>
                  <a:schemeClr val="bg1">
                    <a:lumMod val="95000"/>
                    <a:lumOff val="5000"/>
                  </a:schemeClr>
                </a:solidFill>
                <a:latin typeface="Biome"/>
                <a:cs typeface="Biome"/>
              </a:rPr>
              <a:t>Ivan Li (L)</a:t>
            </a:r>
          </a:p>
          <a:p>
            <a:r>
              <a:rPr lang="en-US">
                <a:solidFill>
                  <a:schemeClr val="bg1">
                    <a:lumMod val="95000"/>
                    <a:lumOff val="5000"/>
                  </a:schemeClr>
                </a:solidFill>
                <a:latin typeface="Biome"/>
                <a:cs typeface="Biome"/>
              </a:rPr>
              <a:t>Montgomery Brown</a:t>
            </a:r>
          </a:p>
        </p:txBody>
      </p:sp>
    </p:spTree>
    <p:extLst>
      <p:ext uri="{BB962C8B-B14F-4D97-AF65-F5344CB8AC3E}">
        <p14:creationId xmlns:p14="http://schemas.microsoft.com/office/powerpoint/2010/main" val="3597027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B966-B4AA-E65C-FFC6-2CEBC46C32BA}"/>
              </a:ext>
            </a:extLst>
          </p:cNvPr>
          <p:cNvSpPr>
            <a:spLocks noGrp="1"/>
          </p:cNvSpPr>
          <p:nvPr>
            <p:ph type="title"/>
          </p:nvPr>
        </p:nvSpPr>
        <p:spPr>
          <a:xfrm>
            <a:off x="421521" y="409157"/>
            <a:ext cx="10225089" cy="1251585"/>
          </a:xfrm>
        </p:spPr>
        <p:txBody>
          <a:bodyPr/>
          <a:lstStyle/>
          <a:p>
            <a:r>
              <a:rPr lang="en-US" sz="4400">
                <a:solidFill>
                  <a:schemeClr val="bg1">
                    <a:lumMod val="76000"/>
                    <a:lumOff val="24000"/>
                  </a:schemeClr>
                </a:solidFill>
                <a:cs typeface="Biome"/>
              </a:rPr>
              <a:t>EEG SYSTEM EVALUATION</a:t>
            </a:r>
          </a:p>
        </p:txBody>
      </p:sp>
      <p:pic>
        <p:nvPicPr>
          <p:cNvPr id="6" name="Content Placeholder 5" descr="A screen shot of a computer&#10;&#10;AI-generated content may be incorrect.">
            <a:extLst>
              <a:ext uri="{FF2B5EF4-FFF2-40B4-BE49-F238E27FC236}">
                <a16:creationId xmlns:a16="http://schemas.microsoft.com/office/drawing/2014/main" id="{10A203C5-3235-03C0-A4BE-09E5F13EDFC2}"/>
              </a:ext>
            </a:extLst>
          </p:cNvPr>
          <p:cNvPicPr>
            <a:picLocks noGrp="1" noChangeAspect="1"/>
          </p:cNvPicPr>
          <p:nvPr>
            <p:ph sz="quarter" idx="4"/>
          </p:nvPr>
        </p:nvPicPr>
        <p:blipFill>
          <a:blip r:embed="rId2"/>
          <a:srcRect t="701" r="-76" b="70980"/>
          <a:stretch>
            <a:fillRect/>
          </a:stretch>
        </p:blipFill>
        <p:spPr>
          <a:xfrm>
            <a:off x="607263" y="1657533"/>
            <a:ext cx="7230968" cy="504590"/>
          </a:xfrm>
          <a:prstGeom prst="rect">
            <a:avLst/>
          </a:prstGeom>
          <a:ln w="28575">
            <a:solidFill>
              <a:schemeClr val="tx1"/>
            </a:solidFill>
          </a:ln>
        </p:spPr>
      </p:pic>
      <p:pic>
        <p:nvPicPr>
          <p:cNvPr id="7" name="Content Placeholder 6" descr="A screenshot of a computer&#10;&#10;AI-generated content may be incorrect.">
            <a:extLst>
              <a:ext uri="{FF2B5EF4-FFF2-40B4-BE49-F238E27FC236}">
                <a16:creationId xmlns:a16="http://schemas.microsoft.com/office/drawing/2014/main" id="{B70515DD-E434-E549-C7E8-0D8046BB2860}"/>
              </a:ext>
            </a:extLst>
          </p:cNvPr>
          <p:cNvPicPr>
            <a:picLocks noGrp="1" noChangeAspect="1"/>
          </p:cNvPicPr>
          <p:nvPr>
            <p:ph sz="half" idx="2"/>
          </p:nvPr>
        </p:nvPicPr>
        <p:blipFill>
          <a:blip r:embed="rId3"/>
          <a:srcRect t="11096" r="-167" b="166"/>
          <a:stretch>
            <a:fillRect/>
          </a:stretch>
        </p:blipFill>
        <p:spPr>
          <a:xfrm>
            <a:off x="8165592" y="450664"/>
            <a:ext cx="2951022" cy="3334717"/>
          </a:xfrm>
          <a:prstGeom prst="rect">
            <a:avLst/>
          </a:prstGeom>
          <a:ln w="28575">
            <a:solidFill>
              <a:schemeClr val="tx1"/>
            </a:solidFill>
          </a:ln>
        </p:spPr>
      </p:pic>
      <p:sp>
        <p:nvSpPr>
          <p:cNvPr id="5" name="Slide Number Placeholder 4">
            <a:extLst>
              <a:ext uri="{FF2B5EF4-FFF2-40B4-BE49-F238E27FC236}">
                <a16:creationId xmlns:a16="http://schemas.microsoft.com/office/drawing/2014/main" id="{3F52057B-C14C-9170-BE10-E8CD6C89E82E}"/>
              </a:ext>
            </a:extLst>
          </p:cNvPr>
          <p:cNvSpPr>
            <a:spLocks noGrp="1"/>
          </p:cNvSpPr>
          <p:nvPr>
            <p:ph type="sldNum" sz="quarter" idx="12"/>
          </p:nvPr>
        </p:nvSpPr>
        <p:spPr/>
        <p:txBody>
          <a:bodyPr/>
          <a:lstStyle/>
          <a:p>
            <a:fld id="{D57F1E4F-1CFF-5643-939E-02111984F565}" type="slidenum">
              <a:rPr lang="en-US" smtClean="0"/>
              <a:pPr/>
              <a:t>10</a:t>
            </a:fld>
            <a:endParaRPr lang="en-US"/>
          </a:p>
        </p:txBody>
      </p:sp>
      <p:pic>
        <p:nvPicPr>
          <p:cNvPr id="9" name="Picture 8" descr="A screenshot of a computer screen&#10;&#10;AI-generated content may be incorrect.">
            <a:extLst>
              <a:ext uri="{FF2B5EF4-FFF2-40B4-BE49-F238E27FC236}">
                <a16:creationId xmlns:a16="http://schemas.microsoft.com/office/drawing/2014/main" id="{21BB2644-6EDA-1FC6-B7A9-0D94E770247B}"/>
              </a:ext>
            </a:extLst>
          </p:cNvPr>
          <p:cNvPicPr>
            <a:picLocks noChangeAspect="1"/>
          </p:cNvPicPr>
          <p:nvPr/>
        </p:nvPicPr>
        <p:blipFill>
          <a:blip r:embed="rId4"/>
          <a:srcRect t="54202" r="-422" b="-210"/>
          <a:stretch>
            <a:fillRect/>
          </a:stretch>
        </p:blipFill>
        <p:spPr>
          <a:xfrm>
            <a:off x="8163507" y="3802649"/>
            <a:ext cx="2946533" cy="2706085"/>
          </a:xfrm>
          <a:prstGeom prst="rect">
            <a:avLst/>
          </a:prstGeom>
          <a:ln w="28575">
            <a:solidFill>
              <a:schemeClr val="tx1"/>
            </a:solidFill>
          </a:ln>
        </p:spPr>
      </p:pic>
      <p:sp>
        <p:nvSpPr>
          <p:cNvPr id="4" name="TextBox 3">
            <a:extLst>
              <a:ext uri="{FF2B5EF4-FFF2-40B4-BE49-F238E27FC236}">
                <a16:creationId xmlns:a16="http://schemas.microsoft.com/office/drawing/2014/main" id="{2A59F7A4-3D55-2A16-04DD-CB27A5D040B4}"/>
              </a:ext>
            </a:extLst>
          </p:cNvPr>
          <p:cNvSpPr txBox="1"/>
          <p:nvPr/>
        </p:nvSpPr>
        <p:spPr>
          <a:xfrm>
            <a:off x="424172" y="2229853"/>
            <a:ext cx="7217530"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chemeClr val="bg1">
                    <a:lumMod val="65000"/>
                    <a:lumOff val="35000"/>
                  </a:schemeClr>
                </a:solidFill>
                <a:latin typeface="Century Gothic"/>
                <a:cs typeface="Biome"/>
              </a:rPr>
              <a:t>Cross references the hypothesis annotations with the reference annotations.</a:t>
            </a:r>
          </a:p>
          <a:p>
            <a:pPr marL="285750" indent="-285750">
              <a:buFont typeface="Arial"/>
              <a:buChar char="•"/>
            </a:pPr>
            <a:endParaRPr lang="en-US">
              <a:solidFill>
                <a:schemeClr val="bg1">
                  <a:lumMod val="65000"/>
                  <a:lumOff val="35000"/>
                </a:schemeClr>
              </a:solidFill>
              <a:latin typeface="Century Gothic"/>
              <a:cs typeface="Biome"/>
            </a:endParaRPr>
          </a:p>
          <a:p>
            <a:pPr marL="285750" indent="-285750">
              <a:buFont typeface="Arial"/>
              <a:buChar char="•"/>
            </a:pPr>
            <a:endParaRPr lang="en-US">
              <a:solidFill>
                <a:schemeClr val="bg1">
                  <a:lumMod val="65000"/>
                  <a:lumOff val="35000"/>
                </a:schemeClr>
              </a:solidFill>
              <a:latin typeface="Century Gothic"/>
              <a:cs typeface="Biome"/>
            </a:endParaRPr>
          </a:p>
          <a:p>
            <a:pPr marL="285750" indent="-285750">
              <a:buFont typeface="Arial"/>
              <a:buChar char="•"/>
            </a:pPr>
            <a:endParaRPr lang="en-US">
              <a:solidFill>
                <a:schemeClr val="bg1">
                  <a:lumMod val="65000"/>
                  <a:lumOff val="35000"/>
                </a:schemeClr>
              </a:solidFill>
              <a:latin typeface="Century Gothic"/>
              <a:cs typeface="Biome"/>
            </a:endParaRPr>
          </a:p>
          <a:p>
            <a:pPr marL="285750" indent="-285750">
              <a:buFont typeface="Arial"/>
              <a:buChar char="•"/>
            </a:pPr>
            <a:endParaRPr lang="en-US">
              <a:solidFill>
                <a:schemeClr val="bg1">
                  <a:lumMod val="65000"/>
                  <a:lumOff val="35000"/>
                </a:schemeClr>
              </a:solidFill>
              <a:latin typeface="Century Gothic"/>
              <a:cs typeface="Biome"/>
            </a:endParaRPr>
          </a:p>
          <a:p>
            <a:pPr marL="285750" indent="-285750">
              <a:buFont typeface="Arial"/>
              <a:buChar char="•"/>
            </a:pPr>
            <a:endParaRPr lang="en-US">
              <a:solidFill>
                <a:schemeClr val="bg1">
                  <a:lumMod val="65000"/>
                  <a:lumOff val="35000"/>
                </a:schemeClr>
              </a:solidFill>
              <a:latin typeface="Century Gothic"/>
              <a:cs typeface="Biome"/>
            </a:endParaRPr>
          </a:p>
          <a:p>
            <a:pPr marL="285750" indent="-285750">
              <a:buFont typeface="Arial"/>
              <a:buChar char="•"/>
            </a:pPr>
            <a:endParaRPr lang="en-US">
              <a:solidFill>
                <a:schemeClr val="bg1">
                  <a:lumMod val="65000"/>
                  <a:lumOff val="35000"/>
                </a:schemeClr>
              </a:solidFill>
              <a:latin typeface="Century Gothic"/>
              <a:cs typeface="Biome"/>
            </a:endParaRPr>
          </a:p>
          <a:p>
            <a:pPr marL="285750" indent="-285750">
              <a:buFont typeface="Arial"/>
              <a:buChar char="•"/>
            </a:pPr>
            <a:endParaRPr lang="en-US">
              <a:solidFill>
                <a:schemeClr val="bg1">
                  <a:lumMod val="65000"/>
                  <a:lumOff val="35000"/>
                </a:schemeClr>
              </a:solidFill>
              <a:latin typeface="Century Gothic"/>
              <a:cs typeface="Biome"/>
            </a:endParaRPr>
          </a:p>
          <a:p>
            <a:pPr marL="285750" indent="-285750">
              <a:buFont typeface="Arial"/>
              <a:buChar char="•"/>
            </a:pPr>
            <a:r>
              <a:rPr lang="en-US">
                <a:solidFill>
                  <a:schemeClr val="bg1">
                    <a:lumMod val="65000"/>
                    <a:lumOff val="35000"/>
                  </a:schemeClr>
                </a:solidFill>
                <a:latin typeface="Century Gothic"/>
                <a:cs typeface="Biome"/>
              </a:rPr>
              <a:t>The summary is then compiled and outputted as a scoring report -&gt;</a:t>
            </a:r>
          </a:p>
          <a:p>
            <a:pPr marL="285750" indent="-285750">
              <a:buFont typeface="Arial"/>
              <a:buChar char="•"/>
            </a:pPr>
            <a:endParaRPr lang="en-US">
              <a:solidFill>
                <a:schemeClr val="bg1">
                  <a:lumMod val="65000"/>
                  <a:lumOff val="35000"/>
                </a:schemeClr>
              </a:solidFill>
              <a:latin typeface="Century Gothic"/>
              <a:cs typeface="Biome"/>
            </a:endParaRPr>
          </a:p>
          <a:p>
            <a:pPr marL="285750" indent="-285750">
              <a:buFont typeface="Arial"/>
              <a:buChar char="•"/>
            </a:pPr>
            <a:r>
              <a:rPr lang="en-US">
                <a:solidFill>
                  <a:schemeClr val="bg1">
                    <a:lumMod val="65000"/>
                    <a:lumOff val="35000"/>
                  </a:schemeClr>
                </a:solidFill>
                <a:latin typeface="Century Gothic"/>
                <a:cs typeface="Biome"/>
              </a:rPr>
              <a:t>Main data points to examine are the Sensitivity and False Alarm Rate to identify the most effective model.</a:t>
            </a:r>
          </a:p>
          <a:p>
            <a:pPr marL="742950" lvl="1" indent="-285750">
              <a:buFont typeface="Courier New"/>
              <a:buChar char="o"/>
            </a:pPr>
            <a:endParaRPr lang="en-US">
              <a:solidFill>
                <a:schemeClr val="bg1">
                  <a:lumMod val="65000"/>
                  <a:lumOff val="35000"/>
                </a:schemeClr>
              </a:solidFill>
              <a:latin typeface="Century Gothic"/>
              <a:cs typeface="Biome"/>
            </a:endParaRPr>
          </a:p>
          <a:p>
            <a:pPr marL="742950" lvl="1" indent="-285750">
              <a:buFont typeface="Courier New"/>
              <a:buChar char="o"/>
            </a:pPr>
            <a:endParaRPr lang="en-US">
              <a:solidFill>
                <a:schemeClr val="bg1">
                  <a:lumMod val="65000"/>
                  <a:lumOff val="35000"/>
                </a:schemeClr>
              </a:solidFill>
              <a:latin typeface="Century Gothic"/>
              <a:cs typeface="Biome"/>
            </a:endParaRPr>
          </a:p>
        </p:txBody>
      </p:sp>
      <p:pic>
        <p:nvPicPr>
          <p:cNvPr id="10" name="Picture 9">
            <a:extLst>
              <a:ext uri="{FF2B5EF4-FFF2-40B4-BE49-F238E27FC236}">
                <a16:creationId xmlns:a16="http://schemas.microsoft.com/office/drawing/2014/main" id="{28D794D3-566E-EB2F-576C-7E5823FDC7A6}"/>
              </a:ext>
            </a:extLst>
          </p:cNvPr>
          <p:cNvPicPr>
            <a:picLocks noChangeAspect="1"/>
          </p:cNvPicPr>
          <p:nvPr/>
        </p:nvPicPr>
        <p:blipFill>
          <a:blip r:embed="rId5"/>
          <a:srcRect l="686" t="16000" r="114" b="400"/>
          <a:stretch>
            <a:fillRect/>
          </a:stretch>
        </p:blipFill>
        <p:spPr>
          <a:xfrm>
            <a:off x="742383" y="3009388"/>
            <a:ext cx="6584067" cy="1584413"/>
          </a:xfrm>
          <a:prstGeom prst="rect">
            <a:avLst/>
          </a:prstGeom>
          <a:ln w="28575" cap="sq">
            <a:solidFill>
              <a:schemeClr val="bg1"/>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60601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78516-1B04-1583-35FF-73D6EB4439D6}"/>
              </a:ext>
            </a:extLst>
          </p:cNvPr>
          <p:cNvSpPr>
            <a:spLocks noGrp="1"/>
          </p:cNvSpPr>
          <p:nvPr>
            <p:ph type="ctrTitle"/>
          </p:nvPr>
        </p:nvSpPr>
        <p:spPr>
          <a:xfrm>
            <a:off x="4501971" y="876301"/>
            <a:ext cx="6331128" cy="3371850"/>
          </a:xfrm>
        </p:spPr>
        <p:txBody>
          <a:bodyPr vert="horz" lIns="0" tIns="45720" rIns="91440" bIns="45720" rtlCol="0" anchor="ctr">
            <a:noAutofit/>
          </a:bodyPr>
          <a:lstStyle/>
          <a:p>
            <a:r>
              <a:rPr lang="en-US" sz="6000">
                <a:cs typeface="Biome"/>
              </a:rPr>
              <a:t>Python Programming</a:t>
            </a:r>
            <a:endParaRPr lang="en-US"/>
          </a:p>
        </p:txBody>
      </p:sp>
      <p:sp>
        <p:nvSpPr>
          <p:cNvPr id="3" name="Subtitle 2">
            <a:extLst>
              <a:ext uri="{FF2B5EF4-FFF2-40B4-BE49-F238E27FC236}">
                <a16:creationId xmlns:a16="http://schemas.microsoft.com/office/drawing/2014/main" id="{5C742D80-610E-A49D-C004-15877E0C6880}"/>
              </a:ext>
            </a:extLst>
          </p:cNvPr>
          <p:cNvSpPr>
            <a:spLocks noGrp="1"/>
          </p:cNvSpPr>
          <p:nvPr>
            <p:ph type="subTitle" idx="1"/>
          </p:nvPr>
        </p:nvSpPr>
        <p:spPr/>
        <p:txBody>
          <a:bodyPr/>
          <a:lstStyle/>
          <a:p>
            <a:r>
              <a:rPr lang="en-US">
                <a:cs typeface="Biome"/>
              </a:rPr>
              <a:t>A quick lesson on python</a:t>
            </a:r>
            <a:endParaRPr lang="en-US"/>
          </a:p>
        </p:txBody>
      </p:sp>
      <p:sp>
        <p:nvSpPr>
          <p:cNvPr id="4" name="Slide Number Placeholder 3">
            <a:extLst>
              <a:ext uri="{FF2B5EF4-FFF2-40B4-BE49-F238E27FC236}">
                <a16:creationId xmlns:a16="http://schemas.microsoft.com/office/drawing/2014/main" id="{737B4649-4110-663E-F51E-76427C0FD81B}"/>
              </a:ext>
            </a:extLst>
          </p:cNvPr>
          <p:cNvSpPr>
            <a:spLocks noGrp="1"/>
          </p:cNvSpPr>
          <p:nvPr>
            <p:ph type="sldNum" sz="quarter" idx="4"/>
          </p:nvPr>
        </p:nvSpPr>
        <p:spPr/>
        <p:txBody>
          <a:bodyPr/>
          <a:lstStyle/>
          <a:p>
            <a:fld id="{D57F1E4F-1CFF-5643-939E-02111984F565}" type="slidenum">
              <a:rPr lang="en-US" smtClean="0"/>
              <a:pPr/>
              <a:t>11</a:t>
            </a:fld>
            <a:endParaRPr lang="en-US"/>
          </a:p>
        </p:txBody>
      </p:sp>
    </p:spTree>
    <p:extLst>
      <p:ext uri="{BB962C8B-B14F-4D97-AF65-F5344CB8AC3E}">
        <p14:creationId xmlns:p14="http://schemas.microsoft.com/office/powerpoint/2010/main" val="3612577643"/>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88466-D779-675D-7F02-20993A04099D}"/>
              </a:ext>
            </a:extLst>
          </p:cNvPr>
          <p:cNvSpPr>
            <a:spLocks noGrp="1"/>
          </p:cNvSpPr>
          <p:nvPr>
            <p:ph type="title"/>
          </p:nvPr>
        </p:nvSpPr>
        <p:spPr>
          <a:xfrm>
            <a:off x="644922" y="1063415"/>
            <a:ext cx="5897391" cy="648897"/>
          </a:xfrm>
        </p:spPr>
        <p:txBody>
          <a:bodyPr/>
          <a:lstStyle/>
          <a:p>
            <a:r>
              <a:rPr lang="en-US">
                <a:solidFill>
                  <a:schemeClr val="bg1">
                    <a:lumMod val="76000"/>
                    <a:lumOff val="24000"/>
                  </a:schemeClr>
                </a:solidFill>
                <a:cs typeface="Biome"/>
              </a:rPr>
              <a:t>What is python?</a:t>
            </a:r>
          </a:p>
        </p:txBody>
      </p:sp>
      <p:sp>
        <p:nvSpPr>
          <p:cNvPr id="3" name="Subtitle 2">
            <a:extLst>
              <a:ext uri="{FF2B5EF4-FFF2-40B4-BE49-F238E27FC236}">
                <a16:creationId xmlns:a16="http://schemas.microsoft.com/office/drawing/2014/main" id="{BE6AC78F-00B3-E5A6-628F-77EFB0069816}"/>
              </a:ext>
            </a:extLst>
          </p:cNvPr>
          <p:cNvSpPr>
            <a:spLocks noGrp="1"/>
          </p:cNvSpPr>
          <p:nvPr>
            <p:ph sz="quarter" idx="12"/>
          </p:nvPr>
        </p:nvSpPr>
        <p:spPr>
          <a:xfrm>
            <a:off x="644525" y="2134482"/>
            <a:ext cx="5897563" cy="3659892"/>
          </a:xfrm>
        </p:spPr>
        <p:txBody>
          <a:bodyPr/>
          <a:lstStyle/>
          <a:p>
            <a:pPr marL="283210" indent="-283210"/>
            <a:r>
              <a:rPr lang="en-US">
                <a:latin typeface="Century Gothic"/>
                <a:cs typeface="Biome"/>
              </a:rPr>
              <a:t>Python is a programming language released back in 1991. </a:t>
            </a:r>
          </a:p>
          <a:p>
            <a:pPr marL="283210" indent="-283210"/>
            <a:r>
              <a:rPr lang="en-US">
                <a:latin typeface="Century Gothic"/>
                <a:cs typeface="Biome"/>
              </a:rPr>
              <a:t>Python is one of the most popular programming languages of today. This is because Python's syntax is very easy to understand, making it a perfect beginner language to learn.</a:t>
            </a:r>
          </a:p>
          <a:p>
            <a:pPr marL="283210" indent="-283210"/>
            <a:r>
              <a:rPr lang="en-US">
                <a:latin typeface="Century Gothic"/>
                <a:cs typeface="Biome"/>
              </a:rPr>
              <a:t>It is also a very versatile language, meaning you can use it for all kinds of programming, like object-oriented programming.</a:t>
            </a:r>
          </a:p>
        </p:txBody>
      </p:sp>
      <p:pic>
        <p:nvPicPr>
          <p:cNvPr id="6" name="Picture Placeholder 5" descr="A blue and yellow snake logo&#10;&#10;AI-generated content may be incorrect.">
            <a:extLst>
              <a:ext uri="{FF2B5EF4-FFF2-40B4-BE49-F238E27FC236}">
                <a16:creationId xmlns:a16="http://schemas.microsoft.com/office/drawing/2014/main" id="{B31472E2-E668-FA5D-45D8-C61872F7792A}"/>
              </a:ext>
            </a:extLst>
          </p:cNvPr>
          <p:cNvPicPr>
            <a:picLocks noGrp="1" noChangeAspect="1"/>
          </p:cNvPicPr>
          <p:nvPr>
            <p:ph type="pic" sz="quarter" idx="11"/>
          </p:nvPr>
        </p:nvPicPr>
        <p:blipFill>
          <a:blip r:embed="rId2"/>
          <a:srcRect l="1042" r="911" b="13641"/>
          <a:stretch>
            <a:fillRect/>
          </a:stretch>
        </p:blipFill>
        <p:spPr>
          <a:xfrm>
            <a:off x="6890385" y="677545"/>
            <a:ext cx="3827372" cy="4085420"/>
          </a:xfrm>
          <a:prstGeom prst="rect">
            <a:avLst/>
          </a:prstGeom>
          <a:ln w="19050">
            <a:noFill/>
          </a:ln>
        </p:spPr>
      </p:pic>
      <p:sp>
        <p:nvSpPr>
          <p:cNvPr id="4" name="Slide Number Placeholder 3">
            <a:extLst>
              <a:ext uri="{FF2B5EF4-FFF2-40B4-BE49-F238E27FC236}">
                <a16:creationId xmlns:a16="http://schemas.microsoft.com/office/drawing/2014/main" id="{EBD5D6DF-28CF-84D0-F4CC-5AD4DC5A2026}"/>
              </a:ext>
            </a:extLst>
          </p:cNvPr>
          <p:cNvSpPr>
            <a:spLocks noGrp="1"/>
          </p:cNvSpPr>
          <p:nvPr>
            <p:ph type="sldNum" sz="quarter" idx="4"/>
          </p:nvPr>
        </p:nvSpPr>
        <p:spPr/>
        <p:txBody>
          <a:bodyPr/>
          <a:lstStyle/>
          <a:p>
            <a:fld id="{D57F1E4F-1CFF-5643-939E-02111984F565}" type="slidenum">
              <a:rPr lang="en-US" smtClean="0"/>
              <a:pPr/>
              <a:t>12</a:t>
            </a:fld>
            <a:endParaRPr lang="en-US"/>
          </a:p>
        </p:txBody>
      </p:sp>
    </p:spTree>
    <p:extLst>
      <p:ext uri="{BB962C8B-B14F-4D97-AF65-F5344CB8AC3E}">
        <p14:creationId xmlns:p14="http://schemas.microsoft.com/office/powerpoint/2010/main" val="3301967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40AB-6E19-82DC-9549-A3743F57AF80}"/>
              </a:ext>
            </a:extLst>
          </p:cNvPr>
          <p:cNvSpPr>
            <a:spLocks noGrp="1"/>
          </p:cNvSpPr>
          <p:nvPr>
            <p:ph type="title"/>
          </p:nvPr>
        </p:nvSpPr>
        <p:spPr/>
        <p:txBody>
          <a:bodyPr/>
          <a:lstStyle/>
          <a:p>
            <a:r>
              <a:rPr lang="en-US">
                <a:solidFill>
                  <a:schemeClr val="bg1">
                    <a:lumMod val="76000"/>
                    <a:lumOff val="24000"/>
                  </a:schemeClr>
                </a:solidFill>
                <a:cs typeface="Biome"/>
              </a:rPr>
              <a:t>What does python have?</a:t>
            </a:r>
          </a:p>
        </p:txBody>
      </p:sp>
      <p:sp>
        <p:nvSpPr>
          <p:cNvPr id="4" name="Picture Placeholder 3">
            <a:extLst>
              <a:ext uri="{FF2B5EF4-FFF2-40B4-BE49-F238E27FC236}">
                <a16:creationId xmlns:a16="http://schemas.microsoft.com/office/drawing/2014/main" id="{8192C654-A052-FD5C-F3DE-E94A7AB3B927}"/>
              </a:ext>
            </a:extLst>
          </p:cNvPr>
          <p:cNvSpPr>
            <a:spLocks noGrp="1"/>
          </p:cNvSpPr>
          <p:nvPr>
            <p:ph sz="quarter" idx="4"/>
          </p:nvPr>
        </p:nvSpPr>
        <p:spPr>
          <a:xfrm>
            <a:off x="646111" y="1579799"/>
            <a:ext cx="10467315" cy="1000979"/>
          </a:xfrm>
        </p:spPr>
        <p:txBody>
          <a:bodyPr vert="horz" lIns="91440" tIns="45720" rIns="91440" bIns="45720" rtlCol="0" anchor="t">
            <a:normAutofit/>
          </a:bodyPr>
          <a:lstStyle/>
          <a:p>
            <a:pPr marL="283210" indent="-283210">
              <a:buFont typeface="Arial"/>
              <a:buChar char="•"/>
            </a:pPr>
            <a:r>
              <a:rPr lang="en-US" sz="1400">
                <a:solidFill>
                  <a:schemeClr val="bg1">
                    <a:lumMod val="65000"/>
                    <a:lumOff val="35000"/>
                  </a:schemeClr>
                </a:solidFill>
                <a:latin typeface="Century Gothic"/>
                <a:cs typeface="Biome"/>
              </a:rPr>
              <a:t>Python, like many programming languages, has variables with different datatypes, conditionals, functions, loops, lists, dictionaries, and classes.</a:t>
            </a:r>
          </a:p>
        </p:txBody>
      </p:sp>
      <p:sp>
        <p:nvSpPr>
          <p:cNvPr id="3" name="Content Placeholder 2">
            <a:extLst>
              <a:ext uri="{FF2B5EF4-FFF2-40B4-BE49-F238E27FC236}">
                <a16:creationId xmlns:a16="http://schemas.microsoft.com/office/drawing/2014/main" id="{6F5D681F-928A-D54A-1CE6-AF714E14E1AF}"/>
              </a:ext>
            </a:extLst>
          </p:cNvPr>
          <p:cNvSpPr>
            <a:spLocks noGrp="1"/>
          </p:cNvSpPr>
          <p:nvPr>
            <p:ph sz="half" idx="2"/>
          </p:nvPr>
        </p:nvSpPr>
        <p:spPr>
          <a:xfrm>
            <a:off x="5179961" y="4419446"/>
            <a:ext cx="5932448" cy="1907083"/>
          </a:xfrm>
        </p:spPr>
        <p:txBody>
          <a:bodyPr vert="horz" lIns="91440" tIns="45720" rIns="91440" bIns="45720" rtlCol="0" anchor="b">
            <a:noAutofit/>
          </a:bodyPr>
          <a:lstStyle/>
          <a:p>
            <a:pPr marL="285750" indent="-285750"/>
            <a:r>
              <a:rPr lang="en-US" sz="1400">
                <a:solidFill>
                  <a:schemeClr val="bg1">
                    <a:lumMod val="65000"/>
                    <a:lumOff val="35000"/>
                  </a:schemeClr>
                </a:solidFill>
                <a:latin typeface="Century Gothic"/>
                <a:cs typeface="Biome"/>
              </a:rPr>
              <a:t>Variable: a placeholder that contains data. There are different data types like integers, floats or decimals, </a:t>
            </a:r>
            <a:r>
              <a:rPr lang="en-US" sz="1400" err="1">
                <a:solidFill>
                  <a:schemeClr val="bg1">
                    <a:lumMod val="65000"/>
                    <a:lumOff val="35000"/>
                  </a:schemeClr>
                </a:solidFill>
                <a:latin typeface="Century Gothic"/>
                <a:cs typeface="Biome"/>
              </a:rPr>
              <a:t>booleans</a:t>
            </a:r>
            <a:r>
              <a:rPr lang="en-US" sz="1400">
                <a:solidFill>
                  <a:schemeClr val="bg1">
                    <a:lumMod val="65000"/>
                    <a:lumOff val="35000"/>
                  </a:schemeClr>
                </a:solidFill>
                <a:latin typeface="Century Gothic"/>
                <a:cs typeface="Biome"/>
              </a:rPr>
              <a:t> like True or False, and String, just to name a few. Variables in java don't need to have their datatype declared, just the name and data assigned to the variable.</a:t>
            </a:r>
          </a:p>
        </p:txBody>
      </p:sp>
      <p:sp>
        <p:nvSpPr>
          <p:cNvPr id="5" name="Slide Number Placeholder 4">
            <a:extLst>
              <a:ext uri="{FF2B5EF4-FFF2-40B4-BE49-F238E27FC236}">
                <a16:creationId xmlns:a16="http://schemas.microsoft.com/office/drawing/2014/main" id="{FDDA80DB-03CE-95DC-CD4B-8DB851806CB0}"/>
              </a:ext>
            </a:extLst>
          </p:cNvPr>
          <p:cNvSpPr>
            <a:spLocks noGrp="1"/>
          </p:cNvSpPr>
          <p:nvPr>
            <p:ph type="sldNum" sz="quarter" idx="12"/>
          </p:nvPr>
        </p:nvSpPr>
        <p:spPr/>
        <p:txBody>
          <a:bodyPr/>
          <a:lstStyle/>
          <a:p>
            <a:fld id="{D57F1E4F-1CFF-5643-939E-02111984F565}" type="slidenum">
              <a:rPr lang="en-US" smtClean="0"/>
              <a:pPr/>
              <a:t>13</a:t>
            </a:fld>
            <a:endParaRPr lang="en-US"/>
          </a:p>
        </p:txBody>
      </p:sp>
      <p:pic>
        <p:nvPicPr>
          <p:cNvPr id="6" name="Picture 5" descr="A black background with white text&#10;&#10;AI-generated content may be incorrect.">
            <a:extLst>
              <a:ext uri="{FF2B5EF4-FFF2-40B4-BE49-F238E27FC236}">
                <a16:creationId xmlns:a16="http://schemas.microsoft.com/office/drawing/2014/main" id="{2FE8F34A-A143-84F8-0E60-C5323871F3A9}"/>
              </a:ext>
            </a:extLst>
          </p:cNvPr>
          <p:cNvPicPr>
            <a:picLocks noChangeAspect="1"/>
          </p:cNvPicPr>
          <p:nvPr/>
        </p:nvPicPr>
        <p:blipFill>
          <a:blip r:embed="rId2"/>
          <a:stretch>
            <a:fillRect/>
          </a:stretch>
        </p:blipFill>
        <p:spPr>
          <a:xfrm>
            <a:off x="6454483" y="2078436"/>
            <a:ext cx="3791225" cy="2168275"/>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de Example Python Variables and their Type">
            <a:extLst>
              <a:ext uri="{FF2B5EF4-FFF2-40B4-BE49-F238E27FC236}">
                <a16:creationId xmlns:a16="http://schemas.microsoft.com/office/drawing/2014/main" id="{81C31C21-5314-DEB9-D642-6BE73A9D7540}"/>
              </a:ext>
            </a:extLst>
          </p:cNvPr>
          <p:cNvPicPr>
            <a:picLocks noChangeAspect="1"/>
          </p:cNvPicPr>
          <p:nvPr/>
        </p:nvPicPr>
        <p:blipFill>
          <a:blip r:embed="rId3"/>
          <a:stretch>
            <a:fillRect/>
          </a:stretch>
        </p:blipFill>
        <p:spPr>
          <a:xfrm>
            <a:off x="647349" y="4869497"/>
            <a:ext cx="4514850" cy="1457325"/>
          </a:xfrm>
          <a:prstGeom prst="rect">
            <a:avLst/>
          </a:prstGeom>
        </p:spPr>
      </p:pic>
      <p:sp>
        <p:nvSpPr>
          <p:cNvPr id="9" name="Picture Placeholder 3">
            <a:extLst>
              <a:ext uri="{FF2B5EF4-FFF2-40B4-BE49-F238E27FC236}">
                <a16:creationId xmlns:a16="http://schemas.microsoft.com/office/drawing/2014/main" id="{D36999B7-E8FB-D0F2-E086-3BD6B7B7B496}"/>
              </a:ext>
            </a:extLst>
          </p:cNvPr>
          <p:cNvSpPr txBox="1">
            <a:spLocks/>
          </p:cNvSpPr>
          <p:nvPr/>
        </p:nvSpPr>
        <p:spPr>
          <a:xfrm>
            <a:off x="646330" y="2380539"/>
            <a:ext cx="5458435" cy="1757899"/>
          </a:xfrm>
          <a:prstGeom prst="rect">
            <a:avLst/>
          </a:prstGeom>
        </p:spPr>
        <p:txBody>
          <a:bodyPr vert="horz" lIns="91440" tIns="45720" rIns="91440" bIns="45720" rtlCol="0" anchor="t">
            <a:normAutofit/>
          </a:bodyPr>
          <a:lstStyle>
            <a:lvl1pPr marL="0" indent="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None/>
              <a:defRPr sz="1800" b="0" i="0" kern="1200">
                <a:solidFill>
                  <a:schemeClr val="bg1">
                    <a:lumMod val="75000"/>
                    <a:lumOff val="25000"/>
                  </a:schemeClr>
                </a:solidFill>
                <a:latin typeface="+mn-lt"/>
                <a:ea typeface="+mj-ea"/>
                <a:cs typeface="+mj-cs"/>
              </a:defRPr>
            </a:lvl1pPr>
            <a:lvl2pPr marL="742950" indent="-28575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2pPr>
            <a:lvl3pPr marL="11430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3pPr>
            <a:lvl4pPr marL="16002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4pPr>
            <a:lvl5pPr marL="20574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283210" indent="-283210">
              <a:buFont typeface="Arial"/>
              <a:buChar char="•"/>
            </a:pPr>
            <a:r>
              <a:rPr lang="en-US" sz="1400">
                <a:solidFill>
                  <a:schemeClr val="bg1">
                    <a:lumMod val="65000"/>
                    <a:lumOff val="35000"/>
                  </a:schemeClr>
                </a:solidFill>
                <a:latin typeface="Century Gothic"/>
                <a:ea typeface="+mn-lt"/>
                <a:cs typeface="+mn-lt"/>
              </a:rPr>
              <a:t>Conditionals: A way of checking if something is True or False. You accomplish this with the syntax "if …" You can also use "else …" in case you have a conditional where you want something to always happen if it doesn't meet the requirements of the "if …" statement. </a:t>
            </a:r>
            <a:endParaRPr lang="en-US" sz="1400">
              <a:solidFill>
                <a:schemeClr val="bg1">
                  <a:lumMod val="65000"/>
                  <a:lumOff val="35000"/>
                </a:schemeClr>
              </a:solidFill>
              <a:latin typeface="Century Gothic"/>
              <a:cs typeface="Biome"/>
            </a:endParaRPr>
          </a:p>
        </p:txBody>
      </p:sp>
    </p:spTree>
    <p:extLst>
      <p:ext uri="{BB962C8B-B14F-4D97-AF65-F5344CB8AC3E}">
        <p14:creationId xmlns:p14="http://schemas.microsoft.com/office/powerpoint/2010/main" val="51606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C9638-1EE4-2A8C-2992-59A565480857}"/>
              </a:ext>
            </a:extLst>
          </p:cNvPr>
          <p:cNvSpPr>
            <a:spLocks noGrp="1"/>
          </p:cNvSpPr>
          <p:nvPr>
            <p:ph type="title"/>
          </p:nvPr>
        </p:nvSpPr>
        <p:spPr/>
        <p:txBody>
          <a:bodyPr/>
          <a:lstStyle/>
          <a:p>
            <a:r>
              <a:rPr lang="en-US">
                <a:solidFill>
                  <a:schemeClr val="bg1">
                    <a:lumMod val="76000"/>
                    <a:lumOff val="24000"/>
                  </a:schemeClr>
                </a:solidFill>
                <a:cs typeface="Biome"/>
              </a:rPr>
              <a:t>What does python have? (cont.)</a:t>
            </a:r>
          </a:p>
        </p:txBody>
      </p:sp>
      <p:sp>
        <p:nvSpPr>
          <p:cNvPr id="3" name="Content Placeholder 2">
            <a:extLst>
              <a:ext uri="{FF2B5EF4-FFF2-40B4-BE49-F238E27FC236}">
                <a16:creationId xmlns:a16="http://schemas.microsoft.com/office/drawing/2014/main" id="{F84CA3FB-0FB5-DFBD-24A1-167FB2077C36}"/>
              </a:ext>
            </a:extLst>
          </p:cNvPr>
          <p:cNvSpPr>
            <a:spLocks noGrp="1"/>
          </p:cNvSpPr>
          <p:nvPr>
            <p:ph sz="quarter" idx="4"/>
          </p:nvPr>
        </p:nvSpPr>
        <p:spPr/>
        <p:txBody>
          <a:bodyPr vert="horz" lIns="91440" tIns="45720" rIns="91440" bIns="45720" rtlCol="0" anchor="t">
            <a:normAutofit/>
          </a:bodyPr>
          <a:lstStyle/>
          <a:p>
            <a:pPr marL="285750" indent="-285750">
              <a:buChar char="•"/>
            </a:pPr>
            <a:r>
              <a:rPr lang="en-US" sz="1400">
                <a:solidFill>
                  <a:schemeClr val="bg1">
                    <a:lumMod val="65000"/>
                    <a:lumOff val="35000"/>
                  </a:schemeClr>
                </a:solidFill>
                <a:latin typeface="Century Gothic"/>
                <a:ea typeface="+mn-lt"/>
                <a:cs typeface="+mn-lt"/>
              </a:rPr>
              <a:t>Functions/methods: reusable blocks of code that perform a specific task. You define them outside the main function and call them inside main. Functions can take arguments, which are values passed in for the method to use—but arguments aren’t required if the method doesn’t need input to run.</a:t>
            </a:r>
            <a:endParaRPr lang="en-US" sz="1400">
              <a:solidFill>
                <a:schemeClr val="bg1">
                  <a:lumMod val="65000"/>
                  <a:lumOff val="35000"/>
                </a:schemeClr>
              </a:solidFill>
              <a:latin typeface="Century Gothic"/>
              <a:cs typeface="Biome"/>
            </a:endParaRPr>
          </a:p>
          <a:p>
            <a:pPr marL="285750" indent="-285750">
              <a:buChar char="•"/>
            </a:pPr>
            <a:r>
              <a:rPr lang="en-US" sz="1400">
                <a:solidFill>
                  <a:schemeClr val="bg1">
                    <a:lumMod val="65000"/>
                    <a:lumOff val="35000"/>
                  </a:schemeClr>
                </a:solidFill>
                <a:latin typeface="Century Gothic"/>
                <a:ea typeface="+mn-lt"/>
                <a:cs typeface="+mn-lt"/>
              </a:rPr>
              <a:t>Loops: repeat code multiple times. They run as long as a given condition is true. Loops are useful for tasks like going through a list or repeating an action until a goal is met.</a:t>
            </a:r>
            <a:endParaRPr lang="en-US" sz="1400">
              <a:solidFill>
                <a:schemeClr val="bg1">
                  <a:lumMod val="65000"/>
                  <a:lumOff val="35000"/>
                </a:schemeClr>
              </a:solidFill>
              <a:latin typeface="Century Gothic"/>
              <a:cs typeface="Biome"/>
            </a:endParaRPr>
          </a:p>
        </p:txBody>
      </p:sp>
      <p:sp>
        <p:nvSpPr>
          <p:cNvPr id="4" name="Content Placeholder 3">
            <a:extLst>
              <a:ext uri="{FF2B5EF4-FFF2-40B4-BE49-F238E27FC236}">
                <a16:creationId xmlns:a16="http://schemas.microsoft.com/office/drawing/2014/main" id="{6DC99599-172D-DDE6-082D-5FE048C8E96D}"/>
              </a:ext>
            </a:extLst>
          </p:cNvPr>
          <p:cNvSpPr>
            <a:spLocks noGrp="1"/>
          </p:cNvSpPr>
          <p:nvPr>
            <p:ph sz="half" idx="2"/>
          </p:nvPr>
        </p:nvSpPr>
        <p:spPr/>
        <p:txBody>
          <a:bodyPr vert="horz" lIns="91440" tIns="45720" rIns="91440" bIns="45720" rtlCol="0" anchor="t">
            <a:normAutofit/>
          </a:bodyPr>
          <a:lstStyle/>
          <a:p>
            <a:r>
              <a:rPr lang="en-US" sz="1400">
                <a:solidFill>
                  <a:schemeClr val="bg1">
                    <a:lumMod val="65000"/>
                    <a:lumOff val="35000"/>
                  </a:schemeClr>
                </a:solidFill>
                <a:latin typeface="Century Gothic"/>
                <a:cs typeface="Biome"/>
              </a:rPr>
              <a:t>Lists: a way to store multiple pieces of data in one value. It is a literal list of data, with each element, or piece of data, having an index, or position in the list, assigned to them. The index starts at 0 and continues from there.</a:t>
            </a:r>
          </a:p>
          <a:p>
            <a:r>
              <a:rPr lang="en-US" sz="1400">
                <a:solidFill>
                  <a:schemeClr val="bg1">
                    <a:lumMod val="65000"/>
                    <a:lumOff val="35000"/>
                  </a:schemeClr>
                </a:solidFill>
                <a:latin typeface="Century Gothic"/>
                <a:cs typeface="Biome"/>
              </a:rPr>
              <a:t>Dictionaries: </a:t>
            </a:r>
            <a:r>
              <a:rPr lang="en-US" sz="1400">
                <a:solidFill>
                  <a:schemeClr val="bg1">
                    <a:lumMod val="65000"/>
                    <a:lumOff val="35000"/>
                  </a:schemeClr>
                </a:solidFill>
                <a:latin typeface="Century Gothic"/>
                <a:ea typeface="+mn-lt"/>
                <a:cs typeface="Biome"/>
              </a:rPr>
              <a:t>a</a:t>
            </a:r>
            <a:r>
              <a:rPr lang="en-US" sz="1400">
                <a:solidFill>
                  <a:schemeClr val="bg1">
                    <a:lumMod val="65000"/>
                    <a:lumOff val="35000"/>
                  </a:schemeClr>
                </a:solidFill>
                <a:latin typeface="Century Gothic"/>
                <a:ea typeface="+mn-lt"/>
                <a:cs typeface="+mn-lt"/>
              </a:rPr>
              <a:t>lso store multiple values, but instead of using indexes, they use keys to label each item. Each key is paired with a value. For example, in a dictionary with "Number" as a key and 1 as its value, accessing "Number" will return 1.</a:t>
            </a:r>
          </a:p>
        </p:txBody>
      </p:sp>
      <p:sp>
        <p:nvSpPr>
          <p:cNvPr id="5" name="Slide Number Placeholder 4">
            <a:extLst>
              <a:ext uri="{FF2B5EF4-FFF2-40B4-BE49-F238E27FC236}">
                <a16:creationId xmlns:a16="http://schemas.microsoft.com/office/drawing/2014/main" id="{ACC802D7-2C44-CE64-E319-853754D875C0}"/>
              </a:ext>
            </a:extLst>
          </p:cNvPr>
          <p:cNvSpPr>
            <a:spLocks noGrp="1"/>
          </p:cNvSpPr>
          <p:nvPr>
            <p:ph type="sldNum" sz="quarter" idx="12"/>
          </p:nvPr>
        </p:nvSpPr>
        <p:spPr/>
        <p:txBody>
          <a:bodyPr/>
          <a:lstStyle/>
          <a:p>
            <a:fld id="{D57F1E4F-1CFF-5643-939E-02111984F565}" type="slidenum">
              <a:rPr lang="en-US" smtClean="0"/>
              <a:pPr/>
              <a:t>14</a:t>
            </a:fld>
            <a:endParaRPr lang="en-US"/>
          </a:p>
        </p:txBody>
      </p:sp>
    </p:spTree>
    <p:extLst>
      <p:ext uri="{BB962C8B-B14F-4D97-AF65-F5344CB8AC3E}">
        <p14:creationId xmlns:p14="http://schemas.microsoft.com/office/powerpoint/2010/main" val="1581261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412A4-F3AA-493C-19A2-F16DFC1922CC}"/>
              </a:ext>
            </a:extLst>
          </p:cNvPr>
          <p:cNvSpPr>
            <a:spLocks noGrp="1"/>
          </p:cNvSpPr>
          <p:nvPr>
            <p:ph type="title"/>
          </p:nvPr>
        </p:nvSpPr>
        <p:spPr/>
        <p:txBody>
          <a:bodyPr/>
          <a:lstStyle/>
          <a:p>
            <a:r>
              <a:rPr lang="en-US">
                <a:solidFill>
                  <a:schemeClr val="bg1">
                    <a:lumMod val="76000"/>
                    <a:lumOff val="24000"/>
                  </a:schemeClr>
                </a:solidFill>
                <a:cs typeface="Biome"/>
              </a:rPr>
              <a:t>Object-oriented programming</a:t>
            </a:r>
          </a:p>
        </p:txBody>
      </p:sp>
      <p:sp>
        <p:nvSpPr>
          <p:cNvPr id="3" name="Content Placeholder 2">
            <a:extLst>
              <a:ext uri="{FF2B5EF4-FFF2-40B4-BE49-F238E27FC236}">
                <a16:creationId xmlns:a16="http://schemas.microsoft.com/office/drawing/2014/main" id="{7C99D950-6C23-97F4-2E65-17F04F338AB1}"/>
              </a:ext>
            </a:extLst>
          </p:cNvPr>
          <p:cNvSpPr>
            <a:spLocks noGrp="1"/>
          </p:cNvSpPr>
          <p:nvPr>
            <p:ph sz="quarter" idx="4"/>
          </p:nvPr>
        </p:nvSpPr>
        <p:spPr>
          <a:xfrm>
            <a:off x="646111" y="1855288"/>
            <a:ext cx="5322336" cy="4028585"/>
          </a:xfrm>
        </p:spPr>
        <p:txBody>
          <a:bodyPr vert="horz" lIns="91440" tIns="45720" rIns="91440" bIns="45720" rtlCol="0" anchor="t">
            <a:normAutofit/>
          </a:bodyPr>
          <a:lstStyle/>
          <a:p>
            <a:r>
              <a:rPr lang="en-US" sz="1400">
                <a:solidFill>
                  <a:schemeClr val="bg1">
                    <a:lumMod val="65000"/>
                    <a:lumOff val="35000"/>
                  </a:schemeClr>
                </a:solidFill>
                <a:latin typeface="Century Gothic"/>
                <a:cs typeface="Biome"/>
              </a:rPr>
              <a:t>Object-oriented programming (OOP) is a programming paradigm (relatively high-level way to conceptualize and structure the implementation of a program) based on the object, a software entity that lets you store variables and functions into one thing. When you create a class, you are creating an object. Think of the class as a blueprint, and your object follows that blueprint but contains some additional information in it now.   </a:t>
            </a:r>
          </a:p>
        </p:txBody>
      </p:sp>
      <p:sp>
        <p:nvSpPr>
          <p:cNvPr id="4" name="Content Placeholder 3">
            <a:extLst>
              <a:ext uri="{FF2B5EF4-FFF2-40B4-BE49-F238E27FC236}">
                <a16:creationId xmlns:a16="http://schemas.microsoft.com/office/drawing/2014/main" id="{919C3068-4D14-C509-54BE-09ADD119A6A6}"/>
              </a:ext>
            </a:extLst>
          </p:cNvPr>
          <p:cNvSpPr>
            <a:spLocks noGrp="1"/>
          </p:cNvSpPr>
          <p:nvPr>
            <p:ph sz="half" idx="2"/>
          </p:nvPr>
        </p:nvSpPr>
        <p:spPr>
          <a:xfrm>
            <a:off x="5757143" y="1855252"/>
            <a:ext cx="5347737" cy="4475662"/>
          </a:xfrm>
        </p:spPr>
        <p:txBody>
          <a:bodyPr vert="horz" lIns="91440" tIns="45720" rIns="91440" bIns="45720" rtlCol="0" anchor="t">
            <a:noAutofit/>
          </a:bodyPr>
          <a:lstStyle/>
          <a:p>
            <a:pPr>
              <a:lnSpc>
                <a:spcPct val="120000"/>
              </a:lnSpc>
            </a:pPr>
            <a:r>
              <a:rPr lang="en-US" sz="1400">
                <a:solidFill>
                  <a:schemeClr val="bg1">
                    <a:lumMod val="65000"/>
                    <a:lumOff val="35000"/>
                  </a:schemeClr>
                </a:solidFill>
                <a:latin typeface="Century Gothic"/>
                <a:cs typeface="Biome"/>
              </a:rPr>
              <a:t>Classes contain three parts:</a:t>
            </a:r>
          </a:p>
          <a:p>
            <a:pPr lvl="1" indent="-342900">
              <a:lnSpc>
                <a:spcPct val="120000"/>
              </a:lnSpc>
              <a:buFont typeface="Courier New" panose="020B0604020202020204" pitchFamily="34" charset="0"/>
              <a:buChar char="o"/>
            </a:pPr>
            <a:r>
              <a:rPr lang="en-US" sz="1400">
                <a:solidFill>
                  <a:schemeClr val="bg1">
                    <a:lumMod val="65000"/>
                    <a:lumOff val="35000"/>
                  </a:schemeClr>
                </a:solidFill>
                <a:latin typeface="Century Gothic"/>
                <a:cs typeface="Biome"/>
              </a:rPr>
              <a:t>Instance variable(s): Variables that are typically used to create new variables in the object. However, classes don't always need to have instance variables.</a:t>
            </a:r>
          </a:p>
          <a:p>
            <a:pPr lvl="1" indent="-342900">
              <a:lnSpc>
                <a:spcPct val="120000"/>
              </a:lnSpc>
              <a:buFont typeface="Courier New" panose="020B0604020202020204" pitchFamily="34" charset="0"/>
              <a:buChar char="o"/>
            </a:pPr>
            <a:r>
              <a:rPr lang="en-US" sz="1400">
                <a:solidFill>
                  <a:schemeClr val="bg1">
                    <a:lumMod val="65000"/>
                    <a:lumOff val="35000"/>
                  </a:schemeClr>
                </a:solidFill>
                <a:latin typeface="Century Gothic"/>
                <a:cs typeface="Biome"/>
              </a:rPr>
              <a:t>Constructor(s): A way for the object to be created, assigning the instance variables to variables that will be used later on in the object. Constructors don't always need to do this, however. </a:t>
            </a:r>
          </a:p>
          <a:p>
            <a:pPr lvl="1" indent="-342900">
              <a:lnSpc>
                <a:spcPct val="120000"/>
              </a:lnSpc>
              <a:buFont typeface="Courier New" panose="020B0604020202020204" pitchFamily="34" charset="0"/>
              <a:buChar char="o"/>
            </a:pPr>
            <a:r>
              <a:rPr lang="en-US" sz="1400">
                <a:solidFill>
                  <a:schemeClr val="bg1">
                    <a:lumMod val="65000"/>
                    <a:lumOff val="35000"/>
                  </a:schemeClr>
                </a:solidFill>
                <a:latin typeface="Century Gothic"/>
                <a:cs typeface="Biome"/>
              </a:rPr>
              <a:t>Function(s): Same thing as before, however, you can call these functions from your object.</a:t>
            </a:r>
          </a:p>
          <a:p>
            <a:pPr indent="-285750">
              <a:lnSpc>
                <a:spcPct val="120000"/>
              </a:lnSpc>
            </a:pPr>
            <a:r>
              <a:rPr lang="en-US" sz="1400">
                <a:solidFill>
                  <a:schemeClr val="bg1">
                    <a:lumMod val="65000"/>
                    <a:lumOff val="35000"/>
                  </a:schemeClr>
                </a:solidFill>
                <a:latin typeface="Century Gothic"/>
                <a:cs typeface="Biome"/>
              </a:rPr>
              <a:t>Objects created using a class are created in the main function, then can be used anywhere in the program.</a:t>
            </a:r>
          </a:p>
          <a:p>
            <a:pPr lvl="1" indent="-342900">
              <a:lnSpc>
                <a:spcPct val="120000"/>
              </a:lnSpc>
              <a:buFont typeface="Courier New" panose="020B0604020202020204" pitchFamily="34" charset="0"/>
              <a:buChar char="o"/>
            </a:pPr>
            <a:endParaRPr lang="en-US" sz="1400">
              <a:solidFill>
                <a:schemeClr val="bg1">
                  <a:lumMod val="65000"/>
                  <a:lumOff val="35000"/>
                </a:schemeClr>
              </a:solidFill>
              <a:latin typeface="Century Gothic"/>
              <a:cs typeface="Biome"/>
            </a:endParaRPr>
          </a:p>
        </p:txBody>
      </p:sp>
      <p:sp>
        <p:nvSpPr>
          <p:cNvPr id="5" name="Slide Number Placeholder 4">
            <a:extLst>
              <a:ext uri="{FF2B5EF4-FFF2-40B4-BE49-F238E27FC236}">
                <a16:creationId xmlns:a16="http://schemas.microsoft.com/office/drawing/2014/main" id="{3D791875-240A-8510-A21F-E594F481D2F1}"/>
              </a:ext>
            </a:extLst>
          </p:cNvPr>
          <p:cNvSpPr>
            <a:spLocks noGrp="1"/>
          </p:cNvSpPr>
          <p:nvPr>
            <p:ph type="sldNum" sz="quarter" idx="12"/>
          </p:nvPr>
        </p:nvSpPr>
        <p:spPr/>
        <p:txBody>
          <a:bodyPr/>
          <a:lstStyle/>
          <a:p>
            <a:fld id="{D57F1E4F-1CFF-5643-939E-02111984F565}" type="slidenum">
              <a:rPr lang="en-US" smtClean="0"/>
              <a:pPr/>
              <a:t>15</a:t>
            </a:fld>
            <a:endParaRPr lang="en-US"/>
          </a:p>
        </p:txBody>
      </p:sp>
      <p:pic>
        <p:nvPicPr>
          <p:cNvPr id="6" name="Picture 5" descr="A Beginner's Guide to Object-Oriented Programming (OOP) in Python Web  Development, Software, and App Blog | 200OK Solutions">
            <a:extLst>
              <a:ext uri="{FF2B5EF4-FFF2-40B4-BE49-F238E27FC236}">
                <a16:creationId xmlns:a16="http://schemas.microsoft.com/office/drawing/2014/main" id="{5CB160F3-6F95-1D50-3F04-2FC2F829E1A6}"/>
              </a:ext>
            </a:extLst>
          </p:cNvPr>
          <p:cNvPicPr>
            <a:picLocks noChangeAspect="1"/>
          </p:cNvPicPr>
          <p:nvPr/>
        </p:nvPicPr>
        <p:blipFill>
          <a:blip r:embed="rId2"/>
          <a:stretch>
            <a:fillRect/>
          </a:stretch>
        </p:blipFill>
        <p:spPr>
          <a:xfrm>
            <a:off x="680720" y="4374543"/>
            <a:ext cx="2626359" cy="1954474"/>
          </a:xfrm>
          <a:prstGeom prst="rect">
            <a:avLst/>
          </a:prstGeom>
        </p:spPr>
      </p:pic>
    </p:spTree>
    <p:extLst>
      <p:ext uri="{BB962C8B-B14F-4D97-AF65-F5344CB8AC3E}">
        <p14:creationId xmlns:p14="http://schemas.microsoft.com/office/powerpoint/2010/main" val="1543378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DF7AB-4F47-83D1-F2EE-9348499B0F56}"/>
              </a:ext>
            </a:extLst>
          </p:cNvPr>
          <p:cNvSpPr>
            <a:spLocks noGrp="1"/>
          </p:cNvSpPr>
          <p:nvPr>
            <p:ph type="title"/>
          </p:nvPr>
        </p:nvSpPr>
        <p:spPr/>
        <p:txBody>
          <a:bodyPr/>
          <a:lstStyle/>
          <a:p>
            <a:r>
              <a:rPr lang="en-US" sz="6000">
                <a:solidFill>
                  <a:schemeClr val="bg1">
                    <a:lumMod val="76000"/>
                    <a:lumOff val="24000"/>
                  </a:schemeClr>
                </a:solidFill>
                <a:cs typeface="Biome"/>
              </a:rPr>
              <a:t>MP3</a:t>
            </a:r>
          </a:p>
        </p:txBody>
      </p:sp>
      <p:sp>
        <p:nvSpPr>
          <p:cNvPr id="3" name="Content Placeholder 2">
            <a:extLst>
              <a:ext uri="{FF2B5EF4-FFF2-40B4-BE49-F238E27FC236}">
                <a16:creationId xmlns:a16="http://schemas.microsoft.com/office/drawing/2014/main" id="{2F0E149D-2D57-3E29-ACBE-9A1213AD00D9}"/>
              </a:ext>
            </a:extLst>
          </p:cNvPr>
          <p:cNvSpPr>
            <a:spLocks noGrp="1"/>
          </p:cNvSpPr>
          <p:nvPr>
            <p:ph sz="quarter" idx="4"/>
          </p:nvPr>
        </p:nvSpPr>
        <p:spPr>
          <a:xfrm>
            <a:off x="646111" y="1707968"/>
            <a:ext cx="5769376" cy="4470545"/>
          </a:xfrm>
        </p:spPr>
        <p:txBody>
          <a:bodyPr vert="horz" lIns="91440" tIns="45720" rIns="91440" bIns="45720" rtlCol="0" anchor="t">
            <a:noAutofit/>
          </a:bodyPr>
          <a:lstStyle/>
          <a:p>
            <a:r>
              <a:rPr lang="en-US" sz="1400">
                <a:solidFill>
                  <a:schemeClr val="bg1">
                    <a:lumMod val="65000"/>
                    <a:lumOff val="35000"/>
                  </a:schemeClr>
                </a:solidFill>
                <a:latin typeface="Century Gothic"/>
                <a:cs typeface="Biome"/>
              </a:rPr>
              <a:t>All of this applies to our projects during the program because we were tasked to create a pseudo MP3 player using Python as our beginning project. This was to help introduce us to Python as well as learn the standard formatting of the research group.</a:t>
            </a:r>
          </a:p>
          <a:p>
            <a:r>
              <a:rPr lang="en-US" sz="1400">
                <a:solidFill>
                  <a:schemeClr val="bg1">
                    <a:lumMod val="65000"/>
                    <a:lumOff val="35000"/>
                  </a:schemeClr>
                </a:solidFill>
                <a:ea typeface="+mn-lt"/>
                <a:cs typeface="+mn-lt"/>
              </a:rPr>
              <a:t>Unfortunately, we weren’t able to run DPATH (a large machine learning model used to detect cancer cells in breast tissue), and the EEG had a very small test dataset. We worked on this project all summer for about 5 weeks and our mentor advised us to add it in, which is why it’s included.</a:t>
            </a:r>
          </a:p>
          <a:p>
            <a:r>
              <a:rPr lang="en-US" sz="1400">
                <a:solidFill>
                  <a:schemeClr val="bg1">
                    <a:lumMod val="65000"/>
                    <a:lumOff val="35000"/>
                  </a:schemeClr>
                </a:solidFill>
                <a:latin typeface="Century Gothic"/>
                <a:cs typeface="Biome"/>
              </a:rPr>
              <a:t>This is the format for how we start every code. </a:t>
            </a:r>
            <a:r>
              <a:rPr lang="en-US" sz="1400">
                <a:solidFill>
                  <a:schemeClr val="bg1">
                    <a:lumMod val="65000"/>
                    <a:lumOff val="35000"/>
                  </a:schemeClr>
                </a:solidFill>
                <a:latin typeface="Century Gothic"/>
                <a:ea typeface="+mn-lt"/>
                <a:cs typeface="+mn-lt"/>
              </a:rPr>
              <a:t>At the top, we follow the ISIP style format, which includes the shebang (#!/usr/bin/env python), revision history, and a short description of the file. This structure helps keep the code organized and track changes easily over time.</a:t>
            </a:r>
          </a:p>
        </p:txBody>
      </p:sp>
      <p:sp>
        <p:nvSpPr>
          <p:cNvPr id="5" name="Slide Number Placeholder 4">
            <a:extLst>
              <a:ext uri="{FF2B5EF4-FFF2-40B4-BE49-F238E27FC236}">
                <a16:creationId xmlns:a16="http://schemas.microsoft.com/office/drawing/2014/main" id="{0444742E-AE4F-F373-3811-3A3CF26E7BE0}"/>
              </a:ext>
            </a:extLst>
          </p:cNvPr>
          <p:cNvSpPr>
            <a:spLocks noGrp="1"/>
          </p:cNvSpPr>
          <p:nvPr>
            <p:ph type="sldNum" sz="quarter" idx="12"/>
          </p:nvPr>
        </p:nvSpPr>
        <p:spPr/>
        <p:txBody>
          <a:bodyPr/>
          <a:lstStyle/>
          <a:p>
            <a:fld id="{D57F1E4F-1CFF-5643-939E-02111984F565}" type="slidenum">
              <a:rPr lang="en-US" smtClean="0"/>
              <a:pPr/>
              <a:t>16</a:t>
            </a:fld>
            <a:endParaRPr lang="en-US"/>
          </a:p>
        </p:txBody>
      </p:sp>
      <p:pic>
        <p:nvPicPr>
          <p:cNvPr id="9" name="Content Placeholder 8" descr="A screenshot of a computer program&#10;&#10;AI-generated content may be incorrect.">
            <a:extLst>
              <a:ext uri="{FF2B5EF4-FFF2-40B4-BE49-F238E27FC236}">
                <a16:creationId xmlns:a16="http://schemas.microsoft.com/office/drawing/2014/main" id="{CEECF575-F131-6832-6909-36CD825187E4}"/>
              </a:ext>
            </a:extLst>
          </p:cNvPr>
          <p:cNvPicPr>
            <a:picLocks noGrp="1" noChangeAspect="1"/>
          </p:cNvPicPr>
          <p:nvPr>
            <p:ph sz="half" idx="2"/>
          </p:nvPr>
        </p:nvPicPr>
        <p:blipFill>
          <a:blip r:embed="rId2"/>
          <a:stretch>
            <a:fillRect/>
          </a:stretch>
        </p:blipFill>
        <p:spPr>
          <a:xfrm>
            <a:off x="6537875" y="1479332"/>
            <a:ext cx="4573673" cy="5019222"/>
          </a:xfrm>
          <a:prstGeom prst="rect">
            <a:avLst/>
          </a:prstGeom>
          <a:ln w="28575">
            <a:solidFill>
              <a:schemeClr val="tx1"/>
            </a:solidFill>
          </a:ln>
        </p:spPr>
      </p:pic>
    </p:spTree>
    <p:extLst>
      <p:ext uri="{BB962C8B-B14F-4D97-AF65-F5344CB8AC3E}">
        <p14:creationId xmlns:p14="http://schemas.microsoft.com/office/powerpoint/2010/main" val="1360623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 program&#10;&#10;AI-generated content may be incorrect.">
            <a:extLst>
              <a:ext uri="{FF2B5EF4-FFF2-40B4-BE49-F238E27FC236}">
                <a16:creationId xmlns:a16="http://schemas.microsoft.com/office/drawing/2014/main" id="{3869D0EB-D049-5165-BB61-A7F158A92102}"/>
              </a:ext>
            </a:extLst>
          </p:cNvPr>
          <p:cNvPicPr>
            <a:picLocks noGrp="1" noChangeAspect="1"/>
          </p:cNvPicPr>
          <p:nvPr>
            <p:ph sz="quarter" idx="4"/>
          </p:nvPr>
        </p:nvPicPr>
        <p:blipFill>
          <a:blip r:embed="rId2"/>
          <a:stretch>
            <a:fillRect/>
          </a:stretch>
        </p:blipFill>
        <p:spPr>
          <a:xfrm>
            <a:off x="647541" y="600528"/>
            <a:ext cx="5311050" cy="5154300"/>
          </a:xfrm>
          <a:prstGeom prst="rect">
            <a:avLst/>
          </a:prstGeom>
          <a:ln w="28575">
            <a:solidFill>
              <a:schemeClr val="tx1"/>
            </a:solidFill>
          </a:ln>
        </p:spPr>
      </p:pic>
      <p:sp>
        <p:nvSpPr>
          <p:cNvPr id="5" name="Slide Number Placeholder 4">
            <a:extLst>
              <a:ext uri="{FF2B5EF4-FFF2-40B4-BE49-F238E27FC236}">
                <a16:creationId xmlns:a16="http://schemas.microsoft.com/office/drawing/2014/main" id="{BE8884CE-CE15-A286-1843-246201A9EF84}"/>
              </a:ext>
            </a:extLst>
          </p:cNvPr>
          <p:cNvSpPr>
            <a:spLocks noGrp="1"/>
          </p:cNvSpPr>
          <p:nvPr>
            <p:ph type="sldNum" sz="quarter" idx="12"/>
          </p:nvPr>
        </p:nvSpPr>
        <p:spPr/>
        <p:txBody>
          <a:bodyPr/>
          <a:lstStyle/>
          <a:p>
            <a:fld id="{D57F1E4F-1CFF-5643-939E-02111984F565}" type="slidenum">
              <a:rPr lang="en-US" smtClean="0"/>
              <a:pPr/>
              <a:t>17</a:t>
            </a:fld>
            <a:endParaRPr lang="en-US"/>
          </a:p>
        </p:txBody>
      </p:sp>
      <p:sp>
        <p:nvSpPr>
          <p:cNvPr id="8" name="Content Placeholder 3">
            <a:extLst>
              <a:ext uri="{FF2B5EF4-FFF2-40B4-BE49-F238E27FC236}">
                <a16:creationId xmlns:a16="http://schemas.microsoft.com/office/drawing/2014/main" id="{D78A8FC0-B9B3-5FA8-84B3-70820BDA8C67}"/>
              </a:ext>
            </a:extLst>
          </p:cNvPr>
          <p:cNvSpPr txBox="1">
            <a:spLocks/>
          </p:cNvSpPr>
          <p:nvPr/>
        </p:nvSpPr>
        <p:spPr>
          <a:xfrm>
            <a:off x="5944174" y="601731"/>
            <a:ext cx="4926097" cy="5673426"/>
          </a:xfrm>
          <a:prstGeom prst="rect">
            <a:avLst/>
          </a:prstGeom>
        </p:spPr>
        <p:txBody>
          <a:bodyPr vert="horz" lIns="91440" tIns="45720" rIns="91440" bIns="45720" rtlCol="0" anchor="t">
            <a:normAutofit/>
          </a:bodyPr>
          <a:lstStyle>
            <a:lvl1pPr marL="342900" indent="-3429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1pPr>
            <a:lvl2pPr marL="742950" indent="-28575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2pPr>
            <a:lvl3pPr marL="11430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3pPr>
            <a:lvl4pPr marL="16002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4pPr>
            <a:lvl5pPr marL="20574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buNone/>
            </a:pPr>
            <a:r>
              <a:rPr lang="en-US" sz="1600">
                <a:solidFill>
                  <a:schemeClr val="bg1">
                    <a:lumMod val="65000"/>
                    <a:lumOff val="35000"/>
                  </a:schemeClr>
                </a:solidFill>
                <a:latin typeface="Century Gothic"/>
                <a:cs typeface="Biome"/>
              </a:rPr>
              <a:t>This is the beginning where we define our class </a:t>
            </a:r>
            <a:r>
              <a:rPr lang="en-US" sz="1600" err="1">
                <a:solidFill>
                  <a:schemeClr val="bg1">
                    <a:lumMod val="65000"/>
                    <a:lumOff val="35000"/>
                  </a:schemeClr>
                </a:solidFill>
                <a:latin typeface="Century Gothic"/>
                <a:cs typeface="Biome"/>
              </a:rPr>
              <a:t>MyPlayer</a:t>
            </a:r>
            <a:r>
              <a:rPr lang="en-US" sz="1600">
                <a:solidFill>
                  <a:schemeClr val="bg1">
                    <a:lumMod val="65000"/>
                    <a:lumOff val="35000"/>
                  </a:schemeClr>
                </a:solidFill>
                <a:latin typeface="Century Gothic"/>
                <a:cs typeface="Biome"/>
              </a:rPr>
              <a:t>. This class holds all of our functions/class methods. It is in a separate file called: myplayer_tools.py. The main function is in a file called: myplayer_new.py.</a:t>
            </a:r>
            <a:endParaRPr lang="en-US" sz="1600">
              <a:solidFill>
                <a:schemeClr val="bg1">
                  <a:lumMod val="65000"/>
                  <a:lumOff val="35000"/>
                </a:schemeClr>
              </a:solidFill>
              <a:latin typeface="Century Gothic"/>
            </a:endParaRPr>
          </a:p>
          <a:p>
            <a:pPr marL="0" indent="0">
              <a:buNone/>
            </a:pPr>
            <a:r>
              <a:rPr lang="en-US" sz="1600">
                <a:solidFill>
                  <a:schemeClr val="bg1">
                    <a:lumMod val="65000"/>
                    <a:lumOff val="35000"/>
                  </a:schemeClr>
                </a:solidFill>
                <a:latin typeface="Century Gothic"/>
                <a:ea typeface="+mn-lt"/>
                <a:cs typeface="+mn-lt"/>
              </a:rPr>
              <a:t>The constructor __</a:t>
            </a:r>
            <a:r>
              <a:rPr lang="en-US" sz="1600" err="1">
                <a:solidFill>
                  <a:schemeClr val="bg1">
                    <a:lumMod val="65000"/>
                    <a:lumOff val="35000"/>
                  </a:schemeClr>
                </a:solidFill>
                <a:latin typeface="Century Gothic"/>
                <a:ea typeface="+mn-lt"/>
                <a:cs typeface="+mn-lt"/>
              </a:rPr>
              <a:t>init</a:t>
            </a:r>
            <a:r>
              <a:rPr lang="en-US" sz="1600">
                <a:solidFill>
                  <a:schemeClr val="bg1">
                    <a:lumMod val="65000"/>
                    <a:lumOff val="35000"/>
                  </a:schemeClr>
                </a:solidFill>
                <a:latin typeface="Century Gothic"/>
                <a:ea typeface="+mn-lt"/>
                <a:cs typeface="+mn-lt"/>
              </a:rPr>
              <a:t>__() sets up the class when it's first created. Here, it just assigns the class name, but later functions will rely on this setup.</a:t>
            </a:r>
            <a:endParaRPr lang="en-US" sz="1600">
              <a:solidFill>
                <a:schemeClr val="bg1">
                  <a:lumMod val="65000"/>
                  <a:lumOff val="35000"/>
                </a:schemeClr>
              </a:solidFill>
              <a:latin typeface="Century Gothic"/>
              <a:cs typeface="Biome"/>
            </a:endParaRPr>
          </a:p>
          <a:p>
            <a:pPr marL="0" indent="0">
              <a:buNone/>
            </a:pPr>
            <a:r>
              <a:rPr lang="en-US" sz="1600">
                <a:solidFill>
                  <a:schemeClr val="bg1">
                    <a:lumMod val="65000"/>
                    <a:lumOff val="35000"/>
                  </a:schemeClr>
                </a:solidFill>
                <a:latin typeface="Century Gothic"/>
                <a:cs typeface="Biome"/>
              </a:rPr>
              <a:t>As you can see, we comment our code almost every line if we can. We also have docstring API comments after every function/class.</a:t>
            </a:r>
          </a:p>
        </p:txBody>
      </p:sp>
    </p:spTree>
    <p:extLst>
      <p:ext uri="{BB962C8B-B14F-4D97-AF65-F5344CB8AC3E}">
        <p14:creationId xmlns:p14="http://schemas.microsoft.com/office/powerpoint/2010/main" val="3344308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 shot of a computer program&#10;&#10;AI-generated content may be incorrect.">
            <a:extLst>
              <a:ext uri="{FF2B5EF4-FFF2-40B4-BE49-F238E27FC236}">
                <a16:creationId xmlns:a16="http://schemas.microsoft.com/office/drawing/2014/main" id="{96CAD797-157E-0578-86C5-852AB3B651BD}"/>
              </a:ext>
            </a:extLst>
          </p:cNvPr>
          <p:cNvPicPr>
            <a:picLocks noGrp="1" noChangeAspect="1"/>
          </p:cNvPicPr>
          <p:nvPr>
            <p:ph sz="quarter" idx="4"/>
          </p:nvPr>
        </p:nvPicPr>
        <p:blipFill>
          <a:blip r:embed="rId2"/>
          <a:stretch>
            <a:fillRect/>
          </a:stretch>
        </p:blipFill>
        <p:spPr>
          <a:xfrm>
            <a:off x="647541" y="600528"/>
            <a:ext cx="4958796" cy="4755025"/>
          </a:xfrm>
          <a:prstGeom prst="rect">
            <a:avLst/>
          </a:prstGeom>
          <a:ln w="28575">
            <a:solidFill>
              <a:schemeClr val="tx1"/>
            </a:solidFill>
          </a:ln>
        </p:spPr>
      </p:pic>
      <p:pic>
        <p:nvPicPr>
          <p:cNvPr id="7" name="Content Placeholder 6" descr="A screenshot of a computer program&#10;&#10;AI-generated content may be incorrect.">
            <a:extLst>
              <a:ext uri="{FF2B5EF4-FFF2-40B4-BE49-F238E27FC236}">
                <a16:creationId xmlns:a16="http://schemas.microsoft.com/office/drawing/2014/main" id="{E53E6D41-3EFB-B4F7-2516-63EC0AB1AD87}"/>
              </a:ext>
            </a:extLst>
          </p:cNvPr>
          <p:cNvPicPr>
            <a:picLocks noGrp="1" noChangeAspect="1"/>
          </p:cNvPicPr>
          <p:nvPr>
            <p:ph sz="half" idx="2"/>
          </p:nvPr>
        </p:nvPicPr>
        <p:blipFill>
          <a:blip r:embed="rId3"/>
          <a:stretch>
            <a:fillRect/>
          </a:stretch>
        </p:blipFill>
        <p:spPr>
          <a:xfrm>
            <a:off x="5992235" y="600492"/>
            <a:ext cx="4882634" cy="4739822"/>
          </a:xfrm>
          <a:prstGeom prst="rect">
            <a:avLst/>
          </a:prstGeom>
          <a:ln w="28575">
            <a:solidFill>
              <a:schemeClr val="tx1"/>
            </a:solidFill>
          </a:ln>
        </p:spPr>
      </p:pic>
      <p:sp>
        <p:nvSpPr>
          <p:cNvPr id="5" name="Slide Number Placeholder 4">
            <a:extLst>
              <a:ext uri="{FF2B5EF4-FFF2-40B4-BE49-F238E27FC236}">
                <a16:creationId xmlns:a16="http://schemas.microsoft.com/office/drawing/2014/main" id="{E5444E9F-6F7A-6369-A269-1F06B0865965}"/>
              </a:ext>
            </a:extLst>
          </p:cNvPr>
          <p:cNvSpPr>
            <a:spLocks noGrp="1"/>
          </p:cNvSpPr>
          <p:nvPr>
            <p:ph type="sldNum" sz="quarter" idx="12"/>
          </p:nvPr>
        </p:nvSpPr>
        <p:spPr/>
        <p:txBody>
          <a:bodyPr/>
          <a:lstStyle/>
          <a:p>
            <a:fld id="{D57F1E4F-1CFF-5643-939E-02111984F565}" type="slidenum">
              <a:rPr lang="en-US" smtClean="0"/>
              <a:pPr/>
              <a:t>18</a:t>
            </a:fld>
            <a:endParaRPr lang="en-US"/>
          </a:p>
        </p:txBody>
      </p:sp>
      <p:sp>
        <p:nvSpPr>
          <p:cNvPr id="9" name="Content Placeholder 3">
            <a:extLst>
              <a:ext uri="{FF2B5EF4-FFF2-40B4-BE49-F238E27FC236}">
                <a16:creationId xmlns:a16="http://schemas.microsoft.com/office/drawing/2014/main" id="{07597928-2493-5B39-CDF7-859F4E96A347}"/>
              </a:ext>
            </a:extLst>
          </p:cNvPr>
          <p:cNvSpPr txBox="1">
            <a:spLocks/>
          </p:cNvSpPr>
          <p:nvPr/>
        </p:nvSpPr>
        <p:spPr>
          <a:xfrm>
            <a:off x="645734" y="5432811"/>
            <a:ext cx="10224537" cy="918546"/>
          </a:xfrm>
          <a:prstGeom prst="rect">
            <a:avLst/>
          </a:prstGeom>
        </p:spPr>
        <p:txBody>
          <a:bodyPr vert="horz" lIns="91440" tIns="45720" rIns="91440" bIns="45720" rtlCol="0" anchor="t">
            <a:noAutofit/>
          </a:bodyPr>
          <a:lstStyle>
            <a:lvl1pPr marL="342900" indent="-3429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1pPr>
            <a:lvl2pPr marL="742950" indent="-28575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2pPr>
            <a:lvl3pPr marL="11430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3pPr>
            <a:lvl4pPr marL="16002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4pPr>
            <a:lvl5pPr marL="20574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buNone/>
            </a:pPr>
            <a:r>
              <a:rPr lang="en-US" sz="1400">
                <a:solidFill>
                  <a:schemeClr val="bg1">
                    <a:lumMod val="65000"/>
                    <a:lumOff val="35000"/>
                  </a:schemeClr>
                </a:solidFill>
                <a:latin typeface="Century Gothic"/>
                <a:ea typeface="+mn-lt"/>
                <a:cs typeface="+mn-lt"/>
              </a:rPr>
              <a:t>The </a:t>
            </a:r>
            <a:r>
              <a:rPr lang="en-US" sz="1400" err="1">
                <a:solidFill>
                  <a:schemeClr val="bg1">
                    <a:lumMod val="65000"/>
                    <a:lumOff val="35000"/>
                  </a:schemeClr>
                </a:solidFill>
                <a:latin typeface="Century Gothic"/>
                <a:ea typeface="+mn-lt"/>
                <a:cs typeface="+mn-lt"/>
              </a:rPr>
              <a:t>find_files</a:t>
            </a:r>
            <a:r>
              <a:rPr lang="en-US" sz="1400">
                <a:solidFill>
                  <a:schemeClr val="bg1">
                    <a:lumMod val="65000"/>
                    <a:lumOff val="35000"/>
                  </a:schemeClr>
                </a:solidFill>
                <a:latin typeface="Century Gothic"/>
                <a:ea typeface="+mn-lt"/>
                <a:cs typeface="+mn-lt"/>
              </a:rPr>
              <a:t>() function searches a given directory for files with a specific extension (like .mp3). It builds a dictionary that stores each song’s filename, index, and play count using the history data. If a song is new, it's added to the history with a play count of zero, preparing everything for playback and shuffling.</a:t>
            </a:r>
            <a:endParaRPr lang="en-US" sz="1400">
              <a:solidFill>
                <a:schemeClr val="bg1">
                  <a:lumMod val="65000"/>
                  <a:lumOff val="35000"/>
                </a:schemeClr>
              </a:solidFill>
              <a:latin typeface="Century Gothic"/>
              <a:cs typeface="Biome"/>
            </a:endParaRPr>
          </a:p>
        </p:txBody>
      </p:sp>
    </p:spTree>
    <p:extLst>
      <p:ext uri="{BB962C8B-B14F-4D97-AF65-F5344CB8AC3E}">
        <p14:creationId xmlns:p14="http://schemas.microsoft.com/office/powerpoint/2010/main" val="3216687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 program&#10;&#10;AI-generated content may be incorrect.">
            <a:extLst>
              <a:ext uri="{FF2B5EF4-FFF2-40B4-BE49-F238E27FC236}">
                <a16:creationId xmlns:a16="http://schemas.microsoft.com/office/drawing/2014/main" id="{12AB9B68-226B-0586-0376-1B83DDBEF16F}"/>
              </a:ext>
            </a:extLst>
          </p:cNvPr>
          <p:cNvPicPr>
            <a:picLocks noGrp="1" noChangeAspect="1"/>
          </p:cNvPicPr>
          <p:nvPr>
            <p:ph sz="quarter" idx="4"/>
          </p:nvPr>
        </p:nvPicPr>
        <p:blipFill>
          <a:blip r:embed="rId2"/>
          <a:stretch>
            <a:fillRect/>
          </a:stretch>
        </p:blipFill>
        <p:spPr>
          <a:xfrm>
            <a:off x="647541" y="600528"/>
            <a:ext cx="4933396" cy="4755025"/>
          </a:xfrm>
          <a:prstGeom prst="rect">
            <a:avLst/>
          </a:prstGeom>
          <a:ln w="28575">
            <a:solidFill>
              <a:schemeClr val="tx1"/>
            </a:solidFill>
          </a:ln>
        </p:spPr>
      </p:pic>
      <p:pic>
        <p:nvPicPr>
          <p:cNvPr id="7" name="Content Placeholder 6" descr="A screen shot of a computer program&#10;&#10;AI-generated content may be incorrect.">
            <a:extLst>
              <a:ext uri="{FF2B5EF4-FFF2-40B4-BE49-F238E27FC236}">
                <a16:creationId xmlns:a16="http://schemas.microsoft.com/office/drawing/2014/main" id="{BE5CBC98-EE6D-6B1A-2D0F-7633FC70F828}"/>
              </a:ext>
            </a:extLst>
          </p:cNvPr>
          <p:cNvPicPr>
            <a:picLocks noGrp="1" noChangeAspect="1"/>
          </p:cNvPicPr>
          <p:nvPr>
            <p:ph sz="half" idx="2"/>
          </p:nvPr>
        </p:nvPicPr>
        <p:blipFill>
          <a:blip r:embed="rId3"/>
          <a:stretch>
            <a:fillRect/>
          </a:stretch>
        </p:blipFill>
        <p:spPr>
          <a:xfrm>
            <a:off x="5844915" y="600492"/>
            <a:ext cx="5029954" cy="4841422"/>
          </a:xfrm>
          <a:prstGeom prst="rect">
            <a:avLst/>
          </a:prstGeom>
          <a:ln w="28575">
            <a:solidFill>
              <a:schemeClr val="tx1"/>
            </a:solidFill>
          </a:ln>
        </p:spPr>
      </p:pic>
      <p:sp>
        <p:nvSpPr>
          <p:cNvPr id="5" name="Slide Number Placeholder 4">
            <a:extLst>
              <a:ext uri="{FF2B5EF4-FFF2-40B4-BE49-F238E27FC236}">
                <a16:creationId xmlns:a16="http://schemas.microsoft.com/office/drawing/2014/main" id="{5A492EB5-C02B-9DFB-F23B-DCFB636F34E6}"/>
              </a:ext>
            </a:extLst>
          </p:cNvPr>
          <p:cNvSpPr>
            <a:spLocks noGrp="1"/>
          </p:cNvSpPr>
          <p:nvPr>
            <p:ph type="sldNum" sz="quarter" idx="12"/>
          </p:nvPr>
        </p:nvSpPr>
        <p:spPr/>
        <p:txBody>
          <a:bodyPr/>
          <a:lstStyle/>
          <a:p>
            <a:fld id="{D57F1E4F-1CFF-5643-939E-02111984F565}" type="slidenum">
              <a:rPr lang="en-US" smtClean="0"/>
              <a:pPr/>
              <a:t>19</a:t>
            </a:fld>
            <a:endParaRPr lang="en-US"/>
          </a:p>
        </p:txBody>
      </p:sp>
      <p:sp>
        <p:nvSpPr>
          <p:cNvPr id="9" name="Content Placeholder 3">
            <a:extLst>
              <a:ext uri="{FF2B5EF4-FFF2-40B4-BE49-F238E27FC236}">
                <a16:creationId xmlns:a16="http://schemas.microsoft.com/office/drawing/2014/main" id="{DD6C17B9-BD49-C307-172F-E24554698DAF}"/>
              </a:ext>
            </a:extLst>
          </p:cNvPr>
          <p:cNvSpPr txBox="1">
            <a:spLocks/>
          </p:cNvSpPr>
          <p:nvPr/>
        </p:nvSpPr>
        <p:spPr>
          <a:xfrm>
            <a:off x="645734" y="5432811"/>
            <a:ext cx="10224537" cy="918546"/>
          </a:xfrm>
          <a:prstGeom prst="rect">
            <a:avLst/>
          </a:prstGeom>
        </p:spPr>
        <p:txBody>
          <a:bodyPr vert="horz" lIns="91440" tIns="45720" rIns="91440" bIns="45720" rtlCol="0" anchor="t">
            <a:noAutofit/>
          </a:bodyPr>
          <a:lstStyle>
            <a:lvl1pPr marL="342900" indent="-3429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1pPr>
            <a:lvl2pPr marL="742950" indent="-28575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2pPr>
            <a:lvl3pPr marL="11430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3pPr>
            <a:lvl4pPr marL="16002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4pPr>
            <a:lvl5pPr marL="20574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buNone/>
            </a:pPr>
            <a:r>
              <a:rPr lang="en-US" sz="1400" err="1">
                <a:solidFill>
                  <a:schemeClr val="bg1">
                    <a:lumMod val="65000"/>
                    <a:lumOff val="35000"/>
                  </a:schemeClr>
                </a:solidFill>
                <a:latin typeface="Century Gothic"/>
                <a:ea typeface="+mn-lt"/>
                <a:cs typeface="+mn-lt"/>
              </a:rPr>
              <a:t>read_history</a:t>
            </a:r>
            <a:r>
              <a:rPr lang="en-US" sz="1400">
                <a:solidFill>
                  <a:schemeClr val="bg1">
                    <a:lumMod val="65000"/>
                    <a:lumOff val="35000"/>
                  </a:schemeClr>
                </a:solidFill>
                <a:latin typeface="Century Gothic"/>
                <a:ea typeface="+mn-lt"/>
                <a:cs typeface="+mn-lt"/>
              </a:rPr>
              <a:t>() loads the song history from a file, storing how many times each song has been played. It creates an empty dictionary, then reads each line of the file and adds the play count and filename. If the file doesn’t exist, it returns an empty dictionary. This function runs before playing so the program saves and knows which songs have already been played and how often.</a:t>
            </a:r>
          </a:p>
        </p:txBody>
      </p:sp>
    </p:spTree>
    <p:extLst>
      <p:ext uri="{BB962C8B-B14F-4D97-AF65-F5344CB8AC3E}">
        <p14:creationId xmlns:p14="http://schemas.microsoft.com/office/powerpoint/2010/main" val="1017212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D88A2-E914-815C-661F-1399C3A898C1}"/>
              </a:ext>
            </a:extLst>
          </p:cNvPr>
          <p:cNvSpPr>
            <a:spLocks noGrp="1"/>
          </p:cNvSpPr>
          <p:nvPr>
            <p:ph type="title"/>
          </p:nvPr>
        </p:nvSpPr>
        <p:spPr>
          <a:xfrm>
            <a:off x="680327" y="830537"/>
            <a:ext cx="6434771" cy="466677"/>
          </a:xfrm>
        </p:spPr>
        <p:txBody>
          <a:bodyPr anchor="t"/>
          <a:lstStyle/>
          <a:p>
            <a:r>
              <a:rPr lang="en-US" sz="6000">
                <a:solidFill>
                  <a:schemeClr val="bg1">
                    <a:lumMod val="76000"/>
                    <a:lumOff val="24000"/>
                  </a:schemeClr>
                </a:solidFill>
              </a:rPr>
              <a:t> BACKGROUND</a:t>
            </a:r>
            <a:endParaRPr lang="en-US" sz="6000">
              <a:solidFill>
                <a:schemeClr val="bg1">
                  <a:lumMod val="76000"/>
                  <a:lumOff val="24000"/>
                </a:schemeClr>
              </a:solidFill>
              <a:cs typeface="Biome"/>
            </a:endParaRPr>
          </a:p>
        </p:txBody>
      </p:sp>
      <p:sp>
        <p:nvSpPr>
          <p:cNvPr id="4" name="Text Placeholder 3">
            <a:extLst>
              <a:ext uri="{FF2B5EF4-FFF2-40B4-BE49-F238E27FC236}">
                <a16:creationId xmlns:a16="http://schemas.microsoft.com/office/drawing/2014/main" id="{2CC6C5F0-EDFB-3E80-40C5-F4D4D08ACF3B}"/>
              </a:ext>
            </a:extLst>
          </p:cNvPr>
          <p:cNvSpPr>
            <a:spLocks noGrp="1"/>
          </p:cNvSpPr>
          <p:nvPr>
            <p:ph type="body" sz="half" idx="2"/>
          </p:nvPr>
        </p:nvSpPr>
        <p:spPr>
          <a:xfrm>
            <a:off x="680328" y="1882584"/>
            <a:ext cx="5069659" cy="4442002"/>
          </a:xfrm>
        </p:spPr>
        <p:txBody>
          <a:bodyPr vert="horz" lIns="91440" tIns="45720" rIns="91440" bIns="45720" rtlCol="0" anchor="t">
            <a:noAutofit/>
          </a:bodyPr>
          <a:lstStyle/>
          <a:p>
            <a:r>
              <a:rPr lang="en-US" sz="1800" u="sng" cap="none">
                <a:solidFill>
                  <a:schemeClr val="bg1">
                    <a:lumMod val="65000"/>
                    <a:lumOff val="35000"/>
                  </a:schemeClr>
                </a:solidFill>
                <a:latin typeface="Century Gothic"/>
                <a:ea typeface="+mj-lt"/>
                <a:cs typeface="+mj-lt"/>
              </a:rPr>
              <a:t>GOALS</a:t>
            </a:r>
            <a:r>
              <a:rPr lang="en-US" sz="1800" cap="none">
                <a:solidFill>
                  <a:schemeClr val="bg1">
                    <a:lumMod val="65000"/>
                    <a:lumOff val="35000"/>
                  </a:schemeClr>
                </a:solidFill>
                <a:latin typeface="Century Gothic"/>
                <a:ea typeface="+mj-lt"/>
                <a:cs typeface="+mj-lt"/>
              </a:rPr>
              <a:t>: Students will learn how to program machine learning algorithms in Python and how to apply this knowledge to the development of systems that automatically interpret physical signals.</a:t>
            </a:r>
            <a:endParaRPr lang="en-US" sz="1800">
              <a:solidFill>
                <a:schemeClr val="bg1">
                  <a:lumMod val="65000"/>
                  <a:lumOff val="35000"/>
                </a:schemeClr>
              </a:solidFill>
              <a:latin typeface="Century Gothic"/>
              <a:cs typeface="Biome"/>
            </a:endParaRPr>
          </a:p>
          <a:p>
            <a:r>
              <a:rPr lang="en-US" sz="1800" cap="none">
                <a:solidFill>
                  <a:schemeClr val="bg1">
                    <a:lumMod val="65000"/>
                    <a:lumOff val="35000"/>
                  </a:schemeClr>
                </a:solidFill>
                <a:latin typeface="Century Gothic"/>
                <a:ea typeface="+mj-lt"/>
                <a:cs typeface="+mj-lt"/>
              </a:rPr>
              <a:t>In pathology, manual annotations and analyzation of disease can be a time-consuming process.</a:t>
            </a:r>
          </a:p>
          <a:p>
            <a:r>
              <a:rPr lang="en-US" sz="1800" cap="none">
                <a:solidFill>
                  <a:schemeClr val="bg1">
                    <a:lumMod val="65000"/>
                    <a:lumOff val="35000"/>
                  </a:schemeClr>
                </a:solidFill>
                <a:latin typeface="Century Gothic"/>
                <a:cs typeface="Biome"/>
              </a:rPr>
              <a:t>Developing an algorithm to run scans and annotate through data points can significantly improve efficiency by analyzing a larger data set without needing constant monitoring.</a:t>
            </a:r>
          </a:p>
        </p:txBody>
      </p:sp>
      <p:sp>
        <p:nvSpPr>
          <p:cNvPr id="7" name="Slide Number Placeholder 6">
            <a:extLst>
              <a:ext uri="{FF2B5EF4-FFF2-40B4-BE49-F238E27FC236}">
                <a16:creationId xmlns:a16="http://schemas.microsoft.com/office/drawing/2014/main" id="{8161DBBF-A6A0-06FE-F8CD-795DE86F2815}"/>
              </a:ext>
            </a:extLst>
          </p:cNvPr>
          <p:cNvSpPr>
            <a:spLocks noGrp="1"/>
          </p:cNvSpPr>
          <p:nvPr>
            <p:ph type="sldNum" sz="quarter" idx="4"/>
          </p:nvPr>
        </p:nvSpPr>
        <p:spPr>
          <a:xfrm>
            <a:off x="11110685" y="295729"/>
            <a:ext cx="838199" cy="767687"/>
          </a:xfrm>
        </p:spPr>
        <p:txBody>
          <a:bodyPr/>
          <a:lstStyle/>
          <a:p>
            <a:fld id="{D57F1E4F-1CFF-5643-939E-02111984F565}" type="slidenum">
              <a:rPr lang="en-US" smtClean="0"/>
              <a:pPr/>
              <a:t>2</a:t>
            </a:fld>
            <a:endParaRPr lang="en-US"/>
          </a:p>
        </p:txBody>
      </p:sp>
      <p:pic>
        <p:nvPicPr>
          <p:cNvPr id="11" name="Picture 10" descr="A diagram of a process&#10;&#10;AI-generated content may be incorrect.">
            <a:extLst>
              <a:ext uri="{FF2B5EF4-FFF2-40B4-BE49-F238E27FC236}">
                <a16:creationId xmlns:a16="http://schemas.microsoft.com/office/drawing/2014/main" id="{DAEC03C3-4E73-6E14-1DD7-E688A3201DF1}"/>
              </a:ext>
            </a:extLst>
          </p:cNvPr>
          <p:cNvPicPr>
            <a:picLocks noChangeAspect="1"/>
          </p:cNvPicPr>
          <p:nvPr/>
        </p:nvPicPr>
        <p:blipFill>
          <a:blip r:embed="rId3"/>
          <a:stretch>
            <a:fillRect/>
          </a:stretch>
        </p:blipFill>
        <p:spPr>
          <a:xfrm>
            <a:off x="5831252" y="1848464"/>
            <a:ext cx="5272549" cy="3485536"/>
          </a:xfrm>
          <a:prstGeom prst="rect">
            <a:avLst/>
          </a:prstGeom>
        </p:spPr>
      </p:pic>
      <p:sp>
        <p:nvSpPr>
          <p:cNvPr id="13" name="Text Placeholder 2">
            <a:extLst>
              <a:ext uri="{FF2B5EF4-FFF2-40B4-BE49-F238E27FC236}">
                <a16:creationId xmlns:a16="http://schemas.microsoft.com/office/drawing/2014/main" id="{64664D65-51B7-B9EB-2BCB-456A49A7CFBD}"/>
              </a:ext>
            </a:extLst>
          </p:cNvPr>
          <p:cNvSpPr txBox="1">
            <a:spLocks/>
          </p:cNvSpPr>
          <p:nvPr/>
        </p:nvSpPr>
        <p:spPr>
          <a:xfrm>
            <a:off x="7699085" y="5332978"/>
            <a:ext cx="3412787" cy="322041"/>
          </a:xfrm>
          <a:prstGeom prst="rect">
            <a:avLst/>
          </a:prstGeom>
        </p:spPr>
        <p:txBody>
          <a:bodyPr vert="horz" lIns="91440" tIns="45720" rIns="91440" bIns="45720" rtlCol="0" anchor="t">
            <a:noAutofit/>
          </a:bodyPr>
          <a:lstStyle>
            <a:lvl1pPr marL="342900" indent="-3429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2000" b="0" i="0" kern="1200">
                <a:solidFill>
                  <a:schemeClr val="bg1">
                    <a:lumMod val="75000"/>
                    <a:lumOff val="25000"/>
                  </a:schemeClr>
                </a:solidFill>
                <a:latin typeface="+mj-lt"/>
                <a:ea typeface="+mj-ea"/>
                <a:cs typeface="+mj-cs"/>
              </a:defRPr>
            </a:lvl1pPr>
            <a:lvl2pPr marL="742950" indent="-28575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800" b="0" i="0" kern="1200">
                <a:solidFill>
                  <a:schemeClr val="bg1">
                    <a:lumMod val="75000"/>
                    <a:lumOff val="25000"/>
                  </a:schemeClr>
                </a:solidFill>
                <a:latin typeface="+mj-lt"/>
                <a:ea typeface="+mj-ea"/>
                <a:cs typeface="+mj-cs"/>
              </a:defRPr>
            </a:lvl2pPr>
            <a:lvl3pPr marL="11430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600" b="0" i="0" kern="1200">
                <a:solidFill>
                  <a:schemeClr val="bg1">
                    <a:lumMod val="75000"/>
                    <a:lumOff val="25000"/>
                  </a:schemeClr>
                </a:solidFill>
                <a:latin typeface="+mj-lt"/>
                <a:ea typeface="+mj-ea"/>
                <a:cs typeface="+mj-cs"/>
              </a:defRPr>
            </a:lvl3pPr>
            <a:lvl4pPr marL="16002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400" b="0" i="0" kern="1200">
                <a:solidFill>
                  <a:schemeClr val="bg1">
                    <a:lumMod val="75000"/>
                    <a:lumOff val="25000"/>
                  </a:schemeClr>
                </a:solidFill>
                <a:latin typeface="+mj-lt"/>
                <a:ea typeface="+mj-ea"/>
                <a:cs typeface="+mj-cs"/>
              </a:defRPr>
            </a:lvl4pPr>
            <a:lvl5pPr marL="20574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400" b="0" i="0" kern="1200">
                <a:solidFill>
                  <a:schemeClr val="bg1">
                    <a:lumMod val="75000"/>
                    <a:lumOff val="25000"/>
                  </a:schemeClr>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900">
                <a:solidFill>
                  <a:schemeClr val="bg1">
                    <a:lumMod val="49000"/>
                    <a:lumOff val="51000"/>
                  </a:schemeClr>
                </a:solidFill>
                <a:ea typeface="+mj-lt"/>
                <a:cs typeface="+mj-lt"/>
              </a:rPr>
              <a:t>Random Forest Algorithm – Image by  Vivek Salunkhe</a:t>
            </a:r>
            <a:endParaRPr lang="en-US">
              <a:solidFill>
                <a:schemeClr val="bg1">
                  <a:lumMod val="49000"/>
                  <a:lumOff val="51000"/>
                </a:schemeClr>
              </a:solidFill>
              <a:cs typeface="Biome"/>
            </a:endParaRPr>
          </a:p>
        </p:txBody>
      </p:sp>
    </p:spTree>
    <p:extLst>
      <p:ext uri="{BB962C8B-B14F-4D97-AF65-F5344CB8AC3E}">
        <p14:creationId xmlns:p14="http://schemas.microsoft.com/office/powerpoint/2010/main" val="1290560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 program&#10;&#10;AI-generated content may be incorrect.">
            <a:extLst>
              <a:ext uri="{FF2B5EF4-FFF2-40B4-BE49-F238E27FC236}">
                <a16:creationId xmlns:a16="http://schemas.microsoft.com/office/drawing/2014/main" id="{C353ADB9-E186-FCA3-E806-4D67CBEB3DA8}"/>
              </a:ext>
            </a:extLst>
          </p:cNvPr>
          <p:cNvPicPr>
            <a:picLocks noGrp="1" noChangeAspect="1"/>
          </p:cNvPicPr>
          <p:nvPr>
            <p:ph sz="quarter" idx="4"/>
          </p:nvPr>
        </p:nvPicPr>
        <p:blipFill>
          <a:blip r:embed="rId2"/>
          <a:stretch>
            <a:fillRect/>
          </a:stretch>
        </p:blipFill>
        <p:spPr>
          <a:xfrm>
            <a:off x="647541" y="600528"/>
            <a:ext cx="4960828" cy="4795665"/>
          </a:xfrm>
          <a:prstGeom prst="rect">
            <a:avLst/>
          </a:prstGeom>
          <a:ln w="28575">
            <a:solidFill>
              <a:schemeClr val="tx1"/>
            </a:solidFill>
          </a:ln>
        </p:spPr>
      </p:pic>
      <p:pic>
        <p:nvPicPr>
          <p:cNvPr id="7" name="Content Placeholder 6" descr="A screen shot of a computer program&#10;&#10;AI-generated content may be incorrect.">
            <a:extLst>
              <a:ext uri="{FF2B5EF4-FFF2-40B4-BE49-F238E27FC236}">
                <a16:creationId xmlns:a16="http://schemas.microsoft.com/office/drawing/2014/main" id="{7285C055-4071-E5BD-A96A-3D16780A592A}"/>
              </a:ext>
            </a:extLst>
          </p:cNvPr>
          <p:cNvPicPr>
            <a:picLocks noGrp="1" noChangeAspect="1"/>
          </p:cNvPicPr>
          <p:nvPr>
            <p:ph sz="half" idx="2"/>
          </p:nvPr>
        </p:nvPicPr>
        <p:blipFill>
          <a:blip r:embed="rId3"/>
          <a:stretch>
            <a:fillRect/>
          </a:stretch>
        </p:blipFill>
        <p:spPr>
          <a:xfrm>
            <a:off x="5916035" y="600492"/>
            <a:ext cx="4958834" cy="4800782"/>
          </a:xfrm>
          <a:prstGeom prst="rect">
            <a:avLst/>
          </a:prstGeom>
          <a:ln w="28575">
            <a:solidFill>
              <a:schemeClr val="tx1"/>
            </a:solidFill>
          </a:ln>
        </p:spPr>
      </p:pic>
      <p:sp>
        <p:nvSpPr>
          <p:cNvPr id="5" name="Slide Number Placeholder 4">
            <a:extLst>
              <a:ext uri="{FF2B5EF4-FFF2-40B4-BE49-F238E27FC236}">
                <a16:creationId xmlns:a16="http://schemas.microsoft.com/office/drawing/2014/main" id="{EB812D97-7035-2EE1-948F-CF1A76CEC3E6}"/>
              </a:ext>
            </a:extLst>
          </p:cNvPr>
          <p:cNvSpPr>
            <a:spLocks noGrp="1"/>
          </p:cNvSpPr>
          <p:nvPr>
            <p:ph type="sldNum" sz="quarter" idx="12"/>
          </p:nvPr>
        </p:nvSpPr>
        <p:spPr/>
        <p:txBody>
          <a:bodyPr/>
          <a:lstStyle/>
          <a:p>
            <a:pPr>
              <a:lnSpc>
                <a:spcPct val="150000"/>
              </a:lnSpc>
            </a:pPr>
            <a:fld id="{D57F1E4F-1CFF-5643-939E-02111984F565}" type="slidenum">
              <a:rPr lang="en-US" smtClean="0"/>
              <a:pPr>
                <a:lnSpc>
                  <a:spcPct val="150000"/>
                </a:lnSpc>
              </a:pPr>
              <a:t>20</a:t>
            </a:fld>
            <a:endParaRPr lang="en-US"/>
          </a:p>
        </p:txBody>
      </p:sp>
      <p:sp>
        <p:nvSpPr>
          <p:cNvPr id="9" name="Content Placeholder 3">
            <a:extLst>
              <a:ext uri="{FF2B5EF4-FFF2-40B4-BE49-F238E27FC236}">
                <a16:creationId xmlns:a16="http://schemas.microsoft.com/office/drawing/2014/main" id="{AA77E2FB-2CE5-2C52-9947-931F6266A95A}"/>
              </a:ext>
            </a:extLst>
          </p:cNvPr>
          <p:cNvSpPr txBox="1">
            <a:spLocks/>
          </p:cNvSpPr>
          <p:nvPr/>
        </p:nvSpPr>
        <p:spPr>
          <a:xfrm>
            <a:off x="645734" y="5432811"/>
            <a:ext cx="10224537" cy="918546"/>
          </a:xfrm>
          <a:prstGeom prst="rect">
            <a:avLst/>
          </a:prstGeom>
        </p:spPr>
        <p:txBody>
          <a:bodyPr vert="horz" lIns="91440" tIns="45720" rIns="91440" bIns="45720" rtlCol="0" anchor="t">
            <a:noAutofit/>
          </a:bodyPr>
          <a:lstStyle>
            <a:lvl1pPr marL="342900" indent="-3429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1pPr>
            <a:lvl2pPr marL="742950" indent="-28575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2pPr>
            <a:lvl3pPr marL="11430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3pPr>
            <a:lvl4pPr marL="16002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4pPr>
            <a:lvl5pPr marL="20574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buNone/>
            </a:pPr>
            <a:r>
              <a:rPr lang="en-US" sz="1400" err="1">
                <a:solidFill>
                  <a:schemeClr val="bg1">
                    <a:lumMod val="65000"/>
                    <a:lumOff val="35000"/>
                  </a:schemeClr>
                </a:solidFill>
                <a:latin typeface="Century Gothic"/>
                <a:ea typeface="+mn-lt"/>
                <a:cs typeface="+mn-lt"/>
              </a:rPr>
              <a:t>write_history</a:t>
            </a:r>
            <a:r>
              <a:rPr lang="en-US" sz="1400">
                <a:solidFill>
                  <a:schemeClr val="bg1">
                    <a:lumMod val="65000"/>
                    <a:lumOff val="35000"/>
                  </a:schemeClr>
                </a:solidFill>
                <a:latin typeface="Century Gothic"/>
                <a:ea typeface="+mn-lt"/>
                <a:cs typeface="+mn-lt"/>
              </a:rPr>
              <a:t>() saves the current song history to a file, recording each song’s play count. It overwrites the file with updated data so progress is remembered next time the program runs. While merge() checks for any new songs not already in the play history and adds them to the list with 0 plays. This allows for new files to be smoothly added in.</a:t>
            </a:r>
            <a:endParaRPr lang="en-US" sz="1400">
              <a:solidFill>
                <a:schemeClr val="bg1">
                  <a:lumMod val="65000"/>
                  <a:lumOff val="35000"/>
                </a:schemeClr>
              </a:solidFill>
              <a:latin typeface="Century Gothic"/>
              <a:cs typeface="Biome"/>
            </a:endParaRPr>
          </a:p>
        </p:txBody>
      </p:sp>
    </p:spTree>
    <p:extLst>
      <p:ext uri="{BB962C8B-B14F-4D97-AF65-F5344CB8AC3E}">
        <p14:creationId xmlns:p14="http://schemas.microsoft.com/office/powerpoint/2010/main" val="2879764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 program&#10;&#10;AI-generated content may be incorrect.">
            <a:extLst>
              <a:ext uri="{FF2B5EF4-FFF2-40B4-BE49-F238E27FC236}">
                <a16:creationId xmlns:a16="http://schemas.microsoft.com/office/drawing/2014/main" id="{141031A4-A312-DE08-3E69-6DE9AD7B799F}"/>
              </a:ext>
            </a:extLst>
          </p:cNvPr>
          <p:cNvPicPr>
            <a:picLocks noGrp="1" noChangeAspect="1"/>
          </p:cNvPicPr>
          <p:nvPr>
            <p:ph sz="quarter" idx="4"/>
          </p:nvPr>
        </p:nvPicPr>
        <p:blipFill>
          <a:blip r:embed="rId2"/>
          <a:stretch>
            <a:fillRect/>
          </a:stretch>
        </p:blipFill>
        <p:spPr>
          <a:xfrm>
            <a:off x="647975" y="602696"/>
            <a:ext cx="4965908" cy="4810905"/>
          </a:xfrm>
          <a:prstGeom prst="rect">
            <a:avLst/>
          </a:prstGeom>
          <a:ln w="28575">
            <a:solidFill>
              <a:schemeClr val="tx1"/>
            </a:solidFill>
          </a:ln>
        </p:spPr>
      </p:pic>
      <p:pic>
        <p:nvPicPr>
          <p:cNvPr id="7" name="Content Placeholder 6" descr="A screen shot of a computer program&#10;&#10;AI-generated content may be incorrect.">
            <a:extLst>
              <a:ext uri="{FF2B5EF4-FFF2-40B4-BE49-F238E27FC236}">
                <a16:creationId xmlns:a16="http://schemas.microsoft.com/office/drawing/2014/main" id="{8867B0C7-EAB1-E501-3C34-DD4D6DE5FFF3}"/>
              </a:ext>
            </a:extLst>
          </p:cNvPr>
          <p:cNvPicPr>
            <a:picLocks noGrp="1" noChangeAspect="1"/>
          </p:cNvPicPr>
          <p:nvPr>
            <p:ph sz="half" idx="2"/>
          </p:nvPr>
        </p:nvPicPr>
        <p:blipFill>
          <a:blip r:embed="rId3"/>
          <a:stretch>
            <a:fillRect/>
          </a:stretch>
        </p:blipFill>
        <p:spPr>
          <a:xfrm>
            <a:off x="5910955" y="600492"/>
            <a:ext cx="4965946" cy="4810942"/>
          </a:xfrm>
          <a:prstGeom prst="rect">
            <a:avLst/>
          </a:prstGeom>
          <a:ln w="28575">
            <a:solidFill>
              <a:schemeClr val="tx1"/>
            </a:solidFill>
          </a:ln>
        </p:spPr>
      </p:pic>
      <p:sp>
        <p:nvSpPr>
          <p:cNvPr id="5" name="Slide Number Placeholder 4">
            <a:extLst>
              <a:ext uri="{FF2B5EF4-FFF2-40B4-BE49-F238E27FC236}">
                <a16:creationId xmlns:a16="http://schemas.microsoft.com/office/drawing/2014/main" id="{CE094200-D679-29ED-0997-8C3F28E51E54}"/>
              </a:ext>
            </a:extLst>
          </p:cNvPr>
          <p:cNvSpPr>
            <a:spLocks noGrp="1"/>
          </p:cNvSpPr>
          <p:nvPr>
            <p:ph type="sldNum" sz="quarter" idx="12"/>
          </p:nvPr>
        </p:nvSpPr>
        <p:spPr/>
        <p:txBody>
          <a:bodyPr/>
          <a:lstStyle/>
          <a:p>
            <a:fld id="{D57F1E4F-1CFF-5643-939E-02111984F565}" type="slidenum">
              <a:rPr lang="en-US" smtClean="0"/>
              <a:pPr/>
              <a:t>21</a:t>
            </a:fld>
            <a:endParaRPr lang="en-US"/>
          </a:p>
        </p:txBody>
      </p:sp>
      <p:sp>
        <p:nvSpPr>
          <p:cNvPr id="9" name="Content Placeholder 3">
            <a:extLst>
              <a:ext uri="{FF2B5EF4-FFF2-40B4-BE49-F238E27FC236}">
                <a16:creationId xmlns:a16="http://schemas.microsoft.com/office/drawing/2014/main" id="{6D107CF6-EBF9-FBB9-1930-F23928336C9B}"/>
              </a:ext>
            </a:extLst>
          </p:cNvPr>
          <p:cNvSpPr txBox="1">
            <a:spLocks/>
          </p:cNvSpPr>
          <p:nvPr/>
        </p:nvSpPr>
        <p:spPr>
          <a:xfrm>
            <a:off x="645734" y="5432811"/>
            <a:ext cx="10224537" cy="918546"/>
          </a:xfrm>
          <a:prstGeom prst="rect">
            <a:avLst/>
          </a:prstGeom>
        </p:spPr>
        <p:txBody>
          <a:bodyPr vert="horz" lIns="91440" tIns="45720" rIns="91440" bIns="45720" rtlCol="0" anchor="t">
            <a:noAutofit/>
          </a:bodyPr>
          <a:lstStyle>
            <a:lvl1pPr marL="342900" indent="-3429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1pPr>
            <a:lvl2pPr marL="742950" indent="-28575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2pPr>
            <a:lvl3pPr marL="11430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3pPr>
            <a:lvl4pPr marL="16002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4pPr>
            <a:lvl5pPr marL="20574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buNone/>
            </a:pPr>
            <a:r>
              <a:rPr lang="en-US" sz="1400" err="1">
                <a:solidFill>
                  <a:schemeClr val="bg1">
                    <a:lumMod val="65000"/>
                    <a:lumOff val="35000"/>
                  </a:schemeClr>
                </a:solidFill>
                <a:latin typeface="Century Gothic"/>
                <a:ea typeface="+mn-lt"/>
                <a:cs typeface="+mn-lt"/>
              </a:rPr>
              <a:t>find_next_song</a:t>
            </a:r>
            <a:r>
              <a:rPr lang="en-US" sz="1400">
                <a:solidFill>
                  <a:schemeClr val="bg1">
                    <a:lumMod val="65000"/>
                    <a:lumOff val="35000"/>
                  </a:schemeClr>
                </a:solidFill>
                <a:latin typeface="Century Gothic"/>
                <a:ea typeface="+mn-lt"/>
                <a:cs typeface="+mn-lt"/>
              </a:rPr>
              <a:t>() finds all songs with the lowest play count to find what to play next. It first checks if the song list is valid, then finds the minimum number of plays in the list. It collects the indexes of all songs that match that count and adds them to a new playlist. To make playback less predictable, it shuffles the resulting list before returning it.</a:t>
            </a:r>
          </a:p>
        </p:txBody>
      </p:sp>
    </p:spTree>
    <p:extLst>
      <p:ext uri="{BB962C8B-B14F-4D97-AF65-F5344CB8AC3E}">
        <p14:creationId xmlns:p14="http://schemas.microsoft.com/office/powerpoint/2010/main" val="2053791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 shot of a computer program&#10;&#10;AI-generated content may be incorrect.">
            <a:extLst>
              <a:ext uri="{FF2B5EF4-FFF2-40B4-BE49-F238E27FC236}">
                <a16:creationId xmlns:a16="http://schemas.microsoft.com/office/drawing/2014/main" id="{FE1AE9AD-054F-FEB4-61EE-B293B479013D}"/>
              </a:ext>
            </a:extLst>
          </p:cNvPr>
          <p:cNvPicPr>
            <a:picLocks noGrp="1" noChangeAspect="1"/>
          </p:cNvPicPr>
          <p:nvPr>
            <p:ph sz="quarter" idx="4"/>
          </p:nvPr>
        </p:nvPicPr>
        <p:blipFill>
          <a:blip r:embed="rId2"/>
          <a:stretch>
            <a:fillRect/>
          </a:stretch>
        </p:blipFill>
        <p:spPr>
          <a:xfrm>
            <a:off x="647541" y="595448"/>
            <a:ext cx="4960827" cy="4815985"/>
          </a:xfrm>
          <a:prstGeom prst="rect">
            <a:avLst/>
          </a:prstGeom>
          <a:ln w="28575">
            <a:solidFill>
              <a:schemeClr val="tx1"/>
            </a:solidFill>
          </a:ln>
        </p:spPr>
      </p:pic>
      <p:pic>
        <p:nvPicPr>
          <p:cNvPr id="7" name="Content Placeholder 6" descr="A screenshot of a computer program&#10;&#10;AI-generated content may be incorrect.">
            <a:extLst>
              <a:ext uri="{FF2B5EF4-FFF2-40B4-BE49-F238E27FC236}">
                <a16:creationId xmlns:a16="http://schemas.microsoft.com/office/drawing/2014/main" id="{906BB62A-04E7-BB85-CE0B-61A4FDC6AF45}"/>
              </a:ext>
            </a:extLst>
          </p:cNvPr>
          <p:cNvPicPr>
            <a:picLocks noGrp="1" noChangeAspect="1"/>
          </p:cNvPicPr>
          <p:nvPr>
            <p:ph sz="half" idx="2"/>
          </p:nvPr>
        </p:nvPicPr>
        <p:blipFill>
          <a:blip r:embed="rId3"/>
          <a:stretch>
            <a:fillRect/>
          </a:stretch>
        </p:blipFill>
        <p:spPr>
          <a:xfrm>
            <a:off x="5910955" y="595412"/>
            <a:ext cx="4965945" cy="4821102"/>
          </a:xfrm>
          <a:prstGeom prst="rect">
            <a:avLst/>
          </a:prstGeom>
          <a:ln w="28575">
            <a:solidFill>
              <a:schemeClr val="tx1"/>
            </a:solidFill>
          </a:ln>
        </p:spPr>
      </p:pic>
      <p:sp>
        <p:nvSpPr>
          <p:cNvPr id="5" name="Slide Number Placeholder 4">
            <a:extLst>
              <a:ext uri="{FF2B5EF4-FFF2-40B4-BE49-F238E27FC236}">
                <a16:creationId xmlns:a16="http://schemas.microsoft.com/office/drawing/2014/main" id="{6EBA21FA-40C5-3C6F-6E78-93FA6E2CF7F0}"/>
              </a:ext>
            </a:extLst>
          </p:cNvPr>
          <p:cNvSpPr>
            <a:spLocks noGrp="1"/>
          </p:cNvSpPr>
          <p:nvPr>
            <p:ph type="sldNum" sz="quarter" idx="12"/>
          </p:nvPr>
        </p:nvSpPr>
        <p:spPr/>
        <p:txBody>
          <a:bodyPr/>
          <a:lstStyle/>
          <a:p>
            <a:fld id="{D57F1E4F-1CFF-5643-939E-02111984F565}" type="slidenum">
              <a:rPr lang="en-US" smtClean="0"/>
              <a:pPr/>
              <a:t>22</a:t>
            </a:fld>
            <a:endParaRPr lang="en-US"/>
          </a:p>
        </p:txBody>
      </p:sp>
      <p:sp>
        <p:nvSpPr>
          <p:cNvPr id="9" name="Content Placeholder 3">
            <a:extLst>
              <a:ext uri="{FF2B5EF4-FFF2-40B4-BE49-F238E27FC236}">
                <a16:creationId xmlns:a16="http://schemas.microsoft.com/office/drawing/2014/main" id="{EEAFA32F-CBFD-012F-5FCA-920A1450CCA2}"/>
              </a:ext>
            </a:extLst>
          </p:cNvPr>
          <p:cNvSpPr txBox="1">
            <a:spLocks/>
          </p:cNvSpPr>
          <p:nvPr/>
        </p:nvSpPr>
        <p:spPr>
          <a:xfrm>
            <a:off x="645734" y="5432811"/>
            <a:ext cx="10224537" cy="918546"/>
          </a:xfrm>
          <a:prstGeom prst="rect">
            <a:avLst/>
          </a:prstGeom>
        </p:spPr>
        <p:txBody>
          <a:bodyPr vert="horz" lIns="91440" tIns="45720" rIns="91440" bIns="45720" rtlCol="0" anchor="t">
            <a:noAutofit/>
          </a:bodyPr>
          <a:lstStyle>
            <a:lvl1pPr marL="342900" indent="-3429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1pPr>
            <a:lvl2pPr marL="742950" indent="-28575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2pPr>
            <a:lvl3pPr marL="11430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3pPr>
            <a:lvl4pPr marL="16002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4pPr>
            <a:lvl5pPr marL="20574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buNone/>
            </a:pPr>
            <a:r>
              <a:rPr lang="en-US" sz="1400">
                <a:solidFill>
                  <a:schemeClr val="bg1">
                    <a:lumMod val="65000"/>
                    <a:lumOff val="35000"/>
                  </a:schemeClr>
                </a:solidFill>
                <a:ea typeface="+mn-lt"/>
                <a:cs typeface="+mn-lt"/>
              </a:rPr>
              <a:t>The main() function sets up and parses command-line arguments. It initializes the </a:t>
            </a:r>
            <a:r>
              <a:rPr lang="en-US" sz="1400" err="1">
                <a:solidFill>
                  <a:schemeClr val="bg1">
                    <a:lumMod val="65000"/>
                    <a:lumOff val="35000"/>
                  </a:schemeClr>
                </a:solidFill>
                <a:ea typeface="+mn-lt"/>
                <a:cs typeface="+mn-lt"/>
              </a:rPr>
              <a:t>MyPlayer</a:t>
            </a:r>
            <a:r>
              <a:rPr lang="en-US" sz="1400">
                <a:solidFill>
                  <a:schemeClr val="bg1">
                    <a:lumMod val="65000"/>
                    <a:lumOff val="35000"/>
                  </a:schemeClr>
                </a:solidFill>
                <a:ea typeface="+mn-lt"/>
                <a:cs typeface="+mn-lt"/>
              </a:rPr>
              <a:t> class, loads the song history, and builds a list of songs from the provided path. Then, in an infinite loop, it merges any new songs into the list, finds the least played songs, and shuffles them for fair, randomized playback.</a:t>
            </a:r>
          </a:p>
        </p:txBody>
      </p:sp>
    </p:spTree>
    <p:extLst>
      <p:ext uri="{BB962C8B-B14F-4D97-AF65-F5344CB8AC3E}">
        <p14:creationId xmlns:p14="http://schemas.microsoft.com/office/powerpoint/2010/main" val="3089131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 program&#10;&#10;AI-generated content may be incorrect.">
            <a:extLst>
              <a:ext uri="{FF2B5EF4-FFF2-40B4-BE49-F238E27FC236}">
                <a16:creationId xmlns:a16="http://schemas.microsoft.com/office/drawing/2014/main" id="{9CFAF663-F628-724E-91CC-4648B003CA3B}"/>
              </a:ext>
            </a:extLst>
          </p:cNvPr>
          <p:cNvPicPr>
            <a:picLocks noGrp="1" noChangeAspect="1"/>
          </p:cNvPicPr>
          <p:nvPr>
            <p:ph sz="quarter" idx="4"/>
          </p:nvPr>
        </p:nvPicPr>
        <p:blipFill>
          <a:blip r:embed="rId2"/>
          <a:stretch>
            <a:fillRect/>
          </a:stretch>
        </p:blipFill>
        <p:spPr>
          <a:xfrm>
            <a:off x="647541" y="600528"/>
            <a:ext cx="4960827" cy="4815985"/>
          </a:xfrm>
          <a:prstGeom prst="rect">
            <a:avLst/>
          </a:prstGeom>
          <a:ln w="28575">
            <a:solidFill>
              <a:schemeClr val="tx1"/>
            </a:solidFill>
          </a:ln>
        </p:spPr>
      </p:pic>
      <p:sp>
        <p:nvSpPr>
          <p:cNvPr id="4" name="Content Placeholder 3">
            <a:extLst>
              <a:ext uri="{FF2B5EF4-FFF2-40B4-BE49-F238E27FC236}">
                <a16:creationId xmlns:a16="http://schemas.microsoft.com/office/drawing/2014/main" id="{50C61A14-B307-D8EA-C8BB-4202206369A4}"/>
              </a:ext>
            </a:extLst>
          </p:cNvPr>
          <p:cNvSpPr>
            <a:spLocks noGrp="1"/>
          </p:cNvSpPr>
          <p:nvPr>
            <p:ph sz="half" idx="2"/>
          </p:nvPr>
        </p:nvSpPr>
        <p:spPr>
          <a:xfrm>
            <a:off x="5945103" y="600492"/>
            <a:ext cx="4926097" cy="4028622"/>
          </a:xfrm>
        </p:spPr>
        <p:txBody>
          <a:bodyPr vert="horz" lIns="91440" tIns="45720" rIns="91440" bIns="45720" rtlCol="0" anchor="t">
            <a:normAutofit/>
          </a:bodyPr>
          <a:lstStyle/>
          <a:p>
            <a:pPr marL="0" indent="0">
              <a:buNone/>
            </a:pPr>
            <a:r>
              <a:rPr lang="en-US" sz="1600">
                <a:ea typeface="+mn-lt"/>
                <a:cs typeface="+mn-lt"/>
              </a:rPr>
              <a:t>This last section of main() plays each song from the shuffled playlist one at a time. It updates the play count for each song in both the local list and the full history dictionary, keeping them in sync. After each song is played, it writes the updated history to the file so progress is saved. It prints out info about the song being played, including its total play count and index, and then waits before playing the next song. The program runs continuously until manually stopped.</a:t>
            </a:r>
            <a:endParaRPr lang="en-US" sz="1600"/>
          </a:p>
        </p:txBody>
      </p:sp>
      <p:sp>
        <p:nvSpPr>
          <p:cNvPr id="5" name="Slide Number Placeholder 4">
            <a:extLst>
              <a:ext uri="{FF2B5EF4-FFF2-40B4-BE49-F238E27FC236}">
                <a16:creationId xmlns:a16="http://schemas.microsoft.com/office/drawing/2014/main" id="{66066063-D2AF-01E8-84AB-77AED97BA877}"/>
              </a:ext>
            </a:extLst>
          </p:cNvPr>
          <p:cNvSpPr>
            <a:spLocks noGrp="1"/>
          </p:cNvSpPr>
          <p:nvPr>
            <p:ph type="sldNum" sz="quarter" idx="12"/>
          </p:nvPr>
        </p:nvSpPr>
        <p:spPr/>
        <p:txBody>
          <a:bodyPr/>
          <a:lstStyle/>
          <a:p>
            <a:fld id="{D57F1E4F-1CFF-5643-939E-02111984F565}" type="slidenum">
              <a:rPr lang="en-US" smtClean="0"/>
              <a:pPr/>
              <a:t>23</a:t>
            </a:fld>
            <a:endParaRPr lang="en-US"/>
          </a:p>
        </p:txBody>
      </p:sp>
    </p:spTree>
    <p:extLst>
      <p:ext uri="{BB962C8B-B14F-4D97-AF65-F5344CB8AC3E}">
        <p14:creationId xmlns:p14="http://schemas.microsoft.com/office/powerpoint/2010/main" val="2849995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CC5F7-BF80-A48B-3930-C1A952A879BB}"/>
            </a:ext>
          </a:extLst>
        </p:cNvPr>
        <p:cNvGrpSpPr/>
        <p:nvPr/>
      </p:nvGrpSpPr>
      <p:grpSpPr>
        <a:xfrm>
          <a:off x="0" y="0"/>
          <a:ext cx="0" cy="0"/>
          <a:chOff x="0" y="0"/>
          <a:chExt cx="0" cy="0"/>
        </a:xfrm>
      </p:grpSpPr>
      <p:pic>
        <p:nvPicPr>
          <p:cNvPr id="3" name="1000011675.mp4">
            <a:hlinkClick r:id="" action="ppaction://media"/>
            <a:extLst>
              <a:ext uri="{FF2B5EF4-FFF2-40B4-BE49-F238E27FC236}">
                <a16:creationId xmlns:a16="http://schemas.microsoft.com/office/drawing/2014/main" id="{2F3A562A-A451-8F41-3503-8413B36357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8447" y="600492"/>
            <a:ext cx="7563994" cy="4815985"/>
          </a:xfrm>
          <a:prstGeom prst="rect">
            <a:avLst/>
          </a:prstGeom>
        </p:spPr>
      </p:pic>
      <p:sp>
        <p:nvSpPr>
          <p:cNvPr id="4" name="Content Placeholder 3">
            <a:extLst>
              <a:ext uri="{FF2B5EF4-FFF2-40B4-BE49-F238E27FC236}">
                <a16:creationId xmlns:a16="http://schemas.microsoft.com/office/drawing/2014/main" id="{E0A6B5E2-E54B-9C9D-105A-97D90F9FBBC7}"/>
              </a:ext>
            </a:extLst>
          </p:cNvPr>
          <p:cNvSpPr>
            <a:spLocks noGrp="1"/>
          </p:cNvSpPr>
          <p:nvPr>
            <p:ph sz="half" idx="2"/>
          </p:nvPr>
        </p:nvSpPr>
        <p:spPr>
          <a:xfrm>
            <a:off x="8212441" y="600492"/>
            <a:ext cx="3060804" cy="5948862"/>
          </a:xfrm>
        </p:spPr>
        <p:txBody>
          <a:bodyPr vert="horz" lIns="91440" tIns="45720" rIns="91440" bIns="45720" rtlCol="0" anchor="t">
            <a:noAutofit/>
          </a:bodyPr>
          <a:lstStyle/>
          <a:p>
            <a:pPr marL="0" indent="0">
              <a:buNone/>
            </a:pPr>
            <a:r>
              <a:rPr lang="en-US" sz="1600">
                <a:solidFill>
                  <a:schemeClr val="bg1">
                    <a:lumMod val="65000"/>
                    <a:lumOff val="35000"/>
                  </a:schemeClr>
                </a:solidFill>
              </a:rPr>
              <a:t>Here is a video of me playing the mp3 player. You can see how I </a:t>
            </a:r>
            <a:r>
              <a:rPr lang="en-US" sz="1600">
                <a:solidFill>
                  <a:schemeClr val="bg1">
                    <a:lumMod val="65000"/>
                    <a:lumOff val="35000"/>
                  </a:schemeClr>
                </a:solidFill>
                <a:ea typeface="+mn-lt"/>
                <a:cs typeface="+mn-lt"/>
              </a:rPr>
              <a:t>specify </a:t>
            </a:r>
            <a:r>
              <a:rPr lang="en-US" sz="1600">
                <a:solidFill>
                  <a:schemeClr val="bg1">
                    <a:lumMod val="65000"/>
                    <a:lumOff val="35000"/>
                  </a:schemeClr>
                </a:solidFill>
              </a:rPr>
              <a:t>the </a:t>
            </a:r>
            <a:r>
              <a:rPr lang="en-US" sz="1600">
                <a:solidFill>
                  <a:schemeClr val="bg1">
                    <a:lumMod val="65000"/>
                    <a:lumOff val="35000"/>
                  </a:schemeClr>
                </a:solidFill>
                <a:ea typeface="+mn-lt"/>
                <a:cs typeface="+mn-lt"/>
              </a:rPr>
              <a:t>dictionary </a:t>
            </a:r>
            <a:r>
              <a:rPr lang="en-US" sz="1600">
                <a:solidFill>
                  <a:schemeClr val="bg1">
                    <a:lumMod val="65000"/>
                    <a:lumOff val="35000"/>
                  </a:schemeClr>
                </a:solidFill>
              </a:rPr>
              <a:t>of the songs I want to play and how history is updated and saved between terminating.</a:t>
            </a:r>
          </a:p>
          <a:p>
            <a:pPr marL="0" indent="0">
              <a:buNone/>
            </a:pPr>
            <a:r>
              <a:rPr lang="en-US" sz="1600">
                <a:solidFill>
                  <a:schemeClr val="bg1">
                    <a:lumMod val="65000"/>
                    <a:lumOff val="35000"/>
                  </a:schemeClr>
                </a:solidFill>
              </a:rPr>
              <a:t>The way it prints is ex. </a:t>
            </a:r>
            <a:r>
              <a:rPr lang="en-US" sz="1600">
                <a:solidFill>
                  <a:schemeClr val="bg1">
                    <a:lumMod val="65000"/>
                    <a:lumOff val="35000"/>
                  </a:schemeClr>
                </a:solidFill>
                <a:ea typeface="+mn-lt"/>
                <a:cs typeface="+mn-lt"/>
              </a:rPr>
              <a:t>16 (23, 1): playing file 'song name'.mp3.</a:t>
            </a:r>
            <a:endParaRPr lang="en-US" sz="1600">
              <a:solidFill>
                <a:schemeClr val="bg1">
                  <a:lumMod val="65000"/>
                  <a:lumOff val="35000"/>
                </a:schemeClr>
              </a:solidFill>
            </a:endParaRPr>
          </a:p>
          <a:p>
            <a:pPr marL="0" indent="0">
              <a:buNone/>
            </a:pPr>
            <a:r>
              <a:rPr lang="en-US" sz="1600">
                <a:solidFill>
                  <a:schemeClr val="bg1">
                    <a:lumMod val="65000"/>
                    <a:lumOff val="35000"/>
                  </a:schemeClr>
                </a:solidFill>
              </a:rPr>
              <a:t>The first number, 16, represents the total songs played so far, 23 represents the index of the song, and 1 represents the total times that specific song has been played.</a:t>
            </a:r>
          </a:p>
        </p:txBody>
      </p:sp>
      <p:sp>
        <p:nvSpPr>
          <p:cNvPr id="5" name="Slide Number Placeholder 4">
            <a:extLst>
              <a:ext uri="{FF2B5EF4-FFF2-40B4-BE49-F238E27FC236}">
                <a16:creationId xmlns:a16="http://schemas.microsoft.com/office/drawing/2014/main" id="{76AB89DE-0559-D2FE-9FF0-3B2F5AB3ECB7}"/>
              </a:ext>
            </a:extLst>
          </p:cNvPr>
          <p:cNvSpPr>
            <a:spLocks noGrp="1"/>
          </p:cNvSpPr>
          <p:nvPr>
            <p:ph type="sldNum" sz="quarter" idx="12"/>
          </p:nvPr>
        </p:nvSpPr>
        <p:spPr/>
        <p:txBody>
          <a:bodyPr/>
          <a:lstStyle/>
          <a:p>
            <a:fld id="{D57F1E4F-1CFF-5643-939E-02111984F565}" type="slidenum">
              <a:rPr lang="en-US" smtClean="0"/>
              <a:pPr/>
              <a:t>24</a:t>
            </a:fld>
            <a:endParaRPr lang="en-US"/>
          </a:p>
        </p:txBody>
      </p:sp>
    </p:spTree>
    <p:extLst>
      <p:ext uri="{BB962C8B-B14F-4D97-AF65-F5344CB8AC3E}">
        <p14:creationId xmlns:p14="http://schemas.microsoft.com/office/powerpoint/2010/main" val="400269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91E36-BFCB-ACF7-4017-704AEF31672F}"/>
              </a:ext>
            </a:extLst>
          </p:cNvPr>
          <p:cNvSpPr>
            <a:spLocks noGrp="1"/>
          </p:cNvSpPr>
          <p:nvPr>
            <p:ph type="title"/>
          </p:nvPr>
        </p:nvSpPr>
        <p:spPr/>
        <p:txBody>
          <a:bodyPr/>
          <a:lstStyle/>
          <a:p>
            <a:r>
              <a:rPr lang="en-US" sz="4400" err="1">
                <a:solidFill>
                  <a:schemeClr val="bg1">
                    <a:lumMod val="76000"/>
                    <a:lumOff val="24000"/>
                  </a:schemeClr>
                </a:solidFill>
                <a:cs typeface="Biome"/>
              </a:rPr>
              <a:t>cONCLUSION</a:t>
            </a:r>
            <a:endParaRPr lang="en-US" sz="4400">
              <a:solidFill>
                <a:schemeClr val="bg1">
                  <a:lumMod val="76000"/>
                  <a:lumOff val="24000"/>
                </a:schemeClr>
              </a:solidFill>
              <a:cs typeface="Biome"/>
            </a:endParaRPr>
          </a:p>
        </p:txBody>
      </p:sp>
      <p:sp>
        <p:nvSpPr>
          <p:cNvPr id="4" name="Slide Number Placeholder 3">
            <a:extLst>
              <a:ext uri="{FF2B5EF4-FFF2-40B4-BE49-F238E27FC236}">
                <a16:creationId xmlns:a16="http://schemas.microsoft.com/office/drawing/2014/main" id="{6A008650-A9AD-36DA-1A37-AFECB86FBC7A}"/>
              </a:ext>
            </a:extLst>
          </p:cNvPr>
          <p:cNvSpPr>
            <a:spLocks noGrp="1"/>
          </p:cNvSpPr>
          <p:nvPr>
            <p:ph type="sldNum" sz="quarter" idx="4"/>
          </p:nvPr>
        </p:nvSpPr>
        <p:spPr/>
        <p:txBody>
          <a:bodyPr/>
          <a:lstStyle/>
          <a:p>
            <a:fld id="{D57F1E4F-1CFF-5643-939E-02111984F565}" type="slidenum">
              <a:rPr lang="en-US" smtClean="0"/>
              <a:pPr/>
              <a:t>25</a:t>
            </a:fld>
            <a:endParaRPr lang="en-US"/>
          </a:p>
        </p:txBody>
      </p:sp>
      <p:sp>
        <p:nvSpPr>
          <p:cNvPr id="7" name="Content Placeholder 2">
            <a:extLst>
              <a:ext uri="{FF2B5EF4-FFF2-40B4-BE49-F238E27FC236}">
                <a16:creationId xmlns:a16="http://schemas.microsoft.com/office/drawing/2014/main" id="{B67CF213-562F-DF7C-3D08-FD12A44B3AB5}"/>
              </a:ext>
            </a:extLst>
          </p:cNvPr>
          <p:cNvSpPr txBox="1">
            <a:spLocks/>
          </p:cNvSpPr>
          <p:nvPr/>
        </p:nvSpPr>
        <p:spPr bwMode="gray">
          <a:xfrm>
            <a:off x="646111" y="1714499"/>
            <a:ext cx="10239219" cy="4028585"/>
          </a:xfrm>
          <a:prstGeom prst="rect">
            <a:avLst/>
          </a:prstGeom>
        </p:spPr>
        <p:txBody>
          <a:bodyPr vert="horz" lIns="91440" tIns="45720" rIns="91440" bIns="45720" rtlCol="0" anchor="t">
            <a:normAutofit/>
          </a:bodyPr>
          <a:lstStyle>
            <a:defPPr>
              <a:defRPr lang="en-US"/>
            </a:defPPr>
            <a:lvl1pPr marL="0" algn="ctr" defTabSz="457200" rtl="0" eaLnBrk="1" latinLnBrk="0" hangingPunct="1">
              <a:defRPr sz="2800" b="1" i="0" kern="1200" baseline="0">
                <a:solidFill>
                  <a:schemeClr val="bg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150000"/>
              </a:lnSpc>
            </a:pPr>
            <a:r>
              <a:rPr lang="en-US" sz="1800" b="0">
                <a:solidFill>
                  <a:schemeClr val="bg1">
                    <a:lumMod val="65000"/>
                    <a:lumOff val="35000"/>
                  </a:schemeClr>
                </a:solidFill>
                <a:latin typeface="Century Gothic"/>
                <a:cs typeface="Biome"/>
              </a:rPr>
              <a:t>In conclusion, these were our projects and tasks that we completed throughout the six-week program here at Temple. We learned:</a:t>
            </a:r>
            <a:endParaRPr lang="en-US">
              <a:solidFill>
                <a:schemeClr val="bg1">
                  <a:lumMod val="65000"/>
                  <a:lumOff val="35000"/>
                </a:schemeClr>
              </a:solidFill>
              <a:latin typeface="Century Gothic"/>
              <a:cs typeface="Biome"/>
            </a:endParaRPr>
          </a:p>
          <a:p>
            <a:pPr marL="285750" indent="-285750" algn="l">
              <a:lnSpc>
                <a:spcPct val="150000"/>
              </a:lnSpc>
              <a:buFont typeface="Arial"/>
              <a:buChar char="•"/>
            </a:pPr>
            <a:r>
              <a:rPr lang="en-US" sz="1800" b="0">
                <a:solidFill>
                  <a:schemeClr val="bg1">
                    <a:lumMod val="65000"/>
                    <a:lumOff val="35000"/>
                  </a:schemeClr>
                </a:solidFill>
                <a:latin typeface="Century Gothic"/>
                <a:cs typeface="Biome"/>
              </a:rPr>
              <a:t>How machine learning is applied in the medical field.</a:t>
            </a:r>
            <a:endParaRPr lang="en-US">
              <a:solidFill>
                <a:schemeClr val="bg1">
                  <a:lumMod val="65000"/>
                  <a:lumOff val="35000"/>
                </a:schemeClr>
              </a:solidFill>
              <a:latin typeface="Century Gothic"/>
              <a:cs typeface="Biome"/>
            </a:endParaRPr>
          </a:p>
          <a:p>
            <a:pPr marL="285750" indent="-285750" algn="l">
              <a:lnSpc>
                <a:spcPct val="150000"/>
              </a:lnSpc>
              <a:buFont typeface="Arial"/>
              <a:buChar char="•"/>
            </a:pPr>
            <a:r>
              <a:rPr lang="en-US" sz="1800" b="0">
                <a:solidFill>
                  <a:schemeClr val="bg1">
                    <a:lumMod val="65000"/>
                    <a:lumOff val="35000"/>
                  </a:schemeClr>
                </a:solidFill>
                <a:latin typeface="Century Gothic"/>
                <a:cs typeface="Biome"/>
              </a:rPr>
              <a:t>How to program in an actual work-based environment and adapt to a standard format.</a:t>
            </a:r>
          </a:p>
          <a:p>
            <a:pPr marL="285750" indent="-285750" algn="l">
              <a:lnSpc>
                <a:spcPct val="150000"/>
              </a:lnSpc>
              <a:buFont typeface="Arial"/>
              <a:buChar char="•"/>
            </a:pPr>
            <a:r>
              <a:rPr lang="en-US" sz="1800" b="0">
                <a:solidFill>
                  <a:schemeClr val="bg1">
                    <a:lumMod val="65000"/>
                    <a:lumOff val="35000"/>
                  </a:schemeClr>
                </a:solidFill>
                <a:latin typeface="Century Gothic"/>
                <a:cs typeface="Biome"/>
              </a:rPr>
              <a:t>Learned what it was like to work as a team and meet deadlines.</a:t>
            </a:r>
            <a:endParaRPr lang="en-US">
              <a:solidFill>
                <a:schemeClr val="bg1">
                  <a:lumMod val="65000"/>
                  <a:lumOff val="35000"/>
                </a:schemeClr>
              </a:solidFill>
              <a:latin typeface="Century Gothic"/>
              <a:cs typeface="Biome"/>
            </a:endParaRPr>
          </a:p>
          <a:p>
            <a:pPr marL="285750" indent="-285750" algn="l">
              <a:lnSpc>
                <a:spcPct val="150000"/>
              </a:lnSpc>
              <a:buFont typeface="Arial"/>
              <a:buChar char="•"/>
            </a:pPr>
            <a:r>
              <a:rPr lang="en-US" sz="1800" b="0">
                <a:solidFill>
                  <a:schemeClr val="bg1">
                    <a:lumMod val="65000"/>
                    <a:lumOff val="35000"/>
                  </a:schemeClr>
                </a:solidFill>
                <a:latin typeface="Century Gothic"/>
                <a:cs typeface="Biome"/>
              </a:rPr>
              <a:t>How to write detailed weekly reports.</a:t>
            </a:r>
          </a:p>
          <a:p>
            <a:pPr marL="285750" indent="-285750" algn="l">
              <a:lnSpc>
                <a:spcPct val="150000"/>
              </a:lnSpc>
              <a:buFont typeface="Arial"/>
              <a:buChar char="•"/>
            </a:pPr>
            <a:r>
              <a:rPr lang="en-US" sz="1800" b="0">
                <a:solidFill>
                  <a:schemeClr val="bg1">
                    <a:lumMod val="65000"/>
                    <a:lumOff val="35000"/>
                  </a:schemeClr>
                </a:solidFill>
                <a:latin typeface="Century Gothic"/>
                <a:cs typeface="Biome"/>
              </a:rPr>
              <a:t>Developed our knowledge in Unix machines, EMACs, and remote clusters.</a:t>
            </a:r>
          </a:p>
          <a:p>
            <a:pPr marL="285750" indent="-285750" algn="l">
              <a:lnSpc>
                <a:spcPct val="150000"/>
              </a:lnSpc>
              <a:buFont typeface="Arial"/>
              <a:buChar char="•"/>
            </a:pPr>
            <a:r>
              <a:rPr lang="en-US" sz="1800" b="0">
                <a:solidFill>
                  <a:schemeClr val="bg1">
                    <a:lumMod val="65000"/>
                    <a:lumOff val="35000"/>
                  </a:schemeClr>
                </a:solidFill>
                <a:latin typeface="Century Gothic"/>
                <a:cs typeface="Biome"/>
              </a:rPr>
              <a:t>The purpose of EEG systems, how to run them, and how to observe the results.</a:t>
            </a:r>
          </a:p>
        </p:txBody>
      </p:sp>
    </p:spTree>
    <p:extLst>
      <p:ext uri="{BB962C8B-B14F-4D97-AF65-F5344CB8AC3E}">
        <p14:creationId xmlns:p14="http://schemas.microsoft.com/office/powerpoint/2010/main" val="4081594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610BF-9041-D4AC-0D5D-EBBCEC0BE6C2}"/>
              </a:ext>
            </a:extLst>
          </p:cNvPr>
          <p:cNvSpPr>
            <a:spLocks noGrp="1"/>
          </p:cNvSpPr>
          <p:nvPr>
            <p:ph type="title"/>
          </p:nvPr>
        </p:nvSpPr>
        <p:spPr/>
        <p:txBody>
          <a:bodyPr/>
          <a:lstStyle/>
          <a:p>
            <a:r>
              <a:rPr lang="en-US">
                <a:solidFill>
                  <a:schemeClr val="bg1">
                    <a:lumMod val="76000"/>
                    <a:lumOff val="24000"/>
                  </a:schemeClr>
                </a:solidFill>
                <a:cs typeface="Biome"/>
              </a:rPr>
              <a:t>Summer experience Reflection</a:t>
            </a:r>
          </a:p>
        </p:txBody>
      </p:sp>
      <p:sp>
        <p:nvSpPr>
          <p:cNvPr id="3" name="Content Placeholder 2">
            <a:extLst>
              <a:ext uri="{FF2B5EF4-FFF2-40B4-BE49-F238E27FC236}">
                <a16:creationId xmlns:a16="http://schemas.microsoft.com/office/drawing/2014/main" id="{86668FF4-0CEB-A4D0-B3F1-EB39654A6BB8}"/>
              </a:ext>
            </a:extLst>
          </p:cNvPr>
          <p:cNvSpPr>
            <a:spLocks noGrp="1"/>
          </p:cNvSpPr>
          <p:nvPr>
            <p:ph sz="quarter" idx="4"/>
          </p:nvPr>
        </p:nvSpPr>
        <p:spPr>
          <a:xfrm>
            <a:off x="646111" y="1864793"/>
            <a:ext cx="4926096" cy="4544777"/>
          </a:xfrm>
        </p:spPr>
        <p:txBody>
          <a:bodyPr vert="horz" lIns="91440" tIns="45720" rIns="91440" bIns="45720" rtlCol="0" anchor="t">
            <a:normAutofit lnSpcReduction="10000"/>
          </a:bodyPr>
          <a:lstStyle/>
          <a:p>
            <a:pPr>
              <a:lnSpc>
                <a:spcPct val="150000"/>
              </a:lnSpc>
            </a:pPr>
            <a:r>
              <a:rPr lang="en-US">
                <a:solidFill>
                  <a:srgbClr val="595959"/>
                </a:solidFill>
                <a:latin typeface="Century Gothic"/>
                <a:ea typeface="+mn-lt"/>
                <a:cs typeface="Biome"/>
              </a:rPr>
              <a:t>When we first started the program, we had no idea what to expect. We learned a whole new programming language, a new operating system, and had very strict expectations placed upon us. However, the program did help us grow as programmers and lab mates. Our mentors were friendly and helpful, we had thoughtful and instructional meetings, and overall had a pleasant work experience. </a:t>
            </a:r>
            <a:endParaRPr lang="en-US">
              <a:solidFill>
                <a:srgbClr val="595959"/>
              </a:solidFill>
              <a:latin typeface="Century Gothic"/>
            </a:endParaRPr>
          </a:p>
        </p:txBody>
      </p:sp>
      <p:sp>
        <p:nvSpPr>
          <p:cNvPr id="4" name="Content Placeholder 3">
            <a:extLst>
              <a:ext uri="{FF2B5EF4-FFF2-40B4-BE49-F238E27FC236}">
                <a16:creationId xmlns:a16="http://schemas.microsoft.com/office/drawing/2014/main" id="{558C9F35-E287-80B6-E47F-F48C7BCE109A}"/>
              </a:ext>
            </a:extLst>
          </p:cNvPr>
          <p:cNvSpPr>
            <a:spLocks noGrp="1"/>
          </p:cNvSpPr>
          <p:nvPr>
            <p:ph sz="half" idx="2"/>
          </p:nvPr>
        </p:nvSpPr>
        <p:spPr>
          <a:xfrm>
            <a:off x="5945103" y="1845092"/>
            <a:ext cx="4926097" cy="4333422"/>
          </a:xfrm>
        </p:spPr>
        <p:txBody>
          <a:bodyPr vert="horz" lIns="91440" tIns="45720" rIns="91440" bIns="45720" rtlCol="0" anchor="t">
            <a:normAutofit/>
          </a:bodyPr>
          <a:lstStyle/>
          <a:p>
            <a:pPr marL="0" indent="0">
              <a:lnSpc>
                <a:spcPct val="150000"/>
              </a:lnSpc>
              <a:buNone/>
            </a:pPr>
            <a:r>
              <a:rPr lang="en-US">
                <a:solidFill>
                  <a:srgbClr val="595959"/>
                </a:solidFill>
                <a:latin typeface="Century Gothic"/>
                <a:cs typeface="Biome"/>
              </a:rPr>
              <a:t>Now that we're at the end, we'd say we enjoyed our time very much and would return. We got to meet new people who shares our same interests, get an insight as to what it's like working a real programming job, and gained invaluable experience that we'll take with us into the future. </a:t>
            </a:r>
            <a:endParaRPr lang="en-US">
              <a:solidFill>
                <a:srgbClr val="595959"/>
              </a:solidFill>
              <a:latin typeface="Century Gothic"/>
            </a:endParaRPr>
          </a:p>
        </p:txBody>
      </p:sp>
      <p:sp>
        <p:nvSpPr>
          <p:cNvPr id="5" name="Slide Number Placeholder 4">
            <a:extLst>
              <a:ext uri="{FF2B5EF4-FFF2-40B4-BE49-F238E27FC236}">
                <a16:creationId xmlns:a16="http://schemas.microsoft.com/office/drawing/2014/main" id="{ABE72522-BF7B-01C9-365E-8799CFF8A6BA}"/>
              </a:ext>
            </a:extLst>
          </p:cNvPr>
          <p:cNvSpPr>
            <a:spLocks noGrp="1"/>
          </p:cNvSpPr>
          <p:nvPr>
            <p:ph type="sldNum" sz="quarter" idx="12"/>
          </p:nvPr>
        </p:nvSpPr>
        <p:spPr/>
        <p:txBody>
          <a:bodyPr/>
          <a:lstStyle/>
          <a:p>
            <a:fld id="{D57F1E4F-1CFF-5643-939E-02111984F565}" type="slidenum">
              <a:rPr lang="en-US" smtClean="0"/>
              <a:pPr/>
              <a:t>26</a:t>
            </a:fld>
            <a:endParaRPr lang="en-US"/>
          </a:p>
        </p:txBody>
      </p:sp>
    </p:spTree>
    <p:extLst>
      <p:ext uri="{BB962C8B-B14F-4D97-AF65-F5344CB8AC3E}">
        <p14:creationId xmlns:p14="http://schemas.microsoft.com/office/powerpoint/2010/main" val="674404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D489F-7A02-614F-57D0-D19C090203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DFB2E7-E93C-B5DC-1DAA-3768E2A7B824}"/>
              </a:ext>
            </a:extLst>
          </p:cNvPr>
          <p:cNvSpPr>
            <a:spLocks noGrp="1"/>
          </p:cNvSpPr>
          <p:nvPr>
            <p:ph type="title"/>
          </p:nvPr>
        </p:nvSpPr>
        <p:spPr>
          <a:xfrm>
            <a:off x="646111" y="601662"/>
            <a:ext cx="10225089" cy="1251585"/>
          </a:xfrm>
        </p:spPr>
        <p:txBody>
          <a:bodyPr/>
          <a:lstStyle/>
          <a:p>
            <a:r>
              <a:rPr lang="en-US">
                <a:solidFill>
                  <a:schemeClr val="bg1">
                    <a:lumMod val="76000"/>
                    <a:lumOff val="24000"/>
                  </a:schemeClr>
                </a:solidFill>
                <a:cs typeface="Biome"/>
              </a:rPr>
              <a:t>ACKNOWLEDGEMENTS</a:t>
            </a:r>
          </a:p>
          <a:p>
            <a:endParaRPr lang="en-US">
              <a:solidFill>
                <a:schemeClr val="bg1">
                  <a:lumMod val="76000"/>
                  <a:lumOff val="24000"/>
                </a:schemeClr>
              </a:solidFill>
              <a:cs typeface="Biome"/>
            </a:endParaRPr>
          </a:p>
        </p:txBody>
      </p:sp>
      <p:sp>
        <p:nvSpPr>
          <p:cNvPr id="3" name="Content Placeholder 2">
            <a:extLst>
              <a:ext uri="{FF2B5EF4-FFF2-40B4-BE49-F238E27FC236}">
                <a16:creationId xmlns:a16="http://schemas.microsoft.com/office/drawing/2014/main" id="{C2695197-EF9A-32C6-31C0-CC027A656181}"/>
              </a:ext>
            </a:extLst>
          </p:cNvPr>
          <p:cNvSpPr>
            <a:spLocks noGrp="1"/>
          </p:cNvSpPr>
          <p:nvPr>
            <p:ph sz="half" idx="2"/>
          </p:nvPr>
        </p:nvSpPr>
        <p:spPr>
          <a:xfrm>
            <a:off x="646110" y="1231354"/>
            <a:ext cx="6193932" cy="3158356"/>
          </a:xfrm>
        </p:spPr>
        <p:txBody>
          <a:bodyPr vert="horz" lIns="91440" tIns="45720" rIns="91440" bIns="45720" rtlCol="0" anchor="t">
            <a:normAutofit/>
          </a:bodyPr>
          <a:lstStyle/>
          <a:p>
            <a:r>
              <a:rPr lang="en-US">
                <a:solidFill>
                  <a:schemeClr val="bg1">
                    <a:lumMod val="65000"/>
                    <a:lumOff val="35000"/>
                  </a:schemeClr>
                </a:solidFill>
                <a:latin typeface="Century Gothic"/>
                <a:ea typeface="+mn-lt"/>
                <a:cs typeface="+mn-lt"/>
              </a:rPr>
              <a:t>We would like to acknowledge and give our thanks and gratitude to Dr. Joseph Picone for his invaluable guidance and support throughout the program.</a:t>
            </a:r>
          </a:p>
          <a:p>
            <a:r>
              <a:rPr lang="en-US">
                <a:solidFill>
                  <a:schemeClr val="bg1">
                    <a:lumMod val="65000"/>
                    <a:lumOff val="35000"/>
                  </a:schemeClr>
                </a:solidFill>
                <a:latin typeface="Century Gothic"/>
                <a:ea typeface="+mn-lt"/>
                <a:cs typeface="+mn-lt"/>
              </a:rPr>
              <a:t>We are also deeply thankful to the graduate students, Claudia Dumitrescu and Abdullah Al Mamun, for their mentorship, assistance, and dedication in helping us understand python programming, Linux  systems, and more throughout the program.</a:t>
            </a:r>
            <a:endParaRPr lang="en-US">
              <a:solidFill>
                <a:schemeClr val="bg1">
                  <a:lumMod val="65000"/>
                  <a:lumOff val="35000"/>
                </a:schemeClr>
              </a:solidFill>
              <a:latin typeface="Century Gothic"/>
            </a:endParaRPr>
          </a:p>
        </p:txBody>
      </p:sp>
      <p:sp>
        <p:nvSpPr>
          <p:cNvPr id="7" name="Slide Number Placeholder 6">
            <a:extLst>
              <a:ext uri="{FF2B5EF4-FFF2-40B4-BE49-F238E27FC236}">
                <a16:creationId xmlns:a16="http://schemas.microsoft.com/office/drawing/2014/main" id="{6A2F174D-4B30-D82C-B928-ACA65E6DCAC7}"/>
              </a:ext>
            </a:extLst>
          </p:cNvPr>
          <p:cNvSpPr>
            <a:spLocks noGrp="1"/>
          </p:cNvSpPr>
          <p:nvPr>
            <p:ph type="sldNum" sz="quarter" idx="12"/>
          </p:nvPr>
        </p:nvSpPr>
        <p:spPr>
          <a:xfrm>
            <a:off x="11110685" y="295729"/>
            <a:ext cx="838199" cy="767687"/>
          </a:xfrm>
        </p:spPr>
        <p:txBody>
          <a:bodyPr/>
          <a:lstStyle/>
          <a:p>
            <a:fld id="{D57F1E4F-1CFF-5643-939E-02111984F565}" type="slidenum">
              <a:rPr lang="en-US" smtClean="0"/>
              <a:pPr/>
              <a:t>27</a:t>
            </a:fld>
            <a:endParaRPr lang="en-US"/>
          </a:p>
        </p:txBody>
      </p:sp>
      <p:pic>
        <p:nvPicPr>
          <p:cNvPr id="4" name="Content Placeholder 3">
            <a:extLst>
              <a:ext uri="{FF2B5EF4-FFF2-40B4-BE49-F238E27FC236}">
                <a16:creationId xmlns:a16="http://schemas.microsoft.com/office/drawing/2014/main" id="{44B37713-CD41-A2A0-BB31-E7D5DC9A5D89}"/>
              </a:ext>
            </a:extLst>
          </p:cNvPr>
          <p:cNvPicPr>
            <a:picLocks noGrp="1" noChangeAspect="1"/>
          </p:cNvPicPr>
          <p:nvPr>
            <p:ph sz="quarter" idx="4"/>
          </p:nvPr>
        </p:nvPicPr>
        <p:blipFill>
          <a:blip r:embed="rId3"/>
          <a:stretch>
            <a:fillRect/>
          </a:stretch>
        </p:blipFill>
        <p:spPr>
          <a:xfrm>
            <a:off x="6846444" y="1933939"/>
            <a:ext cx="4160455" cy="3354136"/>
          </a:xfrm>
          <a:prstGeom prst="rect">
            <a:avLst/>
          </a:prstGeom>
        </p:spPr>
      </p:pic>
      <p:pic>
        <p:nvPicPr>
          <p:cNvPr id="5" name="Picture 4" descr="A person with a beard and glasses&#10;&#10;AI-generated content may be incorrect.">
            <a:extLst>
              <a:ext uri="{FF2B5EF4-FFF2-40B4-BE49-F238E27FC236}">
                <a16:creationId xmlns:a16="http://schemas.microsoft.com/office/drawing/2014/main" id="{40E66A67-A288-8296-2839-328C974C9595}"/>
              </a:ext>
            </a:extLst>
          </p:cNvPr>
          <p:cNvPicPr>
            <a:picLocks noChangeAspect="1"/>
          </p:cNvPicPr>
          <p:nvPr/>
        </p:nvPicPr>
        <p:blipFill>
          <a:blip r:embed="rId4"/>
          <a:stretch>
            <a:fillRect/>
          </a:stretch>
        </p:blipFill>
        <p:spPr>
          <a:xfrm>
            <a:off x="9643737" y="442325"/>
            <a:ext cx="1359596" cy="1401349"/>
          </a:xfrm>
          <a:prstGeom prst="rect">
            <a:avLst/>
          </a:prstGeom>
        </p:spPr>
      </p:pic>
      <p:pic>
        <p:nvPicPr>
          <p:cNvPr id="6" name="Picture 5" descr="A group of people sitting at a picnic table eating food&#10;&#10;AI-generated content may be incorrect.">
            <a:extLst>
              <a:ext uri="{FF2B5EF4-FFF2-40B4-BE49-F238E27FC236}">
                <a16:creationId xmlns:a16="http://schemas.microsoft.com/office/drawing/2014/main" id="{56B33CF9-2173-43C8-D97B-CF31F229616B}"/>
              </a:ext>
            </a:extLst>
          </p:cNvPr>
          <p:cNvPicPr>
            <a:picLocks noChangeAspect="1"/>
          </p:cNvPicPr>
          <p:nvPr/>
        </p:nvPicPr>
        <p:blipFill>
          <a:blip r:embed="rId5"/>
          <a:srcRect r="-213"/>
          <a:stretch>
            <a:fillRect/>
          </a:stretch>
        </p:blipFill>
        <p:spPr>
          <a:xfrm>
            <a:off x="650508" y="4651627"/>
            <a:ext cx="3083167" cy="1802584"/>
          </a:xfrm>
          <a:prstGeom prst="rect">
            <a:avLst/>
          </a:prstGeom>
        </p:spPr>
      </p:pic>
      <p:sp>
        <p:nvSpPr>
          <p:cNvPr id="9" name="Content Placeholder 2">
            <a:extLst>
              <a:ext uri="{FF2B5EF4-FFF2-40B4-BE49-F238E27FC236}">
                <a16:creationId xmlns:a16="http://schemas.microsoft.com/office/drawing/2014/main" id="{E2BE088D-766A-BB3C-0368-CF9AE187C388}"/>
              </a:ext>
            </a:extLst>
          </p:cNvPr>
          <p:cNvSpPr txBox="1">
            <a:spLocks/>
          </p:cNvSpPr>
          <p:nvPr/>
        </p:nvSpPr>
        <p:spPr>
          <a:xfrm>
            <a:off x="3748938" y="5286680"/>
            <a:ext cx="7257943" cy="1499613"/>
          </a:xfrm>
          <a:prstGeom prst="rect">
            <a:avLst/>
          </a:prstGeom>
        </p:spPr>
        <p:txBody>
          <a:bodyPr vert="horz" lIns="91440" tIns="45720" rIns="91440" bIns="45720" rtlCol="0" anchor="t">
            <a:normAutofit/>
          </a:bodyPr>
          <a:lstStyle>
            <a:lvl1pPr marL="0" indent="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None/>
              <a:defRPr sz="1800" b="0" i="0" kern="1200">
                <a:solidFill>
                  <a:schemeClr val="bg1">
                    <a:lumMod val="75000"/>
                    <a:lumOff val="25000"/>
                  </a:schemeClr>
                </a:solidFill>
                <a:latin typeface="+mn-lt"/>
                <a:ea typeface="+mj-ea"/>
                <a:cs typeface="+mj-cs"/>
              </a:defRPr>
            </a:lvl1pPr>
            <a:lvl2pPr marL="742950" indent="-28575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2pPr>
            <a:lvl3pPr marL="1200150" indent="-28575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3pPr>
            <a:lvl4pPr marL="1657350" indent="-28575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4pPr>
            <a:lvl5pPr marL="2114550" indent="-28575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r>
              <a:rPr lang="en-US">
                <a:solidFill>
                  <a:schemeClr val="bg1">
                    <a:lumMod val="65000"/>
                    <a:lumOff val="35000"/>
                  </a:schemeClr>
                </a:solidFill>
                <a:latin typeface="Century Gothic"/>
                <a:ea typeface="+mn-lt"/>
                <a:cs typeface="+mn-lt"/>
              </a:rPr>
              <a:t>We also would like to give our thanks to Heights and Temple for this program </a:t>
            </a:r>
            <a:r>
              <a:rPr lang="en-US">
                <a:solidFill>
                  <a:schemeClr val="bg1">
                    <a:lumMod val="65000"/>
                    <a:lumOff val="35000"/>
                  </a:schemeClr>
                </a:solidFill>
                <a:ea typeface="+mn-lt"/>
                <a:cs typeface="+mn-lt"/>
              </a:rPr>
              <a:t>opportunity</a:t>
            </a:r>
            <a:r>
              <a:rPr lang="en-US">
                <a:solidFill>
                  <a:schemeClr val="bg1">
                    <a:lumMod val="65000"/>
                    <a:lumOff val="35000"/>
                  </a:schemeClr>
                </a:solidFill>
                <a:latin typeface="Century Gothic"/>
                <a:ea typeface="+mn-lt"/>
                <a:cs typeface="+mn-lt"/>
              </a:rPr>
              <a:t>. Thank you to Dr. Jeremy Heyman, Dr. Shawn Fagan, Caitlyn Obeng, Alondra Perez, and everyone else who helped make this program possible.</a:t>
            </a:r>
            <a:endParaRPr lang="en-US">
              <a:solidFill>
                <a:schemeClr val="bg1">
                  <a:lumMod val="65000"/>
                  <a:lumOff val="35000"/>
                </a:schemeClr>
              </a:solidFill>
            </a:endParaRPr>
          </a:p>
        </p:txBody>
      </p:sp>
    </p:spTree>
    <p:extLst>
      <p:ext uri="{BB962C8B-B14F-4D97-AF65-F5344CB8AC3E}">
        <p14:creationId xmlns:p14="http://schemas.microsoft.com/office/powerpoint/2010/main" val="1199308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itle 187">
            <a:extLst>
              <a:ext uri="{FF2B5EF4-FFF2-40B4-BE49-F238E27FC236}">
                <a16:creationId xmlns:a16="http://schemas.microsoft.com/office/drawing/2014/main" id="{B8BBB46D-7535-758B-7C25-1ECF58342901}"/>
              </a:ext>
            </a:extLst>
          </p:cNvPr>
          <p:cNvSpPr>
            <a:spLocks noGrp="1"/>
          </p:cNvSpPr>
          <p:nvPr>
            <p:ph type="ctrTitle"/>
          </p:nvPr>
        </p:nvSpPr>
        <p:spPr>
          <a:xfrm>
            <a:off x="5883731" y="876301"/>
            <a:ext cx="4949368" cy="3371850"/>
          </a:xfrm>
        </p:spPr>
        <p:txBody>
          <a:bodyPr>
            <a:normAutofit/>
          </a:bodyPr>
          <a:lstStyle/>
          <a:p>
            <a:r>
              <a:rPr lang="en-US">
                <a:solidFill>
                  <a:schemeClr val="bg1">
                    <a:lumMod val="95000"/>
                    <a:lumOff val="5000"/>
                  </a:schemeClr>
                </a:solidFill>
              </a:rPr>
              <a:t>Thank you</a:t>
            </a:r>
            <a:endParaRPr lang="en-US">
              <a:solidFill>
                <a:schemeClr val="bg1">
                  <a:lumMod val="95000"/>
                  <a:lumOff val="5000"/>
                </a:schemeClr>
              </a:solidFill>
              <a:cs typeface="Biome"/>
            </a:endParaRPr>
          </a:p>
        </p:txBody>
      </p:sp>
      <p:sp>
        <p:nvSpPr>
          <p:cNvPr id="7" name="Slide Number Placeholder 6">
            <a:extLst>
              <a:ext uri="{FF2B5EF4-FFF2-40B4-BE49-F238E27FC236}">
                <a16:creationId xmlns:a16="http://schemas.microsoft.com/office/drawing/2014/main" id="{12453FBA-EC36-F4DC-A25A-453D9702D731}"/>
              </a:ext>
            </a:extLst>
          </p:cNvPr>
          <p:cNvSpPr>
            <a:spLocks noGrp="1"/>
          </p:cNvSpPr>
          <p:nvPr>
            <p:ph type="sldNum" sz="quarter" idx="4"/>
          </p:nvPr>
        </p:nvSpPr>
        <p:spPr>
          <a:xfrm>
            <a:off x="11110685" y="295729"/>
            <a:ext cx="838199" cy="767687"/>
          </a:xfrm>
        </p:spPr>
        <p:txBody>
          <a:bodyPr/>
          <a:lstStyle/>
          <a:p>
            <a:fld id="{D57F1E4F-1CFF-5643-939E-02111984F565}" type="slidenum">
              <a:rPr lang="en-US" smtClean="0"/>
              <a:pPr/>
              <a:t>28</a:t>
            </a:fld>
            <a:endParaRPr lang="en-US"/>
          </a:p>
        </p:txBody>
      </p:sp>
    </p:spTree>
    <p:extLst>
      <p:ext uri="{BB962C8B-B14F-4D97-AF65-F5344CB8AC3E}">
        <p14:creationId xmlns:p14="http://schemas.microsoft.com/office/powerpoint/2010/main" val="1571737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EA39B-3C97-A27B-78B0-DA37350D23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0AA66C-0214-6568-C650-07D4BCF649FE}"/>
              </a:ext>
            </a:extLst>
          </p:cNvPr>
          <p:cNvSpPr>
            <a:spLocks noGrp="1"/>
          </p:cNvSpPr>
          <p:nvPr>
            <p:ph type="title"/>
          </p:nvPr>
        </p:nvSpPr>
        <p:spPr>
          <a:xfrm>
            <a:off x="646111" y="601662"/>
            <a:ext cx="10225089" cy="1251585"/>
          </a:xfrm>
        </p:spPr>
        <p:txBody>
          <a:bodyPr/>
          <a:lstStyle/>
          <a:p>
            <a:r>
              <a:rPr lang="en-US" err="1">
                <a:solidFill>
                  <a:schemeClr val="bg1">
                    <a:lumMod val="76000"/>
                    <a:lumOff val="24000"/>
                  </a:schemeClr>
                </a:solidFill>
                <a:cs typeface="Biome"/>
              </a:rPr>
              <a:t>rEFERENCES</a:t>
            </a:r>
            <a:endParaRPr lang="en-US">
              <a:solidFill>
                <a:schemeClr val="bg1">
                  <a:lumMod val="76000"/>
                  <a:lumOff val="24000"/>
                </a:schemeClr>
              </a:solidFill>
              <a:cs typeface="Biome"/>
            </a:endParaRPr>
          </a:p>
        </p:txBody>
      </p:sp>
      <p:sp>
        <p:nvSpPr>
          <p:cNvPr id="2" name="Content Placeholder 1">
            <a:extLst>
              <a:ext uri="{FF2B5EF4-FFF2-40B4-BE49-F238E27FC236}">
                <a16:creationId xmlns:a16="http://schemas.microsoft.com/office/drawing/2014/main" id="{5FC08D64-C0E1-D144-703D-6C13D48189E7}"/>
              </a:ext>
            </a:extLst>
          </p:cNvPr>
          <p:cNvSpPr>
            <a:spLocks noGrp="1"/>
          </p:cNvSpPr>
          <p:nvPr>
            <p:ph sz="half" idx="2"/>
          </p:nvPr>
        </p:nvSpPr>
        <p:spPr>
          <a:xfrm>
            <a:off x="5945103" y="1638615"/>
            <a:ext cx="4926097" cy="4539899"/>
          </a:xfrm>
        </p:spPr>
        <p:txBody>
          <a:bodyPr vert="horz" lIns="91440" tIns="45720" rIns="91440" bIns="45720" rtlCol="0" anchor="t">
            <a:normAutofit/>
          </a:bodyPr>
          <a:lstStyle/>
          <a:p>
            <a:pPr>
              <a:buNone/>
            </a:pPr>
            <a:r>
              <a:rPr lang="en-US" sz="1400">
                <a:solidFill>
                  <a:schemeClr val="bg1">
                    <a:lumMod val="65000"/>
                    <a:lumOff val="35000"/>
                  </a:schemeClr>
                </a:solidFill>
                <a:latin typeface="Century Gothic"/>
                <a:ea typeface="+mn-lt"/>
                <a:cs typeface="+mn-lt"/>
              </a:rPr>
              <a:t>Picone, Joseph. “The Institute for Signal and Information Processing.” Piconepress.com, 2024, isip.piconepress.com/. Accessed 1 Aug. 2025.</a:t>
            </a:r>
            <a:endParaRPr lang="en-US" sz="1400">
              <a:solidFill>
                <a:schemeClr val="bg1">
                  <a:lumMod val="65000"/>
                  <a:lumOff val="35000"/>
                </a:schemeClr>
              </a:solidFill>
              <a:latin typeface="Century Gothic"/>
              <a:ea typeface="+mn-lt"/>
              <a:cs typeface="Biome"/>
            </a:endParaRPr>
          </a:p>
          <a:p>
            <a:pPr>
              <a:buNone/>
            </a:pPr>
            <a:endParaRPr lang="en-US" sz="1400">
              <a:solidFill>
                <a:schemeClr val="bg1">
                  <a:lumMod val="65000"/>
                  <a:lumOff val="35000"/>
                </a:schemeClr>
              </a:solidFill>
              <a:latin typeface="Century Gothic"/>
              <a:cs typeface="Biome"/>
            </a:endParaRPr>
          </a:p>
          <a:p>
            <a:pPr>
              <a:buNone/>
            </a:pPr>
            <a:endParaRPr lang="en-US" sz="1400">
              <a:solidFill>
                <a:schemeClr val="bg1">
                  <a:lumMod val="65000"/>
                  <a:lumOff val="35000"/>
                </a:schemeClr>
              </a:solidFill>
              <a:latin typeface="Century Gothic"/>
              <a:cs typeface="Biome"/>
            </a:endParaRPr>
          </a:p>
          <a:p>
            <a:pPr>
              <a:buNone/>
            </a:pPr>
            <a:endParaRPr lang="en-US" sz="1400">
              <a:solidFill>
                <a:schemeClr val="bg1">
                  <a:lumMod val="65000"/>
                  <a:lumOff val="35000"/>
                </a:schemeClr>
              </a:solidFill>
              <a:latin typeface="Century Gothic"/>
              <a:cs typeface="Biome"/>
            </a:endParaRPr>
          </a:p>
          <a:p>
            <a:pPr>
              <a:buNone/>
            </a:pPr>
            <a:endParaRPr lang="en-US" sz="1400">
              <a:solidFill>
                <a:schemeClr val="bg1">
                  <a:lumMod val="65000"/>
                  <a:lumOff val="35000"/>
                </a:schemeClr>
              </a:solidFill>
              <a:latin typeface="Century Gothic"/>
              <a:cs typeface="Biome"/>
            </a:endParaRPr>
          </a:p>
        </p:txBody>
      </p:sp>
      <p:sp>
        <p:nvSpPr>
          <p:cNvPr id="5" name="Slide Number Placeholder 4">
            <a:extLst>
              <a:ext uri="{FF2B5EF4-FFF2-40B4-BE49-F238E27FC236}">
                <a16:creationId xmlns:a16="http://schemas.microsoft.com/office/drawing/2014/main" id="{2B960E12-7076-EF56-6B55-BD1037845F2B}"/>
              </a:ext>
            </a:extLst>
          </p:cNvPr>
          <p:cNvSpPr>
            <a:spLocks noGrp="1"/>
          </p:cNvSpPr>
          <p:nvPr>
            <p:ph type="sldNum" sz="quarter" idx="12"/>
          </p:nvPr>
        </p:nvSpPr>
        <p:spPr>
          <a:xfrm>
            <a:off x="11110685" y="295729"/>
            <a:ext cx="838199" cy="767687"/>
          </a:xfrm>
        </p:spPr>
        <p:txBody>
          <a:bodyPr/>
          <a:lstStyle/>
          <a:p>
            <a:fld id="{D57F1E4F-1CFF-5643-939E-02111984F565}" type="slidenum">
              <a:rPr lang="en-US" smtClean="0"/>
              <a:pPr/>
              <a:t>29</a:t>
            </a:fld>
            <a:endParaRPr lang="en-US"/>
          </a:p>
        </p:txBody>
      </p:sp>
      <p:sp>
        <p:nvSpPr>
          <p:cNvPr id="7" name="Content Placeholder 1">
            <a:extLst>
              <a:ext uri="{FF2B5EF4-FFF2-40B4-BE49-F238E27FC236}">
                <a16:creationId xmlns:a16="http://schemas.microsoft.com/office/drawing/2014/main" id="{5060E73F-DFC8-1AB3-2CE7-4A778B35ECD3}"/>
              </a:ext>
            </a:extLst>
          </p:cNvPr>
          <p:cNvSpPr txBox="1">
            <a:spLocks/>
          </p:cNvSpPr>
          <p:nvPr/>
        </p:nvSpPr>
        <p:spPr>
          <a:xfrm>
            <a:off x="649319" y="1638615"/>
            <a:ext cx="4931013" cy="4539899"/>
          </a:xfrm>
          <a:prstGeom prst="rect">
            <a:avLst/>
          </a:prstGeom>
        </p:spPr>
        <p:txBody>
          <a:bodyPr vert="horz" lIns="91440" tIns="45720" rIns="91440" bIns="45720" rtlCol="0" anchor="t">
            <a:noAutofit/>
          </a:bodyPr>
          <a:lstStyle>
            <a:lvl1pPr marL="342900" indent="-3429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1pPr>
            <a:lvl2pPr marL="742950" indent="-28575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2pPr>
            <a:lvl3pPr marL="11430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3pPr>
            <a:lvl4pPr marL="16002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4pPr>
            <a:lvl5pPr marL="2057400" indent="-2286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1800" b="0" i="0" kern="1200">
                <a:solidFill>
                  <a:schemeClr val="bg1">
                    <a:lumMod val="75000"/>
                    <a:lumOff val="25000"/>
                  </a:schemeClr>
                </a:solidFill>
                <a:latin typeface="+mn-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a:buNone/>
            </a:pPr>
            <a:r>
              <a:rPr lang="en-US" sz="1400">
                <a:solidFill>
                  <a:schemeClr val="bg1">
                    <a:lumMod val="65000"/>
                    <a:lumOff val="35000"/>
                  </a:schemeClr>
                </a:solidFill>
                <a:latin typeface="Century Gothic"/>
                <a:ea typeface="+mn-lt"/>
                <a:cs typeface="+mn-lt"/>
              </a:rPr>
              <a:t>Wikipedia Contributors. “Confusion Matrix.” Wikipedia, Wikimedia Foundation, 22 Oct. 2019, en.wikipedia.org/wiki/</a:t>
            </a:r>
            <a:r>
              <a:rPr lang="en-US" sz="1400" err="1">
                <a:solidFill>
                  <a:schemeClr val="bg1">
                    <a:lumMod val="65000"/>
                    <a:lumOff val="35000"/>
                  </a:schemeClr>
                </a:solidFill>
                <a:latin typeface="Century Gothic"/>
                <a:ea typeface="+mn-lt"/>
                <a:cs typeface="+mn-lt"/>
              </a:rPr>
              <a:t>Confusion_matrix</a:t>
            </a:r>
            <a:r>
              <a:rPr lang="en-US" sz="1400">
                <a:solidFill>
                  <a:schemeClr val="bg1">
                    <a:lumMod val="65000"/>
                    <a:lumOff val="35000"/>
                  </a:schemeClr>
                </a:solidFill>
                <a:latin typeface="Century Gothic"/>
                <a:ea typeface="+mn-lt"/>
                <a:cs typeface="+mn-lt"/>
              </a:rPr>
              <a:t>.</a:t>
            </a:r>
          </a:p>
          <a:p>
            <a:pPr>
              <a:buNone/>
            </a:pPr>
            <a:r>
              <a:rPr lang="en-US" sz="1400">
                <a:solidFill>
                  <a:schemeClr val="bg1">
                    <a:lumMod val="65000"/>
                    <a:lumOff val="35000"/>
                  </a:schemeClr>
                </a:solidFill>
                <a:latin typeface="Century Gothic"/>
                <a:ea typeface="+mn-lt"/>
                <a:cs typeface="+mn-lt"/>
              </a:rPr>
              <a:t>Wikipedia Contributors. “Sensitivity and Specificity.” Wikipedia, Wikimedia Foundation, 19 Jan. 2019, en.wikipedia.org/wiki/</a:t>
            </a:r>
            <a:r>
              <a:rPr lang="en-US" sz="1400" err="1">
                <a:solidFill>
                  <a:schemeClr val="bg1">
                    <a:lumMod val="65000"/>
                    <a:lumOff val="35000"/>
                  </a:schemeClr>
                </a:solidFill>
                <a:latin typeface="Century Gothic"/>
                <a:ea typeface="+mn-lt"/>
                <a:cs typeface="+mn-lt"/>
              </a:rPr>
              <a:t>Sensitivity_and_specificity</a:t>
            </a:r>
          </a:p>
          <a:p>
            <a:pPr>
              <a:buNone/>
            </a:pPr>
            <a:r>
              <a:rPr lang="en-US" sz="1400">
                <a:solidFill>
                  <a:schemeClr val="bg1">
                    <a:lumMod val="65000"/>
                    <a:lumOff val="35000"/>
                  </a:schemeClr>
                </a:solidFill>
                <a:latin typeface="Century Gothic"/>
                <a:ea typeface="+mn-lt"/>
                <a:cs typeface="+mn-lt"/>
              </a:rPr>
              <a:t>“Object-Oriented Programming.” </a:t>
            </a:r>
            <a:r>
              <a:rPr lang="en-US" sz="1400" i="1">
                <a:solidFill>
                  <a:schemeClr val="bg1">
                    <a:lumMod val="65000"/>
                    <a:lumOff val="35000"/>
                  </a:schemeClr>
                </a:solidFill>
                <a:latin typeface="Century Gothic"/>
                <a:ea typeface="+mn-lt"/>
                <a:cs typeface="+mn-lt"/>
              </a:rPr>
              <a:t>Wikipedia</a:t>
            </a:r>
            <a:r>
              <a:rPr lang="en-US" sz="1400">
                <a:solidFill>
                  <a:schemeClr val="bg1">
                    <a:lumMod val="65000"/>
                    <a:lumOff val="35000"/>
                  </a:schemeClr>
                </a:solidFill>
                <a:latin typeface="Century Gothic"/>
                <a:ea typeface="+mn-lt"/>
                <a:cs typeface="+mn-lt"/>
              </a:rPr>
              <a:t>, Wikimedia Foundation, 5 Aug. 2025, en.wikipedia.org/wiki/Object-</a:t>
            </a:r>
            <a:r>
              <a:rPr lang="en-US" sz="1400" err="1">
                <a:solidFill>
                  <a:schemeClr val="bg1">
                    <a:lumMod val="65000"/>
                    <a:lumOff val="35000"/>
                  </a:schemeClr>
                </a:solidFill>
                <a:latin typeface="Century Gothic"/>
                <a:ea typeface="+mn-lt"/>
                <a:cs typeface="+mn-lt"/>
              </a:rPr>
              <a:t>oriented_programming</a:t>
            </a:r>
            <a:r>
              <a:rPr lang="en-US" sz="1400">
                <a:solidFill>
                  <a:schemeClr val="bg1">
                    <a:lumMod val="65000"/>
                    <a:lumOff val="35000"/>
                  </a:schemeClr>
                </a:solidFill>
                <a:latin typeface="Century Gothic"/>
                <a:ea typeface="+mn-lt"/>
                <a:cs typeface="+mn-lt"/>
              </a:rPr>
              <a:t>. </a:t>
            </a:r>
            <a:endParaRPr lang="en-US" sz="1400">
              <a:solidFill>
                <a:schemeClr val="bg1">
                  <a:lumMod val="65000"/>
                  <a:lumOff val="35000"/>
                </a:schemeClr>
              </a:solidFill>
              <a:latin typeface="Century Gothic"/>
              <a:cs typeface="Biome"/>
            </a:endParaRPr>
          </a:p>
          <a:p>
            <a:pPr>
              <a:buNone/>
            </a:pPr>
            <a:r>
              <a:rPr lang="en-US" sz="1400">
                <a:solidFill>
                  <a:schemeClr val="bg1">
                    <a:lumMod val="65000"/>
                    <a:lumOff val="35000"/>
                  </a:schemeClr>
                </a:solidFill>
                <a:latin typeface="Century Gothic"/>
                <a:ea typeface="+mn-lt"/>
                <a:cs typeface="+mn-lt"/>
              </a:rPr>
              <a:t>“Programming Paradigm.” </a:t>
            </a:r>
            <a:r>
              <a:rPr lang="en-US" sz="1400" i="1">
                <a:solidFill>
                  <a:schemeClr val="bg1">
                    <a:lumMod val="65000"/>
                    <a:lumOff val="35000"/>
                  </a:schemeClr>
                </a:solidFill>
                <a:latin typeface="Century Gothic"/>
                <a:ea typeface="+mn-lt"/>
                <a:cs typeface="+mn-lt"/>
              </a:rPr>
              <a:t>Wikipedia</a:t>
            </a:r>
            <a:r>
              <a:rPr lang="en-US" sz="1400">
                <a:solidFill>
                  <a:schemeClr val="bg1">
                    <a:lumMod val="65000"/>
                    <a:lumOff val="35000"/>
                  </a:schemeClr>
                </a:solidFill>
                <a:latin typeface="Century Gothic"/>
                <a:ea typeface="+mn-lt"/>
                <a:cs typeface="+mn-lt"/>
              </a:rPr>
              <a:t>, Wikimedia Foundation, 23 June 2025, en.wikipedia.org/wiki/</a:t>
            </a:r>
            <a:r>
              <a:rPr lang="en-US" sz="1400" err="1">
                <a:solidFill>
                  <a:schemeClr val="bg1">
                    <a:lumMod val="65000"/>
                    <a:lumOff val="35000"/>
                  </a:schemeClr>
                </a:solidFill>
                <a:latin typeface="Century Gothic"/>
                <a:ea typeface="+mn-lt"/>
                <a:cs typeface="+mn-lt"/>
              </a:rPr>
              <a:t>Programming_paradigm</a:t>
            </a:r>
            <a:r>
              <a:rPr lang="en-US" sz="1400">
                <a:solidFill>
                  <a:schemeClr val="bg1">
                    <a:lumMod val="65000"/>
                    <a:lumOff val="35000"/>
                  </a:schemeClr>
                </a:solidFill>
                <a:latin typeface="Century Gothic"/>
                <a:ea typeface="+mn-lt"/>
                <a:cs typeface="+mn-lt"/>
              </a:rPr>
              <a:t>. </a:t>
            </a:r>
            <a:endParaRPr lang="en-US" sz="1400">
              <a:solidFill>
                <a:schemeClr val="bg1">
                  <a:lumMod val="65000"/>
                  <a:lumOff val="35000"/>
                </a:schemeClr>
              </a:solidFill>
              <a:latin typeface="Century Gothic"/>
              <a:ea typeface="+mn-lt"/>
              <a:cs typeface="Biome"/>
            </a:endParaRPr>
          </a:p>
          <a:p>
            <a:pPr>
              <a:buNone/>
            </a:pPr>
            <a:endParaRPr lang="en-US" sz="1400">
              <a:solidFill>
                <a:schemeClr val="bg1">
                  <a:lumMod val="65000"/>
                  <a:lumOff val="35000"/>
                </a:schemeClr>
              </a:solidFill>
              <a:latin typeface="Century Gothic"/>
              <a:ea typeface="+mn-lt"/>
              <a:cs typeface="+mn-lt"/>
            </a:endParaRPr>
          </a:p>
          <a:p>
            <a:pPr>
              <a:buNone/>
            </a:pPr>
            <a:endParaRPr lang="en-US" sz="1400">
              <a:solidFill>
                <a:schemeClr val="bg1">
                  <a:lumMod val="65000"/>
                  <a:lumOff val="35000"/>
                </a:schemeClr>
              </a:solidFill>
              <a:latin typeface="Century Gothic"/>
              <a:ea typeface="+mn-lt"/>
              <a:cs typeface="+mn-lt"/>
            </a:endParaRPr>
          </a:p>
          <a:p>
            <a:pPr>
              <a:buNone/>
            </a:pPr>
            <a:endParaRPr lang="en-US" sz="1400">
              <a:solidFill>
                <a:schemeClr val="bg1">
                  <a:lumMod val="65000"/>
                  <a:lumOff val="35000"/>
                </a:schemeClr>
              </a:solidFill>
              <a:latin typeface="Century Gothic"/>
              <a:ea typeface="+mn-lt"/>
              <a:cs typeface="+mn-lt"/>
            </a:endParaRPr>
          </a:p>
          <a:p>
            <a:pPr>
              <a:buNone/>
            </a:pPr>
            <a:endParaRPr lang="en-US" sz="1400">
              <a:solidFill>
                <a:schemeClr val="bg1">
                  <a:lumMod val="65000"/>
                  <a:lumOff val="35000"/>
                </a:schemeClr>
              </a:solidFill>
              <a:latin typeface="Century Gothic"/>
              <a:ea typeface="+mn-lt"/>
              <a:cs typeface="+mn-lt"/>
            </a:endParaRPr>
          </a:p>
        </p:txBody>
      </p:sp>
    </p:spTree>
    <p:extLst>
      <p:ext uri="{BB962C8B-B14F-4D97-AF65-F5344CB8AC3E}">
        <p14:creationId xmlns:p14="http://schemas.microsoft.com/office/powerpoint/2010/main" val="1944419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2D882-0AB0-D7CC-2028-F24988556CFD}"/>
              </a:ext>
            </a:extLst>
          </p:cNvPr>
          <p:cNvSpPr>
            <a:spLocks noGrp="1"/>
          </p:cNvSpPr>
          <p:nvPr>
            <p:ph type="title"/>
          </p:nvPr>
        </p:nvSpPr>
        <p:spPr>
          <a:xfrm>
            <a:off x="1154956" y="898072"/>
            <a:ext cx="8825657" cy="4174584"/>
          </a:xfrm>
        </p:spPr>
        <p:txBody>
          <a:bodyPr/>
          <a:lstStyle/>
          <a:p>
            <a:r>
              <a:rPr lang="en-US">
                <a:solidFill>
                  <a:schemeClr val="bg1">
                    <a:lumMod val="95000"/>
                    <a:lumOff val="5000"/>
                  </a:schemeClr>
                </a:solidFill>
                <a:ea typeface="+mj-lt"/>
                <a:cs typeface="+mj-lt"/>
              </a:rPr>
              <a:t>Introduction</a:t>
            </a:r>
            <a:endParaRPr lang="en-US">
              <a:solidFill>
                <a:schemeClr val="bg1">
                  <a:lumMod val="95000"/>
                  <a:lumOff val="5000"/>
                </a:schemeClr>
              </a:solidFill>
              <a:cs typeface="Biome"/>
            </a:endParaRPr>
          </a:p>
        </p:txBody>
      </p:sp>
      <p:sp>
        <p:nvSpPr>
          <p:cNvPr id="3" name="Text Placeholder 2">
            <a:extLst>
              <a:ext uri="{FF2B5EF4-FFF2-40B4-BE49-F238E27FC236}">
                <a16:creationId xmlns:a16="http://schemas.microsoft.com/office/drawing/2014/main" id="{18D791F6-17E5-A05E-27E8-5CE8F5737F96}"/>
              </a:ext>
            </a:extLst>
          </p:cNvPr>
          <p:cNvSpPr>
            <a:spLocks noGrp="1"/>
          </p:cNvSpPr>
          <p:nvPr>
            <p:ph type="body" idx="1"/>
          </p:nvPr>
        </p:nvSpPr>
        <p:spPr>
          <a:xfrm>
            <a:off x="1154955" y="5273202"/>
            <a:ext cx="8825658" cy="530697"/>
          </a:xfrm>
        </p:spPr>
        <p:txBody>
          <a:bodyPr>
            <a:normAutofit/>
          </a:bodyPr>
          <a:lstStyle/>
          <a:p>
            <a:r>
              <a:rPr lang="en-US">
                <a:solidFill>
                  <a:schemeClr val="bg1">
                    <a:lumMod val="85000"/>
                    <a:lumOff val="15000"/>
                  </a:schemeClr>
                </a:solidFill>
              </a:rPr>
              <a:t>What is Machine learning?</a:t>
            </a:r>
            <a:endParaRPr lang="en-US">
              <a:solidFill>
                <a:schemeClr val="bg1">
                  <a:lumMod val="85000"/>
                  <a:lumOff val="15000"/>
                </a:schemeClr>
              </a:solidFill>
              <a:cs typeface="Biome"/>
            </a:endParaRPr>
          </a:p>
        </p:txBody>
      </p:sp>
      <p:sp>
        <p:nvSpPr>
          <p:cNvPr id="6" name="Slide Number Placeholder 5">
            <a:extLst>
              <a:ext uri="{FF2B5EF4-FFF2-40B4-BE49-F238E27FC236}">
                <a16:creationId xmlns:a16="http://schemas.microsoft.com/office/drawing/2014/main" id="{9E887364-737B-EA8D-F6D8-BCE5B835303F}"/>
              </a:ext>
            </a:extLst>
          </p:cNvPr>
          <p:cNvSpPr>
            <a:spLocks noGrp="1"/>
          </p:cNvSpPr>
          <p:nvPr>
            <p:ph type="sldNum" sz="quarter" idx="4"/>
          </p:nvPr>
        </p:nvSpPr>
        <p:spPr>
          <a:xfrm>
            <a:off x="11110685" y="295729"/>
            <a:ext cx="838199" cy="767687"/>
          </a:xfrm>
        </p:spPr>
        <p:txBody>
          <a:bodyPr/>
          <a:lstStyle/>
          <a:p>
            <a:fld id="{D57F1E4F-1CFF-5643-939E-02111984F565}" type="slidenum">
              <a:rPr lang="en-US" smtClean="0"/>
              <a:pPr/>
              <a:t>3</a:t>
            </a:fld>
            <a:endParaRPr lang="en-US"/>
          </a:p>
        </p:txBody>
      </p:sp>
    </p:spTree>
    <p:extLst>
      <p:ext uri="{BB962C8B-B14F-4D97-AF65-F5344CB8AC3E}">
        <p14:creationId xmlns:p14="http://schemas.microsoft.com/office/powerpoint/2010/main" val="2005836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12789-525E-8432-C35B-AB6D1AD3E657}"/>
              </a:ext>
            </a:extLst>
          </p:cNvPr>
          <p:cNvSpPr>
            <a:spLocks noGrp="1"/>
          </p:cNvSpPr>
          <p:nvPr>
            <p:ph type="title"/>
          </p:nvPr>
        </p:nvSpPr>
        <p:spPr/>
        <p:txBody>
          <a:bodyPr/>
          <a:lstStyle/>
          <a:p>
            <a:r>
              <a:rPr lang="en-US">
                <a:solidFill>
                  <a:schemeClr val="bg1">
                    <a:lumMod val="76000"/>
                    <a:lumOff val="24000"/>
                  </a:schemeClr>
                </a:solidFill>
                <a:cs typeface="Biome"/>
              </a:rPr>
              <a:t>Introduction: Machine Learning</a:t>
            </a:r>
          </a:p>
        </p:txBody>
      </p:sp>
      <p:sp>
        <p:nvSpPr>
          <p:cNvPr id="4" name="Slide Number Placeholder 3">
            <a:extLst>
              <a:ext uri="{FF2B5EF4-FFF2-40B4-BE49-F238E27FC236}">
                <a16:creationId xmlns:a16="http://schemas.microsoft.com/office/drawing/2014/main" id="{F59AEDB8-B258-C7E4-5103-E96F2C267519}"/>
              </a:ext>
            </a:extLst>
          </p:cNvPr>
          <p:cNvSpPr>
            <a:spLocks noGrp="1"/>
          </p:cNvSpPr>
          <p:nvPr>
            <p:ph type="sldNum" sz="quarter" idx="4"/>
          </p:nvPr>
        </p:nvSpPr>
        <p:spPr/>
        <p:txBody>
          <a:bodyPr/>
          <a:lstStyle/>
          <a:p>
            <a:fld id="{D57F1E4F-1CFF-5643-939E-02111984F565}" type="slidenum">
              <a:rPr lang="en-US" smtClean="0"/>
              <a:pPr/>
              <a:t>4</a:t>
            </a:fld>
            <a:endParaRPr lang="en-US"/>
          </a:p>
        </p:txBody>
      </p:sp>
      <p:sp>
        <p:nvSpPr>
          <p:cNvPr id="7" name="Text Placeholder 2">
            <a:extLst>
              <a:ext uri="{FF2B5EF4-FFF2-40B4-BE49-F238E27FC236}">
                <a16:creationId xmlns:a16="http://schemas.microsoft.com/office/drawing/2014/main" id="{56FA4453-5538-4C17-8DE8-4D990FCD39D1}"/>
              </a:ext>
            </a:extLst>
          </p:cNvPr>
          <p:cNvSpPr txBox="1">
            <a:spLocks/>
          </p:cNvSpPr>
          <p:nvPr/>
        </p:nvSpPr>
        <p:spPr>
          <a:xfrm>
            <a:off x="642759" y="1710870"/>
            <a:ext cx="10244553" cy="1588421"/>
          </a:xfrm>
          <a:prstGeom prst="rect">
            <a:avLst/>
          </a:prstGeom>
        </p:spPr>
        <p:txBody>
          <a:bodyPr vert="horz" lIns="91440" tIns="45720" rIns="91440" bIns="45720" rtlCol="0" anchor="t">
            <a:normAutofit/>
          </a:bodyPr>
          <a:lstStyle>
            <a:lvl1pPr marL="342900" indent="-3429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2000" b="0" i="0" kern="1200">
                <a:solidFill>
                  <a:schemeClr val="bg1">
                    <a:lumMod val="75000"/>
                    <a:lumOff val="25000"/>
                  </a:schemeClr>
                </a:solidFill>
                <a:latin typeface="+mj-lt"/>
                <a:ea typeface="+mj-ea"/>
                <a:cs typeface="+mj-cs"/>
              </a:defRPr>
            </a:lvl1pPr>
            <a:lvl2pPr marL="742950" indent="-28575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800" b="0" i="0" kern="1200">
                <a:solidFill>
                  <a:schemeClr val="bg1">
                    <a:lumMod val="75000"/>
                    <a:lumOff val="25000"/>
                  </a:schemeClr>
                </a:solidFill>
                <a:latin typeface="+mj-lt"/>
                <a:ea typeface="+mj-ea"/>
                <a:cs typeface="+mj-cs"/>
              </a:defRPr>
            </a:lvl2pPr>
            <a:lvl3pPr marL="11430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600" b="0" i="0" kern="1200">
                <a:solidFill>
                  <a:schemeClr val="bg1">
                    <a:lumMod val="75000"/>
                    <a:lumOff val="25000"/>
                  </a:schemeClr>
                </a:solidFill>
                <a:latin typeface="+mj-lt"/>
                <a:ea typeface="+mj-ea"/>
                <a:cs typeface="+mj-cs"/>
              </a:defRPr>
            </a:lvl3pPr>
            <a:lvl4pPr marL="16002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400" b="0" i="0" kern="1200">
                <a:solidFill>
                  <a:schemeClr val="bg1">
                    <a:lumMod val="75000"/>
                    <a:lumOff val="25000"/>
                  </a:schemeClr>
                </a:solidFill>
                <a:latin typeface="+mj-lt"/>
                <a:ea typeface="+mj-ea"/>
                <a:cs typeface="+mj-cs"/>
              </a:defRPr>
            </a:lvl4pPr>
            <a:lvl5pPr marL="20574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400" b="0" i="0" kern="1200">
                <a:solidFill>
                  <a:schemeClr val="bg1">
                    <a:lumMod val="75000"/>
                    <a:lumOff val="25000"/>
                  </a:schemeClr>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1800">
                <a:solidFill>
                  <a:schemeClr val="bg1">
                    <a:lumMod val="65000"/>
                    <a:lumOff val="35000"/>
                  </a:schemeClr>
                </a:solidFill>
                <a:latin typeface="Century Gothic"/>
                <a:cs typeface="Biome"/>
              </a:rPr>
              <a:t>Machine learning (ML) is a type of artificial intelligence (AI) that allows for a computer model to learn from data to find patterns, make decisions, and predict outcomes.</a:t>
            </a:r>
          </a:p>
          <a:p>
            <a:pPr marL="0" indent="0">
              <a:buNone/>
            </a:pPr>
            <a:r>
              <a:rPr lang="en-US" sz="1800">
                <a:solidFill>
                  <a:schemeClr val="bg1">
                    <a:lumMod val="65000"/>
                    <a:lumOff val="35000"/>
                  </a:schemeClr>
                </a:solidFill>
                <a:latin typeface="Century Gothic"/>
                <a:ea typeface="+mj-lt"/>
                <a:cs typeface="+mj-lt"/>
              </a:rPr>
              <a:t>The goal of ML is to get the model to be the most proficient at handling its given task.</a:t>
            </a:r>
          </a:p>
        </p:txBody>
      </p:sp>
      <p:sp>
        <p:nvSpPr>
          <p:cNvPr id="14" name="Text Placeholder 2">
            <a:extLst>
              <a:ext uri="{FF2B5EF4-FFF2-40B4-BE49-F238E27FC236}">
                <a16:creationId xmlns:a16="http://schemas.microsoft.com/office/drawing/2014/main" id="{70324B93-34A5-4D57-1030-E33E1AD8542F}"/>
              </a:ext>
            </a:extLst>
          </p:cNvPr>
          <p:cNvSpPr txBox="1">
            <a:spLocks/>
          </p:cNvSpPr>
          <p:nvPr/>
        </p:nvSpPr>
        <p:spPr>
          <a:xfrm>
            <a:off x="6099780" y="3297203"/>
            <a:ext cx="4674636" cy="2868998"/>
          </a:xfrm>
          <a:prstGeom prst="rect">
            <a:avLst/>
          </a:prstGeom>
        </p:spPr>
        <p:txBody>
          <a:bodyPr vert="horz" lIns="91440" tIns="45720" rIns="91440" bIns="45720" rtlCol="0" anchor="t">
            <a:normAutofit/>
          </a:bodyPr>
          <a:lstStyle>
            <a:lvl1pPr marL="342900" indent="-3429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2000" b="0" i="0" kern="1200">
                <a:solidFill>
                  <a:schemeClr val="bg1">
                    <a:lumMod val="75000"/>
                    <a:lumOff val="25000"/>
                  </a:schemeClr>
                </a:solidFill>
                <a:latin typeface="+mj-lt"/>
                <a:ea typeface="+mj-ea"/>
                <a:cs typeface="+mj-cs"/>
              </a:defRPr>
            </a:lvl1pPr>
            <a:lvl2pPr marL="742950" indent="-28575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800" b="0" i="0" kern="1200">
                <a:solidFill>
                  <a:schemeClr val="bg1">
                    <a:lumMod val="75000"/>
                    <a:lumOff val="25000"/>
                  </a:schemeClr>
                </a:solidFill>
                <a:latin typeface="+mj-lt"/>
                <a:ea typeface="+mj-ea"/>
                <a:cs typeface="+mj-cs"/>
              </a:defRPr>
            </a:lvl2pPr>
            <a:lvl3pPr marL="11430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600" b="0" i="0" kern="1200">
                <a:solidFill>
                  <a:schemeClr val="bg1">
                    <a:lumMod val="75000"/>
                    <a:lumOff val="25000"/>
                  </a:schemeClr>
                </a:solidFill>
                <a:latin typeface="+mj-lt"/>
                <a:ea typeface="+mj-ea"/>
                <a:cs typeface="+mj-cs"/>
              </a:defRPr>
            </a:lvl3pPr>
            <a:lvl4pPr marL="16002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400" b="0" i="0" kern="1200">
                <a:solidFill>
                  <a:schemeClr val="bg1">
                    <a:lumMod val="75000"/>
                    <a:lumOff val="25000"/>
                  </a:schemeClr>
                </a:solidFill>
                <a:latin typeface="+mj-lt"/>
                <a:ea typeface="+mj-ea"/>
                <a:cs typeface="+mj-cs"/>
              </a:defRPr>
            </a:lvl4pPr>
            <a:lvl5pPr marL="20574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400" b="0" i="0" kern="1200">
                <a:solidFill>
                  <a:schemeClr val="bg1">
                    <a:lumMod val="75000"/>
                    <a:lumOff val="25000"/>
                  </a:schemeClr>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nSpc>
                <a:spcPct val="120000"/>
              </a:lnSpc>
              <a:buNone/>
            </a:pPr>
            <a:r>
              <a:rPr lang="en-US" sz="1400">
                <a:solidFill>
                  <a:schemeClr val="bg1">
                    <a:lumMod val="85000"/>
                    <a:lumOff val="15000"/>
                  </a:schemeClr>
                </a:solidFill>
                <a:latin typeface="Century Gothic"/>
                <a:cs typeface="Biome"/>
              </a:rPr>
              <a:t>Process of ML:</a:t>
            </a:r>
            <a:endParaRPr lang="en-US">
              <a:solidFill>
                <a:schemeClr val="bg1">
                  <a:lumMod val="85000"/>
                  <a:lumOff val="15000"/>
                </a:schemeClr>
              </a:solidFill>
              <a:latin typeface="Century Gothic"/>
              <a:cs typeface="Biome"/>
            </a:endParaRPr>
          </a:p>
          <a:p>
            <a:pPr marL="285750" indent="-285750">
              <a:lnSpc>
                <a:spcPct val="120000"/>
              </a:lnSpc>
            </a:pPr>
            <a:r>
              <a:rPr lang="en-US" sz="1400">
                <a:solidFill>
                  <a:schemeClr val="bg1">
                    <a:lumMod val="85000"/>
                    <a:lumOff val="15000"/>
                  </a:schemeClr>
                </a:solidFill>
                <a:latin typeface="Century Gothic"/>
                <a:cs typeface="Biome"/>
              </a:rPr>
              <a:t>Training -&gt; train the model to accomplish a task, may result in memorization.</a:t>
            </a:r>
          </a:p>
          <a:p>
            <a:pPr marL="285750" indent="-285750">
              <a:lnSpc>
                <a:spcPct val="120000"/>
              </a:lnSpc>
              <a:buClr>
                <a:srgbClr val="404040"/>
              </a:buClr>
            </a:pPr>
            <a:r>
              <a:rPr lang="en-US" sz="1400">
                <a:solidFill>
                  <a:schemeClr val="bg1">
                    <a:lumMod val="85000"/>
                    <a:lumOff val="15000"/>
                  </a:schemeClr>
                </a:solidFill>
                <a:latin typeface="Century Gothic"/>
                <a:cs typeface="Biome"/>
              </a:rPr>
              <a:t>Development -&gt; addition of new data to test the effectiveness of the model in a broader space.</a:t>
            </a:r>
          </a:p>
          <a:p>
            <a:pPr marL="285750" indent="-285750">
              <a:lnSpc>
                <a:spcPct val="120000"/>
              </a:lnSpc>
              <a:buClr>
                <a:srgbClr val="404040"/>
              </a:buClr>
            </a:pPr>
            <a:r>
              <a:rPr lang="en-US" sz="1400">
                <a:solidFill>
                  <a:schemeClr val="bg1">
                    <a:lumMod val="85000"/>
                    <a:lumOff val="15000"/>
                  </a:schemeClr>
                </a:solidFill>
                <a:latin typeface="Century Gothic"/>
                <a:cs typeface="Biome"/>
              </a:rPr>
              <a:t>Evaluation -&gt; determine the effectiveness of the model when compared to an eval data set (unchanged)</a:t>
            </a:r>
          </a:p>
        </p:txBody>
      </p:sp>
      <p:pic>
        <p:nvPicPr>
          <p:cNvPr id="3" name="Picture 2" descr="A diagram of a machine learning process&#10;&#10;AI-generated content may be incorrect.">
            <a:extLst>
              <a:ext uri="{FF2B5EF4-FFF2-40B4-BE49-F238E27FC236}">
                <a16:creationId xmlns:a16="http://schemas.microsoft.com/office/drawing/2014/main" id="{16B121B9-6259-8FE7-75D5-611BDF6705BF}"/>
              </a:ext>
            </a:extLst>
          </p:cNvPr>
          <p:cNvPicPr>
            <a:picLocks noChangeAspect="1"/>
          </p:cNvPicPr>
          <p:nvPr/>
        </p:nvPicPr>
        <p:blipFill>
          <a:blip r:embed="rId3"/>
          <a:srcRect t="-118" r="-233" b="-1558"/>
          <a:stretch>
            <a:fillRect/>
          </a:stretch>
        </p:blipFill>
        <p:spPr>
          <a:xfrm>
            <a:off x="641849" y="2948213"/>
            <a:ext cx="5208541" cy="3466660"/>
          </a:xfrm>
          <a:prstGeom prst="rect">
            <a:avLst/>
          </a:prstGeom>
        </p:spPr>
      </p:pic>
    </p:spTree>
    <p:extLst>
      <p:ext uri="{BB962C8B-B14F-4D97-AF65-F5344CB8AC3E}">
        <p14:creationId xmlns:p14="http://schemas.microsoft.com/office/powerpoint/2010/main" val="1622460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20E77-B703-6F88-10F1-3B3ACF460737}"/>
              </a:ext>
            </a:extLst>
          </p:cNvPr>
          <p:cNvSpPr>
            <a:spLocks noGrp="1"/>
          </p:cNvSpPr>
          <p:nvPr>
            <p:ph type="title"/>
          </p:nvPr>
        </p:nvSpPr>
        <p:spPr>
          <a:xfrm>
            <a:off x="671255" y="854528"/>
            <a:ext cx="9309359" cy="630222"/>
          </a:xfrm>
        </p:spPr>
        <p:txBody>
          <a:bodyPr/>
          <a:lstStyle/>
          <a:p>
            <a:r>
              <a:rPr lang="en-US">
                <a:solidFill>
                  <a:schemeClr val="bg1">
                    <a:lumMod val="76000"/>
                    <a:lumOff val="24000"/>
                  </a:schemeClr>
                </a:solidFill>
                <a:ea typeface="+mj-lt"/>
                <a:cs typeface="+mj-lt"/>
              </a:rPr>
              <a:t>Introduction: Confusion Matrices</a:t>
            </a:r>
            <a:endParaRPr lang="en-US">
              <a:solidFill>
                <a:schemeClr val="bg1">
                  <a:lumMod val="76000"/>
                  <a:lumOff val="24000"/>
                </a:schemeClr>
              </a:solidFill>
              <a:cs typeface="Biome"/>
            </a:endParaRPr>
          </a:p>
        </p:txBody>
      </p:sp>
      <p:sp>
        <p:nvSpPr>
          <p:cNvPr id="3" name="Text Placeholder 2">
            <a:extLst>
              <a:ext uri="{FF2B5EF4-FFF2-40B4-BE49-F238E27FC236}">
                <a16:creationId xmlns:a16="http://schemas.microsoft.com/office/drawing/2014/main" id="{44C3108E-9DDD-77B4-D7B1-3273511393CC}"/>
              </a:ext>
            </a:extLst>
          </p:cNvPr>
          <p:cNvSpPr>
            <a:spLocks noGrp="1"/>
          </p:cNvSpPr>
          <p:nvPr>
            <p:ph sz="quarter" idx="10"/>
          </p:nvPr>
        </p:nvSpPr>
        <p:spPr>
          <a:xfrm>
            <a:off x="671513" y="1480834"/>
            <a:ext cx="5271634" cy="4913256"/>
          </a:xfrm>
        </p:spPr>
        <p:txBody>
          <a:bodyPr vert="horz" lIns="91440" tIns="45720" rIns="91440" bIns="45720" rtlCol="0" anchor="t">
            <a:noAutofit/>
          </a:bodyPr>
          <a:lstStyle/>
          <a:p>
            <a:r>
              <a:rPr lang="en-US" sz="1400">
                <a:solidFill>
                  <a:schemeClr val="bg1"/>
                </a:solidFill>
                <a:latin typeface="Century Gothic"/>
                <a:ea typeface="+mn-lt"/>
                <a:cs typeface="Biome"/>
              </a:rPr>
              <a:t>A confusion matrix refers to a chart displaying the performance of the training model through comparisons between the model's predictions and the actual data results.</a:t>
            </a:r>
            <a:endParaRPr lang="en-US" sz="1400">
              <a:solidFill>
                <a:schemeClr val="bg1"/>
              </a:solidFill>
              <a:latin typeface="Century Gothic"/>
              <a:cs typeface="Biome"/>
            </a:endParaRPr>
          </a:p>
          <a:p>
            <a:pPr marL="285750" indent="-285750">
              <a:lnSpc>
                <a:spcPct val="100000"/>
              </a:lnSpc>
              <a:buChar char="•"/>
            </a:pPr>
            <a:r>
              <a:rPr lang="en-US" sz="1400">
                <a:solidFill>
                  <a:schemeClr val="bg1"/>
                </a:solidFill>
                <a:latin typeface="Century Gothic"/>
                <a:ea typeface="+mn-lt"/>
                <a:cs typeface="Biome"/>
              </a:rPr>
              <a:t>True Positive</a:t>
            </a:r>
          </a:p>
          <a:p>
            <a:pPr marL="285750" indent="-285750">
              <a:lnSpc>
                <a:spcPct val="100000"/>
              </a:lnSpc>
              <a:buChar char="•"/>
            </a:pPr>
            <a:r>
              <a:rPr lang="en-US" sz="1400">
                <a:solidFill>
                  <a:schemeClr val="bg1"/>
                </a:solidFill>
                <a:latin typeface="Century Gothic"/>
                <a:ea typeface="+mn-lt"/>
                <a:cs typeface="Biome"/>
              </a:rPr>
              <a:t>False Positive </a:t>
            </a:r>
          </a:p>
          <a:p>
            <a:pPr marL="285750" indent="-285750">
              <a:lnSpc>
                <a:spcPct val="100000"/>
              </a:lnSpc>
              <a:buChar char="•"/>
            </a:pPr>
            <a:r>
              <a:rPr lang="en-US" sz="1400">
                <a:solidFill>
                  <a:schemeClr val="bg1"/>
                </a:solidFill>
                <a:latin typeface="Century Gothic"/>
                <a:ea typeface="+mn-lt"/>
                <a:cs typeface="Biome"/>
              </a:rPr>
              <a:t>False Negative </a:t>
            </a:r>
          </a:p>
          <a:p>
            <a:pPr marL="285750" indent="-285750">
              <a:lnSpc>
                <a:spcPct val="100000"/>
              </a:lnSpc>
              <a:buChar char="•"/>
            </a:pPr>
            <a:r>
              <a:rPr lang="en-US" sz="1400">
                <a:solidFill>
                  <a:schemeClr val="bg1"/>
                </a:solidFill>
                <a:latin typeface="Century Gothic"/>
                <a:ea typeface="+mn-lt"/>
                <a:cs typeface="Biome"/>
              </a:rPr>
              <a:t>True Negative</a:t>
            </a:r>
          </a:p>
          <a:p>
            <a:endParaRPr lang="en-US" sz="1400">
              <a:solidFill>
                <a:schemeClr val="bg1"/>
              </a:solidFill>
              <a:latin typeface="Century Gothic"/>
              <a:cs typeface="Biome"/>
            </a:endParaRPr>
          </a:p>
        </p:txBody>
      </p:sp>
      <p:sp>
        <p:nvSpPr>
          <p:cNvPr id="6" name="Slide Number Placeholder 5">
            <a:extLst>
              <a:ext uri="{FF2B5EF4-FFF2-40B4-BE49-F238E27FC236}">
                <a16:creationId xmlns:a16="http://schemas.microsoft.com/office/drawing/2014/main" id="{53697A52-4DAC-C462-BEBA-D1DA8E908D62}"/>
              </a:ext>
            </a:extLst>
          </p:cNvPr>
          <p:cNvSpPr>
            <a:spLocks noGrp="1"/>
          </p:cNvSpPr>
          <p:nvPr>
            <p:ph type="sldNum" sz="quarter" idx="4"/>
          </p:nvPr>
        </p:nvSpPr>
        <p:spPr>
          <a:xfrm>
            <a:off x="11110685" y="295729"/>
            <a:ext cx="838199" cy="767687"/>
          </a:xfrm>
        </p:spPr>
        <p:txBody>
          <a:bodyPr/>
          <a:lstStyle/>
          <a:p>
            <a:fld id="{D57F1E4F-1CFF-5643-939E-02111984F565}" type="slidenum">
              <a:rPr lang="en-US" smtClean="0"/>
              <a:pPr/>
              <a:t>5</a:t>
            </a:fld>
            <a:endParaRPr lang="en-US"/>
          </a:p>
        </p:txBody>
      </p:sp>
      <p:pic>
        <p:nvPicPr>
          <p:cNvPr id="4" name="Picture 3" descr="What is a Confusion Matrix? | Machine Learning Glossary | Encord | Encord">
            <a:extLst>
              <a:ext uri="{FF2B5EF4-FFF2-40B4-BE49-F238E27FC236}">
                <a16:creationId xmlns:a16="http://schemas.microsoft.com/office/drawing/2014/main" id="{E547A249-708E-5D29-9467-CFB5D1C2E485}"/>
              </a:ext>
            </a:extLst>
          </p:cNvPr>
          <p:cNvPicPr>
            <a:picLocks noChangeAspect="1"/>
          </p:cNvPicPr>
          <p:nvPr/>
        </p:nvPicPr>
        <p:blipFill>
          <a:blip r:embed="rId3"/>
          <a:stretch>
            <a:fillRect/>
          </a:stretch>
        </p:blipFill>
        <p:spPr>
          <a:xfrm>
            <a:off x="5947654" y="1583224"/>
            <a:ext cx="5168209" cy="2902378"/>
          </a:xfrm>
          <a:prstGeom prst="rect">
            <a:avLst/>
          </a:prstGeom>
          <a:ln w="28575">
            <a:solidFill>
              <a:schemeClr val="tx1"/>
            </a:solidFill>
          </a:ln>
        </p:spPr>
      </p:pic>
      <p:graphicFrame>
        <p:nvGraphicFramePr>
          <p:cNvPr id="5" name="Table 4">
            <a:extLst>
              <a:ext uri="{FF2B5EF4-FFF2-40B4-BE49-F238E27FC236}">
                <a16:creationId xmlns:a16="http://schemas.microsoft.com/office/drawing/2014/main" id="{7113E24A-F930-EFB8-49F8-F8B27C71DBB1}"/>
              </a:ext>
            </a:extLst>
          </p:cNvPr>
          <p:cNvGraphicFramePr>
            <a:graphicFrameLocks noGrp="1"/>
          </p:cNvGraphicFramePr>
          <p:nvPr>
            <p:extLst>
              <p:ext uri="{D42A27DB-BD31-4B8C-83A1-F6EECF244321}">
                <p14:modId xmlns:p14="http://schemas.microsoft.com/office/powerpoint/2010/main" val="2063038050"/>
              </p:ext>
            </p:extLst>
          </p:nvPr>
        </p:nvGraphicFramePr>
        <p:xfrm>
          <a:off x="2466473" y="2566736"/>
          <a:ext cx="3226358" cy="1891692"/>
        </p:xfrm>
        <a:graphic>
          <a:graphicData uri="http://schemas.openxmlformats.org/drawingml/2006/table">
            <a:tbl>
              <a:tblPr firstRow="1" bandRow="1">
                <a:tableStyleId>{BDBED569-4797-4DF1-A0F4-6AAB3CD982D8}</a:tableStyleId>
              </a:tblPr>
              <a:tblGrid>
                <a:gridCol w="1613179">
                  <a:extLst>
                    <a:ext uri="{9D8B030D-6E8A-4147-A177-3AD203B41FA5}">
                      <a16:colId xmlns:a16="http://schemas.microsoft.com/office/drawing/2014/main" val="2790266481"/>
                    </a:ext>
                  </a:extLst>
                </a:gridCol>
                <a:gridCol w="1613179">
                  <a:extLst>
                    <a:ext uri="{9D8B030D-6E8A-4147-A177-3AD203B41FA5}">
                      <a16:colId xmlns:a16="http://schemas.microsoft.com/office/drawing/2014/main" val="1558222845"/>
                    </a:ext>
                  </a:extLst>
                </a:gridCol>
              </a:tblGrid>
              <a:tr h="380755">
                <a:tc>
                  <a:txBody>
                    <a:bodyPr/>
                    <a:lstStyle/>
                    <a:p>
                      <a:r>
                        <a:rPr lang="en-US">
                          <a:solidFill>
                            <a:srgbClr val="ED8C37"/>
                          </a:solidFill>
                        </a:rPr>
                        <a:t>Prediction</a:t>
                      </a:r>
                    </a:p>
                  </a:txBody>
                  <a:tcPr/>
                </a:tc>
                <a:tc>
                  <a:txBody>
                    <a:bodyPr/>
                    <a:lstStyle/>
                    <a:p>
                      <a:r>
                        <a:rPr lang="en-US">
                          <a:solidFill>
                            <a:schemeClr val="accent5">
                              <a:lumMod val="49000"/>
                            </a:schemeClr>
                          </a:solidFill>
                        </a:rPr>
                        <a:t>Actual Data</a:t>
                      </a:r>
                    </a:p>
                  </a:txBody>
                  <a:tcPr/>
                </a:tc>
                <a:extLst>
                  <a:ext uri="{0D108BD9-81ED-4DB2-BD59-A6C34878D82A}">
                    <a16:rowId xmlns:a16="http://schemas.microsoft.com/office/drawing/2014/main" val="2605227140"/>
                  </a:ext>
                </a:extLst>
              </a:tr>
              <a:tr h="359228">
                <a:tc>
                  <a:txBody>
                    <a:bodyPr/>
                    <a:lstStyle/>
                    <a:p>
                      <a:r>
                        <a:rPr lang="en-US">
                          <a:solidFill>
                            <a:srgbClr val="00B050"/>
                          </a:solidFill>
                        </a:rPr>
                        <a:t>Positive (1)</a:t>
                      </a:r>
                    </a:p>
                  </a:txBody>
                  <a:tcPr/>
                </a:tc>
                <a:tc>
                  <a:txBody>
                    <a:bodyPr/>
                    <a:lstStyle/>
                    <a:p>
                      <a:r>
                        <a:rPr lang="en-US">
                          <a:solidFill>
                            <a:srgbClr val="00B050"/>
                          </a:solidFill>
                        </a:rPr>
                        <a:t>Positive (1)</a:t>
                      </a:r>
                    </a:p>
                  </a:txBody>
                  <a:tcPr/>
                </a:tc>
                <a:extLst>
                  <a:ext uri="{0D108BD9-81ED-4DB2-BD59-A6C34878D82A}">
                    <a16:rowId xmlns:a16="http://schemas.microsoft.com/office/drawing/2014/main" val="1288959962"/>
                  </a:ext>
                </a:extLst>
              </a:tr>
              <a:tr h="413657">
                <a:tc>
                  <a:txBody>
                    <a:bodyPr/>
                    <a:lstStyle/>
                    <a:p>
                      <a:r>
                        <a:rPr lang="en-US">
                          <a:solidFill>
                            <a:srgbClr val="00B050"/>
                          </a:solidFill>
                        </a:rPr>
                        <a:t>Positive (1)</a:t>
                      </a:r>
                    </a:p>
                  </a:txBody>
                  <a:tcPr/>
                </a:tc>
                <a:tc>
                  <a:txBody>
                    <a:bodyPr/>
                    <a:lstStyle/>
                    <a:p>
                      <a:r>
                        <a:rPr lang="en-US">
                          <a:solidFill>
                            <a:srgbClr val="FF0000"/>
                          </a:solidFill>
                        </a:rPr>
                        <a:t>Negative (0)</a:t>
                      </a:r>
                    </a:p>
                  </a:txBody>
                  <a:tcPr/>
                </a:tc>
                <a:extLst>
                  <a:ext uri="{0D108BD9-81ED-4DB2-BD59-A6C34878D82A}">
                    <a16:rowId xmlns:a16="http://schemas.microsoft.com/office/drawing/2014/main" val="3849445652"/>
                  </a:ext>
                </a:extLst>
              </a:tr>
              <a:tr h="359228">
                <a:tc>
                  <a:txBody>
                    <a:bodyPr/>
                    <a:lstStyle/>
                    <a:p>
                      <a:r>
                        <a:rPr lang="en-US">
                          <a:solidFill>
                            <a:srgbClr val="FF0000"/>
                          </a:solidFill>
                        </a:rPr>
                        <a:t>Negative (0)</a:t>
                      </a:r>
                    </a:p>
                  </a:txBody>
                  <a:tcPr/>
                </a:tc>
                <a:tc>
                  <a:txBody>
                    <a:bodyPr/>
                    <a:lstStyle/>
                    <a:p>
                      <a:r>
                        <a:rPr lang="en-US">
                          <a:solidFill>
                            <a:srgbClr val="00B050"/>
                          </a:solidFill>
                        </a:rPr>
                        <a:t>Positive (1)</a:t>
                      </a:r>
                    </a:p>
                  </a:txBody>
                  <a:tcPr/>
                </a:tc>
                <a:extLst>
                  <a:ext uri="{0D108BD9-81ED-4DB2-BD59-A6C34878D82A}">
                    <a16:rowId xmlns:a16="http://schemas.microsoft.com/office/drawing/2014/main" val="165941899"/>
                  </a:ext>
                </a:extLst>
              </a:tr>
              <a:tr h="359228">
                <a:tc>
                  <a:txBody>
                    <a:bodyPr/>
                    <a:lstStyle/>
                    <a:p>
                      <a:r>
                        <a:rPr lang="en-US">
                          <a:solidFill>
                            <a:srgbClr val="FF0000"/>
                          </a:solidFill>
                        </a:rPr>
                        <a:t>Negative (0)</a:t>
                      </a:r>
                    </a:p>
                  </a:txBody>
                  <a:tcPr/>
                </a:tc>
                <a:tc>
                  <a:txBody>
                    <a:bodyPr/>
                    <a:lstStyle/>
                    <a:p>
                      <a:r>
                        <a:rPr lang="en-US">
                          <a:solidFill>
                            <a:srgbClr val="FF0000"/>
                          </a:solidFill>
                        </a:rPr>
                        <a:t>Negative (0)</a:t>
                      </a:r>
                    </a:p>
                  </a:txBody>
                  <a:tcPr/>
                </a:tc>
                <a:extLst>
                  <a:ext uri="{0D108BD9-81ED-4DB2-BD59-A6C34878D82A}">
                    <a16:rowId xmlns:a16="http://schemas.microsoft.com/office/drawing/2014/main" val="3730871540"/>
                  </a:ext>
                </a:extLst>
              </a:tr>
            </a:tbl>
          </a:graphicData>
        </a:graphic>
      </p:graphicFrame>
      <p:sp>
        <p:nvSpPr>
          <p:cNvPr id="7" name="TextBox 6">
            <a:extLst>
              <a:ext uri="{FF2B5EF4-FFF2-40B4-BE49-F238E27FC236}">
                <a16:creationId xmlns:a16="http://schemas.microsoft.com/office/drawing/2014/main" id="{88485EC0-536D-88FE-81AF-774816975A2A}"/>
              </a:ext>
            </a:extLst>
          </p:cNvPr>
          <p:cNvSpPr txBox="1"/>
          <p:nvPr/>
        </p:nvSpPr>
        <p:spPr>
          <a:xfrm>
            <a:off x="673463" y="4931228"/>
            <a:ext cx="418011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1">
                    <a:lumMod val="76000"/>
                  </a:schemeClr>
                </a:solidFill>
                <a:latin typeface="Century Gothic"/>
                <a:cs typeface="Segoe UI"/>
              </a:rPr>
              <a:t>Specificity</a:t>
            </a:r>
            <a:r>
              <a:rPr lang="en-US">
                <a:solidFill>
                  <a:schemeClr val="accent1">
                    <a:lumMod val="76000"/>
                  </a:schemeClr>
                </a:solidFill>
                <a:latin typeface="Century Gothic"/>
                <a:cs typeface="Segoe UI"/>
              </a:rPr>
              <a:t> (or true negative rate) is the probability that measures how well the test avoids false alarms in healthy individuals.</a:t>
            </a:r>
            <a:endParaRPr lang="en-US">
              <a:solidFill>
                <a:schemeClr val="accent1">
                  <a:lumMod val="76000"/>
                </a:schemeClr>
              </a:solidFill>
              <a:latin typeface="Century Gothic"/>
              <a:cs typeface="Biome"/>
            </a:endParaRPr>
          </a:p>
        </p:txBody>
      </p:sp>
      <p:sp>
        <p:nvSpPr>
          <p:cNvPr id="8" name="TextBox 7">
            <a:extLst>
              <a:ext uri="{FF2B5EF4-FFF2-40B4-BE49-F238E27FC236}">
                <a16:creationId xmlns:a16="http://schemas.microsoft.com/office/drawing/2014/main" id="{EC7D5508-00B2-8C51-C23B-E7258D669101}"/>
              </a:ext>
            </a:extLst>
          </p:cNvPr>
          <p:cNvSpPr txBox="1"/>
          <p:nvPr/>
        </p:nvSpPr>
        <p:spPr>
          <a:xfrm>
            <a:off x="5431971" y="4931228"/>
            <a:ext cx="393917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3">
                    <a:lumMod val="49000"/>
                  </a:schemeClr>
                </a:solidFill>
                <a:latin typeface="Century Gothic"/>
                <a:cs typeface="Segoe UI"/>
              </a:rPr>
              <a:t>Sensitivity</a:t>
            </a:r>
            <a:r>
              <a:rPr lang="en-US">
                <a:solidFill>
                  <a:schemeClr val="accent3">
                    <a:lumMod val="49000"/>
                  </a:schemeClr>
                </a:solidFill>
                <a:latin typeface="Century Gothic"/>
                <a:cs typeface="Segoe UI"/>
              </a:rPr>
              <a:t> (or true positive rate) is the probability that measures how well the test detects actual positives.</a:t>
            </a:r>
            <a:r>
              <a:rPr lang="en-US">
                <a:solidFill>
                  <a:schemeClr val="accent3">
                    <a:lumMod val="49000"/>
                  </a:schemeClr>
                </a:solidFill>
                <a:latin typeface="Century Gothic"/>
                <a:cs typeface="Biome"/>
              </a:rPr>
              <a:t>​</a:t>
            </a:r>
          </a:p>
        </p:txBody>
      </p:sp>
    </p:spTree>
    <p:extLst>
      <p:ext uri="{BB962C8B-B14F-4D97-AF65-F5344CB8AC3E}">
        <p14:creationId xmlns:p14="http://schemas.microsoft.com/office/powerpoint/2010/main" val="1541646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4D80E-2E71-4650-BCBE-0E1CF32316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C3CBD3-2E4D-00C9-D3CA-52F1C8A3F93F}"/>
              </a:ext>
            </a:extLst>
          </p:cNvPr>
          <p:cNvSpPr>
            <a:spLocks noGrp="1"/>
          </p:cNvSpPr>
          <p:nvPr>
            <p:ph type="title"/>
          </p:nvPr>
        </p:nvSpPr>
        <p:spPr>
          <a:xfrm>
            <a:off x="1154956" y="1063416"/>
            <a:ext cx="8825657" cy="4009239"/>
          </a:xfrm>
        </p:spPr>
        <p:txBody>
          <a:bodyPr/>
          <a:lstStyle/>
          <a:p>
            <a:r>
              <a:rPr lang="en-US">
                <a:solidFill>
                  <a:schemeClr val="bg1">
                    <a:lumMod val="95000"/>
                    <a:lumOff val="5000"/>
                  </a:schemeClr>
                </a:solidFill>
                <a:ea typeface="+mj-lt"/>
                <a:cs typeface="+mj-lt"/>
              </a:rPr>
              <a:t>EEG </a:t>
            </a:r>
            <a:r>
              <a:rPr lang="en-US" err="1">
                <a:solidFill>
                  <a:schemeClr val="bg1">
                    <a:lumMod val="95000"/>
                    <a:lumOff val="5000"/>
                  </a:schemeClr>
                </a:solidFill>
                <a:ea typeface="+mj-lt"/>
                <a:cs typeface="+mj-lt"/>
              </a:rPr>
              <a:t>SYStem</a:t>
            </a:r>
            <a:endParaRPr lang="en-US">
              <a:solidFill>
                <a:schemeClr val="bg1">
                  <a:lumMod val="95000"/>
                  <a:lumOff val="5000"/>
                </a:schemeClr>
              </a:solidFill>
              <a:cs typeface="Biome"/>
            </a:endParaRPr>
          </a:p>
        </p:txBody>
      </p:sp>
      <p:sp>
        <p:nvSpPr>
          <p:cNvPr id="3" name="Text Placeholder 2">
            <a:extLst>
              <a:ext uri="{FF2B5EF4-FFF2-40B4-BE49-F238E27FC236}">
                <a16:creationId xmlns:a16="http://schemas.microsoft.com/office/drawing/2014/main" id="{4242267C-4270-E0F0-DA12-31F87A52EF48}"/>
              </a:ext>
            </a:extLst>
          </p:cNvPr>
          <p:cNvSpPr>
            <a:spLocks noGrp="1"/>
          </p:cNvSpPr>
          <p:nvPr>
            <p:ph type="body" idx="1"/>
          </p:nvPr>
        </p:nvSpPr>
        <p:spPr>
          <a:xfrm>
            <a:off x="1154955" y="5273202"/>
            <a:ext cx="8825658" cy="530697"/>
          </a:xfrm>
        </p:spPr>
        <p:txBody>
          <a:bodyPr>
            <a:normAutofit fontScale="55000" lnSpcReduction="20000"/>
          </a:bodyPr>
          <a:lstStyle/>
          <a:p>
            <a:r>
              <a:rPr lang="en-US">
                <a:solidFill>
                  <a:schemeClr val="bg1">
                    <a:lumMod val="85000"/>
                    <a:lumOff val="15000"/>
                  </a:schemeClr>
                </a:solidFill>
                <a:ea typeface="+mj-lt"/>
                <a:cs typeface="+mj-lt"/>
              </a:rPr>
              <a:t>An EEG (electroencephalogram) is a test that measures and records the electrical activity of the brain.</a:t>
            </a:r>
          </a:p>
        </p:txBody>
      </p:sp>
      <p:sp>
        <p:nvSpPr>
          <p:cNvPr id="6" name="Slide Number Placeholder 5">
            <a:extLst>
              <a:ext uri="{FF2B5EF4-FFF2-40B4-BE49-F238E27FC236}">
                <a16:creationId xmlns:a16="http://schemas.microsoft.com/office/drawing/2014/main" id="{A3B41EBB-6EB1-F0E9-7645-3B1B5686DEAF}"/>
              </a:ext>
            </a:extLst>
          </p:cNvPr>
          <p:cNvSpPr>
            <a:spLocks noGrp="1"/>
          </p:cNvSpPr>
          <p:nvPr>
            <p:ph type="sldNum" sz="quarter" idx="4"/>
          </p:nvPr>
        </p:nvSpPr>
        <p:spPr>
          <a:xfrm>
            <a:off x="11110685" y="295729"/>
            <a:ext cx="838199" cy="767687"/>
          </a:xfrm>
        </p:spPr>
        <p:txBody>
          <a:bodyPr/>
          <a:lstStyle/>
          <a:p>
            <a:fld id="{D57F1E4F-1CFF-5643-939E-02111984F565}" type="slidenum">
              <a:rPr lang="en-US" smtClean="0"/>
              <a:pPr/>
              <a:t>6</a:t>
            </a:fld>
            <a:endParaRPr lang="en-US"/>
          </a:p>
        </p:txBody>
      </p:sp>
    </p:spTree>
    <p:extLst>
      <p:ext uri="{BB962C8B-B14F-4D97-AF65-F5344CB8AC3E}">
        <p14:creationId xmlns:p14="http://schemas.microsoft.com/office/powerpoint/2010/main" val="1218139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F2E2C-6CBA-1DB3-3F85-31932DB3ED85}"/>
              </a:ext>
            </a:extLst>
          </p:cNvPr>
          <p:cNvSpPr>
            <a:spLocks noGrp="1"/>
          </p:cNvSpPr>
          <p:nvPr>
            <p:ph type="title"/>
          </p:nvPr>
        </p:nvSpPr>
        <p:spPr>
          <a:xfrm>
            <a:off x="671255" y="854528"/>
            <a:ext cx="9309359" cy="646765"/>
          </a:xfrm>
        </p:spPr>
        <p:txBody>
          <a:bodyPr/>
          <a:lstStyle/>
          <a:p>
            <a:r>
              <a:rPr lang="en-US">
                <a:solidFill>
                  <a:schemeClr val="bg1">
                    <a:lumMod val="76000"/>
                    <a:lumOff val="24000"/>
                  </a:schemeClr>
                </a:solidFill>
                <a:cs typeface="Biome"/>
              </a:rPr>
              <a:t>EEG System</a:t>
            </a:r>
          </a:p>
        </p:txBody>
      </p:sp>
      <p:sp>
        <p:nvSpPr>
          <p:cNvPr id="3" name="Content Placeholder 2">
            <a:extLst>
              <a:ext uri="{FF2B5EF4-FFF2-40B4-BE49-F238E27FC236}">
                <a16:creationId xmlns:a16="http://schemas.microsoft.com/office/drawing/2014/main" id="{492FE032-D41B-B17F-7695-3A594C0DCB42}"/>
              </a:ext>
            </a:extLst>
          </p:cNvPr>
          <p:cNvSpPr>
            <a:spLocks noGrp="1"/>
          </p:cNvSpPr>
          <p:nvPr>
            <p:ph sz="quarter" idx="10"/>
          </p:nvPr>
        </p:nvSpPr>
        <p:spPr>
          <a:xfrm>
            <a:off x="671513" y="1503308"/>
            <a:ext cx="7206574" cy="4955858"/>
          </a:xfrm>
        </p:spPr>
        <p:txBody>
          <a:bodyPr vert="horz" lIns="91440" tIns="45720" rIns="91440" bIns="45720" rtlCol="0" anchor="t">
            <a:noAutofit/>
          </a:bodyPr>
          <a:lstStyle/>
          <a:p>
            <a:pPr marL="285750" indent="-285750">
              <a:buChar char="•"/>
            </a:pPr>
            <a:r>
              <a:rPr lang="en-US" sz="2400">
                <a:solidFill>
                  <a:schemeClr val="bg1">
                    <a:lumMod val="65000"/>
                    <a:lumOff val="35000"/>
                  </a:schemeClr>
                </a:solidFill>
                <a:latin typeface="Century Gothic"/>
                <a:ea typeface="+mn-lt"/>
                <a:cs typeface="+mn-lt"/>
              </a:rPr>
              <a:t>An EEG (electroencephalogram) is a test that measures and records the electrical activity of the brain.</a:t>
            </a:r>
            <a:endParaRPr lang="en-US" sz="2400">
              <a:solidFill>
                <a:schemeClr val="bg1">
                  <a:lumMod val="65000"/>
                  <a:lumOff val="35000"/>
                </a:schemeClr>
              </a:solidFill>
              <a:latin typeface="Century Gothic"/>
              <a:ea typeface="+mn-lt"/>
              <a:cs typeface="Biome"/>
            </a:endParaRPr>
          </a:p>
          <a:p>
            <a:pPr marL="285750" indent="-285750">
              <a:buChar char="•"/>
            </a:pPr>
            <a:r>
              <a:rPr lang="en-US" sz="2400">
                <a:solidFill>
                  <a:schemeClr val="bg1">
                    <a:lumMod val="65000"/>
                    <a:lumOff val="35000"/>
                  </a:schemeClr>
                </a:solidFill>
                <a:latin typeface="Century Gothic"/>
                <a:cs typeface="Biome"/>
              </a:rPr>
              <a:t>GOAL:  to track electrical impulses in the brain and detect seizures in patients as well as predict them.</a:t>
            </a:r>
          </a:p>
          <a:p>
            <a:pPr marL="285750" indent="-285750">
              <a:buChar char="•"/>
            </a:pPr>
            <a:r>
              <a:rPr lang="en-US" sz="2400">
                <a:solidFill>
                  <a:schemeClr val="bg1">
                    <a:lumMod val="65000"/>
                    <a:lumOff val="35000"/>
                  </a:schemeClr>
                </a:solidFill>
                <a:latin typeface="Century Gothic"/>
                <a:cs typeface="Biome"/>
              </a:rPr>
              <a:t>To run the system, use the Train, Decode, and Evaluation commands.</a:t>
            </a:r>
          </a:p>
          <a:p>
            <a:pPr marL="1028700" lvl="1">
              <a:buFont typeface="Courier New" panose="020B0604020202020204" pitchFamily="34" charset="0"/>
              <a:buChar char="o"/>
            </a:pPr>
            <a:r>
              <a:rPr lang="en-US" sz="2200">
                <a:solidFill>
                  <a:schemeClr val="bg1">
                    <a:lumMod val="65000"/>
                    <a:lumOff val="35000"/>
                  </a:schemeClr>
                </a:solidFill>
                <a:latin typeface="Century Gothic"/>
                <a:cs typeface="Biome"/>
              </a:rPr>
              <a:t>Train: training the model using train and dev EDF and CVS files</a:t>
            </a:r>
          </a:p>
          <a:p>
            <a:pPr marL="1028700" lvl="1">
              <a:buFont typeface="Courier New" panose="020B0604020202020204" pitchFamily="34" charset="0"/>
              <a:buChar char="o"/>
            </a:pPr>
            <a:r>
              <a:rPr lang="en-US" sz="2200">
                <a:solidFill>
                  <a:schemeClr val="bg1">
                    <a:lumMod val="65000"/>
                    <a:lumOff val="35000"/>
                  </a:schemeClr>
                </a:solidFill>
                <a:latin typeface="Century Gothic"/>
                <a:cs typeface="Biome"/>
              </a:rPr>
              <a:t>Decode: translate results into legible format</a:t>
            </a:r>
          </a:p>
          <a:p>
            <a:pPr marL="1028700" lvl="1">
              <a:buFont typeface="Courier New" panose="020B0604020202020204" pitchFamily="34" charset="0"/>
              <a:buChar char="o"/>
            </a:pPr>
            <a:r>
              <a:rPr lang="en-US" sz="2200">
                <a:solidFill>
                  <a:schemeClr val="bg1">
                    <a:lumMod val="65000"/>
                    <a:lumOff val="35000"/>
                  </a:schemeClr>
                </a:solidFill>
                <a:latin typeface="Century Gothic"/>
                <a:cs typeface="Biome"/>
              </a:rPr>
              <a:t>Evaluation: cross reference data to determine</a:t>
            </a:r>
          </a:p>
          <a:p>
            <a:pPr marL="285750" indent="-285750">
              <a:buChar char="•"/>
            </a:pPr>
            <a:endParaRPr lang="en-US">
              <a:solidFill>
                <a:schemeClr val="bg1">
                  <a:lumMod val="65000"/>
                  <a:lumOff val="35000"/>
                </a:schemeClr>
              </a:solidFill>
              <a:latin typeface="Century Gothic"/>
              <a:cs typeface="Biome"/>
            </a:endParaRPr>
          </a:p>
        </p:txBody>
      </p:sp>
      <p:sp>
        <p:nvSpPr>
          <p:cNvPr id="4" name="Slide Number Placeholder 3">
            <a:extLst>
              <a:ext uri="{FF2B5EF4-FFF2-40B4-BE49-F238E27FC236}">
                <a16:creationId xmlns:a16="http://schemas.microsoft.com/office/drawing/2014/main" id="{EFF196B0-8590-C10C-C203-892C928D389E}"/>
              </a:ext>
            </a:extLst>
          </p:cNvPr>
          <p:cNvSpPr>
            <a:spLocks noGrp="1"/>
          </p:cNvSpPr>
          <p:nvPr>
            <p:ph type="sldNum" sz="quarter" idx="4"/>
          </p:nvPr>
        </p:nvSpPr>
        <p:spPr/>
        <p:txBody>
          <a:bodyPr/>
          <a:lstStyle/>
          <a:p>
            <a:fld id="{D57F1E4F-1CFF-5643-939E-02111984F565}" type="slidenum">
              <a:rPr lang="en-US" smtClean="0"/>
              <a:pPr/>
              <a:t>7</a:t>
            </a:fld>
            <a:endParaRPr lang="en-US"/>
          </a:p>
        </p:txBody>
      </p:sp>
      <p:pic>
        <p:nvPicPr>
          <p:cNvPr id="5" name="Picture 4" descr="Electroencephalography EEG">
            <a:extLst>
              <a:ext uri="{FF2B5EF4-FFF2-40B4-BE49-F238E27FC236}">
                <a16:creationId xmlns:a16="http://schemas.microsoft.com/office/drawing/2014/main" id="{795FAFB3-6B41-40DD-B2A1-47FFF0054E4D}"/>
              </a:ext>
            </a:extLst>
          </p:cNvPr>
          <p:cNvPicPr>
            <a:picLocks noChangeAspect="1"/>
          </p:cNvPicPr>
          <p:nvPr/>
        </p:nvPicPr>
        <p:blipFill>
          <a:blip r:embed="rId3"/>
          <a:stretch>
            <a:fillRect/>
          </a:stretch>
        </p:blipFill>
        <p:spPr>
          <a:xfrm>
            <a:off x="7760017" y="856963"/>
            <a:ext cx="3352798" cy="2244029"/>
          </a:xfrm>
          <a:prstGeom prst="rect">
            <a:avLst/>
          </a:prstGeom>
        </p:spPr>
      </p:pic>
    </p:spTree>
    <p:extLst>
      <p:ext uri="{BB962C8B-B14F-4D97-AF65-F5344CB8AC3E}">
        <p14:creationId xmlns:p14="http://schemas.microsoft.com/office/powerpoint/2010/main" val="1216891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8E5C0-0C16-BB38-BF13-649F5EC37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A9023C-F56D-1337-6B2E-CD60A24EFD2B}"/>
              </a:ext>
            </a:extLst>
          </p:cNvPr>
          <p:cNvSpPr>
            <a:spLocks noGrp="1"/>
          </p:cNvSpPr>
          <p:nvPr>
            <p:ph type="title"/>
          </p:nvPr>
        </p:nvSpPr>
        <p:spPr>
          <a:xfrm>
            <a:off x="378000" y="298273"/>
            <a:ext cx="10225089" cy="1251585"/>
          </a:xfrm>
        </p:spPr>
        <p:txBody>
          <a:bodyPr/>
          <a:lstStyle/>
          <a:p>
            <a:r>
              <a:rPr lang="en-US" sz="4800">
                <a:solidFill>
                  <a:schemeClr val="bg1">
                    <a:lumMod val="76000"/>
                    <a:lumOff val="24000"/>
                  </a:schemeClr>
                </a:solidFill>
                <a:cs typeface="Biome"/>
              </a:rPr>
              <a:t>EEG SYSTEM TRAINING</a:t>
            </a:r>
          </a:p>
        </p:txBody>
      </p:sp>
      <p:sp>
        <p:nvSpPr>
          <p:cNvPr id="5" name="Slide Number Placeholder 4">
            <a:extLst>
              <a:ext uri="{FF2B5EF4-FFF2-40B4-BE49-F238E27FC236}">
                <a16:creationId xmlns:a16="http://schemas.microsoft.com/office/drawing/2014/main" id="{EC1666CA-E535-C265-A943-C3C35436F9C0}"/>
              </a:ext>
            </a:extLst>
          </p:cNvPr>
          <p:cNvSpPr>
            <a:spLocks noGrp="1"/>
          </p:cNvSpPr>
          <p:nvPr>
            <p:ph type="sldNum" sz="quarter" idx="12"/>
          </p:nvPr>
        </p:nvSpPr>
        <p:spPr/>
        <p:txBody>
          <a:bodyPr/>
          <a:lstStyle/>
          <a:p>
            <a:fld id="{D57F1E4F-1CFF-5643-939E-02111984F565}" type="slidenum">
              <a:rPr lang="en-US" smtClean="0"/>
              <a:pPr/>
              <a:t>8</a:t>
            </a:fld>
            <a:endParaRPr lang="en-US"/>
          </a:p>
        </p:txBody>
      </p:sp>
      <p:pic>
        <p:nvPicPr>
          <p:cNvPr id="14" name="Content Placeholder 13" descr="A computer screen shot of a black screen&#10;&#10;AI-generated content may be incorrect.">
            <a:extLst>
              <a:ext uri="{FF2B5EF4-FFF2-40B4-BE49-F238E27FC236}">
                <a16:creationId xmlns:a16="http://schemas.microsoft.com/office/drawing/2014/main" id="{E78CE19B-DA59-BDC2-E292-D7AB8A7AACEA}"/>
              </a:ext>
            </a:extLst>
          </p:cNvPr>
          <p:cNvPicPr>
            <a:picLocks noGrp="1" noChangeAspect="1"/>
          </p:cNvPicPr>
          <p:nvPr>
            <p:ph sz="quarter" idx="4"/>
          </p:nvPr>
        </p:nvPicPr>
        <p:blipFill>
          <a:blip r:embed="rId2"/>
          <a:srcRect l="2006" t="18234" r="47998"/>
          <a:stretch>
            <a:fillRect/>
          </a:stretch>
        </p:blipFill>
        <p:spPr>
          <a:xfrm>
            <a:off x="8052130" y="482869"/>
            <a:ext cx="2818438" cy="2467574"/>
          </a:xfrm>
          <a:prstGeom prst="rect">
            <a:avLst/>
          </a:prstGeom>
          <a:ln w="28575">
            <a:solidFill>
              <a:schemeClr val="tx1"/>
            </a:solidFill>
          </a:ln>
        </p:spPr>
      </p:pic>
      <p:pic>
        <p:nvPicPr>
          <p:cNvPr id="15" name="Content Placeholder 14">
            <a:extLst>
              <a:ext uri="{FF2B5EF4-FFF2-40B4-BE49-F238E27FC236}">
                <a16:creationId xmlns:a16="http://schemas.microsoft.com/office/drawing/2014/main" id="{F9CF2FE5-6D32-C8D8-5A46-487C9DD34D5D}"/>
              </a:ext>
            </a:extLst>
          </p:cNvPr>
          <p:cNvPicPr>
            <a:picLocks noGrp="1" noChangeAspect="1"/>
          </p:cNvPicPr>
          <p:nvPr>
            <p:ph sz="half" idx="2"/>
          </p:nvPr>
        </p:nvPicPr>
        <p:blipFill>
          <a:blip r:embed="rId3"/>
          <a:stretch>
            <a:fillRect/>
          </a:stretch>
        </p:blipFill>
        <p:spPr>
          <a:xfrm>
            <a:off x="8057364" y="2951998"/>
            <a:ext cx="2817128" cy="3457122"/>
          </a:xfrm>
          <a:prstGeom prst="rect">
            <a:avLst/>
          </a:prstGeom>
        </p:spPr>
      </p:pic>
      <p:sp>
        <p:nvSpPr>
          <p:cNvPr id="3" name="TextBox 2">
            <a:extLst>
              <a:ext uri="{FF2B5EF4-FFF2-40B4-BE49-F238E27FC236}">
                <a16:creationId xmlns:a16="http://schemas.microsoft.com/office/drawing/2014/main" id="{5074812F-88D7-9EBB-31AC-2D8C2B428882}"/>
              </a:ext>
            </a:extLst>
          </p:cNvPr>
          <p:cNvSpPr txBox="1"/>
          <p:nvPr/>
        </p:nvSpPr>
        <p:spPr>
          <a:xfrm>
            <a:off x="600348" y="1501949"/>
            <a:ext cx="6825915"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chemeClr val="bg1">
                    <a:lumMod val="65000"/>
                    <a:lumOff val="35000"/>
                  </a:schemeClr>
                </a:solidFill>
                <a:latin typeface="Century Gothic"/>
                <a:cs typeface="Biome"/>
              </a:rPr>
              <a:t>First, the model is trained on a training set given 30 EDF and CSV </a:t>
            </a:r>
            <a:r>
              <a:rPr lang="en-US" b="1">
                <a:solidFill>
                  <a:schemeClr val="bg1">
                    <a:lumMod val="65000"/>
                    <a:lumOff val="35000"/>
                  </a:schemeClr>
                </a:solidFill>
                <a:latin typeface="Century Gothic"/>
                <a:cs typeface="Biome"/>
              </a:rPr>
              <a:t>training </a:t>
            </a:r>
            <a:r>
              <a:rPr lang="en-US">
                <a:solidFill>
                  <a:schemeClr val="bg1">
                    <a:lumMod val="65000"/>
                    <a:lumOff val="35000"/>
                  </a:schemeClr>
                </a:solidFill>
                <a:latin typeface="Century Gothic"/>
                <a:cs typeface="Biome"/>
              </a:rPr>
              <a:t>files and 30 EDF and CSV </a:t>
            </a:r>
            <a:r>
              <a:rPr lang="en-US" b="1">
                <a:solidFill>
                  <a:schemeClr val="bg1">
                    <a:lumMod val="65000"/>
                    <a:lumOff val="35000"/>
                  </a:schemeClr>
                </a:solidFill>
                <a:latin typeface="Century Gothic"/>
                <a:cs typeface="Biome"/>
              </a:rPr>
              <a:t>dev </a:t>
            </a:r>
            <a:r>
              <a:rPr lang="en-US">
                <a:solidFill>
                  <a:schemeClr val="bg1">
                    <a:lumMod val="65000"/>
                    <a:lumOff val="35000"/>
                  </a:schemeClr>
                </a:solidFill>
                <a:latin typeface="Century Gothic"/>
                <a:cs typeface="Biome"/>
              </a:rPr>
              <a:t>files.</a:t>
            </a:r>
          </a:p>
          <a:p>
            <a:endParaRPr lang="en-US">
              <a:solidFill>
                <a:schemeClr val="bg1">
                  <a:lumMod val="65000"/>
                  <a:lumOff val="35000"/>
                </a:schemeClr>
              </a:solidFill>
              <a:latin typeface="Century Gothic"/>
              <a:cs typeface="Biome"/>
            </a:endParaRPr>
          </a:p>
          <a:p>
            <a:pPr marL="285750" indent="-285750">
              <a:buFont typeface="Arial"/>
              <a:buChar char="•"/>
            </a:pPr>
            <a:endParaRPr lang="en-US">
              <a:solidFill>
                <a:schemeClr val="bg1">
                  <a:lumMod val="65000"/>
                  <a:lumOff val="35000"/>
                </a:schemeClr>
              </a:solidFill>
              <a:latin typeface="Century Gothic"/>
              <a:cs typeface="Biome"/>
            </a:endParaRPr>
          </a:p>
          <a:p>
            <a:pPr marL="742950" lvl="1" indent="-285750">
              <a:buFont typeface="Courier New"/>
              <a:buChar char="o"/>
            </a:pPr>
            <a:r>
              <a:rPr lang="en-US">
                <a:solidFill>
                  <a:schemeClr val="bg1">
                    <a:lumMod val="65000"/>
                    <a:lumOff val="35000"/>
                  </a:schemeClr>
                </a:solidFill>
                <a:latin typeface="Century Gothic"/>
                <a:cs typeface="Biome"/>
              </a:rPr>
              <a:t>In training, the model tends to overfit (memorizing instead of generalizing).</a:t>
            </a:r>
          </a:p>
          <a:p>
            <a:pPr marL="742950" lvl="1" indent="-285750">
              <a:buFont typeface="Courier New"/>
              <a:buChar char="o"/>
            </a:pPr>
            <a:r>
              <a:rPr lang="en-US">
                <a:solidFill>
                  <a:schemeClr val="bg1">
                    <a:lumMod val="65000"/>
                    <a:lumOff val="35000"/>
                  </a:schemeClr>
                </a:solidFill>
                <a:latin typeface="Century Gothic"/>
                <a:cs typeface="Biome"/>
              </a:rPr>
              <a:t>Dev set is used to evaluate how well the model generalizes to slightly different data.</a:t>
            </a:r>
          </a:p>
          <a:p>
            <a:pPr marL="742950" lvl="1" indent="-285750">
              <a:buFont typeface="Courier New"/>
              <a:buChar char="o"/>
            </a:pPr>
            <a:endParaRPr lang="en-US">
              <a:solidFill>
                <a:schemeClr val="bg1">
                  <a:lumMod val="65000"/>
                  <a:lumOff val="35000"/>
                </a:schemeClr>
              </a:solidFill>
              <a:latin typeface="Century Gothic"/>
              <a:cs typeface="Biome"/>
            </a:endParaRPr>
          </a:p>
          <a:p>
            <a:pPr marL="285750" indent="-285750">
              <a:buFont typeface="Arial"/>
              <a:buChar char="•"/>
            </a:pPr>
            <a:r>
              <a:rPr lang="en-US">
                <a:solidFill>
                  <a:schemeClr val="bg1">
                    <a:lumMod val="65000"/>
                    <a:lumOff val="35000"/>
                  </a:schemeClr>
                </a:solidFill>
                <a:latin typeface="Century Gothic"/>
                <a:cs typeface="Biome"/>
              </a:rPr>
              <a:t>In this instance, the train set has an accuracy of 0.65 while the dev set has an accuracy of 0.45</a:t>
            </a:r>
          </a:p>
          <a:p>
            <a:pPr marL="742950" lvl="1" indent="-285750">
              <a:buFont typeface="Courier New"/>
              <a:buChar char="o"/>
            </a:pPr>
            <a:endParaRPr lang="en-US">
              <a:solidFill>
                <a:schemeClr val="bg1">
                  <a:lumMod val="65000"/>
                  <a:lumOff val="35000"/>
                </a:schemeClr>
              </a:solidFill>
              <a:latin typeface="Century Gothic"/>
              <a:cs typeface="Biome"/>
            </a:endParaRPr>
          </a:p>
          <a:p>
            <a:pPr marL="285750" indent="-285750">
              <a:buFont typeface="Arial"/>
              <a:buChar char="•"/>
            </a:pPr>
            <a:r>
              <a:rPr lang="en-US">
                <a:solidFill>
                  <a:schemeClr val="bg1">
                    <a:lumMod val="65000"/>
                    <a:lumOff val="35000"/>
                  </a:schemeClr>
                </a:solidFill>
                <a:latin typeface="Century Gothic"/>
                <a:cs typeface="Biome"/>
              </a:rPr>
              <a:t>It's expected for the train set to have a higher accuracy rate as the model familiarizes itself with the data set. Since the dev set introduces unseen today, a lower accuracy rate is expected. </a:t>
            </a:r>
          </a:p>
          <a:p>
            <a:pPr marL="285750" indent="-285750">
              <a:buFont typeface="Arial"/>
              <a:buChar char="•"/>
            </a:pPr>
            <a:endParaRPr lang="en-US">
              <a:solidFill>
                <a:schemeClr val="bg1">
                  <a:lumMod val="65000"/>
                  <a:lumOff val="35000"/>
                </a:schemeClr>
              </a:solidFill>
              <a:latin typeface="Century Gothic"/>
              <a:cs typeface="Biome"/>
            </a:endParaRPr>
          </a:p>
          <a:p>
            <a:pPr marL="285750" indent="-285750">
              <a:buFont typeface="Arial"/>
              <a:buChar char="•"/>
            </a:pPr>
            <a:endParaRPr lang="en-US">
              <a:solidFill>
                <a:schemeClr val="bg1">
                  <a:lumMod val="65000"/>
                  <a:lumOff val="35000"/>
                </a:schemeClr>
              </a:solidFill>
              <a:latin typeface="Century Gothic"/>
              <a:cs typeface="Biome"/>
            </a:endParaRPr>
          </a:p>
          <a:p>
            <a:pPr marL="285750" indent="-285750">
              <a:buFont typeface="Arial"/>
              <a:buChar char="•"/>
            </a:pPr>
            <a:endParaRPr lang="en-US">
              <a:solidFill>
                <a:schemeClr val="bg1">
                  <a:lumMod val="65000"/>
                  <a:lumOff val="35000"/>
                </a:schemeClr>
              </a:solidFill>
              <a:latin typeface="Century Gothic"/>
              <a:cs typeface="Biome"/>
            </a:endParaRPr>
          </a:p>
        </p:txBody>
      </p:sp>
      <p:pic>
        <p:nvPicPr>
          <p:cNvPr id="6" name="Content Placeholder 13" descr="A computer screen shot of a black screen&#10;&#10;AI-generated content may be incorrect.">
            <a:extLst>
              <a:ext uri="{FF2B5EF4-FFF2-40B4-BE49-F238E27FC236}">
                <a16:creationId xmlns:a16="http://schemas.microsoft.com/office/drawing/2014/main" id="{88F32AA9-A792-6362-C5C0-561475BE4CCF}"/>
              </a:ext>
            </a:extLst>
          </p:cNvPr>
          <p:cNvPicPr>
            <a:picLocks noChangeAspect="1"/>
          </p:cNvPicPr>
          <p:nvPr/>
        </p:nvPicPr>
        <p:blipFill>
          <a:blip r:embed="rId2"/>
          <a:srcRect t="498" b="90313"/>
          <a:stretch>
            <a:fillRect/>
          </a:stretch>
        </p:blipFill>
        <p:spPr>
          <a:xfrm>
            <a:off x="599076" y="2214926"/>
            <a:ext cx="7258688" cy="337615"/>
          </a:xfrm>
          <a:prstGeom prst="rect">
            <a:avLst/>
          </a:prstGeom>
          <a:ln w="28575">
            <a:solidFill>
              <a:schemeClr val="tx1"/>
            </a:solidFill>
          </a:ln>
        </p:spPr>
      </p:pic>
    </p:spTree>
    <p:extLst>
      <p:ext uri="{BB962C8B-B14F-4D97-AF65-F5344CB8AC3E}">
        <p14:creationId xmlns:p14="http://schemas.microsoft.com/office/powerpoint/2010/main" val="423783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F0E0-DB46-7726-2C62-5DB17D836360}"/>
              </a:ext>
            </a:extLst>
          </p:cNvPr>
          <p:cNvSpPr>
            <a:spLocks noGrp="1"/>
          </p:cNvSpPr>
          <p:nvPr>
            <p:ph type="title"/>
          </p:nvPr>
        </p:nvSpPr>
        <p:spPr>
          <a:xfrm>
            <a:off x="646111" y="460551"/>
            <a:ext cx="10225089" cy="1251585"/>
          </a:xfrm>
        </p:spPr>
        <p:txBody>
          <a:bodyPr/>
          <a:lstStyle/>
          <a:p>
            <a:r>
              <a:rPr lang="en-US">
                <a:solidFill>
                  <a:schemeClr val="bg1">
                    <a:lumMod val="76000"/>
                    <a:lumOff val="24000"/>
                  </a:schemeClr>
                </a:solidFill>
                <a:cs typeface="Biome"/>
              </a:rPr>
              <a:t>EEG SYSTEM DECODE</a:t>
            </a:r>
          </a:p>
        </p:txBody>
      </p:sp>
      <p:pic>
        <p:nvPicPr>
          <p:cNvPr id="6" name="Content Placeholder 5" descr="A computer screen with white text&#10;&#10;AI-generated content may be incorrect.">
            <a:extLst>
              <a:ext uri="{FF2B5EF4-FFF2-40B4-BE49-F238E27FC236}">
                <a16:creationId xmlns:a16="http://schemas.microsoft.com/office/drawing/2014/main" id="{3D82F022-04C2-C2E9-AC71-5CCDA53AAA39}"/>
              </a:ext>
            </a:extLst>
          </p:cNvPr>
          <p:cNvPicPr>
            <a:picLocks noGrp="1" noChangeAspect="1"/>
          </p:cNvPicPr>
          <p:nvPr>
            <p:ph sz="quarter" idx="4"/>
          </p:nvPr>
        </p:nvPicPr>
        <p:blipFill>
          <a:blip r:embed="rId2"/>
          <a:stretch>
            <a:fillRect/>
          </a:stretch>
        </p:blipFill>
        <p:spPr>
          <a:xfrm>
            <a:off x="3543959" y="1735769"/>
            <a:ext cx="7472152" cy="1347693"/>
          </a:xfrm>
          <a:prstGeom prst="rect">
            <a:avLst/>
          </a:prstGeom>
          <a:ln w="28575">
            <a:solidFill>
              <a:schemeClr val="tx1"/>
            </a:solidFill>
          </a:ln>
        </p:spPr>
      </p:pic>
      <p:pic>
        <p:nvPicPr>
          <p:cNvPr id="7" name="Content Placeholder 6" descr="A screen shot of a computer program&#10;&#10;AI-generated content may be incorrect.">
            <a:extLst>
              <a:ext uri="{FF2B5EF4-FFF2-40B4-BE49-F238E27FC236}">
                <a16:creationId xmlns:a16="http://schemas.microsoft.com/office/drawing/2014/main" id="{DC2145BA-C8F3-B445-2165-4CDCACE3F22F}"/>
              </a:ext>
            </a:extLst>
          </p:cNvPr>
          <p:cNvPicPr>
            <a:picLocks noGrp="1" noChangeAspect="1"/>
          </p:cNvPicPr>
          <p:nvPr>
            <p:ph sz="half" idx="2"/>
          </p:nvPr>
        </p:nvPicPr>
        <p:blipFill>
          <a:blip r:embed="rId3"/>
          <a:stretch>
            <a:fillRect/>
          </a:stretch>
        </p:blipFill>
        <p:spPr>
          <a:xfrm>
            <a:off x="3537705" y="3097931"/>
            <a:ext cx="7486532" cy="1254391"/>
          </a:xfrm>
          <a:prstGeom prst="rect">
            <a:avLst/>
          </a:prstGeom>
          <a:ln w="28575">
            <a:solidFill>
              <a:schemeClr val="tx1"/>
            </a:solidFill>
          </a:ln>
        </p:spPr>
      </p:pic>
      <p:sp>
        <p:nvSpPr>
          <p:cNvPr id="5" name="Slide Number Placeholder 4">
            <a:extLst>
              <a:ext uri="{FF2B5EF4-FFF2-40B4-BE49-F238E27FC236}">
                <a16:creationId xmlns:a16="http://schemas.microsoft.com/office/drawing/2014/main" id="{BFB23104-D2A1-47DE-0D07-4E1B6B88F677}"/>
              </a:ext>
            </a:extLst>
          </p:cNvPr>
          <p:cNvSpPr>
            <a:spLocks noGrp="1"/>
          </p:cNvSpPr>
          <p:nvPr>
            <p:ph type="sldNum" sz="quarter" idx="12"/>
          </p:nvPr>
        </p:nvSpPr>
        <p:spPr/>
        <p:txBody>
          <a:bodyPr/>
          <a:lstStyle/>
          <a:p>
            <a:fld id="{D57F1E4F-1CFF-5643-939E-02111984F565}" type="slidenum">
              <a:rPr lang="en-US" smtClean="0"/>
              <a:pPr/>
              <a:t>9</a:t>
            </a:fld>
            <a:endParaRPr lang="en-US"/>
          </a:p>
        </p:txBody>
      </p:sp>
      <p:pic>
        <p:nvPicPr>
          <p:cNvPr id="8" name="Picture 7" descr="A computer screen shot of a black screen&#10;&#10;AI-generated content may be incorrect.">
            <a:extLst>
              <a:ext uri="{FF2B5EF4-FFF2-40B4-BE49-F238E27FC236}">
                <a16:creationId xmlns:a16="http://schemas.microsoft.com/office/drawing/2014/main" id="{AB0A8C6D-B27B-75BB-8AC3-5665351F94D3}"/>
              </a:ext>
            </a:extLst>
          </p:cNvPr>
          <p:cNvPicPr>
            <a:picLocks noChangeAspect="1"/>
          </p:cNvPicPr>
          <p:nvPr/>
        </p:nvPicPr>
        <p:blipFill>
          <a:blip r:embed="rId4"/>
          <a:stretch>
            <a:fillRect/>
          </a:stretch>
        </p:blipFill>
        <p:spPr>
          <a:xfrm>
            <a:off x="3536574" y="4404224"/>
            <a:ext cx="7481805" cy="1241456"/>
          </a:xfrm>
          <a:prstGeom prst="rect">
            <a:avLst/>
          </a:prstGeom>
          <a:ln w="28575">
            <a:solidFill>
              <a:schemeClr val="tx1"/>
            </a:solidFill>
          </a:ln>
        </p:spPr>
      </p:pic>
      <p:sp>
        <p:nvSpPr>
          <p:cNvPr id="3" name="TextBox 2">
            <a:extLst>
              <a:ext uri="{FF2B5EF4-FFF2-40B4-BE49-F238E27FC236}">
                <a16:creationId xmlns:a16="http://schemas.microsoft.com/office/drawing/2014/main" id="{394A1294-D66B-5719-7670-C87DD81EC6CD}"/>
              </a:ext>
            </a:extLst>
          </p:cNvPr>
          <p:cNvSpPr txBox="1"/>
          <p:nvPr/>
        </p:nvSpPr>
        <p:spPr>
          <a:xfrm>
            <a:off x="953025" y="306562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049D462C-711E-C445-C706-5E8D0093E420}"/>
              </a:ext>
            </a:extLst>
          </p:cNvPr>
          <p:cNvSpPr txBox="1"/>
          <p:nvPr/>
        </p:nvSpPr>
        <p:spPr>
          <a:xfrm>
            <a:off x="648020" y="1882628"/>
            <a:ext cx="286004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chemeClr val="bg1">
                    <a:lumMod val="65000"/>
                    <a:lumOff val="35000"/>
                  </a:schemeClr>
                </a:solidFill>
                <a:latin typeface="Century Gothic"/>
                <a:cs typeface="Biome"/>
              </a:rPr>
              <a:t>Decoding the files and predictions from the model training is the next step.</a:t>
            </a:r>
          </a:p>
          <a:p>
            <a:pPr marL="285750" indent="-285750">
              <a:buFont typeface="Arial"/>
              <a:buChar char="•"/>
            </a:pPr>
            <a:endParaRPr lang="en-US">
              <a:solidFill>
                <a:schemeClr val="bg1">
                  <a:lumMod val="65000"/>
                  <a:lumOff val="35000"/>
                </a:schemeClr>
              </a:solidFill>
              <a:latin typeface="Century Gothic"/>
              <a:cs typeface="Biome"/>
            </a:endParaRPr>
          </a:p>
          <a:p>
            <a:pPr marL="285750" indent="-285750">
              <a:buFont typeface="Arial"/>
              <a:buChar char="•"/>
            </a:pPr>
            <a:r>
              <a:rPr lang="en-US">
                <a:solidFill>
                  <a:schemeClr val="bg1">
                    <a:lumMod val="65000"/>
                    <a:lumOff val="35000"/>
                  </a:schemeClr>
                </a:solidFill>
                <a:latin typeface="Century Gothic"/>
                <a:cs typeface="Biome"/>
              </a:rPr>
              <a:t>This translates the files into a legible format, in the form of a hypothesis annotations, for cross reference in evaluation.</a:t>
            </a:r>
          </a:p>
        </p:txBody>
      </p:sp>
    </p:spTree>
    <p:extLst>
      <p:ext uri="{BB962C8B-B14F-4D97-AF65-F5344CB8AC3E}">
        <p14:creationId xmlns:p14="http://schemas.microsoft.com/office/powerpoint/2010/main" val="20679029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ustom 68">
      <a:majorFont>
        <a:latin typeface="Biome"/>
        <a:ea typeface=""/>
        <a:cs typeface=""/>
      </a:majorFont>
      <a:minorFont>
        <a:latin typeface="Century Gothic"/>
        <a:ea typeface=""/>
        <a:cs typeface=""/>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TM78148557_Win32_SL_V13" id="{568E52B1-822A-41EB-BE6D-702A4C4585E5}" vid="{557526E6-88EA-4959-A9E8-5DE4B22F20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CC1865C7-9EE7-4714-A46D-39557B785CD6}">
  <ds:schemaRefs>
    <ds:schemaRef ds:uri="http://schemas.microsoft.com/sharepoint/v3/contenttype/forms"/>
  </ds:schemaRefs>
</ds:datastoreItem>
</file>

<file path=customXml/itemProps2.xml><?xml version="1.0" encoding="utf-8"?>
<ds:datastoreItem xmlns:ds="http://schemas.openxmlformats.org/officeDocument/2006/customXml" ds:itemID="{96C8CCD9-F6FE-4B38-9404-AB5214214621}">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57B9EABA-A22D-431D-A3B4-13E54F6F2FC2}">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 ds:uri="http://www.w3.org/2000/xmlns/"/>
    <ds:schemaRef ds:uri="http://www.w3.org/2001/XMLSchema-instanc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29</Slides>
  <Notes>9</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Ion</vt:lpstr>
      <vt:lpstr>Temple + Heights 2025: Development of Artificial General Intelligence for Healthcare Applications</vt:lpstr>
      <vt:lpstr> BACKGROUND</vt:lpstr>
      <vt:lpstr>Introduction</vt:lpstr>
      <vt:lpstr>Introduction: Machine Learning</vt:lpstr>
      <vt:lpstr>Introduction: Confusion Matrices</vt:lpstr>
      <vt:lpstr>EEG SYStem</vt:lpstr>
      <vt:lpstr>EEG System</vt:lpstr>
      <vt:lpstr>EEG SYSTEM TRAINING</vt:lpstr>
      <vt:lpstr>EEG SYSTEM DECODE</vt:lpstr>
      <vt:lpstr>EEG SYSTEM EVALUATION</vt:lpstr>
      <vt:lpstr>Python Programming</vt:lpstr>
      <vt:lpstr>What is python?</vt:lpstr>
      <vt:lpstr>What does python have?</vt:lpstr>
      <vt:lpstr>What does python have? (cont.)</vt:lpstr>
      <vt:lpstr>Object-oriented programming</vt:lpstr>
      <vt:lpstr>MP3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Summer experience Reflection</vt:lpstr>
      <vt:lpstr>ACKNOWLEDGEMENTS </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Temple + Heights 2025: Towards the Development of Artificial General Intelligence for Healthcare Applications</dc:title>
  <dc:creator/>
  <cp:revision>4</cp:revision>
  <dcterms:created xsi:type="dcterms:W3CDTF">2025-08-04T14:06:00Z</dcterms:created>
  <dcterms:modified xsi:type="dcterms:W3CDTF">2025-08-11T23:30:39Z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