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15"/>
  </p:notesMasterIdLst>
  <p:sldIdLst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200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3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1406" y="58"/>
      </p:cViewPr>
      <p:guideLst>
        <p:guide pos="2880"/>
        <p:guide orient="horz" pos="432"/>
        <p:guide pos="5616"/>
        <p:guide pos="144"/>
        <p:guide orient="horz" pos="4200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Quantum Machine Learning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590577"/>
            <a:ext cx="8686799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Sadia Afrin Purba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D0A8F-F279-0C48-8CB5-0F4DB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03" y="2784280"/>
            <a:ext cx="1770009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A3B40-85ED-4E46-90AE-432B63D8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86" y="2784280"/>
            <a:ext cx="179062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A6B6-1807-DD47-BF76-7860EF5B0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175" y="2784279"/>
            <a:ext cx="3421648" cy="228109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18422-3483-222F-6E45-E632CFE56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5948BB-4730-E2BC-4502-EB4DC823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476AC-600C-0D27-DACD-54B158943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" y="1425389"/>
            <a:ext cx="8606118" cy="4303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431A00-9D32-E2D0-7F05-861E6FCF007B}"/>
              </a:ext>
            </a:extLst>
          </p:cNvPr>
          <p:cNvSpPr txBox="1"/>
          <p:nvPr/>
        </p:nvSpPr>
        <p:spPr>
          <a:xfrm>
            <a:off x="475129" y="869576"/>
            <a:ext cx="779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/data/</a:t>
            </a:r>
            <a:r>
              <a:rPr lang="en-US" dirty="0" err="1"/>
              <a:t>isip</a:t>
            </a:r>
            <a:r>
              <a:rPr lang="en-US" dirty="0"/>
              <a:t>/data/</a:t>
            </a:r>
            <a:r>
              <a:rPr lang="en-US" dirty="0" err="1"/>
              <a:t>tuh_eeg_seizure</a:t>
            </a:r>
            <a:r>
              <a:rPr lang="en-US" dirty="0"/>
              <a:t>/v2.0.3_50hz_corrected/</a:t>
            </a:r>
            <a:r>
              <a:rPr lang="en-US" dirty="0" err="1"/>
              <a:t>edf</a:t>
            </a:r>
            <a:r>
              <a:rPr lang="en-US" dirty="0"/>
              <a:t>/train</a:t>
            </a:r>
          </a:p>
        </p:txBody>
      </p:sp>
    </p:spTree>
    <p:extLst>
      <p:ext uri="{BB962C8B-B14F-4D97-AF65-F5344CB8AC3E}">
        <p14:creationId xmlns:p14="http://schemas.microsoft.com/office/powerpoint/2010/main" val="271278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FBCC7-1486-FAA4-22EE-435DE4AAA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05457D-4298-1F8B-CD8A-20EA3F52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CA972-6394-42E4-CDCE-4F26981ABB4C}"/>
              </a:ext>
            </a:extLst>
          </p:cNvPr>
          <p:cNvSpPr txBox="1"/>
          <p:nvPr/>
        </p:nvSpPr>
        <p:spPr>
          <a:xfrm>
            <a:off x="228600" y="833718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Dataset Read:</a:t>
            </a:r>
          </a:p>
          <a:p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nedc_edf_tools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net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reader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net.Edf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reader.get_header_from_file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edf_path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sig_dict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reader.read_edf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edf_path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scale=True)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sig_dict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r>
              <a:rPr lang="en-US" dirty="0"/>
              <a:t>&gt;&gt; T3-C3: [27.60472566 47.38845672 38.06796248 ... 76.33198385 62.6904942</a:t>
            </a:r>
            <a:br>
              <a:rPr lang="en-US" dirty="0"/>
            </a:br>
            <a:r>
              <a:rPr lang="en-US" dirty="0"/>
              <a:t>75.42136085]</a:t>
            </a:r>
            <a:br>
              <a:rPr lang="en-US" dirty="0"/>
            </a:br>
            <a:r>
              <a:rPr lang="en-US" dirty="0"/>
              <a:t>C3-CZ: [ 1.73748077 10.6153825 14.86133551 ... -9.64939319 -6.94742309</a:t>
            </a:r>
            <a:br>
              <a:rPr lang="en-US" dirty="0"/>
            </a:br>
            <a:r>
              <a:rPr lang="en-US" dirty="0"/>
              <a:t>-7.91241241]</a:t>
            </a:r>
          </a:p>
          <a:p>
            <a:br>
              <a:rPr lang="en-US" dirty="0"/>
            </a:br>
            <a:r>
              <a:rPr lang="en-US" dirty="0"/>
              <a:t>each has shape=(15050,)</a:t>
            </a:r>
          </a:p>
          <a:p>
            <a:endParaRPr lang="en-US" dirty="0"/>
          </a:p>
          <a:p>
            <a:r>
              <a:rPr lang="en-US" dirty="0"/>
              <a:t>Number of channel combinations (pair-wise) = 190</a:t>
            </a:r>
          </a:p>
        </p:txBody>
      </p:sp>
    </p:spTree>
    <p:extLst>
      <p:ext uri="{BB962C8B-B14F-4D97-AF65-F5344CB8AC3E}">
        <p14:creationId xmlns:p14="http://schemas.microsoft.com/office/powerpoint/2010/main" val="321779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998BB-B0A9-4899-4A02-0BCBD2F6E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BBBA69-D2E0-BDED-9BF2-AD55DA1A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AF4A0-94E4-5E4D-4C48-A151FAFEAE7E}"/>
              </a:ext>
            </a:extLst>
          </p:cNvPr>
          <p:cNvSpPr txBox="1"/>
          <p:nvPr/>
        </p:nvSpPr>
        <p:spPr>
          <a:xfrm>
            <a:off x="367553" y="896471"/>
            <a:ext cx="835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CHSH Bell Value: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9EAACB-2861-31C6-4AFE-1A65E078B428}"/>
                  </a:ext>
                </a:extLst>
              </p:cNvPr>
              <p:cNvSpPr txBox="1"/>
              <p:nvPr/>
            </p:nvSpPr>
            <p:spPr>
              <a:xfrm>
                <a:off x="430306" y="1383875"/>
                <a:ext cx="8485094" cy="101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are the measurement angles.</a:t>
                </a:r>
              </a:p>
              <a:p>
                <a:endParaRPr lang="en-US" dirty="0"/>
              </a:p>
              <a:p>
                <a:r>
                  <a:rPr lang="en-US" dirty="0"/>
                  <a:t>Let,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9EAACB-2861-31C6-4AFE-1A65E078B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383875"/>
                <a:ext cx="8485094" cy="1013739"/>
              </a:xfrm>
              <a:prstGeom prst="rect">
                <a:avLst/>
              </a:prstGeom>
              <a:blipFill>
                <a:blip r:embed="rId3"/>
                <a:stretch>
                  <a:fillRect l="-647" t="-3012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5F3FB3E-042C-2E34-7ACE-9ED1F392A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48" y="3429000"/>
            <a:ext cx="4038950" cy="1615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FE79F3-C6D3-E445-CAAD-548D972DA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899" y="3429000"/>
            <a:ext cx="4168501" cy="27815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71A321-E243-E5FE-0AC9-CEDEE71BA3B5}"/>
              </a:ext>
            </a:extLst>
          </p:cNvPr>
          <p:cNvSpPr txBox="1"/>
          <p:nvPr/>
        </p:nvSpPr>
        <p:spPr>
          <a:xfrm>
            <a:off x="504648" y="1550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C82910-A0AA-231C-2BB8-3FDEE8B6CFDA}"/>
                  </a:ext>
                </a:extLst>
              </p:cNvPr>
              <p:cNvSpPr txBox="1"/>
              <p:nvPr/>
            </p:nvSpPr>
            <p:spPr>
              <a:xfrm>
                <a:off x="2108279" y="942213"/>
                <a:ext cx="4404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C82910-A0AA-231C-2BB8-3FDEE8B6C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79" y="942213"/>
                <a:ext cx="4404667" cy="276999"/>
              </a:xfrm>
              <a:prstGeom prst="rect">
                <a:avLst/>
              </a:prstGeom>
              <a:blipFill>
                <a:blip r:embed="rId6"/>
                <a:stretch>
                  <a:fillRect l="-831" t="-4444" r="-152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75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7BEE0-715A-1750-8948-63484F0D4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EB429D-7DE9-52E7-8DC5-3CA1CB398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72679D-8CFA-F74E-9B59-EB8C2EBB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B7741-AE13-6A12-1644-77C730763309}"/>
              </a:ext>
            </a:extLst>
          </p:cNvPr>
          <p:cNvSpPr txBox="1"/>
          <p:nvPr/>
        </p:nvSpPr>
        <p:spPr>
          <a:xfrm>
            <a:off x="228600" y="815788"/>
            <a:ext cx="8359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 – 01: Considers the full vector (size = 15050)</a:t>
            </a:r>
          </a:p>
          <a:p>
            <a:r>
              <a:rPr lang="en-US" dirty="0"/>
              <a:t>CHSH violation happens for 24 files out of 100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AAD00-B295-F4CE-5612-109BED16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64" y="1554452"/>
            <a:ext cx="5719484" cy="48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4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6B435-4C1A-6917-7CE3-FC6F70D69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A6484A-201E-5361-8581-970864BFB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1C9D95-8B9D-7DA7-7A28-289A840B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0DFBE-BAA5-1364-538E-94C12E536D33}"/>
              </a:ext>
            </a:extLst>
          </p:cNvPr>
          <p:cNvSpPr txBox="1"/>
          <p:nvPr/>
        </p:nvSpPr>
        <p:spPr>
          <a:xfrm>
            <a:off x="228600" y="815788"/>
            <a:ext cx="8359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 – 02: Considers only the seizure segments </a:t>
            </a:r>
          </a:p>
          <a:p>
            <a:r>
              <a:rPr lang="en-US" dirty="0"/>
              <a:t>CHSH violation happens for 16 files out of 100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0DE98-FEFD-9FA4-5468-5BA252185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564" y="1554452"/>
            <a:ext cx="5719484" cy="48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3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8D9E5-083B-EC49-3503-87A76D6D0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A845D-5524-69D5-DE0F-E2A9F0C7B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3B0D7-60C1-5C91-6891-842F0FFD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797C08-6F53-BAFA-5C0E-719C0BE39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82" y="685800"/>
            <a:ext cx="7436224" cy="2439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D14DFB-2BAD-7C4C-09B0-E127ABD4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741" y="3694842"/>
            <a:ext cx="7552765" cy="24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8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C5E1E-BA04-BE39-05B0-8BF3E7CDC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C16761-DA22-CA58-E9D6-3DE1E1E10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7D73C6-492A-140D-A831-054FEEEB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FDCC8-0D88-CF17-D620-0B117723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5255" y="2111890"/>
            <a:ext cx="3292125" cy="240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3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34E67-4189-889E-AB82-D6C75E76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AA4DB-4B04-8CCA-3360-7B79C842A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7EDEE-880B-4197-FEE5-7C4064BF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Plan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20B31-398F-E29A-2059-9E6FD7B723E4}"/>
              </a:ext>
            </a:extLst>
          </p:cNvPr>
          <p:cNvSpPr txBox="1"/>
          <p:nvPr/>
        </p:nvSpPr>
        <p:spPr>
          <a:xfrm>
            <a:off x="228600" y="913165"/>
            <a:ext cx="849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CHSH Bell value as an important feature selector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classical ML algorithm to classify </a:t>
            </a:r>
            <a:r>
              <a:rPr lang="en-US" dirty="0" err="1"/>
              <a:t>seiz</a:t>
            </a:r>
            <a:r>
              <a:rPr lang="en-US" dirty="0"/>
              <a:t>/</a:t>
            </a:r>
            <a:r>
              <a:rPr lang="en-US" dirty="0" err="1"/>
              <a:t>bckg</a:t>
            </a:r>
            <a:r>
              <a:rPr lang="en-US" dirty="0"/>
              <a:t> and compare with </a:t>
            </a:r>
            <a:r>
              <a:rPr lang="en-US" dirty="0" err="1"/>
              <a:t>nedc_eeg_resnet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quantum Algorithm to classify </a:t>
            </a:r>
            <a:r>
              <a:rPr lang="en-US" dirty="0" err="1"/>
              <a:t>seiz</a:t>
            </a:r>
            <a:r>
              <a:rPr lang="en-US" dirty="0"/>
              <a:t>/</a:t>
            </a:r>
            <a:r>
              <a:rPr lang="en-US" dirty="0" err="1"/>
              <a:t>bckg</a:t>
            </a:r>
            <a:r>
              <a:rPr lang="en-US" dirty="0"/>
              <a:t> and compare with </a:t>
            </a:r>
            <a:r>
              <a:rPr lang="en-US" dirty="0" err="1"/>
              <a:t>nedc_eeg_resnet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617846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8918</TotalTime>
  <Words>298</Words>
  <Application>Microsoft Office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Times New Roman</vt:lpstr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Data</vt:lpstr>
      <vt:lpstr>Experimental Setup</vt:lpstr>
      <vt:lpstr>Experimental Setup</vt:lpstr>
      <vt:lpstr>Results </vt:lpstr>
      <vt:lpstr>Results </vt:lpstr>
      <vt:lpstr>Results </vt:lpstr>
      <vt:lpstr>Results </vt:lpstr>
      <vt:lpstr>Future Plan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Sadia Afrin Purba</cp:lastModifiedBy>
  <cp:revision>611</cp:revision>
  <dcterms:created xsi:type="dcterms:W3CDTF">2017-04-23T05:30:39Z</dcterms:created>
  <dcterms:modified xsi:type="dcterms:W3CDTF">2025-10-13T18:22:53Z</dcterms:modified>
</cp:coreProperties>
</file>