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3" r:id="rId3"/>
    <p:sldMasterId id="2147483685" r:id="rId4"/>
    <p:sldMasterId id="2147483688" r:id="rId5"/>
  </p:sldMasterIdLst>
  <p:notesMasterIdLst>
    <p:notesMasterId r:id="rId9"/>
  </p:notesMasterIdLst>
  <p:sldIdLst>
    <p:sldId id="303" r:id="rId6"/>
    <p:sldId id="427" r:id="rId7"/>
    <p:sldId id="42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43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  <p15:guide id="6" pos="1440" userDrawn="1">
          <p15:clr>
            <a:srgbClr val="A4A3A4"/>
          </p15:clr>
        </p15:guide>
        <p15:guide id="7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85" d="100"/>
          <a:sy n="85" d="100"/>
        </p:scale>
        <p:origin x="1406" y="58"/>
      </p:cViewPr>
      <p:guideLst>
        <p:guide pos="2880"/>
        <p:guide orient="horz" pos="432"/>
        <p:guide pos="5616"/>
        <p:guide pos="144"/>
        <p:guide orient="horz" pos="4200"/>
        <p:guide pos="14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63ED7-6781-8603-3BF9-C1D1E2D2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E0D90-6218-D9FB-D7B8-9B2F1C3E8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64882-8D6B-A5B6-A018-814224573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7E71D-8848-7A67-7A08-102682C46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ACD00-77F6-4941-B4B0-B7C9C01A2C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20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298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6000743" cy="1955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1730198" cy="328461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0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7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8042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Purba: Quantum Machine Learning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12 , 2025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LSchatzki/NTangled_Datasets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github.com/eperrier/QDataSe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enodo.org/records/14859804" TargetMode="External"/><Relationship Id="rId5" Type="http://schemas.openxmlformats.org/officeDocument/2006/relationships/hyperlink" Target="https://github.com/quantumlib/OpenFermion" TargetMode="External"/><Relationship Id="rId4" Type="http://schemas.openxmlformats.org/officeDocument/2006/relationships/hyperlink" Target="https://www.openqdc.io/" TargetMode="External"/><Relationship Id="rId9" Type="http://schemas.openxmlformats.org/officeDocument/2006/relationships/hyperlink" Target="https://huggingface.co/datasets/tahoebio/Tahoe-100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1001610"/>
            <a:ext cx="868679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Quantum Machine Learning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1" y="5590577"/>
            <a:ext cx="8686799" cy="104993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Sadia Afrin Purba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D0A8F-F279-0C48-8CB5-0F4DBF6FB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803" y="2784280"/>
            <a:ext cx="1770009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2A3B40-85ED-4E46-90AE-432B63D8F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186" y="2784280"/>
            <a:ext cx="1790623" cy="2281098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D3B5A2-613E-9446-8A7A-F9E967EFC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4649"/>
            <a:ext cx="1004757" cy="67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1A6B6-1807-DD47-BF76-7860EF5B0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175" y="2784279"/>
            <a:ext cx="3421648" cy="228109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8E10-108B-29CE-712D-E99BECD5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Quantum Entangled Dataset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415CE1-E5E4-1326-41DD-8939439B8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653" y="1031059"/>
            <a:ext cx="3711262" cy="1775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12241-1013-CEC3-85FA-116C6D280C99}"/>
              </a:ext>
            </a:extLst>
          </p:cNvPr>
          <p:cNvSpPr txBox="1"/>
          <p:nvPr/>
        </p:nvSpPr>
        <p:spPr>
          <a:xfrm>
            <a:off x="653238" y="658007"/>
            <a:ext cx="37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Schatzki, L., Arrasmith, A., Coles, P. J., &amp; Cerezo, M. (2021). Entangled datasets for quantum machine learning. </a:t>
            </a:r>
            <a:r>
              <a:rPr lang="en-US" sz="900" dirty="0" err="1"/>
              <a:t>arXiv</a:t>
            </a:r>
            <a:r>
              <a:rPr lang="en-US" sz="900" dirty="0"/>
              <a:t> preprint arXiv:2109.03400.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E36B5D-892E-CDD4-4EEB-D94750D26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81" y="614159"/>
            <a:ext cx="2813731" cy="260941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E67BCD6-6BF5-72FA-6ADB-74F1F9EA5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15811"/>
              </p:ext>
            </p:extLst>
          </p:nvPr>
        </p:nvGraphicFramePr>
        <p:xfrm>
          <a:off x="1436836" y="3429000"/>
          <a:ext cx="6443140" cy="312928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311401">
                  <a:extLst>
                    <a:ext uri="{9D8B030D-6E8A-4147-A177-3AD203B41FA5}">
                      <a16:colId xmlns:a16="http://schemas.microsoft.com/office/drawing/2014/main" val="3688678479"/>
                    </a:ext>
                  </a:extLst>
                </a:gridCol>
                <a:gridCol w="1111083">
                  <a:extLst>
                    <a:ext uri="{9D8B030D-6E8A-4147-A177-3AD203B41FA5}">
                      <a16:colId xmlns:a16="http://schemas.microsoft.com/office/drawing/2014/main" val="891873787"/>
                    </a:ext>
                  </a:extLst>
                </a:gridCol>
                <a:gridCol w="4020656">
                  <a:extLst>
                    <a:ext uri="{9D8B030D-6E8A-4147-A177-3AD203B41FA5}">
                      <a16:colId xmlns:a16="http://schemas.microsoft.com/office/drawing/2014/main" val="2433957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Dataset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0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[1] </a:t>
                      </a:r>
                      <a:r>
                        <a:rPr lang="en-US" sz="900" dirty="0" err="1">
                          <a:hlinkClick r:id="rId4"/>
                        </a:rPr>
                        <a:t>OpenQDC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 err="1"/>
                        <a:t>OpenQDC</a:t>
                      </a:r>
                      <a:r>
                        <a:rPr lang="en-US" sz="900" dirty="0"/>
                        <a:t> is an open-source hub of ML-ready quantum datasets. It contains 40+ quantum mechanics (QM) datasets, covering 1.5 billion geometrics across 70 atom species and 250+ QM method.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5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[2] </a:t>
                      </a:r>
                      <a:r>
                        <a:rPr lang="en-US" sz="900" dirty="0" err="1">
                          <a:hlinkClick r:id="rId5"/>
                        </a:rPr>
                        <a:t>OpenFermion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 err="1"/>
                        <a:t>OpenFermion</a:t>
                      </a:r>
                      <a:r>
                        <a:rPr lang="en-US" sz="900" dirty="0"/>
                        <a:t> is an open-source library for compiling and analyzing quantum algorithms to simulate fermionic systems, including quantum chemistry.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4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[3] </a:t>
                      </a:r>
                      <a:r>
                        <a:rPr lang="en-US" sz="900" dirty="0">
                          <a:hlinkClick r:id="rId6"/>
                        </a:rPr>
                        <a:t>QCML dataset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 A comprehensive dataset for training ML models for quantum chemistry, specifically predicting properties of chemical structure.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3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[4] </a:t>
                      </a:r>
                      <a:r>
                        <a:rPr lang="en-US" sz="900" dirty="0" err="1">
                          <a:hlinkClick r:id="rId7"/>
                        </a:rPr>
                        <a:t>QDataset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General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The </a:t>
                      </a:r>
                      <a:r>
                        <a:rPr lang="en-US" sz="900" dirty="0" err="1"/>
                        <a:t>QDataSet</a:t>
                      </a:r>
                      <a:r>
                        <a:rPr lang="en-US" sz="900" dirty="0"/>
                        <a:t> comprises 52 high-quality publicly available datasets derived from simulations of one- and two-qubit systems evolving in the presence and/or absence of noise.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[5] </a:t>
                      </a:r>
                      <a:r>
                        <a:rPr lang="en-US" sz="900" dirty="0" err="1">
                          <a:hlinkClick r:id="rId8"/>
                        </a:rPr>
                        <a:t>NTangled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General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1F2328"/>
                          </a:solidFill>
                          <a:effectLst/>
                        </a:rPr>
                        <a:t>Entanglement-based quantum datasets and generators for quantum machine learning.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4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[6] </a:t>
                      </a:r>
                      <a:r>
                        <a:rPr lang="en-US" sz="900" dirty="0">
                          <a:hlinkClick r:id="rId9"/>
                        </a:rPr>
                        <a:t>Tahoe-100M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900" dirty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2328"/>
                          </a:solidFill>
                          <a:effectLst/>
                          <a:uLnTx/>
                          <a:uFillTx/>
                        </a:rPr>
                        <a:t>Tahoe-100M contains information about 100 million single cells, measuring how 1,100 different small molecule perturbations impact 50 types of cancer cells.</a:t>
                      </a:r>
                      <a:endParaRPr kumimoji="0" lang="en-US" sz="18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63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6DE6C-6439-4043-CCE3-E942247FA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F95143-F5EF-D4EB-2D1C-A943DB5F2146}"/>
              </a:ext>
            </a:extLst>
          </p:cNvPr>
          <p:cNvSpPr txBox="1"/>
          <p:nvPr/>
        </p:nvSpPr>
        <p:spPr>
          <a:xfrm>
            <a:off x="448235" y="5155079"/>
            <a:ext cx="75034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Santagati, R.,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-apple-system"/>
              </a:rPr>
              <a:t>Aspuru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-Guzik, A.,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-apple-system"/>
              </a:rPr>
              <a:t>Babbush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, R.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 Drug design on quantum computers.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-apple-system"/>
              </a:rPr>
              <a:t>Nat. Phys.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-apple-system"/>
              </a:rPr>
              <a:t>20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, 549–557 (2024). https://doi.org/10.1038/s41567-024-02411-5</a:t>
            </a:r>
          </a:p>
          <a:p>
            <a:pPr>
              <a:buNone/>
            </a:pPr>
            <a:br>
              <a:rPr lang="en-US" sz="1000" dirty="0"/>
            </a:br>
            <a:endParaRPr lang="en-US" sz="1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F359D03-5499-0900-8C48-63BB317E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Drug Discovery in QC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345D20-3701-2C84-7E88-104041E20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32" y="1702920"/>
            <a:ext cx="8016935" cy="34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305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7524</TotalTime>
  <Words>266</Words>
  <Application>Microsoft Office PowerPoint</Application>
  <PresentationFormat>On-screen Show (4:3)</PresentationFormat>
  <Paragraphs>32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-apple-system</vt:lpstr>
      <vt:lpstr>Arial</vt:lpstr>
      <vt:lpstr>Calibri</vt:lpstr>
      <vt:lpstr>Times New Roman</vt:lpstr>
      <vt:lpstr>1_ISIP Title Slide</vt:lpstr>
      <vt:lpstr>2_ISIP Content Slide</vt:lpstr>
      <vt:lpstr>Custom Design</vt:lpstr>
      <vt:lpstr>3_ISIP Content Slide</vt:lpstr>
      <vt:lpstr>4_ISIP Content Slide</vt:lpstr>
      <vt:lpstr>PowerPoint Presentation</vt:lpstr>
      <vt:lpstr>Quantum Entangled Dataset</vt:lpstr>
      <vt:lpstr>Drug Discovery in QC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Sadia Afrin Purba</cp:lastModifiedBy>
  <cp:revision>573</cp:revision>
  <dcterms:created xsi:type="dcterms:W3CDTF">2017-04-23T05:30:39Z</dcterms:created>
  <dcterms:modified xsi:type="dcterms:W3CDTF">2025-09-12T21:30:02Z</dcterms:modified>
</cp:coreProperties>
</file>