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1"/>
  </p:notesMasterIdLst>
  <p:sldIdLst>
    <p:sldId id="303" r:id="rId6"/>
    <p:sldId id="424" r:id="rId7"/>
    <p:sldId id="426" r:id="rId8"/>
    <p:sldId id="425" r:id="rId9"/>
    <p:sldId id="4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682" y="58"/>
      </p:cViewPr>
      <p:guideLst>
        <p:guide pos="2880"/>
        <p:guide orient="horz" pos="432"/>
        <p:guide pos="5616"/>
        <p:guide pos="144"/>
        <p:guide orient="horz" pos="4183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66CC7-E690-AB7E-8367-3C6709ED6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5F966-0082-9A8E-DD32-A0DBD5812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952D1-9329-BA9B-956F-ED90E66E0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2E931-3AF2-1DD1-A5B1-6D10B4C91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5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3ED7-6781-8603-3BF9-C1D1E2D2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0D90-6218-D9FB-D7B8-9B2F1C3E8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64882-8D6B-A5B6-A018-814224573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7E71D-8848-7A67-7A08-102682C46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2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B8F2-FFDD-2F49-BA74-DCC1F8D6F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E2FAA-A9DA-C114-5247-77D515E3F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63C5E-7650-DEAF-A24D-ADE360D87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71C17-E901-7C79-8456-3885DFAE3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7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C866-C79C-5711-FB6A-FB7ECB80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74FC2-E679-1BD5-065F-19DA81032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F5E88-5F97-5D01-7992-B79C534C4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05326-A1BF-6C32-2FBF-FBD39F5C2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5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August 29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August 29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August 29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BBE2-2F10-7513-0234-FB03B706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5428-2584-BB4B-559C-73BD1246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Paper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E654CC-D410-6927-1638-C1F99C895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118" y="685800"/>
            <a:ext cx="4519107" cy="28244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921C2-F039-3EE4-88CD-C6C029EBB6C5}"/>
              </a:ext>
            </a:extLst>
          </p:cNvPr>
          <p:cNvSpPr txBox="1"/>
          <p:nvPr/>
        </p:nvSpPr>
        <p:spPr>
          <a:xfrm>
            <a:off x="403412" y="6042212"/>
            <a:ext cx="75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Salloum, H.,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-apple-system"/>
              </a:rPr>
              <a:t>Zhanalin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S., Badr, A.A.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Mini-scale traffic flow optimization: an iterative QUBOs approach converting from hybrid solver to pure quantum processing unit.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Sci Rep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-apple-system"/>
              </a:rPr>
              <a:t>15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22904 (2025). https://doi.org/10.1038/s41598-025-04568-2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FBA3F-399A-5575-7603-43D76CBF39B2}"/>
              </a:ext>
            </a:extLst>
          </p:cNvPr>
          <p:cNvSpPr txBox="1"/>
          <p:nvPr/>
        </p:nvSpPr>
        <p:spPr>
          <a:xfrm>
            <a:off x="403412" y="3756212"/>
            <a:ext cx="84088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PEFT method that replaces </a:t>
            </a:r>
            <a:r>
              <a:rPr lang="en-US" dirty="0" err="1"/>
              <a:t>LoRA’s</a:t>
            </a:r>
            <a:r>
              <a:rPr lang="en-US" dirty="0"/>
              <a:t> trainable low-rank matrices with a quantum-inspired unitary parameterization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orders-of-magnitude fewer trainable parameters (often 5–25× fewer, even below rank-1 </a:t>
            </a:r>
            <a:r>
              <a:rPr lang="en-US" dirty="0" err="1"/>
              <a:t>LoRA</a:t>
            </a:r>
            <a:r>
              <a:rPr lang="en-US" dirty="0"/>
              <a:t>) with competitive accuracy on language and vision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unexplored area: </a:t>
            </a:r>
            <a:r>
              <a:rPr lang="en-US" i="1" dirty="0"/>
              <a:t>if this method has any positive effect on LLM’s hallucination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9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6DE6C-6439-4043-CCE3-E942247F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1A99-DCC7-2B7A-8D14-B9B0D798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Paper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7984C2-225F-CA88-F543-C964CA889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412" y="685800"/>
            <a:ext cx="4537859" cy="2836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95143-F5EF-D4EB-2D1C-A943DB5F2146}"/>
              </a:ext>
            </a:extLst>
          </p:cNvPr>
          <p:cNvSpPr txBox="1"/>
          <p:nvPr/>
        </p:nvSpPr>
        <p:spPr>
          <a:xfrm>
            <a:off x="403412" y="6042212"/>
            <a:ext cx="75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-apple-system"/>
              </a:rPr>
              <a:t>Sinha, A., Macaluso, A., &amp; Klusch, M. (2025). Nav-Q: quantum deep reinforcement learning for collision-free navigation of self-driving cars. Quantum Machine Intelligence, 7(1), 19.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CA3299-4D05-083A-DF62-54292FB3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82" y="4091155"/>
            <a:ext cx="6544235" cy="954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5D3DF-D38B-2F44-18C1-5D5B86C2E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249" y="770991"/>
            <a:ext cx="3873151" cy="1543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79BAA4-8CEF-BC9B-2D2C-5E4EE6FA235F}"/>
              </a:ext>
            </a:extLst>
          </p:cNvPr>
          <p:cNvSpPr txBox="1"/>
          <p:nvPr/>
        </p:nvSpPr>
        <p:spPr>
          <a:xfrm>
            <a:off x="5038165" y="2505670"/>
            <a:ext cx="387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Quantum noise enhances the exploratory tendencies of the agent during training </a:t>
            </a:r>
          </a:p>
        </p:txBody>
      </p:sp>
    </p:spTree>
    <p:extLst>
      <p:ext uri="{BB962C8B-B14F-4D97-AF65-F5344CB8AC3E}">
        <p14:creationId xmlns:p14="http://schemas.microsoft.com/office/powerpoint/2010/main" val="11692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C97C-7AAD-3AB3-6B22-50427AA82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9180-EB0F-B979-EC35-DC1F2EEC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Paper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66750A-A572-3D03-3B83-9775505A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 b="5220"/>
          <a:stretch>
            <a:fillRect/>
          </a:stretch>
        </p:blipFill>
        <p:spPr>
          <a:xfrm>
            <a:off x="228601" y="1814186"/>
            <a:ext cx="4343400" cy="2766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E4C48-6229-2DB4-A0E4-057CFDC3336F}"/>
              </a:ext>
            </a:extLst>
          </p:cNvPr>
          <p:cNvSpPr txBox="1"/>
          <p:nvPr/>
        </p:nvSpPr>
        <p:spPr>
          <a:xfrm>
            <a:off x="228601" y="4751294"/>
            <a:ext cx="422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Salloum, H.,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-apple-system"/>
              </a:rPr>
              <a:t>Zhanalin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S., Badr, A.A.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Mini-scale traffic flow optimization: an iterative QUBOs approach converting from hybrid solver to pure quantum processing unit.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Sci Rep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-apple-system"/>
              </a:rPr>
              <a:t>15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22904 (2025). https://doi.org/10.1038/s41598-025-04568-2</a:t>
            </a:r>
            <a:endParaRPr lang="en-US" sz="10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46EA814-2630-9A9B-3CFF-019484492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948" y="1814186"/>
            <a:ext cx="4211693" cy="2766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CBF18-85C0-63F8-0270-BD80EB69E1CB}"/>
              </a:ext>
            </a:extLst>
          </p:cNvPr>
          <p:cNvSpPr txBox="1"/>
          <p:nvPr/>
        </p:nvSpPr>
        <p:spPr>
          <a:xfrm>
            <a:off x="4692948" y="4751294"/>
            <a:ext cx="4211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Buonaiuto, G., Gargiulo, F., De Pietro, G., Esposito, M., &amp; Pota, M. (2023). Best practices for portfolio optimization by quantum computing, experimented on real quantum devices. Scientific Reports, 13(1), 19434.</a:t>
            </a:r>
          </a:p>
        </p:txBody>
      </p:sp>
    </p:spTree>
    <p:extLst>
      <p:ext uri="{BB962C8B-B14F-4D97-AF65-F5344CB8AC3E}">
        <p14:creationId xmlns:p14="http://schemas.microsoft.com/office/powerpoint/2010/main" val="333878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1D25-E0EA-E133-FA72-730B524D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7AEA-59C6-EB5C-A440-29D557BE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Paper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5FFA44-FC5F-2F9D-EAFF-A99166C6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685800"/>
            <a:ext cx="4580966" cy="286310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61728-9CEF-45F1-7121-6353162647F5}"/>
              </a:ext>
            </a:extLst>
          </p:cNvPr>
          <p:cNvSpPr txBox="1"/>
          <p:nvPr/>
        </p:nvSpPr>
        <p:spPr>
          <a:xfrm>
            <a:off x="403412" y="6042212"/>
            <a:ext cx="75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Rehm, F., Vallecorsa, S., Borras, K., </a:t>
            </a:r>
            <a:r>
              <a:rPr lang="en-US" sz="1000" dirty="0" err="1"/>
              <a:t>Krücker</a:t>
            </a:r>
            <a:r>
              <a:rPr lang="en-US" sz="1000" dirty="0"/>
              <a:t>, D., Grossi, M., &amp; Varo, V. (2023). Precise image generation on current noisy quantum computing devices. Quantum Science and Technology, 9(1), 015009.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03887-6003-E083-A032-BB5C319A894D}"/>
              </a:ext>
            </a:extLst>
          </p:cNvPr>
          <p:cNvSpPr txBox="1"/>
          <p:nvPr/>
        </p:nvSpPr>
        <p:spPr>
          <a:xfrm>
            <a:off x="403412" y="3756212"/>
            <a:ext cx="8408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fully quantum generative model uses </a:t>
            </a:r>
            <a:r>
              <a:rPr lang="en-US" dirty="0"/>
              <a:t>Multi-scale Entanglement Renormalization Ansatz layout (MERA)—a </a:t>
            </a:r>
            <a:r>
              <a:rPr lang="en-US" i="1" dirty="0"/>
              <a:t>hierarchical, </a:t>
            </a:r>
            <a:r>
              <a:rPr lang="en-US" dirty="0"/>
              <a:t>scale-by-scale circuit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generate particle-detector “shower” images for high-energy physics simulations, arguing this is the first time a quantum model achieves this level of image quality on real hardware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“Calorimeter shower simulation is a major bottleneck in the Large Hadron Collider computational pipeline”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They also </a:t>
            </a:r>
            <a:r>
              <a:rPr lang="en-US" dirty="0"/>
              <a:t>exploit the device’s noise to get better results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2CC7484-561D-50EC-E486-ADA8074A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838200"/>
            <a:ext cx="4580966" cy="28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1680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</TotalTime>
  <Words>397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-apple-system</vt:lpstr>
      <vt:lpstr>Arial</vt:lpstr>
      <vt:lpstr>Calibri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Paper Review</vt:lpstr>
      <vt:lpstr>Paper Review</vt:lpstr>
      <vt:lpstr>Paper Review</vt:lpstr>
      <vt:lpstr>Paper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569</cp:revision>
  <dcterms:created xsi:type="dcterms:W3CDTF">2017-04-23T05:30:39Z</dcterms:created>
  <dcterms:modified xsi:type="dcterms:W3CDTF">2025-08-29T17:36:00Z</dcterms:modified>
</cp:coreProperties>
</file>