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0"/>
  </p:notesMasterIdLst>
  <p:sldIdLst>
    <p:sldId id="303" r:id="rId6"/>
    <p:sldId id="413" r:id="rId7"/>
    <p:sldId id="442" r:id="rId8"/>
    <p:sldId id="41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363" y="58"/>
      </p:cViewPr>
      <p:guideLst>
        <p:guide pos="2880"/>
        <p:guide orient="horz" pos="432"/>
        <p:guide pos="5616"/>
        <p:guide pos="144"/>
        <p:guide orient="horz" pos="4183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4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15A03-A5A0-9336-4B2E-CACE2B23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67048-5F65-AE3C-28FA-15BA262C3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26BD1-07E6-BEFC-7C7E-033DA5352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4C7D-16EC-00B4-7084-DDC21528B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9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8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7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7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7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QFT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496161-3604-6DE1-1B7E-CC9920C06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712" y="881856"/>
            <a:ext cx="7620000" cy="4762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5901CC-89B6-A815-F7DA-06CCFD55CBA4}"/>
              </a:ext>
            </a:extLst>
          </p:cNvPr>
          <p:cNvSpPr txBox="1"/>
          <p:nvPr/>
        </p:nvSpPr>
        <p:spPr>
          <a:xfrm>
            <a:off x="656571" y="5591423"/>
            <a:ext cx="758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Fig-1: Comparison of probability distributions obtained from classical FFT and quantum Fourier transform (QFT). The FFT output is converted into a probability distribution by normalizing the squared magnitudes (power) of each frequency component at index, </a:t>
            </a:r>
            <a:r>
              <a:rPr lang="en-US" sz="1100" dirty="0" err="1"/>
              <a:t>i</a:t>
            </a:r>
            <a:r>
              <a:rPr lang="en-US" sz="1100" dirty="0"/>
              <a:t> (x-axis). The QFT results are shown from both a quantum simulator and actual quantum hardware, where probabilities represent measurement outcomes of quantum basis states.</a:t>
            </a:r>
          </a:p>
        </p:txBody>
      </p:sp>
    </p:spTree>
    <p:extLst>
      <p:ext uri="{BB962C8B-B14F-4D97-AF65-F5344CB8AC3E}">
        <p14:creationId xmlns:p14="http://schemas.microsoft.com/office/powerpoint/2010/main" val="83963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8DF01-8873-C46E-C3A4-DAAF4089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985E-992C-7539-8655-EB25189C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QFT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BB01E0-6C64-8A27-B14B-1FDB2C040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89204"/>
              </p:ext>
            </p:extLst>
          </p:nvPr>
        </p:nvGraphicFramePr>
        <p:xfrm>
          <a:off x="122238" y="685800"/>
          <a:ext cx="8869362" cy="2595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6454">
                  <a:extLst>
                    <a:ext uri="{9D8B030D-6E8A-4147-A177-3AD203B41FA5}">
                      <a16:colId xmlns:a16="http://schemas.microsoft.com/office/drawing/2014/main" val="1207555462"/>
                    </a:ext>
                  </a:extLst>
                </a:gridCol>
                <a:gridCol w="2956454">
                  <a:extLst>
                    <a:ext uri="{9D8B030D-6E8A-4147-A177-3AD203B41FA5}">
                      <a16:colId xmlns:a16="http://schemas.microsoft.com/office/drawing/2014/main" val="1915247985"/>
                    </a:ext>
                  </a:extLst>
                </a:gridCol>
                <a:gridCol w="2956454">
                  <a:extLst>
                    <a:ext uri="{9D8B030D-6E8A-4147-A177-3AD203B41FA5}">
                      <a16:colId xmlns:a16="http://schemas.microsoft.com/office/drawing/2014/main" val="1492586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Execution Time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FFT in classical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55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QFT in classical 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8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QFT in quantum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1.92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4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FFT in classical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0.000069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9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QFT in classical 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0.04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1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QFT in quantum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2.97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7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RBM vs QRBM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CA25E-C552-9587-251C-98D98E9B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670928" cy="6801862"/>
          </a:xfrm>
        </p:spPr>
        <p:txBody>
          <a:bodyPr lIns="0" tIns="0" rIns="0" bIns="0">
            <a:spAutoFit/>
          </a:bodyPr>
          <a:lstStyle/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Dataset: TUH DPATH Breast data (v4.0.0)</a:t>
            </a:r>
          </a:p>
          <a:p>
            <a:pPr marL="234950" marR="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Scoring using  DPATH Scoring</a:t>
            </a: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RNF: 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 score: 46.08%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 score: 50.93%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Execution time: ~1 minute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RBM: 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 score: 90.00%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 score: 90.00%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Execution time: ~23 minutes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Parameters: hidden size=1024,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num_of_k_neighbors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=9</a:t>
            </a:r>
          </a:p>
          <a:p>
            <a:pPr marL="234950" indent="-223838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QRBM: 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 score: 45.63% 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 score:   50.98%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Execution time: ~10 minutes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Parameters: hidden size=1024,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num_of_k_neighbors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=9</a:t>
            </a: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710" lvl="1" indent="-223838"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23307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5842</TotalTime>
  <Words>233</Words>
  <Application>Microsoft Office PowerPoint</Application>
  <PresentationFormat>On-screen Show (4:3)</PresentationFormat>
  <Paragraphs>49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QFT</vt:lpstr>
      <vt:lpstr>QFT</vt:lpstr>
      <vt:lpstr>RBM vs QRBM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536</cp:revision>
  <dcterms:created xsi:type="dcterms:W3CDTF">2017-04-23T05:30:39Z</dcterms:created>
  <dcterms:modified xsi:type="dcterms:W3CDTF">2025-04-07T19:35:33Z</dcterms:modified>
</cp:coreProperties>
</file>