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2A53-582F-273A-A9F7-870C03CD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F2AE6-F990-AE0A-750C-6C8BFD35F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0145C-556B-87A4-2473-BEEAEFD3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6BF0B-615E-DAB9-673D-4EBB3DC9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F065-B396-8383-AD42-077B527E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3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292A-0346-0AF1-E616-E6AED9C8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6768D-D059-33D7-AA82-73997B4F2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5557-DA31-EE12-80DF-5A6DB937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92623-A748-1DD3-E3BB-FF2FAA0F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948D-A55E-146E-6CF4-34F58A0E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5D626-C73B-37DE-81CF-BC8628396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AD040-D61C-1AED-09E6-D7A10FA30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A1D4-3538-A669-E191-659100B3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B7D6-5A12-D478-3EB3-9154266A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5D270-2B70-1DF0-1AC0-8A85E701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EE2B-3FC5-451C-0815-A3F07FDB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C882-CE46-DED6-05F4-78C6809C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6304-583B-565F-036E-3C470AAC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B44A7-A6A9-37EF-3478-4517B8D6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3B8E-6118-5347-09FB-5D7F523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3D04-3694-7157-CBA2-105E0142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C751-7537-21FF-D5B6-32AA7D2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076A-6034-663A-B9C2-A89FC02B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9CE5-53DB-338F-24C6-17F24554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AB9FB-DC24-AAF2-8A15-3EA8A6EE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5F56-5701-573C-8868-0D3BED2D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44CC-698C-8A13-A317-E33B6289A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FA9F7-0A7B-0AFA-85E3-A21D7F27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D512E-4AD5-541D-5986-09470846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E8DBA-D77A-7891-C9BC-2F7B73DC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DC5E3-2F8D-F0F2-A311-C61DD56F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9873-A420-14DC-3537-5FD0CB5C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9016B-BC8E-DA93-4313-64D6B0112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03F56-A030-35E6-E27E-A62017CCB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FB2B2-6BF6-AE6A-5038-643E4BFE0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A07E3-7CF0-988C-AB73-3A82298E1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29063-80BB-B64C-60B6-C3F20D04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93369-DAFB-BCF7-7CBC-9C13ED6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FC315-D6EA-AD17-DE31-8D65AD4F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B1C8-CE97-575C-ABD8-89FBD92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00A02-A9B2-AFB2-6BB3-ABFB00CB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41BF5-A775-67BB-DF02-6561F9B8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16CBA-CBA6-53E9-D9D0-64D6565C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9171A-6FFB-2C71-7EBA-D6BDDF6C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42E01-458A-A65D-B7AD-A4AD7156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08238-13BE-678F-F10B-80289B18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F1B9-CBF3-8CCC-394E-46013DC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75421-0E9B-2CD0-B4B9-70479001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A4EC6-E124-A99F-A030-AB15A3BE7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73C79-E1A4-3400-3267-518C921B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BB5C7-87BC-3CED-E5F9-3886E6E8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A91C-F8F7-9463-6666-6BF0503B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B356-03A4-8A39-00BD-16025D20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2DC3E-A875-6BDC-EE6B-084DE53A3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E8FB-8627-15C9-E375-B45A13948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273AE-9805-3F10-7B1D-32CF4D8A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C8809-57C2-018E-B65A-02B91D5E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ABFB9-ECB2-C051-2042-B39BB920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61097-22F3-B525-CA46-8F133FF6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C772C-B02C-4F3A-0A6B-D12DC75B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DA327-C847-CBC2-1184-FBC6BF20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FA25-035B-4531-A4C7-98A5C4C880B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63A8-99FE-B203-967A-9BB97DF63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C589-F219-1CD8-B047-EB01D22E1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03D42-5CAA-4891-98FF-357C75F40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A02C3F-63A6-11DD-EA74-0953D7D4F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40248"/>
              </p:ext>
            </p:extLst>
          </p:nvPr>
        </p:nvGraphicFramePr>
        <p:xfrm>
          <a:off x="1989579" y="508890"/>
          <a:ext cx="4472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49">
                  <a:extLst>
                    <a:ext uri="{9D8B030D-6E8A-4147-A177-3AD203B41FA5}">
                      <a16:colId xmlns:a16="http://schemas.microsoft.com/office/drawing/2014/main" val="3594526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0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0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1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052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75BC05-B682-AF11-99FF-EF3D42240476}"/>
              </a:ext>
            </a:extLst>
          </p:cNvPr>
          <p:cNvSpPr txBox="1"/>
          <p:nvPr/>
        </p:nvSpPr>
        <p:spPr>
          <a:xfrm>
            <a:off x="1154782" y="2782669"/>
            <a:ext cx="423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ViT-32 features (768, )</a:t>
            </a:r>
          </a:p>
          <a:p>
            <a:r>
              <a:rPr lang="en-US" dirty="0" err="1"/>
              <a:t>svs_windows</a:t>
            </a:r>
            <a:r>
              <a:rPr lang="en-US" dirty="0"/>
              <a:t> – dev, MERR: 25.99%</a:t>
            </a: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BACB92-4AB0-FC6E-5473-13A386B4F27B}"/>
              </a:ext>
            </a:extLst>
          </p:cNvPr>
          <p:cNvCxnSpPr/>
          <p:nvPr/>
        </p:nvCxnSpPr>
        <p:spPr>
          <a:xfrm>
            <a:off x="2479248" y="1832186"/>
            <a:ext cx="1404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0A3920-4C09-BEAB-2614-75BDB95931F4}"/>
              </a:ext>
            </a:extLst>
          </p:cNvPr>
          <p:cNvSpPr txBox="1"/>
          <p:nvPr/>
        </p:nvSpPr>
        <p:spPr>
          <a:xfrm>
            <a:off x="3968685" y="1621410"/>
            <a:ext cx="114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7BE4CE-7B17-CBE8-9576-80AF4CA32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52" y="0"/>
            <a:ext cx="3547312" cy="35473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7F7DED-D33C-4D63-DFE1-87997E0FBF47}"/>
              </a:ext>
            </a:extLst>
          </p:cNvPr>
          <p:cNvCxnSpPr/>
          <p:nvPr/>
        </p:nvCxnSpPr>
        <p:spPr>
          <a:xfrm>
            <a:off x="4997775" y="1799436"/>
            <a:ext cx="1404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E061C86-242B-AC5A-59E3-AE980D5F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062"/>
            <a:ext cx="2603922" cy="2603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E46B66-E4E1-76DB-2AAC-B4E2C020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27" y="3598873"/>
            <a:ext cx="2603922" cy="26039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7601B7-BB1E-2AB3-B589-079C6EAA3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54" y="3598873"/>
            <a:ext cx="2603922" cy="2603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D23177-3435-BF26-27BE-47F994BCF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481" y="3598873"/>
            <a:ext cx="2603922" cy="2603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DFA746-10D1-8336-1D0E-9A0A513FE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308" y="3598873"/>
            <a:ext cx="2462562" cy="24625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EF41C2D-BA61-8430-C1C9-355252F34C06}"/>
              </a:ext>
            </a:extLst>
          </p:cNvPr>
          <p:cNvSpPr txBox="1"/>
          <p:nvPr/>
        </p:nvSpPr>
        <p:spPr>
          <a:xfrm>
            <a:off x="9541118" y="1604379"/>
            <a:ext cx="28749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Silhouette Score (dev): 0.085</a:t>
            </a:r>
          </a:p>
        </p:txBody>
      </p:sp>
    </p:spTree>
    <p:extLst>
      <p:ext uri="{BB962C8B-B14F-4D97-AF65-F5344CB8AC3E}">
        <p14:creationId xmlns:p14="http://schemas.microsoft.com/office/powerpoint/2010/main" val="6599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457F-5BFB-5688-02AB-358FEA97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0E21FB-5FCD-2F40-EC15-98EF161E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062"/>
            <a:ext cx="2603922" cy="2603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94795A-99F2-B61A-0AE6-C8C042F5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27" y="3598873"/>
            <a:ext cx="2603922" cy="26039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464B8B-AD1A-DFD1-3AD0-4122E29F4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54" y="3598873"/>
            <a:ext cx="2603922" cy="2603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1FE70B-8302-B179-9A5E-55F06BA9A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481" y="3598873"/>
            <a:ext cx="2603922" cy="2603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EBEE5C-0249-44AC-3F2B-E335CB71A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308" y="3598873"/>
            <a:ext cx="2462562" cy="24625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98B594-F8F2-0D1E-DF4A-898B932B4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60" y="3676029"/>
            <a:ext cx="2603922" cy="2603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6938DF-053A-3639-0365-557370106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87" y="3713651"/>
            <a:ext cx="2603922" cy="260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8391B-8627-7009-4EBA-52F369EBF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014" y="3617684"/>
            <a:ext cx="2603922" cy="2603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3392E-A4B1-57DD-EECE-66D761C0E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481" y="483994"/>
            <a:ext cx="2603922" cy="2603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A35A3-E232-C540-A8E0-1C18DB58D5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2" y="483994"/>
            <a:ext cx="2603922" cy="260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21B1E2-9BB5-9270-8506-4D4E81F18D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799" y="502805"/>
            <a:ext cx="2603922" cy="2603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D38E5-0CD8-13DA-637D-FD096EFD6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626" y="502805"/>
            <a:ext cx="2603922" cy="26039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0D2106-23DD-A1D2-1A49-AC0D899407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66" y="483993"/>
            <a:ext cx="2462562" cy="26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A53EC-2250-2DC8-2490-1381AC04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6E12FE-EF48-42B6-5150-39079E3C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062"/>
            <a:ext cx="2603922" cy="2603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E3ADA1-3EEA-4626-EFB7-D6EFB8970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27" y="3598873"/>
            <a:ext cx="2603922" cy="26039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E873D0-E75D-C32F-684F-BFFD8CFA5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54" y="3598873"/>
            <a:ext cx="2603922" cy="2603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D2F2F9-A4E2-7175-04CD-A217F21E9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60" y="3676029"/>
            <a:ext cx="2603922" cy="2603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798DE7-3469-14A6-37B6-AD8E11F46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87" y="3657218"/>
            <a:ext cx="2603922" cy="260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83910-4DE9-3123-65AC-6C4F6DC84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014" y="3617684"/>
            <a:ext cx="2603922" cy="2603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BE07D-CB46-B9BA-B79A-680B4A727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481" y="483994"/>
            <a:ext cx="2603922" cy="2603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890AC-3C04-8D18-6939-C1D0299E0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2" y="483994"/>
            <a:ext cx="2603922" cy="260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966B2-3D4C-7EA0-C3E8-F510A0BDB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799" y="502805"/>
            <a:ext cx="2603922" cy="2603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9FA32-B587-E05C-FAB2-0DCB141317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626" y="502805"/>
            <a:ext cx="2603922" cy="2603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E822-D375-EC46-E6A8-C7C8687A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936" y="3657218"/>
            <a:ext cx="2603922" cy="26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9FCCA-83BB-68EE-C4D2-DEC231EAA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E61C-C058-D101-9097-7B84A499D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contrastive learning</a:t>
            </a:r>
          </a:p>
          <a:p>
            <a:r>
              <a:rPr lang="en-US" dirty="0"/>
              <a:t>Ensemble learning: Mixter-of-experts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7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Sadia Afrin Purba</dc:creator>
  <cp:lastModifiedBy>Sadia Afrin Purba</cp:lastModifiedBy>
  <cp:revision>5</cp:revision>
  <dcterms:created xsi:type="dcterms:W3CDTF">2025-06-16T13:52:53Z</dcterms:created>
  <dcterms:modified xsi:type="dcterms:W3CDTF">2025-07-12T02:55:03Z</dcterms:modified>
</cp:coreProperties>
</file>