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2" r:id="rId4"/>
    <p:sldId id="576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15FA3-BEC7-48F5-B071-6DE9D43E0057}" v="12" dt="2024-11-15T19:42:35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0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ina Buttaro" userId="b2e385ba-34bf-4fe3-a808-b089992d94e5" providerId="ADAL" clId="{7A015FA3-BEC7-48F5-B071-6DE9D43E0057}"/>
    <pc:docChg chg="undo custSel delSld modSld">
      <pc:chgData name="Bettina Buttaro" userId="b2e385ba-34bf-4fe3-a808-b089992d94e5" providerId="ADAL" clId="{7A015FA3-BEC7-48F5-B071-6DE9D43E0057}" dt="2024-11-15T19:51:10.022" v="3664" actId="20577"/>
      <pc:docMkLst>
        <pc:docMk/>
      </pc:docMkLst>
      <pc:sldChg chg="addSp delSp modSp mod">
        <pc:chgData name="Bettina Buttaro" userId="b2e385ba-34bf-4fe3-a808-b089992d94e5" providerId="ADAL" clId="{7A015FA3-BEC7-48F5-B071-6DE9D43E0057}" dt="2024-11-15T19:51:10.022" v="3664" actId="20577"/>
        <pc:sldMkLst>
          <pc:docMk/>
          <pc:sldMk cId="302339319" sldId="256"/>
        </pc:sldMkLst>
        <pc:spChg chg="del mod">
          <ac:chgData name="Bettina Buttaro" userId="b2e385ba-34bf-4fe3-a808-b089992d94e5" providerId="ADAL" clId="{7A015FA3-BEC7-48F5-B071-6DE9D43E0057}" dt="2024-11-15T17:36:14.405" v="211" actId="478"/>
          <ac:spMkLst>
            <pc:docMk/>
            <pc:sldMk cId="302339319" sldId="256"/>
            <ac:spMk id="2" creationId="{47E3FBF5-1B4F-1358-EC91-22599549FABF}"/>
          </ac:spMkLst>
        </pc:spChg>
        <pc:spChg chg="add mod">
          <ac:chgData name="Bettina Buttaro" userId="b2e385ba-34bf-4fe3-a808-b089992d94e5" providerId="ADAL" clId="{7A015FA3-BEC7-48F5-B071-6DE9D43E0057}" dt="2024-11-15T19:51:10.022" v="3664" actId="20577"/>
          <ac:spMkLst>
            <pc:docMk/>
            <pc:sldMk cId="302339319" sldId="256"/>
            <ac:spMk id="2" creationId="{E3D2694F-81EF-218E-2F88-7FB851960281}"/>
          </ac:spMkLst>
        </pc:spChg>
        <pc:spChg chg="mod">
          <ac:chgData name="Bettina Buttaro" userId="b2e385ba-34bf-4fe3-a808-b089992d94e5" providerId="ADAL" clId="{7A015FA3-BEC7-48F5-B071-6DE9D43E0057}" dt="2024-11-15T19:40:33.190" v="3328" actId="1076"/>
          <ac:spMkLst>
            <pc:docMk/>
            <pc:sldMk cId="302339319" sldId="256"/>
            <ac:spMk id="3" creationId="{43AAED9B-8C8F-1388-52AB-5F3EB63D747D}"/>
          </ac:spMkLst>
        </pc:spChg>
        <pc:spChg chg="add mod">
          <ac:chgData name="Bettina Buttaro" userId="b2e385ba-34bf-4fe3-a808-b089992d94e5" providerId="ADAL" clId="{7A015FA3-BEC7-48F5-B071-6DE9D43E0057}" dt="2024-11-15T19:50:27.552" v="3658" actId="20577"/>
          <ac:spMkLst>
            <pc:docMk/>
            <pc:sldMk cId="302339319" sldId="256"/>
            <ac:spMk id="4" creationId="{87205DB0-7A51-8575-1462-03DB16A5A1DA}"/>
          </ac:spMkLst>
        </pc:spChg>
        <pc:spChg chg="mod">
          <ac:chgData name="Bettina Buttaro" userId="b2e385ba-34bf-4fe3-a808-b089992d94e5" providerId="ADAL" clId="{7A015FA3-BEC7-48F5-B071-6DE9D43E0057}" dt="2024-11-15T19:39:53.625" v="3323" actId="1076"/>
          <ac:spMkLst>
            <pc:docMk/>
            <pc:sldMk cId="302339319" sldId="256"/>
            <ac:spMk id="5" creationId="{5637FB4E-B59E-EA79-B4DF-F3E9498B2EA5}"/>
          </ac:spMkLst>
        </pc:spChg>
        <pc:spChg chg="add del mod">
          <ac:chgData name="Bettina Buttaro" userId="b2e385ba-34bf-4fe3-a808-b089992d94e5" providerId="ADAL" clId="{7A015FA3-BEC7-48F5-B071-6DE9D43E0057}" dt="2024-11-15T19:42:50.085" v="3521" actId="478"/>
          <ac:spMkLst>
            <pc:docMk/>
            <pc:sldMk cId="302339319" sldId="256"/>
            <ac:spMk id="6" creationId="{5B403BEE-AF76-AD37-725E-767A9C9EC83D}"/>
          </ac:spMkLst>
        </pc:spChg>
        <pc:spChg chg="add del mod">
          <ac:chgData name="Bettina Buttaro" userId="b2e385ba-34bf-4fe3-a808-b089992d94e5" providerId="ADAL" clId="{7A015FA3-BEC7-48F5-B071-6DE9D43E0057}" dt="2024-11-15T17:49:39.694" v="993" actId="478"/>
          <ac:spMkLst>
            <pc:docMk/>
            <pc:sldMk cId="302339319" sldId="256"/>
            <ac:spMk id="6" creationId="{A979045E-B9DB-885F-322C-D4A95740EBA6}"/>
          </ac:spMkLst>
        </pc:spChg>
        <pc:spChg chg="add mod">
          <ac:chgData name="Bettina Buttaro" userId="b2e385ba-34bf-4fe3-a808-b089992d94e5" providerId="ADAL" clId="{7A015FA3-BEC7-48F5-B071-6DE9D43E0057}" dt="2024-11-15T19:40:24.459" v="3327" actId="1076"/>
          <ac:spMkLst>
            <pc:docMk/>
            <pc:sldMk cId="302339319" sldId="256"/>
            <ac:spMk id="7" creationId="{3A69F7AA-8B76-2C2F-14E9-3FED2CA4F71C}"/>
          </ac:spMkLst>
        </pc:spChg>
        <pc:spChg chg="mod">
          <ac:chgData name="Bettina Buttaro" userId="b2e385ba-34bf-4fe3-a808-b089992d94e5" providerId="ADAL" clId="{7A015FA3-BEC7-48F5-B071-6DE9D43E0057}" dt="2024-11-15T19:40:10.024" v="3324" actId="404"/>
          <ac:spMkLst>
            <pc:docMk/>
            <pc:sldMk cId="302339319" sldId="256"/>
            <ac:spMk id="14" creationId="{984BFDD5-370C-60D5-24B4-02BB6ABA8055}"/>
          </ac:spMkLst>
        </pc:spChg>
        <pc:spChg chg="mod">
          <ac:chgData name="Bettina Buttaro" userId="b2e385ba-34bf-4fe3-a808-b089992d94e5" providerId="ADAL" clId="{7A015FA3-BEC7-48F5-B071-6DE9D43E0057}" dt="2024-11-15T19:40:33.190" v="3328" actId="1076"/>
          <ac:spMkLst>
            <pc:docMk/>
            <pc:sldMk cId="302339319" sldId="256"/>
            <ac:spMk id="15" creationId="{A31829E1-7A89-6FF2-8684-D4381D2CAC62}"/>
          </ac:spMkLst>
        </pc:spChg>
        <pc:spChg chg="mod">
          <ac:chgData name="Bettina Buttaro" userId="b2e385ba-34bf-4fe3-a808-b089992d94e5" providerId="ADAL" clId="{7A015FA3-BEC7-48F5-B071-6DE9D43E0057}" dt="2024-11-15T19:40:36.800" v="3329" actId="1076"/>
          <ac:spMkLst>
            <pc:docMk/>
            <pc:sldMk cId="302339319" sldId="256"/>
            <ac:spMk id="16" creationId="{6DBE4EEA-0B33-895A-E1A8-4DAA16EDD29E}"/>
          </ac:spMkLst>
        </pc:spChg>
        <pc:spChg chg="del mod">
          <ac:chgData name="Bettina Buttaro" userId="b2e385ba-34bf-4fe3-a808-b089992d94e5" providerId="ADAL" clId="{7A015FA3-BEC7-48F5-B071-6DE9D43E0057}" dt="2024-11-15T19:04:13.798" v="2583"/>
          <ac:spMkLst>
            <pc:docMk/>
            <pc:sldMk cId="302339319" sldId="256"/>
            <ac:spMk id="17" creationId="{F92097AF-A74A-AD6B-2835-AA6EEC7A404A}"/>
          </ac:spMkLst>
        </pc:spChg>
        <pc:graphicFrameChg chg="mod">
          <ac:chgData name="Bettina Buttaro" userId="b2e385ba-34bf-4fe3-a808-b089992d94e5" providerId="ADAL" clId="{7A015FA3-BEC7-48F5-B071-6DE9D43E0057}" dt="2024-11-15T19:39:49.658" v="3322" actId="14100"/>
          <ac:graphicFrameMkLst>
            <pc:docMk/>
            <pc:sldMk cId="302339319" sldId="256"/>
            <ac:graphicFrameMk id="10" creationId="{5814AC7F-90C1-EED0-75A0-CC42918272F0}"/>
          </ac:graphicFrameMkLst>
        </pc:graphicFrameChg>
      </pc:sldChg>
      <pc:sldChg chg="modSp mod">
        <pc:chgData name="Bettina Buttaro" userId="b2e385ba-34bf-4fe3-a808-b089992d94e5" providerId="ADAL" clId="{7A015FA3-BEC7-48F5-B071-6DE9D43E0057}" dt="2024-11-15T19:32:57.033" v="3228"/>
        <pc:sldMkLst>
          <pc:docMk/>
          <pc:sldMk cId="1772775909" sldId="258"/>
        </pc:sldMkLst>
        <pc:spChg chg="mod">
          <ac:chgData name="Bettina Buttaro" userId="b2e385ba-34bf-4fe3-a808-b089992d94e5" providerId="ADAL" clId="{7A015FA3-BEC7-48F5-B071-6DE9D43E0057}" dt="2024-11-15T19:32:57.033" v="3228"/>
          <ac:spMkLst>
            <pc:docMk/>
            <pc:sldMk cId="1772775909" sldId="258"/>
            <ac:spMk id="8" creationId="{09CAA37A-08AF-0693-CF01-EB5BF366D777}"/>
          </ac:spMkLst>
        </pc:spChg>
      </pc:sldChg>
      <pc:sldChg chg="addSp modSp mod">
        <pc:chgData name="Bettina Buttaro" userId="b2e385ba-34bf-4fe3-a808-b089992d94e5" providerId="ADAL" clId="{7A015FA3-BEC7-48F5-B071-6DE9D43E0057}" dt="2024-11-15T16:48:49.323" v="133" actId="122"/>
        <pc:sldMkLst>
          <pc:docMk/>
          <pc:sldMk cId="2545466014" sldId="259"/>
        </pc:sldMkLst>
        <pc:spChg chg="add mod">
          <ac:chgData name="Bettina Buttaro" userId="b2e385ba-34bf-4fe3-a808-b089992d94e5" providerId="ADAL" clId="{7A015FA3-BEC7-48F5-B071-6DE9D43E0057}" dt="2024-11-15T16:48:37.817" v="132" actId="1035"/>
          <ac:spMkLst>
            <pc:docMk/>
            <pc:sldMk cId="2545466014" sldId="259"/>
            <ac:spMk id="2" creationId="{7F141BA8-9EDA-04D5-A61A-FD6745DD0EC9}"/>
          </ac:spMkLst>
        </pc:spChg>
        <pc:spChg chg="add mod">
          <ac:chgData name="Bettina Buttaro" userId="b2e385ba-34bf-4fe3-a808-b089992d94e5" providerId="ADAL" clId="{7A015FA3-BEC7-48F5-B071-6DE9D43E0057}" dt="2024-11-15T16:48:49.323" v="133" actId="122"/>
          <ac:spMkLst>
            <pc:docMk/>
            <pc:sldMk cId="2545466014" sldId="259"/>
            <ac:spMk id="3" creationId="{6662588A-FC36-F3FE-933D-80F43168BE4D}"/>
          </ac:spMkLst>
        </pc:spChg>
        <pc:spChg chg="mod">
          <ac:chgData name="Bettina Buttaro" userId="b2e385ba-34bf-4fe3-a808-b089992d94e5" providerId="ADAL" clId="{7A015FA3-BEC7-48F5-B071-6DE9D43E0057}" dt="2024-11-15T16:47:55.774" v="41" actId="1076"/>
          <ac:spMkLst>
            <pc:docMk/>
            <pc:sldMk cId="2545466014" sldId="259"/>
            <ac:spMk id="4" creationId="{881899BC-1C14-FA9F-B159-416191ED3361}"/>
          </ac:spMkLst>
        </pc:spChg>
        <pc:picChg chg="mod">
          <ac:chgData name="Bettina Buttaro" userId="b2e385ba-34bf-4fe3-a808-b089992d94e5" providerId="ADAL" clId="{7A015FA3-BEC7-48F5-B071-6DE9D43E0057}" dt="2024-11-15T16:48:37.817" v="132" actId="1035"/>
          <ac:picMkLst>
            <pc:docMk/>
            <pc:sldMk cId="2545466014" sldId="259"/>
            <ac:picMk id="7" creationId="{B0E56AB3-964C-2382-CAF5-90005096E6B3}"/>
          </ac:picMkLst>
        </pc:picChg>
      </pc:sldChg>
      <pc:sldChg chg="del">
        <pc:chgData name="Bettina Buttaro" userId="b2e385ba-34bf-4fe3-a808-b089992d94e5" providerId="ADAL" clId="{7A015FA3-BEC7-48F5-B071-6DE9D43E0057}" dt="2024-11-15T16:42:20.020" v="0" actId="47"/>
        <pc:sldMkLst>
          <pc:docMk/>
          <pc:sldMk cId="2917904876" sldId="260"/>
        </pc:sldMkLst>
      </pc:sldChg>
      <pc:sldChg chg="addSp delSp modSp del mod">
        <pc:chgData name="Bettina Buttaro" userId="b2e385ba-34bf-4fe3-a808-b089992d94e5" providerId="ADAL" clId="{7A015FA3-BEC7-48F5-B071-6DE9D43E0057}" dt="2024-11-15T19:11:48.664" v="2957" actId="47"/>
        <pc:sldMkLst>
          <pc:docMk/>
          <pc:sldMk cId="95528833" sldId="261"/>
        </pc:sldMkLst>
        <pc:spChg chg="add mod">
          <ac:chgData name="Bettina Buttaro" userId="b2e385ba-34bf-4fe3-a808-b089992d94e5" providerId="ADAL" clId="{7A015FA3-BEC7-48F5-B071-6DE9D43E0057}" dt="2024-11-15T18:52:08.739" v="2307" actId="1035"/>
          <ac:spMkLst>
            <pc:docMk/>
            <pc:sldMk cId="95528833" sldId="261"/>
            <ac:spMk id="2" creationId="{39857B8B-C10B-1CED-6B30-5B9CECE62D24}"/>
          </ac:spMkLst>
        </pc:spChg>
        <pc:spChg chg="add mod">
          <ac:chgData name="Bettina Buttaro" userId="b2e385ba-34bf-4fe3-a808-b089992d94e5" providerId="ADAL" clId="{7A015FA3-BEC7-48F5-B071-6DE9D43E0057}" dt="2024-11-15T17:40:05.074" v="616"/>
          <ac:spMkLst>
            <pc:docMk/>
            <pc:sldMk cId="95528833" sldId="261"/>
            <ac:spMk id="3" creationId="{A065160A-AD63-A412-B3DD-B94AC4DB39AA}"/>
          </ac:spMkLst>
        </pc:spChg>
        <pc:spChg chg="add mod">
          <ac:chgData name="Bettina Buttaro" userId="b2e385ba-34bf-4fe3-a808-b089992d94e5" providerId="ADAL" clId="{7A015FA3-BEC7-48F5-B071-6DE9D43E0057}" dt="2024-11-15T18:53:05.889" v="2335" actId="20577"/>
          <ac:spMkLst>
            <pc:docMk/>
            <pc:sldMk cId="95528833" sldId="261"/>
            <ac:spMk id="7" creationId="{8AA04B30-4B98-1C7F-5AB2-ED84440942A7}"/>
          </ac:spMkLst>
        </pc:spChg>
        <pc:spChg chg="add mod">
          <ac:chgData name="Bettina Buttaro" userId="b2e385ba-34bf-4fe3-a808-b089992d94e5" providerId="ADAL" clId="{7A015FA3-BEC7-48F5-B071-6DE9D43E0057}" dt="2024-11-15T18:56:59.368" v="2336" actId="1076"/>
          <ac:spMkLst>
            <pc:docMk/>
            <pc:sldMk cId="95528833" sldId="261"/>
            <ac:spMk id="10" creationId="{678459AE-1C31-FFC8-057C-2BFB1D5245DB}"/>
          </ac:spMkLst>
        </pc:spChg>
        <pc:spChg chg="add mod">
          <ac:chgData name="Bettina Buttaro" userId="b2e385ba-34bf-4fe3-a808-b089992d94e5" providerId="ADAL" clId="{7A015FA3-BEC7-48F5-B071-6DE9D43E0057}" dt="2024-11-15T18:52:08.739" v="2307" actId="1035"/>
          <ac:spMkLst>
            <pc:docMk/>
            <pc:sldMk cId="95528833" sldId="261"/>
            <ac:spMk id="11" creationId="{84635CDD-33FE-8BEC-E61A-7E24BEF9D7D2}"/>
          </ac:spMkLst>
        </pc:spChg>
        <pc:spChg chg="add mod">
          <ac:chgData name="Bettina Buttaro" userId="b2e385ba-34bf-4fe3-a808-b089992d94e5" providerId="ADAL" clId="{7A015FA3-BEC7-48F5-B071-6DE9D43E0057}" dt="2024-11-15T18:52:08.739" v="2307" actId="1035"/>
          <ac:spMkLst>
            <pc:docMk/>
            <pc:sldMk cId="95528833" sldId="261"/>
            <ac:spMk id="12" creationId="{DCB7942F-E7DA-CC3E-9303-EF34F00682D0}"/>
          </ac:spMkLst>
        </pc:spChg>
        <pc:spChg chg="add del mod">
          <ac:chgData name="Bettina Buttaro" userId="b2e385ba-34bf-4fe3-a808-b089992d94e5" providerId="ADAL" clId="{7A015FA3-BEC7-48F5-B071-6DE9D43E0057}" dt="2024-11-15T17:49:11.751" v="981" actId="478"/>
          <ac:spMkLst>
            <pc:docMk/>
            <pc:sldMk cId="95528833" sldId="261"/>
            <ac:spMk id="16" creationId="{01460E62-96C5-8E3D-6A56-1087A83FAD67}"/>
          </ac:spMkLst>
        </pc:spChg>
        <pc:spChg chg="del mod">
          <ac:chgData name="Bettina Buttaro" userId="b2e385ba-34bf-4fe3-a808-b089992d94e5" providerId="ADAL" clId="{7A015FA3-BEC7-48F5-B071-6DE9D43E0057}" dt="2024-11-15T17:46:02.351" v="768" actId="478"/>
          <ac:spMkLst>
            <pc:docMk/>
            <pc:sldMk cId="95528833" sldId="261"/>
            <ac:spMk id="20" creationId="{6D14766E-B3C2-758E-CA99-E832F3A91AB3}"/>
          </ac:spMkLst>
        </pc:spChg>
        <pc:spChg chg="add del mod">
          <ac:chgData name="Bettina Buttaro" userId="b2e385ba-34bf-4fe3-a808-b089992d94e5" providerId="ADAL" clId="{7A015FA3-BEC7-48F5-B071-6DE9D43E0057}" dt="2024-11-15T17:41:39.939" v="653" actId="478"/>
          <ac:spMkLst>
            <pc:docMk/>
            <pc:sldMk cId="95528833" sldId="261"/>
            <ac:spMk id="30" creationId="{7BACF212-67F8-960C-1FF4-512506622296}"/>
          </ac:spMkLst>
        </pc:spChg>
        <pc:spChg chg="del">
          <ac:chgData name="Bettina Buttaro" userId="b2e385ba-34bf-4fe3-a808-b089992d94e5" providerId="ADAL" clId="{7A015FA3-BEC7-48F5-B071-6DE9D43E0057}" dt="2024-11-15T17:37:33.137" v="278" actId="478"/>
          <ac:spMkLst>
            <pc:docMk/>
            <pc:sldMk cId="95528833" sldId="261"/>
            <ac:spMk id="31" creationId="{28ED392E-FC92-12E5-C3ED-55575219689A}"/>
          </ac:spMkLst>
        </pc:spChg>
        <pc:grpChg chg="del mod">
          <ac:chgData name="Bettina Buttaro" userId="b2e385ba-34bf-4fe3-a808-b089992d94e5" providerId="ADAL" clId="{7A015FA3-BEC7-48F5-B071-6DE9D43E0057}" dt="2024-11-15T17:45:47.911" v="765" actId="478"/>
          <ac:grpSpMkLst>
            <pc:docMk/>
            <pc:sldMk cId="95528833" sldId="261"/>
            <ac:grpSpMk id="19" creationId="{B34F56D3-FEFA-26C3-36A6-6E1A95CD7FEA}"/>
          </ac:grpSpMkLst>
        </pc:grpChg>
        <pc:picChg chg="add del mod">
          <ac:chgData name="Bettina Buttaro" userId="b2e385ba-34bf-4fe3-a808-b089992d94e5" providerId="ADAL" clId="{7A015FA3-BEC7-48F5-B071-6DE9D43E0057}" dt="2024-11-15T18:05:57.619" v="1007" actId="478"/>
          <ac:picMkLst>
            <pc:docMk/>
            <pc:sldMk cId="95528833" sldId="261"/>
            <ac:picMk id="5" creationId="{1DC69733-D36B-FB2A-18EE-BAC85DA7185E}"/>
          </ac:picMkLst>
        </pc:picChg>
        <pc:picChg chg="add mod">
          <ac:chgData name="Bettina Buttaro" userId="b2e385ba-34bf-4fe3-a808-b089992d94e5" providerId="ADAL" clId="{7A015FA3-BEC7-48F5-B071-6DE9D43E0057}" dt="2024-11-15T18:52:08.739" v="2307" actId="1035"/>
          <ac:picMkLst>
            <pc:docMk/>
            <pc:sldMk cId="95528833" sldId="261"/>
            <ac:picMk id="8" creationId="{2D618384-5B85-002F-E9E7-D145B3D9C39B}"/>
          </ac:picMkLst>
        </pc:picChg>
        <pc:picChg chg="add del mod">
          <ac:chgData name="Bettina Buttaro" userId="b2e385ba-34bf-4fe3-a808-b089992d94e5" providerId="ADAL" clId="{7A015FA3-BEC7-48F5-B071-6DE9D43E0057}" dt="2024-11-15T18:04:47.141" v="1001" actId="478"/>
          <ac:picMkLst>
            <pc:docMk/>
            <pc:sldMk cId="95528833" sldId="261"/>
            <ac:picMk id="15" creationId="{DEECB089-B48A-7C5C-2BE1-74EC4BAB426B}"/>
          </ac:picMkLst>
        </pc:picChg>
        <pc:picChg chg="del mod">
          <ac:chgData name="Bettina Buttaro" userId="b2e385ba-34bf-4fe3-a808-b089992d94e5" providerId="ADAL" clId="{7A015FA3-BEC7-48F5-B071-6DE9D43E0057}" dt="2024-11-15T18:04:47.141" v="1001" actId="478"/>
          <ac:picMkLst>
            <pc:docMk/>
            <pc:sldMk cId="95528833" sldId="261"/>
            <ac:picMk id="18" creationId="{0A889361-5433-11B3-C286-63185394989C}"/>
          </ac:picMkLst>
        </pc:picChg>
        <pc:picChg chg="del mod">
          <ac:chgData name="Bettina Buttaro" userId="b2e385ba-34bf-4fe3-a808-b089992d94e5" providerId="ADAL" clId="{7A015FA3-BEC7-48F5-B071-6DE9D43E0057}" dt="2024-11-15T18:04:47.141" v="1001" actId="478"/>
          <ac:picMkLst>
            <pc:docMk/>
            <pc:sldMk cId="95528833" sldId="261"/>
            <ac:picMk id="23" creationId="{EBDC4C0C-0E95-4A3F-CC7C-5AC3A064BF53}"/>
          </ac:picMkLst>
        </pc:picChg>
        <pc:picChg chg="del">
          <ac:chgData name="Bettina Buttaro" userId="b2e385ba-34bf-4fe3-a808-b089992d94e5" providerId="ADAL" clId="{7A015FA3-BEC7-48F5-B071-6DE9D43E0057}" dt="2024-11-15T17:41:39.939" v="653" actId="478"/>
          <ac:picMkLst>
            <pc:docMk/>
            <pc:sldMk cId="95528833" sldId="261"/>
            <ac:picMk id="28" creationId="{7568A888-AF46-3204-73A8-55E8FBF547A2}"/>
          </ac:picMkLst>
        </pc:picChg>
      </pc:sldChg>
      <pc:sldChg chg="addSp delSp modSp mod">
        <pc:chgData name="Bettina Buttaro" userId="b2e385ba-34bf-4fe3-a808-b089992d94e5" providerId="ADAL" clId="{7A015FA3-BEC7-48F5-B071-6DE9D43E0057}" dt="2024-11-15T19:44:50.878" v="3644" actId="20577"/>
        <pc:sldMkLst>
          <pc:docMk/>
          <pc:sldMk cId="3365244389" sldId="262"/>
        </pc:sldMkLst>
        <pc:spChg chg="mod">
          <ac:chgData name="Bettina Buttaro" userId="b2e385ba-34bf-4fe3-a808-b089992d94e5" providerId="ADAL" clId="{7A015FA3-BEC7-48F5-B071-6DE9D43E0057}" dt="2024-11-15T19:29:59.156" v="3226" actId="1037"/>
          <ac:spMkLst>
            <pc:docMk/>
            <pc:sldMk cId="3365244389" sldId="262"/>
            <ac:spMk id="9" creationId="{24253D39-20E1-632E-3CEA-88781BF42D5E}"/>
          </ac:spMkLst>
        </pc:spChg>
        <pc:spChg chg="mod">
          <ac:chgData name="Bettina Buttaro" userId="b2e385ba-34bf-4fe3-a808-b089992d94e5" providerId="ADAL" clId="{7A015FA3-BEC7-48F5-B071-6DE9D43E0057}" dt="2024-11-15T19:25:11.295" v="3197" actId="20577"/>
          <ac:spMkLst>
            <pc:docMk/>
            <pc:sldMk cId="3365244389" sldId="262"/>
            <ac:spMk id="12" creationId="{84265C48-B379-F6D1-DCC9-9BD186C29FDE}"/>
          </ac:spMkLst>
        </pc:spChg>
        <pc:spChg chg="add del mod">
          <ac:chgData name="Bettina Buttaro" userId="b2e385ba-34bf-4fe3-a808-b089992d94e5" providerId="ADAL" clId="{7A015FA3-BEC7-48F5-B071-6DE9D43E0057}" dt="2024-11-15T17:09:20.366" v="177" actId="20577"/>
          <ac:spMkLst>
            <pc:docMk/>
            <pc:sldMk cId="3365244389" sldId="262"/>
            <ac:spMk id="17" creationId="{FAE4E6E6-DE1A-B1DB-1942-667E48BF5D20}"/>
          </ac:spMkLst>
        </pc:spChg>
        <pc:spChg chg="mod">
          <ac:chgData name="Bettina Buttaro" userId="b2e385ba-34bf-4fe3-a808-b089992d94e5" providerId="ADAL" clId="{7A015FA3-BEC7-48F5-B071-6DE9D43E0057}" dt="2024-11-15T19:44:50.878" v="3644" actId="20577"/>
          <ac:spMkLst>
            <pc:docMk/>
            <pc:sldMk cId="3365244389" sldId="262"/>
            <ac:spMk id="18" creationId="{4860FE80-64EC-6D19-3D6D-5015BE735419}"/>
          </ac:spMkLst>
        </pc:spChg>
        <pc:spChg chg="mod">
          <ac:chgData name="Bettina Buttaro" userId="b2e385ba-34bf-4fe3-a808-b089992d94e5" providerId="ADAL" clId="{7A015FA3-BEC7-48F5-B071-6DE9D43E0057}" dt="2024-11-15T19:17:27.307" v="3074" actId="121"/>
          <ac:spMkLst>
            <pc:docMk/>
            <pc:sldMk cId="3365244389" sldId="262"/>
            <ac:spMk id="20" creationId="{01AC16A2-66DD-99BF-A351-B0105912269D}"/>
          </ac:spMkLst>
        </pc:spChg>
        <pc:spChg chg="add del mod">
          <ac:chgData name="Bettina Buttaro" userId="b2e385ba-34bf-4fe3-a808-b089992d94e5" providerId="ADAL" clId="{7A015FA3-BEC7-48F5-B071-6DE9D43E0057}" dt="2024-11-15T19:23:55.357" v="3184" actId="164"/>
          <ac:spMkLst>
            <pc:docMk/>
            <pc:sldMk cId="3365244389" sldId="262"/>
            <ac:spMk id="23" creationId="{2EBCEA13-29C0-0FA7-3580-DDFD549DE74C}"/>
          </ac:spMkLst>
        </pc:spChg>
        <pc:spChg chg="add del mod">
          <ac:chgData name="Bettina Buttaro" userId="b2e385ba-34bf-4fe3-a808-b089992d94e5" providerId="ADAL" clId="{7A015FA3-BEC7-48F5-B071-6DE9D43E0057}" dt="2024-11-15T19:23:55.357" v="3184" actId="164"/>
          <ac:spMkLst>
            <pc:docMk/>
            <pc:sldMk cId="3365244389" sldId="262"/>
            <ac:spMk id="24" creationId="{BE4A89F7-057B-5203-2BD8-098A646A14BE}"/>
          </ac:spMkLst>
        </pc:spChg>
        <pc:spChg chg="add del mod">
          <ac:chgData name="Bettina Buttaro" userId="b2e385ba-34bf-4fe3-a808-b089992d94e5" providerId="ADAL" clId="{7A015FA3-BEC7-48F5-B071-6DE9D43E0057}" dt="2024-11-15T19:23:55.357" v="3184" actId="164"/>
          <ac:spMkLst>
            <pc:docMk/>
            <pc:sldMk cId="3365244389" sldId="262"/>
            <ac:spMk id="25" creationId="{42991439-2E8A-92F7-01CA-03771093BA04}"/>
          </ac:spMkLst>
        </pc:spChg>
        <pc:spChg chg="add del mod">
          <ac:chgData name="Bettina Buttaro" userId="b2e385ba-34bf-4fe3-a808-b089992d94e5" providerId="ADAL" clId="{7A015FA3-BEC7-48F5-B071-6DE9D43E0057}" dt="2024-11-15T19:23:55.357" v="3184" actId="164"/>
          <ac:spMkLst>
            <pc:docMk/>
            <pc:sldMk cId="3365244389" sldId="262"/>
            <ac:spMk id="26" creationId="{B9400F4D-7558-2171-FB2D-2AD2DF7E65EF}"/>
          </ac:spMkLst>
        </pc:spChg>
        <pc:grpChg chg="add mod">
          <ac:chgData name="Bettina Buttaro" userId="b2e385ba-34bf-4fe3-a808-b089992d94e5" providerId="ADAL" clId="{7A015FA3-BEC7-48F5-B071-6DE9D43E0057}" dt="2024-11-15T19:24:41.513" v="3193" actId="1076"/>
          <ac:grpSpMkLst>
            <pc:docMk/>
            <pc:sldMk cId="3365244389" sldId="262"/>
            <ac:grpSpMk id="2" creationId="{9CE51932-C4DD-2F59-10F9-95AFBDF30BDD}"/>
          </ac:grpSpMkLst>
        </pc:grpChg>
        <pc:picChg chg="add del mod">
          <ac:chgData name="Bettina Buttaro" userId="b2e385ba-34bf-4fe3-a808-b089992d94e5" providerId="ADAL" clId="{7A015FA3-BEC7-48F5-B071-6DE9D43E0057}" dt="2024-11-15T17:09:17.102" v="171" actId="22"/>
          <ac:picMkLst>
            <pc:docMk/>
            <pc:sldMk cId="3365244389" sldId="262"/>
            <ac:picMk id="3" creationId="{E30EF4A6-1C4D-59C2-9273-EEE2C7BC7307}"/>
          </ac:picMkLst>
        </pc:picChg>
        <pc:picChg chg="add del mod">
          <ac:chgData name="Bettina Buttaro" userId="b2e385ba-34bf-4fe3-a808-b089992d94e5" providerId="ADAL" clId="{7A015FA3-BEC7-48F5-B071-6DE9D43E0057}" dt="2024-11-15T19:21:46.853" v="3116" actId="1076"/>
          <ac:picMkLst>
            <pc:docMk/>
            <pc:sldMk cId="3365244389" sldId="262"/>
            <ac:picMk id="16" creationId="{60706EB5-A7FA-D78E-221E-DA7DF75B30F7}"/>
          </ac:picMkLst>
        </pc:picChg>
        <pc:picChg chg="add del mod">
          <ac:chgData name="Bettina Buttaro" userId="b2e385ba-34bf-4fe3-a808-b089992d94e5" providerId="ADAL" clId="{7A015FA3-BEC7-48F5-B071-6DE9D43E0057}" dt="2024-11-15T19:23:55.357" v="3184" actId="164"/>
          <ac:picMkLst>
            <pc:docMk/>
            <pc:sldMk cId="3365244389" sldId="262"/>
            <ac:picMk id="22" creationId="{C3294FAE-9DA0-FA77-8B86-CEDC88C5B60A}"/>
          </ac:picMkLst>
        </pc:picChg>
      </pc:sldChg>
      <pc:sldChg chg="addSp modSp mod">
        <pc:chgData name="Bettina Buttaro" userId="b2e385ba-34bf-4fe3-a808-b089992d94e5" providerId="ADAL" clId="{7A015FA3-BEC7-48F5-B071-6DE9D43E0057}" dt="2024-11-15T19:38:22.710" v="3319" actId="1036"/>
        <pc:sldMkLst>
          <pc:docMk/>
          <pc:sldMk cId="3306485555" sldId="576"/>
        </pc:sldMkLst>
        <pc:spChg chg="add mod">
          <ac:chgData name="Bettina Buttaro" userId="b2e385ba-34bf-4fe3-a808-b089992d94e5" providerId="ADAL" clId="{7A015FA3-BEC7-48F5-B071-6DE9D43E0057}" dt="2024-11-15T19:37:54.272" v="3317" actId="1036"/>
          <ac:spMkLst>
            <pc:docMk/>
            <pc:sldMk cId="3306485555" sldId="576"/>
            <ac:spMk id="3" creationId="{1FA172F1-BD90-2704-7025-48E8859498EC}"/>
          </ac:spMkLst>
        </pc:spChg>
        <pc:spChg chg="mod">
          <ac:chgData name="Bettina Buttaro" userId="b2e385ba-34bf-4fe3-a808-b089992d94e5" providerId="ADAL" clId="{7A015FA3-BEC7-48F5-B071-6DE9D43E0057}" dt="2024-11-15T19:38:22.710" v="3319" actId="1036"/>
          <ac:spMkLst>
            <pc:docMk/>
            <pc:sldMk cId="3306485555" sldId="576"/>
            <ac:spMk id="50" creationId="{88022FC1-554A-D13D-279E-32323DF6B60E}"/>
          </ac:spMkLst>
        </pc:spChg>
        <pc:spChg chg="mod">
          <ac:chgData name="Bettina Buttaro" userId="b2e385ba-34bf-4fe3-a808-b089992d94e5" providerId="ADAL" clId="{7A015FA3-BEC7-48F5-B071-6DE9D43E0057}" dt="2024-11-15T19:37:58.626" v="3318" actId="1076"/>
          <ac:spMkLst>
            <pc:docMk/>
            <pc:sldMk cId="3306485555" sldId="576"/>
            <ac:spMk id="57" creationId="{9D36012A-90AA-D0D8-C730-34550A51F6A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D1903-0CE5-F94B-B63F-A2BE432F5974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D27FB0-F8BA-914F-8B66-0B21FACCD06A}">
      <dgm:prSet/>
      <dgm:spPr/>
      <dgm:t>
        <a:bodyPr/>
        <a:lstStyle/>
        <a:p>
          <a:r>
            <a:rPr lang="en-US" dirty="0"/>
            <a:t>Interdisciplinary</a:t>
          </a:r>
        </a:p>
        <a:p>
          <a:r>
            <a:rPr lang="en-US" dirty="0"/>
            <a:t>Microbiome Research</a:t>
          </a:r>
        </a:p>
      </dgm:t>
    </dgm:pt>
    <dgm:pt modelId="{13055E91-73EF-5542-A5ED-3646CDEB6518}" type="parTrans" cxnId="{DA5C26BC-F6AD-9F4F-948D-2CAAD3F6C320}">
      <dgm:prSet/>
      <dgm:spPr/>
      <dgm:t>
        <a:bodyPr/>
        <a:lstStyle/>
        <a:p>
          <a:endParaRPr lang="en-US"/>
        </a:p>
      </dgm:t>
    </dgm:pt>
    <dgm:pt modelId="{F1BB39D2-FD4D-FE4A-B4AA-9CBD2A78E0DC}" type="sibTrans" cxnId="{DA5C26BC-F6AD-9F4F-948D-2CAAD3F6C320}">
      <dgm:prSet/>
      <dgm:spPr/>
      <dgm:t>
        <a:bodyPr/>
        <a:lstStyle/>
        <a:p>
          <a:endParaRPr lang="en-US"/>
        </a:p>
      </dgm:t>
    </dgm:pt>
    <dgm:pt modelId="{B5CC81F1-8F03-7248-8C59-90DCD2E34B07}">
      <dgm:prSet/>
      <dgm:spPr/>
      <dgm:t>
        <a:bodyPr/>
        <a:lstStyle/>
        <a:p>
          <a:endParaRPr lang="en-US"/>
        </a:p>
      </dgm:t>
    </dgm:pt>
    <dgm:pt modelId="{2A14E477-E8E6-3245-93EA-A971497F1AF1}" type="parTrans" cxnId="{F6F03331-7976-194D-9081-B6042CAC374A}">
      <dgm:prSet/>
      <dgm:spPr/>
      <dgm:t>
        <a:bodyPr/>
        <a:lstStyle/>
        <a:p>
          <a:endParaRPr lang="en-US"/>
        </a:p>
      </dgm:t>
    </dgm:pt>
    <dgm:pt modelId="{80E05519-C319-B647-8EA1-92A7D4A157EB}" type="sibTrans" cxnId="{F6F03331-7976-194D-9081-B6042CAC374A}">
      <dgm:prSet/>
      <dgm:spPr/>
      <dgm:t>
        <a:bodyPr/>
        <a:lstStyle/>
        <a:p>
          <a:endParaRPr lang="en-US"/>
        </a:p>
      </dgm:t>
    </dgm:pt>
    <dgm:pt modelId="{68968376-2CE7-5644-B3EC-4AB298968813}">
      <dgm:prSet/>
      <dgm:spPr>
        <a:effectLst>
          <a:glow rad="228600">
            <a:srgbClr val="FFFF00">
              <a:alpha val="60000"/>
            </a:srgbClr>
          </a:glow>
        </a:effectLst>
      </dgm:spPr>
      <dgm:t>
        <a:bodyPr/>
        <a:lstStyle/>
        <a:p>
          <a:r>
            <a:rPr lang="en-US" dirty="0"/>
            <a:t>Composition Gut/Oral /Lung</a:t>
          </a:r>
        </a:p>
      </dgm:t>
    </dgm:pt>
    <dgm:pt modelId="{0B8030F3-0D17-1840-88B3-48024FD1D5B5}" type="parTrans" cxnId="{964D556A-D81F-AB46-9453-040C807773B7}">
      <dgm:prSet/>
      <dgm:spPr/>
      <dgm:t>
        <a:bodyPr/>
        <a:lstStyle/>
        <a:p>
          <a:endParaRPr lang="en-US"/>
        </a:p>
      </dgm:t>
    </dgm:pt>
    <dgm:pt modelId="{B19AC930-63AD-8640-934B-82C36D8961D1}" type="sibTrans" cxnId="{964D556A-D81F-AB46-9453-040C807773B7}">
      <dgm:prSet/>
      <dgm:spPr/>
      <dgm:t>
        <a:bodyPr/>
        <a:lstStyle/>
        <a:p>
          <a:endParaRPr lang="en-US"/>
        </a:p>
      </dgm:t>
    </dgm:pt>
    <dgm:pt modelId="{C29CA25A-50AE-C547-AAC2-F1E0ECC2636A}">
      <dgm:prSet/>
      <dgm:spPr>
        <a:ln>
          <a:solidFill>
            <a:srgbClr val="FFFF00"/>
          </a:solidFill>
        </a:ln>
        <a:effectLst>
          <a:glow rad="228600">
            <a:srgbClr val="FFFF00">
              <a:alpha val="60000"/>
            </a:srgbClr>
          </a:glow>
        </a:effectLst>
      </dgm:spPr>
      <dgm:t>
        <a:bodyPr/>
        <a:lstStyle/>
        <a:p>
          <a:r>
            <a:rPr lang="en-US" dirty="0"/>
            <a:t>Biofilm</a:t>
          </a:r>
        </a:p>
        <a:p>
          <a:r>
            <a:rPr lang="en-US" dirty="0"/>
            <a:t>Spatial Organization</a:t>
          </a:r>
        </a:p>
      </dgm:t>
    </dgm:pt>
    <dgm:pt modelId="{4C9573F5-F5E2-F641-B880-A011884135B9}" type="parTrans" cxnId="{329996F9-B36F-D64D-AE11-5F3FE628F77A}">
      <dgm:prSet/>
      <dgm:spPr/>
      <dgm:t>
        <a:bodyPr/>
        <a:lstStyle/>
        <a:p>
          <a:endParaRPr lang="en-US"/>
        </a:p>
      </dgm:t>
    </dgm:pt>
    <dgm:pt modelId="{8DE325C2-5FE0-4044-AB5C-67950C61CBA2}" type="sibTrans" cxnId="{329996F9-B36F-D64D-AE11-5F3FE628F77A}">
      <dgm:prSet/>
      <dgm:spPr/>
      <dgm:t>
        <a:bodyPr/>
        <a:lstStyle/>
        <a:p>
          <a:endParaRPr lang="en-US"/>
        </a:p>
      </dgm:t>
    </dgm:pt>
    <dgm:pt modelId="{C83C5BF3-D473-C044-952C-435E7ACFC892}">
      <dgm:prSet/>
      <dgm:spPr/>
      <dgm:t>
        <a:bodyPr/>
        <a:lstStyle/>
        <a:p>
          <a:r>
            <a:rPr lang="en-US" dirty="0"/>
            <a:t>GI Clinical Models</a:t>
          </a:r>
        </a:p>
      </dgm:t>
    </dgm:pt>
    <dgm:pt modelId="{3062D57F-4D02-9F46-9AA3-ED61B589E5EC}" type="parTrans" cxnId="{9DCCB355-0247-444E-90D3-11E7CE9E2179}">
      <dgm:prSet/>
      <dgm:spPr/>
      <dgm:t>
        <a:bodyPr/>
        <a:lstStyle/>
        <a:p>
          <a:endParaRPr lang="en-US"/>
        </a:p>
      </dgm:t>
    </dgm:pt>
    <dgm:pt modelId="{94EFD0DE-CC57-3741-BC0D-666F971BFE43}" type="sibTrans" cxnId="{9DCCB355-0247-444E-90D3-11E7CE9E2179}">
      <dgm:prSet/>
      <dgm:spPr/>
      <dgm:t>
        <a:bodyPr/>
        <a:lstStyle/>
        <a:p>
          <a:endParaRPr lang="en-US"/>
        </a:p>
      </dgm:t>
    </dgm:pt>
    <dgm:pt modelId="{BBDF5280-EB2C-2D41-AF74-BEA0C642366A}">
      <dgm:prSet/>
      <dgm:spPr/>
      <dgm:t>
        <a:bodyPr/>
        <a:lstStyle/>
        <a:p>
          <a:r>
            <a:rPr lang="en-US" dirty="0"/>
            <a:t>Therapeutic approaches</a:t>
          </a:r>
        </a:p>
      </dgm:t>
    </dgm:pt>
    <dgm:pt modelId="{A95530C8-DCC6-3B4B-AE98-12C08904B51E}" type="parTrans" cxnId="{9CC0090C-1595-A040-85AA-EB8D62EBFB8F}">
      <dgm:prSet/>
      <dgm:spPr/>
      <dgm:t>
        <a:bodyPr/>
        <a:lstStyle/>
        <a:p>
          <a:endParaRPr lang="en-US"/>
        </a:p>
      </dgm:t>
    </dgm:pt>
    <dgm:pt modelId="{96216D95-8A65-5B47-8442-C853124A0A54}" type="sibTrans" cxnId="{9CC0090C-1595-A040-85AA-EB8D62EBFB8F}">
      <dgm:prSet/>
      <dgm:spPr/>
      <dgm:t>
        <a:bodyPr/>
        <a:lstStyle/>
        <a:p>
          <a:endParaRPr lang="en-US"/>
        </a:p>
      </dgm:t>
    </dgm:pt>
    <dgm:pt modelId="{12CF5164-8CD6-4242-B049-66F0E3CDD951}">
      <dgm:prSet/>
      <dgm:spPr/>
      <dgm:t>
        <a:bodyPr/>
        <a:lstStyle/>
        <a:p>
          <a:r>
            <a:rPr lang="en-US" dirty="0"/>
            <a:t>Dysbiosis</a:t>
          </a:r>
        </a:p>
        <a:p>
          <a:r>
            <a:rPr lang="en-US" dirty="0"/>
            <a:t>Disease</a:t>
          </a:r>
        </a:p>
      </dgm:t>
    </dgm:pt>
    <dgm:pt modelId="{61E96D80-A428-FB45-9A7F-323472CFE7EC}" type="parTrans" cxnId="{FCB7B228-7A74-B141-B43E-CD8AB3F6606E}">
      <dgm:prSet/>
      <dgm:spPr/>
      <dgm:t>
        <a:bodyPr/>
        <a:lstStyle/>
        <a:p>
          <a:endParaRPr lang="en-US"/>
        </a:p>
      </dgm:t>
    </dgm:pt>
    <dgm:pt modelId="{396253AB-90B3-EB42-8DF5-1E4A0B1A6947}" type="sibTrans" cxnId="{FCB7B228-7A74-B141-B43E-CD8AB3F6606E}">
      <dgm:prSet/>
      <dgm:spPr/>
      <dgm:t>
        <a:bodyPr/>
        <a:lstStyle/>
        <a:p>
          <a:endParaRPr lang="en-US"/>
        </a:p>
      </dgm:t>
    </dgm:pt>
    <dgm:pt modelId="{306563B5-5D74-4392-954F-A6CA73837478}">
      <dgm:prSet/>
      <dgm:spPr/>
      <dgm:t>
        <a:bodyPr/>
        <a:lstStyle/>
        <a:p>
          <a:endParaRPr lang="en-US"/>
        </a:p>
      </dgm:t>
    </dgm:pt>
    <dgm:pt modelId="{59FF87DB-049B-449C-BA1C-815B61AA7A77}" type="parTrans" cxnId="{75C410E7-6EF6-46CC-9038-B45E01B477B4}">
      <dgm:prSet/>
      <dgm:spPr/>
      <dgm:t>
        <a:bodyPr/>
        <a:lstStyle/>
        <a:p>
          <a:endParaRPr lang="en-US"/>
        </a:p>
      </dgm:t>
    </dgm:pt>
    <dgm:pt modelId="{7450AF5C-3D11-4CD6-9739-2312F0691C2E}" type="sibTrans" cxnId="{75C410E7-6EF6-46CC-9038-B45E01B477B4}">
      <dgm:prSet/>
      <dgm:spPr/>
      <dgm:t>
        <a:bodyPr/>
        <a:lstStyle/>
        <a:p>
          <a:endParaRPr lang="en-US"/>
        </a:p>
      </dgm:t>
    </dgm:pt>
    <dgm:pt modelId="{77A64998-C548-4612-A4E8-1FEC00126700}">
      <dgm:prSet/>
      <dgm:spPr/>
      <dgm:t>
        <a:bodyPr/>
        <a:lstStyle/>
        <a:p>
          <a:endParaRPr lang="en-US"/>
        </a:p>
      </dgm:t>
    </dgm:pt>
    <dgm:pt modelId="{FBA0E729-0DAE-4625-971F-FB2244901200}" type="parTrans" cxnId="{116C1A58-545F-45C0-8ADA-6D1B285CC6CD}">
      <dgm:prSet/>
      <dgm:spPr/>
      <dgm:t>
        <a:bodyPr/>
        <a:lstStyle/>
        <a:p>
          <a:endParaRPr lang="en-US"/>
        </a:p>
      </dgm:t>
    </dgm:pt>
    <dgm:pt modelId="{70614853-DCDD-46E1-922E-DAADAD14EF4C}" type="sibTrans" cxnId="{116C1A58-545F-45C0-8ADA-6D1B285CC6CD}">
      <dgm:prSet/>
      <dgm:spPr/>
      <dgm:t>
        <a:bodyPr/>
        <a:lstStyle/>
        <a:p>
          <a:endParaRPr lang="en-US"/>
        </a:p>
      </dgm:t>
    </dgm:pt>
    <dgm:pt modelId="{E9344627-6C95-F749-888C-F86B002D5646}" type="pres">
      <dgm:prSet presAssocID="{AC4D1903-0CE5-F94B-B63F-A2BE432F59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71C3F5-1EA2-5447-82DB-FD5B1F515B58}" type="pres">
      <dgm:prSet presAssocID="{97D27FB0-F8BA-914F-8B66-0B21FACCD06A}" presName="centerShape" presStyleLbl="node0" presStyleIdx="0" presStyleCnt="1"/>
      <dgm:spPr/>
    </dgm:pt>
    <dgm:pt modelId="{75DDF248-15F9-E84B-9054-EE2F9DA82BC1}" type="pres">
      <dgm:prSet presAssocID="{68968376-2CE7-5644-B3EC-4AB298968813}" presName="node" presStyleLbl="node1" presStyleIdx="0" presStyleCnt="5">
        <dgm:presLayoutVars>
          <dgm:bulletEnabled val="1"/>
        </dgm:presLayoutVars>
      </dgm:prSet>
      <dgm:spPr/>
    </dgm:pt>
    <dgm:pt modelId="{216AA206-D03C-C449-8E35-1400A0C580B5}" type="pres">
      <dgm:prSet presAssocID="{68968376-2CE7-5644-B3EC-4AB298968813}" presName="dummy" presStyleCnt="0"/>
      <dgm:spPr/>
    </dgm:pt>
    <dgm:pt modelId="{AC9FC49A-1CB5-1446-8CE5-544F026FB456}" type="pres">
      <dgm:prSet presAssocID="{B19AC930-63AD-8640-934B-82C36D8961D1}" presName="sibTrans" presStyleLbl="sibTrans2D1" presStyleIdx="0" presStyleCnt="5"/>
      <dgm:spPr/>
    </dgm:pt>
    <dgm:pt modelId="{89634ADC-ADBD-C14B-ADCF-7CF28F0CA2CE}" type="pres">
      <dgm:prSet presAssocID="{C29CA25A-50AE-C547-AAC2-F1E0ECC2636A}" presName="node" presStyleLbl="node1" presStyleIdx="1" presStyleCnt="5">
        <dgm:presLayoutVars>
          <dgm:bulletEnabled val="1"/>
        </dgm:presLayoutVars>
      </dgm:prSet>
      <dgm:spPr/>
    </dgm:pt>
    <dgm:pt modelId="{B574C24F-E4F0-0340-B78D-FAB65084684B}" type="pres">
      <dgm:prSet presAssocID="{C29CA25A-50AE-C547-AAC2-F1E0ECC2636A}" presName="dummy" presStyleCnt="0"/>
      <dgm:spPr/>
    </dgm:pt>
    <dgm:pt modelId="{5F6E08EA-F40B-4042-87FB-69E39D5BDCC7}" type="pres">
      <dgm:prSet presAssocID="{8DE325C2-5FE0-4044-AB5C-67950C61CBA2}" presName="sibTrans" presStyleLbl="sibTrans2D1" presStyleIdx="1" presStyleCnt="5"/>
      <dgm:spPr/>
    </dgm:pt>
    <dgm:pt modelId="{8173019F-349A-1942-949C-995332430C82}" type="pres">
      <dgm:prSet presAssocID="{12CF5164-8CD6-4242-B049-66F0E3CDD951}" presName="node" presStyleLbl="node1" presStyleIdx="2" presStyleCnt="5">
        <dgm:presLayoutVars>
          <dgm:bulletEnabled val="1"/>
        </dgm:presLayoutVars>
      </dgm:prSet>
      <dgm:spPr/>
    </dgm:pt>
    <dgm:pt modelId="{53CDD5C5-116B-DD41-8FE0-6B73AE9B39D1}" type="pres">
      <dgm:prSet presAssocID="{12CF5164-8CD6-4242-B049-66F0E3CDD951}" presName="dummy" presStyleCnt="0"/>
      <dgm:spPr/>
    </dgm:pt>
    <dgm:pt modelId="{FDF0B65C-690B-C443-BA2F-B5E2DCEB3FDA}" type="pres">
      <dgm:prSet presAssocID="{396253AB-90B3-EB42-8DF5-1E4A0B1A6947}" presName="sibTrans" presStyleLbl="sibTrans2D1" presStyleIdx="2" presStyleCnt="5"/>
      <dgm:spPr/>
    </dgm:pt>
    <dgm:pt modelId="{75A42D0D-5712-6E40-BAC4-39969F4A438C}" type="pres">
      <dgm:prSet presAssocID="{C83C5BF3-D473-C044-952C-435E7ACFC892}" presName="node" presStyleLbl="node1" presStyleIdx="3" presStyleCnt="5">
        <dgm:presLayoutVars>
          <dgm:bulletEnabled val="1"/>
        </dgm:presLayoutVars>
      </dgm:prSet>
      <dgm:spPr/>
    </dgm:pt>
    <dgm:pt modelId="{C05C2220-E0BD-B444-9AD5-618DB8BC8478}" type="pres">
      <dgm:prSet presAssocID="{C83C5BF3-D473-C044-952C-435E7ACFC892}" presName="dummy" presStyleCnt="0"/>
      <dgm:spPr/>
    </dgm:pt>
    <dgm:pt modelId="{B72EF71E-ED5B-8E42-9E78-1839551F97EA}" type="pres">
      <dgm:prSet presAssocID="{94EFD0DE-CC57-3741-BC0D-666F971BFE43}" presName="sibTrans" presStyleLbl="sibTrans2D1" presStyleIdx="3" presStyleCnt="5"/>
      <dgm:spPr/>
    </dgm:pt>
    <dgm:pt modelId="{78891CCF-6E69-6D4C-BC4C-92147286F4E3}" type="pres">
      <dgm:prSet presAssocID="{BBDF5280-EB2C-2D41-AF74-BEA0C642366A}" presName="node" presStyleLbl="node1" presStyleIdx="4" presStyleCnt="5">
        <dgm:presLayoutVars>
          <dgm:bulletEnabled val="1"/>
        </dgm:presLayoutVars>
      </dgm:prSet>
      <dgm:spPr/>
    </dgm:pt>
    <dgm:pt modelId="{BF2675BB-D500-D746-8361-E9BB41546454}" type="pres">
      <dgm:prSet presAssocID="{BBDF5280-EB2C-2D41-AF74-BEA0C642366A}" presName="dummy" presStyleCnt="0"/>
      <dgm:spPr/>
    </dgm:pt>
    <dgm:pt modelId="{0C659F07-2D19-7D48-ADAD-602A6DC56BBD}" type="pres">
      <dgm:prSet presAssocID="{96216D95-8A65-5B47-8442-C853124A0A54}" presName="sibTrans" presStyleLbl="sibTrans2D1" presStyleIdx="4" presStyleCnt="5"/>
      <dgm:spPr/>
    </dgm:pt>
  </dgm:ptLst>
  <dgm:cxnLst>
    <dgm:cxn modelId="{45EF3A07-A812-D449-8FD5-7733AFB499E2}" type="presOf" srcId="{8DE325C2-5FE0-4044-AB5C-67950C61CBA2}" destId="{5F6E08EA-F40B-4042-87FB-69E39D5BDCC7}" srcOrd="0" destOrd="0" presId="urn:microsoft.com/office/officeart/2005/8/layout/radial6"/>
    <dgm:cxn modelId="{6312F20A-A022-E342-8696-3AA67196E4C7}" type="presOf" srcId="{97D27FB0-F8BA-914F-8B66-0B21FACCD06A}" destId="{F071C3F5-1EA2-5447-82DB-FD5B1F515B58}" srcOrd="0" destOrd="0" presId="urn:microsoft.com/office/officeart/2005/8/layout/radial6"/>
    <dgm:cxn modelId="{9CC0090C-1595-A040-85AA-EB8D62EBFB8F}" srcId="{97D27FB0-F8BA-914F-8B66-0B21FACCD06A}" destId="{BBDF5280-EB2C-2D41-AF74-BEA0C642366A}" srcOrd="4" destOrd="0" parTransId="{A95530C8-DCC6-3B4B-AE98-12C08904B51E}" sibTransId="{96216D95-8A65-5B47-8442-C853124A0A54}"/>
    <dgm:cxn modelId="{FCB7B228-7A74-B141-B43E-CD8AB3F6606E}" srcId="{97D27FB0-F8BA-914F-8B66-0B21FACCD06A}" destId="{12CF5164-8CD6-4242-B049-66F0E3CDD951}" srcOrd="2" destOrd="0" parTransId="{61E96D80-A428-FB45-9A7F-323472CFE7EC}" sibTransId="{396253AB-90B3-EB42-8DF5-1E4A0B1A6947}"/>
    <dgm:cxn modelId="{F6F03331-7976-194D-9081-B6042CAC374A}" srcId="{AC4D1903-0CE5-F94B-B63F-A2BE432F5974}" destId="{B5CC81F1-8F03-7248-8C59-90DCD2E34B07}" srcOrd="1" destOrd="0" parTransId="{2A14E477-E8E6-3245-93EA-A971497F1AF1}" sibTransId="{80E05519-C319-B647-8EA1-92A7D4A157EB}"/>
    <dgm:cxn modelId="{964D556A-D81F-AB46-9453-040C807773B7}" srcId="{97D27FB0-F8BA-914F-8B66-0B21FACCD06A}" destId="{68968376-2CE7-5644-B3EC-4AB298968813}" srcOrd="0" destOrd="0" parTransId="{0B8030F3-0D17-1840-88B3-48024FD1D5B5}" sibTransId="{B19AC930-63AD-8640-934B-82C36D8961D1}"/>
    <dgm:cxn modelId="{8032C474-BDDE-4047-B9E2-D57C53D9E84B}" type="presOf" srcId="{B19AC930-63AD-8640-934B-82C36D8961D1}" destId="{AC9FC49A-1CB5-1446-8CE5-544F026FB456}" srcOrd="0" destOrd="0" presId="urn:microsoft.com/office/officeart/2005/8/layout/radial6"/>
    <dgm:cxn modelId="{9DCCB355-0247-444E-90D3-11E7CE9E2179}" srcId="{97D27FB0-F8BA-914F-8B66-0B21FACCD06A}" destId="{C83C5BF3-D473-C044-952C-435E7ACFC892}" srcOrd="3" destOrd="0" parTransId="{3062D57F-4D02-9F46-9AA3-ED61B589E5EC}" sibTransId="{94EFD0DE-CC57-3741-BC0D-666F971BFE43}"/>
    <dgm:cxn modelId="{7CCF3677-CD15-5640-9AD2-D68A18634186}" type="presOf" srcId="{68968376-2CE7-5644-B3EC-4AB298968813}" destId="{75DDF248-15F9-E84B-9054-EE2F9DA82BC1}" srcOrd="0" destOrd="0" presId="urn:microsoft.com/office/officeart/2005/8/layout/radial6"/>
    <dgm:cxn modelId="{116C1A58-545F-45C0-8ADA-6D1B285CC6CD}" srcId="{AC4D1903-0CE5-F94B-B63F-A2BE432F5974}" destId="{77A64998-C548-4612-A4E8-1FEC00126700}" srcOrd="3" destOrd="0" parTransId="{FBA0E729-0DAE-4625-971F-FB2244901200}" sibTransId="{70614853-DCDD-46E1-922E-DAADAD14EF4C}"/>
    <dgm:cxn modelId="{ED33ED7A-814A-4148-A9E2-1F0C7DD5C815}" type="presOf" srcId="{C83C5BF3-D473-C044-952C-435E7ACFC892}" destId="{75A42D0D-5712-6E40-BAC4-39969F4A438C}" srcOrd="0" destOrd="0" presId="urn:microsoft.com/office/officeart/2005/8/layout/radial6"/>
    <dgm:cxn modelId="{EB6B397E-C99D-B942-9F55-CEB58A594986}" type="presOf" srcId="{C29CA25A-50AE-C547-AAC2-F1E0ECC2636A}" destId="{89634ADC-ADBD-C14B-ADCF-7CF28F0CA2CE}" srcOrd="0" destOrd="0" presId="urn:microsoft.com/office/officeart/2005/8/layout/radial6"/>
    <dgm:cxn modelId="{AFFB7185-2A2A-D545-88B0-71A1C39C2FC5}" type="presOf" srcId="{12CF5164-8CD6-4242-B049-66F0E3CDD951}" destId="{8173019F-349A-1942-949C-995332430C82}" srcOrd="0" destOrd="0" presId="urn:microsoft.com/office/officeart/2005/8/layout/radial6"/>
    <dgm:cxn modelId="{C1AD7A8E-8E8D-E941-AA30-E8B8A81078DB}" type="presOf" srcId="{BBDF5280-EB2C-2D41-AF74-BEA0C642366A}" destId="{78891CCF-6E69-6D4C-BC4C-92147286F4E3}" srcOrd="0" destOrd="0" presId="urn:microsoft.com/office/officeart/2005/8/layout/radial6"/>
    <dgm:cxn modelId="{848614A6-611D-7244-8658-4D34133C6312}" type="presOf" srcId="{94EFD0DE-CC57-3741-BC0D-666F971BFE43}" destId="{B72EF71E-ED5B-8E42-9E78-1839551F97EA}" srcOrd="0" destOrd="0" presId="urn:microsoft.com/office/officeart/2005/8/layout/radial6"/>
    <dgm:cxn modelId="{FD0679AA-2217-A345-8366-A54AC2C4EC16}" type="presOf" srcId="{396253AB-90B3-EB42-8DF5-1E4A0B1A6947}" destId="{FDF0B65C-690B-C443-BA2F-B5E2DCEB3FDA}" srcOrd="0" destOrd="0" presId="urn:microsoft.com/office/officeart/2005/8/layout/radial6"/>
    <dgm:cxn modelId="{DA5C26BC-F6AD-9F4F-948D-2CAAD3F6C320}" srcId="{AC4D1903-0CE5-F94B-B63F-A2BE432F5974}" destId="{97D27FB0-F8BA-914F-8B66-0B21FACCD06A}" srcOrd="0" destOrd="0" parTransId="{13055E91-73EF-5542-A5ED-3646CDEB6518}" sibTransId="{F1BB39D2-FD4D-FE4A-B4AA-9CBD2A78E0DC}"/>
    <dgm:cxn modelId="{EE6F66DE-732B-044C-90E1-8B427F70039B}" type="presOf" srcId="{AC4D1903-0CE5-F94B-B63F-A2BE432F5974}" destId="{E9344627-6C95-F749-888C-F86B002D5646}" srcOrd="0" destOrd="0" presId="urn:microsoft.com/office/officeart/2005/8/layout/radial6"/>
    <dgm:cxn modelId="{75C410E7-6EF6-46CC-9038-B45E01B477B4}" srcId="{AC4D1903-0CE5-F94B-B63F-A2BE432F5974}" destId="{306563B5-5D74-4392-954F-A6CA73837478}" srcOrd="2" destOrd="0" parTransId="{59FF87DB-049B-449C-BA1C-815B61AA7A77}" sibTransId="{7450AF5C-3D11-4CD6-9739-2312F0691C2E}"/>
    <dgm:cxn modelId="{4DE8FEEB-52A1-6E4D-806C-CBB47C6DDBE9}" type="presOf" srcId="{96216D95-8A65-5B47-8442-C853124A0A54}" destId="{0C659F07-2D19-7D48-ADAD-602A6DC56BBD}" srcOrd="0" destOrd="0" presId="urn:microsoft.com/office/officeart/2005/8/layout/radial6"/>
    <dgm:cxn modelId="{329996F9-B36F-D64D-AE11-5F3FE628F77A}" srcId="{97D27FB0-F8BA-914F-8B66-0B21FACCD06A}" destId="{C29CA25A-50AE-C547-AAC2-F1E0ECC2636A}" srcOrd="1" destOrd="0" parTransId="{4C9573F5-F5E2-F641-B880-A011884135B9}" sibTransId="{8DE325C2-5FE0-4044-AB5C-67950C61CBA2}"/>
    <dgm:cxn modelId="{BB904B41-DCA4-1F41-9E22-7DC9DC6977E4}" type="presParOf" srcId="{E9344627-6C95-F749-888C-F86B002D5646}" destId="{F071C3F5-1EA2-5447-82DB-FD5B1F515B58}" srcOrd="0" destOrd="0" presId="urn:microsoft.com/office/officeart/2005/8/layout/radial6"/>
    <dgm:cxn modelId="{0C7348F8-4A10-0C4B-9DFD-F4CF5EF37C07}" type="presParOf" srcId="{E9344627-6C95-F749-888C-F86B002D5646}" destId="{75DDF248-15F9-E84B-9054-EE2F9DA82BC1}" srcOrd="1" destOrd="0" presId="urn:microsoft.com/office/officeart/2005/8/layout/radial6"/>
    <dgm:cxn modelId="{A1CA84D7-37EA-174A-9158-11EA4C7EEF52}" type="presParOf" srcId="{E9344627-6C95-F749-888C-F86B002D5646}" destId="{216AA206-D03C-C449-8E35-1400A0C580B5}" srcOrd="2" destOrd="0" presId="urn:microsoft.com/office/officeart/2005/8/layout/radial6"/>
    <dgm:cxn modelId="{8DE5BF5B-8689-2C48-8CD1-20437EB7ED82}" type="presParOf" srcId="{E9344627-6C95-F749-888C-F86B002D5646}" destId="{AC9FC49A-1CB5-1446-8CE5-544F026FB456}" srcOrd="3" destOrd="0" presId="urn:microsoft.com/office/officeart/2005/8/layout/radial6"/>
    <dgm:cxn modelId="{8B56DCA0-8A75-BF48-9C42-E6EDA9111B84}" type="presParOf" srcId="{E9344627-6C95-F749-888C-F86B002D5646}" destId="{89634ADC-ADBD-C14B-ADCF-7CF28F0CA2CE}" srcOrd="4" destOrd="0" presId="urn:microsoft.com/office/officeart/2005/8/layout/radial6"/>
    <dgm:cxn modelId="{1AE122B0-3EFE-C644-8C5E-E5C8B561582E}" type="presParOf" srcId="{E9344627-6C95-F749-888C-F86B002D5646}" destId="{B574C24F-E4F0-0340-B78D-FAB65084684B}" srcOrd="5" destOrd="0" presId="urn:microsoft.com/office/officeart/2005/8/layout/radial6"/>
    <dgm:cxn modelId="{A15D3EA4-8978-FB42-9847-55BB0A504306}" type="presParOf" srcId="{E9344627-6C95-F749-888C-F86B002D5646}" destId="{5F6E08EA-F40B-4042-87FB-69E39D5BDCC7}" srcOrd="6" destOrd="0" presId="urn:microsoft.com/office/officeart/2005/8/layout/radial6"/>
    <dgm:cxn modelId="{8C757265-4429-7943-8F0D-40DDA3647570}" type="presParOf" srcId="{E9344627-6C95-F749-888C-F86B002D5646}" destId="{8173019F-349A-1942-949C-995332430C82}" srcOrd="7" destOrd="0" presId="urn:microsoft.com/office/officeart/2005/8/layout/radial6"/>
    <dgm:cxn modelId="{E27E63BB-64DD-0D4F-8848-184854187429}" type="presParOf" srcId="{E9344627-6C95-F749-888C-F86B002D5646}" destId="{53CDD5C5-116B-DD41-8FE0-6B73AE9B39D1}" srcOrd="8" destOrd="0" presId="urn:microsoft.com/office/officeart/2005/8/layout/radial6"/>
    <dgm:cxn modelId="{BC9DBA25-CE1B-6246-A159-2A915BE2D364}" type="presParOf" srcId="{E9344627-6C95-F749-888C-F86B002D5646}" destId="{FDF0B65C-690B-C443-BA2F-B5E2DCEB3FDA}" srcOrd="9" destOrd="0" presId="urn:microsoft.com/office/officeart/2005/8/layout/radial6"/>
    <dgm:cxn modelId="{0302AFCB-9C8E-2F46-B415-ED3AB77D2ABF}" type="presParOf" srcId="{E9344627-6C95-F749-888C-F86B002D5646}" destId="{75A42D0D-5712-6E40-BAC4-39969F4A438C}" srcOrd="10" destOrd="0" presId="urn:microsoft.com/office/officeart/2005/8/layout/radial6"/>
    <dgm:cxn modelId="{2E240A59-F46A-3444-A71B-6A12D08CF037}" type="presParOf" srcId="{E9344627-6C95-F749-888C-F86B002D5646}" destId="{C05C2220-E0BD-B444-9AD5-618DB8BC8478}" srcOrd="11" destOrd="0" presId="urn:microsoft.com/office/officeart/2005/8/layout/radial6"/>
    <dgm:cxn modelId="{46FDF4F3-A9BA-E248-AED9-85016155B864}" type="presParOf" srcId="{E9344627-6C95-F749-888C-F86B002D5646}" destId="{B72EF71E-ED5B-8E42-9E78-1839551F97EA}" srcOrd="12" destOrd="0" presId="urn:microsoft.com/office/officeart/2005/8/layout/radial6"/>
    <dgm:cxn modelId="{A044774B-8454-8B41-A484-355E07F95EFC}" type="presParOf" srcId="{E9344627-6C95-F749-888C-F86B002D5646}" destId="{78891CCF-6E69-6D4C-BC4C-92147286F4E3}" srcOrd="13" destOrd="0" presId="urn:microsoft.com/office/officeart/2005/8/layout/radial6"/>
    <dgm:cxn modelId="{B5C8936D-85ED-C548-8AA5-B7E08BD5BE96}" type="presParOf" srcId="{E9344627-6C95-F749-888C-F86B002D5646}" destId="{BF2675BB-D500-D746-8361-E9BB41546454}" srcOrd="14" destOrd="0" presId="urn:microsoft.com/office/officeart/2005/8/layout/radial6"/>
    <dgm:cxn modelId="{80EA6E39-F898-AB41-BF61-14C09B818BE0}" type="presParOf" srcId="{E9344627-6C95-F749-888C-F86B002D5646}" destId="{0C659F07-2D19-7D48-ADAD-602A6DC56BB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59F07-2D19-7D48-ADAD-602A6DC56BBD}">
      <dsp:nvSpPr>
        <dsp:cNvPr id="0" name=""/>
        <dsp:cNvSpPr/>
      </dsp:nvSpPr>
      <dsp:spPr>
        <a:xfrm>
          <a:off x="2884778" y="521710"/>
          <a:ext cx="3481097" cy="348109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EF71E-ED5B-8E42-9E78-1839551F97EA}">
      <dsp:nvSpPr>
        <dsp:cNvPr id="0" name=""/>
        <dsp:cNvSpPr/>
      </dsp:nvSpPr>
      <dsp:spPr>
        <a:xfrm>
          <a:off x="2884778" y="521710"/>
          <a:ext cx="3481097" cy="348109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0B65C-690B-C443-BA2F-B5E2DCEB3FDA}">
      <dsp:nvSpPr>
        <dsp:cNvPr id="0" name=""/>
        <dsp:cNvSpPr/>
      </dsp:nvSpPr>
      <dsp:spPr>
        <a:xfrm>
          <a:off x="2884778" y="521710"/>
          <a:ext cx="3481097" cy="348109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6E08EA-F40B-4042-87FB-69E39D5BDCC7}">
      <dsp:nvSpPr>
        <dsp:cNvPr id="0" name=""/>
        <dsp:cNvSpPr/>
      </dsp:nvSpPr>
      <dsp:spPr>
        <a:xfrm>
          <a:off x="2884778" y="521710"/>
          <a:ext cx="3481097" cy="348109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9FC49A-1CB5-1446-8CE5-544F026FB456}">
      <dsp:nvSpPr>
        <dsp:cNvPr id="0" name=""/>
        <dsp:cNvSpPr/>
      </dsp:nvSpPr>
      <dsp:spPr>
        <a:xfrm>
          <a:off x="2884778" y="521710"/>
          <a:ext cx="3481097" cy="348109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1C3F5-1EA2-5447-82DB-FD5B1F515B58}">
      <dsp:nvSpPr>
        <dsp:cNvPr id="0" name=""/>
        <dsp:cNvSpPr/>
      </dsp:nvSpPr>
      <dsp:spPr>
        <a:xfrm>
          <a:off x="3823573" y="1460505"/>
          <a:ext cx="1603507" cy="16035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Interdisciplinary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Microbiome Research</a:t>
          </a:r>
        </a:p>
      </dsp:txBody>
      <dsp:txXfrm>
        <a:off x="4058401" y="1695333"/>
        <a:ext cx="1133851" cy="1133851"/>
      </dsp:txXfrm>
    </dsp:sp>
    <dsp:sp modelId="{75DDF248-15F9-E84B-9054-EE2F9DA82BC1}">
      <dsp:nvSpPr>
        <dsp:cNvPr id="0" name=""/>
        <dsp:cNvSpPr/>
      </dsp:nvSpPr>
      <dsp:spPr>
        <a:xfrm>
          <a:off x="4064100" y="891"/>
          <a:ext cx="1122454" cy="1122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rgbClr val="FFFF00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Composition Gut/Oral /Lung</a:t>
          </a:r>
        </a:p>
      </dsp:txBody>
      <dsp:txXfrm>
        <a:off x="4228480" y="165271"/>
        <a:ext cx="793694" cy="793694"/>
      </dsp:txXfrm>
    </dsp:sp>
    <dsp:sp modelId="{89634ADC-ADBD-C14B-ADCF-7CF28F0CA2CE}">
      <dsp:nvSpPr>
        <dsp:cNvPr id="0" name=""/>
        <dsp:cNvSpPr/>
      </dsp:nvSpPr>
      <dsp:spPr>
        <a:xfrm>
          <a:off x="5681029" y="1175659"/>
          <a:ext cx="1122454" cy="1122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FF00"/>
          </a:solidFill>
        </a:ln>
        <a:effectLst>
          <a:glow rad="228600">
            <a:srgbClr val="FFFF00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Biofilm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Spatial Organization</a:t>
          </a:r>
        </a:p>
      </dsp:txBody>
      <dsp:txXfrm>
        <a:off x="5845409" y="1340039"/>
        <a:ext cx="793694" cy="793694"/>
      </dsp:txXfrm>
    </dsp:sp>
    <dsp:sp modelId="{8173019F-349A-1942-949C-995332430C82}">
      <dsp:nvSpPr>
        <dsp:cNvPr id="0" name=""/>
        <dsp:cNvSpPr/>
      </dsp:nvSpPr>
      <dsp:spPr>
        <a:xfrm>
          <a:off x="5063417" y="3076474"/>
          <a:ext cx="1122454" cy="1122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Dysbiosis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Disease</a:t>
          </a:r>
        </a:p>
      </dsp:txBody>
      <dsp:txXfrm>
        <a:off x="5227797" y="3240854"/>
        <a:ext cx="793694" cy="793694"/>
      </dsp:txXfrm>
    </dsp:sp>
    <dsp:sp modelId="{75A42D0D-5712-6E40-BAC4-39969F4A438C}">
      <dsp:nvSpPr>
        <dsp:cNvPr id="0" name=""/>
        <dsp:cNvSpPr/>
      </dsp:nvSpPr>
      <dsp:spPr>
        <a:xfrm>
          <a:off x="3064782" y="3076474"/>
          <a:ext cx="1122454" cy="1122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GI Clinical Models</a:t>
          </a:r>
        </a:p>
      </dsp:txBody>
      <dsp:txXfrm>
        <a:off x="3229162" y="3240854"/>
        <a:ext cx="793694" cy="793694"/>
      </dsp:txXfrm>
    </dsp:sp>
    <dsp:sp modelId="{78891CCF-6E69-6D4C-BC4C-92147286F4E3}">
      <dsp:nvSpPr>
        <dsp:cNvPr id="0" name=""/>
        <dsp:cNvSpPr/>
      </dsp:nvSpPr>
      <dsp:spPr>
        <a:xfrm>
          <a:off x="2447170" y="1175659"/>
          <a:ext cx="1122454" cy="11224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Therapeutic approaches</a:t>
          </a:r>
        </a:p>
      </dsp:txBody>
      <dsp:txXfrm>
        <a:off x="2611550" y="1340039"/>
        <a:ext cx="793694" cy="79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5D83A-5DBA-4955-B532-E272A7BB9F0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CF09-FA0C-4AFB-9B6B-E7139804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6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4CF09-FA0C-4AFB-9B6B-E7139804CF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352A1-341E-7AA1-17E6-9C1C69C6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05410-F91C-1615-5997-16B30B755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2004D-EC4D-D64A-A468-BE1FB4C6F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592F3-9B9A-1CF8-CA67-5E88F4164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4CF09-FA0C-4AFB-9B6B-E7139804CF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4CF09-FA0C-4AFB-9B6B-E7139804CF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4CF09-FA0C-4AFB-9B6B-E7139804CF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3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2FB1B-0205-408D-BA15-DE332B3504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0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1E05-0ED7-3997-3E7D-E6DCD93A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DE806-A8DA-7228-7061-61A0B6FB8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CBC2A-237A-051D-0863-DDC62627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3C7C2-2D40-C28C-F283-00930E14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334D-4A91-4800-D0D7-4D5839DB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07C2-90D0-1673-1F9D-5C20C28E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6CFC4-B26F-0FAD-5292-3CEF9042A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69B9-2303-1BE4-A390-7F3B4A87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CC51A-5E14-ED0D-6186-C301AB37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7065-AB4D-E1A2-1349-C5C085B3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0797B-9394-6CE4-B257-C2ABC97F1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04764-8CC5-BAE5-506C-AAC0E7D65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ED3A8-E5D1-026D-90C9-889FB93F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40A6-BB2F-635E-F742-4D2DE478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EE338-9171-3D20-0A28-EC79F40F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AA65-3661-84E9-E7D7-D369F1B1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F8D7-E5DA-E029-DE48-57BB0CEE1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C73DA-F133-7734-3DDE-5376B8AA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6BBDC-7682-3116-BC3A-1198910F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D5AD-3C5E-0783-5EE8-87343E2E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7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439F-306C-0422-A429-66B92EBD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46738-B5F2-09B6-A3AC-C2C81517C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27A07-6FD2-D05F-0759-770187A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57B7F-31E7-22AB-D38F-A028E5DF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CB3E-EA72-AB7A-AC1F-CCF7CEF8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9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8777-8DE2-64F3-12A1-E0ED5EB9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D02F8-F7D2-9B33-1473-304A02BF3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034F-1B40-6290-659D-AFEDC6066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6A76F-8117-0DEA-E52C-58FB62B4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DFEED-2886-6B3E-C5FD-8BF33704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09704-0900-3C86-45B3-EDABBE3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2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4E40-1C9F-372F-0C2D-9467C4E3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F8CA8-CE4E-3FA3-DE28-11F444AF7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45E10-A7F8-4998-7D9F-E4B5EFB3B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8A96F-CA2B-A9AE-553F-68A359E12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E4AAC-35CB-545D-D0FD-D0F682C9D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73AB7-5A3C-7991-A3FC-1D7C03EB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F934B-E837-FE4E-8EDB-BA723936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17CA9-6BA2-A938-8C3E-96A16A77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5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AA21-4982-44D1-54BE-2530F006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82119-690D-683A-C6B5-476B3D58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EBD4C-70CA-0E14-CD22-774913BD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A4282-A31E-2985-40E0-D8243F1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0804C-4DFF-A0D3-BA52-BDA66D4D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BF0AE-5062-D3F4-E027-E14A8DBE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A0792-8B31-0E9C-555C-855AA60C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5E19-09E7-DE08-E28F-E09D1525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3E01-CBA8-B166-884A-6AF6143B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BC576-E47A-6594-80D6-154C745C0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8F5DF-D627-6BB2-40E6-99A2C7BA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FF1DB-7E88-1E5C-775A-4069D36C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222F6-76B4-0253-F13F-0FA89B45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EC28-ABB8-075D-8BAB-B3AD03F5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5EEC01-BD6E-3DDF-0772-5B50FEC53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0BE09-9226-8955-8F85-224C897F6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9D5A1-2161-FD14-4A4B-DE8523B5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049B0-F2B2-A95C-D0C3-ABE56D3A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5DAB2-A35B-22C5-B8A3-7FEE5B3C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3C294-0B93-5E5C-03BC-84F94728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66B7E-8EE7-4756-70C0-41BAF5CC4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855E3-7012-0706-CE4F-2AC629620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5D1212-6752-4AC0-8D43-3FEA6BC7E9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B17E9-D9FE-BECB-EFEC-E612CE2EB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C9AB5-5CD8-CDF5-A799-DCE6CD22D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F1B3F4-4866-4FCD-BF21-B88A7565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02351B0-1457-6209-3BDC-68088F0D768C}"/>
              </a:ext>
            </a:extLst>
          </p:cNvPr>
          <p:cNvSpPr txBox="1"/>
          <p:nvPr/>
        </p:nvSpPr>
        <p:spPr>
          <a:xfrm>
            <a:off x="551626" y="334521"/>
            <a:ext cx="10985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Modeling Movement through Heterologous Rigid Structures for Improved Antibiotic Delivery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B3F9B-88A1-F5DE-2066-9E45DE1AB7B9}"/>
              </a:ext>
            </a:extLst>
          </p:cNvPr>
          <p:cNvSpPr txBox="1"/>
          <p:nvPr/>
        </p:nvSpPr>
        <p:spPr>
          <a:xfrm>
            <a:off x="925551" y="1523508"/>
            <a:ext cx="99413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Century Gothic" panose="020B0502020202020204" pitchFamily="34" charset="0"/>
              </a:rPr>
              <a:t>Bacterial Aggregation and eDNA </a:t>
            </a:r>
          </a:p>
          <a:p>
            <a:pPr algn="ctr"/>
            <a:r>
              <a:rPr lang="en-US" sz="2800" i="1" dirty="0">
                <a:latin typeface="Century Gothic" panose="020B0502020202020204" pitchFamily="34" charset="0"/>
              </a:rPr>
              <a:t>Generate Protective Microenvironments from Antibiotics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A3EFED-08EA-C26D-AF9A-BCFC184F6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6"/>
          <a:stretch/>
        </p:blipFill>
        <p:spPr bwMode="auto">
          <a:xfrm>
            <a:off x="730405" y="2741572"/>
            <a:ext cx="1901585" cy="17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CAA37A-08AF-0693-CF01-EB5BF366D777}"/>
              </a:ext>
            </a:extLst>
          </p:cNvPr>
          <p:cNvSpPr txBox="1"/>
          <p:nvPr/>
        </p:nvSpPr>
        <p:spPr>
          <a:xfrm>
            <a:off x="428649" y="4672359"/>
            <a:ext cx="25128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Dr. </a:t>
            </a:r>
            <a:r>
              <a:rPr lang="en-US" sz="2000" b="1" dirty="0" err="1">
                <a:solidFill>
                  <a:srgbClr val="3333FF"/>
                </a:solidFill>
                <a:latin typeface="Century Gothic" panose="020B0502020202020204" pitchFamily="34" charset="0"/>
              </a:rPr>
              <a:t>Çagla</a:t>
            </a:r>
            <a:r>
              <a:rPr lang="en-US" sz="20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i="0" u="none" strike="noStrike" baseline="0" dirty="0">
                <a:solidFill>
                  <a:srgbClr val="3333FF"/>
                </a:solidFill>
                <a:latin typeface="Century Gothic" panose="020B0502020202020204" pitchFamily="34" charset="0"/>
              </a:rPr>
              <a:t>Tükel </a:t>
            </a:r>
            <a:endParaRPr lang="en-US" sz="2000" b="1" dirty="0">
              <a:solidFill>
                <a:srgbClr val="3333F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Microbiome and Infectious Disease</a:t>
            </a:r>
          </a:p>
          <a:p>
            <a:pPr algn="ctr"/>
            <a:r>
              <a:rPr lang="en-US" i="1" dirty="0">
                <a:latin typeface="Century Gothic" panose="020B0502020202020204" pitchFamily="34" charset="0"/>
              </a:rPr>
              <a:t>Center for Microbiology and Immunology, LKSOM</a:t>
            </a:r>
          </a:p>
        </p:txBody>
      </p:sp>
      <p:pic>
        <p:nvPicPr>
          <p:cNvPr id="1028" name="Picture 4" descr="Impact – Neureka 2020 Epilepsy Challenge">
            <a:extLst>
              <a:ext uri="{FF2B5EF4-FFF2-40B4-BE49-F238E27FC236}">
                <a16:creationId xmlns:a16="http://schemas.microsoft.com/office/drawing/2014/main" id="{C155AD2B-527A-0F6D-A9B8-09CF32D0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12" y="2799037"/>
            <a:ext cx="1796973" cy="17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E141B-272F-8637-3549-AD19080016BC}"/>
              </a:ext>
            </a:extLst>
          </p:cNvPr>
          <p:cNvSpPr txBox="1"/>
          <p:nvPr/>
        </p:nvSpPr>
        <p:spPr>
          <a:xfrm>
            <a:off x="6173681" y="4680593"/>
            <a:ext cx="2769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Dr. Joseph Picone</a:t>
            </a:r>
            <a:r>
              <a:rPr lang="en-US" sz="2000" b="1" i="0" u="none" strike="noStrike" baseline="0" dirty="0">
                <a:solidFill>
                  <a:srgbClr val="3333FF"/>
                </a:solidFill>
                <a:latin typeface="Century Gothic" panose="020B0502020202020204" pitchFamily="34" charset="0"/>
              </a:rPr>
              <a:t> </a:t>
            </a:r>
            <a:endParaRPr lang="en-US" sz="2000" b="1" dirty="0">
              <a:solidFill>
                <a:srgbClr val="3333F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Machine Learning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Engineering</a:t>
            </a:r>
          </a:p>
          <a:p>
            <a:pPr algn="ctr"/>
            <a:r>
              <a:rPr lang="en-US" i="1" dirty="0">
                <a:latin typeface="Century Gothic" panose="020B0502020202020204" pitchFamily="34" charset="0"/>
              </a:rPr>
              <a:t>Signal Information and Processing (ISIP) Lab</a:t>
            </a:r>
          </a:p>
        </p:txBody>
      </p:sp>
      <p:pic>
        <p:nvPicPr>
          <p:cNvPr id="1030" name="Picture 6" descr="Center for Computational Mathematics and Modeling - People">
            <a:extLst>
              <a:ext uri="{FF2B5EF4-FFF2-40B4-BE49-F238E27FC236}">
                <a16:creationId xmlns:a16="http://schemas.microsoft.com/office/drawing/2014/main" id="{9D239A0E-ADDB-162E-CF7D-A89294606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96" y="2741572"/>
            <a:ext cx="1501698" cy="18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1F5BC9-55BC-4DBF-ACD2-DA188D131B23}"/>
              </a:ext>
            </a:extLst>
          </p:cNvPr>
          <p:cNvSpPr txBox="1"/>
          <p:nvPr/>
        </p:nvSpPr>
        <p:spPr>
          <a:xfrm>
            <a:off x="3046652" y="4672359"/>
            <a:ext cx="31737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Dr. Gillian Queisser</a:t>
            </a:r>
            <a:r>
              <a:rPr lang="en-US" sz="2000" b="1" i="0" u="none" strike="noStrike" baseline="0" dirty="0">
                <a:solidFill>
                  <a:srgbClr val="3333FF"/>
                </a:solidFill>
                <a:latin typeface="Century Gothic" panose="020B0502020202020204" pitchFamily="34" charset="0"/>
              </a:rPr>
              <a:t> </a:t>
            </a:r>
            <a:endParaRPr lang="en-US" sz="2000" b="1" dirty="0">
              <a:solidFill>
                <a:srgbClr val="3333F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Mathematical Modeling</a:t>
            </a:r>
          </a:p>
          <a:p>
            <a:pPr algn="ctr"/>
            <a:r>
              <a:rPr lang="en-US" i="1" dirty="0">
                <a:latin typeface="Century Gothic" panose="020B0502020202020204" pitchFamily="34" charset="0"/>
              </a:rPr>
              <a:t>Center for </a:t>
            </a:r>
          </a:p>
          <a:p>
            <a:pPr algn="ctr"/>
            <a:r>
              <a:rPr lang="en-US" i="1" dirty="0">
                <a:latin typeface="Century Gothic" panose="020B0502020202020204" pitchFamily="34" charset="0"/>
              </a:rPr>
              <a:t>Mathematical and Computational Modeling</a:t>
            </a:r>
          </a:p>
        </p:txBody>
      </p:sp>
      <p:pic>
        <p:nvPicPr>
          <p:cNvPr id="1032" name="Picture 8" descr="Bettina Buttaro, PhD | Lewis Katz School of Medicine at Temple University">
            <a:extLst>
              <a:ext uri="{FF2B5EF4-FFF2-40B4-BE49-F238E27FC236}">
                <a16:creationId xmlns:a16="http://schemas.microsoft.com/office/drawing/2014/main" id="{02C2F01D-3E50-7C83-FA6A-8C578C4E6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05"/>
          <a:stretch/>
        </p:blipFill>
        <p:spPr bwMode="auto">
          <a:xfrm>
            <a:off x="9225211" y="2799037"/>
            <a:ext cx="1957038" cy="18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AC9CF1-0A1B-5240-9F3D-A3EFD3C3100F}"/>
              </a:ext>
            </a:extLst>
          </p:cNvPr>
          <p:cNvSpPr txBox="1"/>
          <p:nvPr/>
        </p:nvSpPr>
        <p:spPr>
          <a:xfrm>
            <a:off x="8992399" y="4695982"/>
            <a:ext cx="25445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Dr. Bettina Buttaro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Bacterial Biofilms</a:t>
            </a:r>
          </a:p>
          <a:p>
            <a:pPr algn="ctr"/>
            <a:r>
              <a:rPr lang="en-US" i="1" dirty="0">
                <a:latin typeface="Century Gothic" panose="020B0502020202020204" pitchFamily="34" charset="0"/>
              </a:rPr>
              <a:t>Sol Sherry Thrombosis Research Center and CMI, LKSOM</a:t>
            </a:r>
          </a:p>
        </p:txBody>
      </p:sp>
    </p:spTree>
    <p:extLst>
      <p:ext uri="{BB962C8B-B14F-4D97-AF65-F5344CB8AC3E}">
        <p14:creationId xmlns:p14="http://schemas.microsoft.com/office/powerpoint/2010/main" val="177277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E4C30-2612-21A1-BE8A-4F0E0B544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DCBE6-2AC2-A961-0253-64183CB6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643" y="1395305"/>
            <a:ext cx="5374765" cy="4067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E56AB3-964C-2382-CAF5-90005096E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67899"/>
            <a:ext cx="2989386" cy="4725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8954A7-4E54-08F4-9CC6-5451AE39A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554" y="2560331"/>
            <a:ext cx="3429057" cy="22258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5D570F-0D63-294F-98E0-6C32A4F5DDEB}"/>
              </a:ext>
            </a:extLst>
          </p:cNvPr>
          <p:cNvSpPr txBox="1"/>
          <p:nvPr/>
        </p:nvSpPr>
        <p:spPr>
          <a:xfrm>
            <a:off x="6863576" y="5500322"/>
            <a:ext cx="4884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Protective structures enable doubling of the bacterial population within 12 hours.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899BC-1C14-FA9F-B159-416191ED3361}"/>
              </a:ext>
            </a:extLst>
          </p:cNvPr>
          <p:cNvSpPr txBox="1"/>
          <p:nvPr/>
        </p:nvSpPr>
        <p:spPr>
          <a:xfrm>
            <a:off x="640033" y="233192"/>
            <a:ext cx="11068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The acquisition of a virulence plasmid remodels the </a:t>
            </a:r>
            <a:r>
              <a:rPr lang="en-US" sz="2400" b="1" i="1" dirty="0">
                <a:solidFill>
                  <a:srgbClr val="3333FF"/>
                </a:solidFill>
                <a:latin typeface="Century Gothic" panose="020B0502020202020204" pitchFamily="34" charset="0"/>
              </a:rPr>
              <a:t>E. faecalis </a:t>
            </a:r>
            <a:r>
              <a:rPr lang="en-US" sz="24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biofilm</a:t>
            </a:r>
          </a:p>
          <a:p>
            <a:pPr algn="ctr"/>
            <a:r>
              <a:rPr lang="en-US" sz="24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and confers antibiotic resistance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72EEC-26FB-7375-90AD-51439573F577}"/>
              </a:ext>
            </a:extLst>
          </p:cNvPr>
          <p:cNvSpPr txBox="1"/>
          <p:nvPr/>
        </p:nvSpPr>
        <p:spPr>
          <a:xfrm>
            <a:off x="2989387" y="1083003"/>
            <a:ext cx="3021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pCF10 is a member of the family of pheromone responsive plasmids</a:t>
            </a:r>
          </a:p>
          <a:p>
            <a:r>
              <a:rPr lang="en-US" dirty="0">
                <a:latin typeface="Century Gothic" panose="020B0502020202020204" pitchFamily="34" charset="0"/>
              </a:rPr>
              <a:t>present in 60-80% of all clinical isolates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B595B-ECFD-0BA3-FC8B-251282B70B0D}"/>
              </a:ext>
            </a:extLst>
          </p:cNvPr>
          <p:cNvSpPr txBox="1"/>
          <p:nvPr/>
        </p:nvSpPr>
        <p:spPr>
          <a:xfrm>
            <a:off x="2989386" y="4873015"/>
            <a:ext cx="3348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Structures are complex with heterogenous cellular density including aggregates (red)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6B582-40A9-3B11-47B8-F3F0DAFE722A}"/>
              </a:ext>
            </a:extLst>
          </p:cNvPr>
          <p:cNvSpPr txBox="1"/>
          <p:nvPr/>
        </p:nvSpPr>
        <p:spPr>
          <a:xfrm>
            <a:off x="2288452" y="6376595"/>
            <a:ext cx="7615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Herby Jean-Baptiste Ph.D. Candidate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141BA8-9EDA-04D5-A61A-FD6745DD0EC9}"/>
              </a:ext>
            </a:extLst>
          </p:cNvPr>
          <p:cNvSpPr txBox="1"/>
          <p:nvPr/>
        </p:nvSpPr>
        <p:spPr>
          <a:xfrm>
            <a:off x="147209" y="731608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latin typeface="Century Gothic" panose="020B0502020202020204" pitchFamily="34" charset="0"/>
              </a:rPr>
              <a:t>Commensal in GI tract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2588A-FC36-F3FE-933D-80F43168BE4D}"/>
              </a:ext>
            </a:extLst>
          </p:cNvPr>
          <p:cNvSpPr txBox="1"/>
          <p:nvPr/>
        </p:nvSpPr>
        <p:spPr>
          <a:xfrm>
            <a:off x="206626" y="5828840"/>
            <a:ext cx="270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FF"/>
                </a:solidFill>
                <a:latin typeface="Century Gothic" panose="020B0502020202020204" pitchFamily="34" charset="0"/>
              </a:rPr>
              <a:t>Disease-associated virulence plasmid =</a:t>
            </a:r>
          </a:p>
          <a:p>
            <a:pPr algn="ctr"/>
            <a:r>
              <a:rPr lang="en-US" b="1" dirty="0">
                <a:solidFill>
                  <a:srgbClr val="3333FF"/>
                </a:solidFill>
                <a:latin typeface="Century Gothic" panose="020B0502020202020204" pitchFamily="34" charset="0"/>
              </a:rPr>
              <a:t>Pathogen</a:t>
            </a:r>
          </a:p>
        </p:txBody>
      </p:sp>
    </p:spTree>
    <p:extLst>
      <p:ext uri="{BB962C8B-B14F-4D97-AF65-F5344CB8AC3E}">
        <p14:creationId xmlns:p14="http://schemas.microsoft.com/office/powerpoint/2010/main" val="254546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636FC9-0F2D-376C-40D6-FFB45F3292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466"/>
          <a:stretch/>
        </p:blipFill>
        <p:spPr>
          <a:xfrm>
            <a:off x="5926873" y="3228276"/>
            <a:ext cx="6161049" cy="2133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253D39-20E1-632E-3CEA-88781BF42D5E}"/>
              </a:ext>
            </a:extLst>
          </p:cNvPr>
          <p:cNvSpPr txBox="1"/>
          <p:nvPr/>
        </p:nvSpPr>
        <p:spPr>
          <a:xfrm>
            <a:off x="5871909" y="2320684"/>
            <a:ext cx="1746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Whole rigid structure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728DC-4489-B343-CD05-B5A19920AB39}"/>
              </a:ext>
            </a:extLst>
          </p:cNvPr>
          <p:cNvSpPr txBox="1"/>
          <p:nvPr/>
        </p:nvSpPr>
        <p:spPr>
          <a:xfrm>
            <a:off x="7357867" y="2326260"/>
            <a:ext cx="3281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Whole structure (30,000) Aggregates (60,000)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*new open-source toolbox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41D7F-E6C1-5E0B-FC1B-4A53CC583172}"/>
              </a:ext>
            </a:extLst>
          </p:cNvPr>
          <p:cNvSpPr txBox="1"/>
          <p:nvPr/>
        </p:nvSpPr>
        <p:spPr>
          <a:xfrm>
            <a:off x="10341362" y="2320684"/>
            <a:ext cx="1746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Example slice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65C48-B379-F6D1-DCC9-9BD186C29FDE}"/>
              </a:ext>
            </a:extLst>
          </p:cNvPr>
          <p:cNvSpPr txBox="1"/>
          <p:nvPr/>
        </p:nvSpPr>
        <p:spPr>
          <a:xfrm>
            <a:off x="5668535" y="5340209"/>
            <a:ext cx="6594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Century Gothic" panose="020B0502020202020204" pitchFamily="34" charset="0"/>
              </a:rPr>
              <a:t>Model uses the variability in the cellular density and cellular density-dependent absorption of antibiotic to limit transport of antibiotics throughout the biofilm </a:t>
            </a:r>
          </a:p>
          <a:p>
            <a:pPr algn="ctr"/>
            <a:r>
              <a:rPr lang="en-US" sz="1800" b="0" i="0" u="none" strike="noStrike" baseline="0" dirty="0">
                <a:latin typeface="Century Gothic" panose="020B0502020202020204" pitchFamily="34" charset="0"/>
              </a:rPr>
              <a:t>and permit growth in protected regions.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C29245-ECAB-08C5-C839-7304C1B44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843" y="125115"/>
            <a:ext cx="6161049" cy="2201145"/>
          </a:xfrm>
          <a:prstGeom prst="rect">
            <a:avLst/>
          </a:prstGeom>
        </p:spPr>
      </p:pic>
      <p:pic>
        <p:nvPicPr>
          <p:cNvPr id="16" name="Google Shape;108;p19">
            <a:extLst>
              <a:ext uri="{FF2B5EF4-FFF2-40B4-BE49-F238E27FC236}">
                <a16:creationId xmlns:a16="http://schemas.microsoft.com/office/drawing/2014/main" id="{60706EB5-A7FA-D78E-221E-DA7DF75B30F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921" y="3160915"/>
            <a:ext cx="5040249" cy="24286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E4E6E6-DE1A-B1DB-1942-667E48BF5D20}"/>
              </a:ext>
            </a:extLst>
          </p:cNvPr>
          <p:cNvSpPr txBox="1"/>
          <p:nvPr/>
        </p:nvSpPr>
        <p:spPr>
          <a:xfrm>
            <a:off x="327101" y="5620284"/>
            <a:ext cx="5070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New open-source toolbox developed to quantitate volumes of the whole complex structure (green) and aggregated regions (white) [Logan </a:t>
            </a:r>
            <a:r>
              <a:rPr lang="en-US" dirty="0" err="1">
                <a:latin typeface="Century Gothic" panose="020B0502020202020204" pitchFamily="34" charset="0"/>
              </a:rPr>
              <a:t>Neishloch</a:t>
            </a:r>
            <a:r>
              <a:rPr lang="en-US" dirty="0">
                <a:latin typeface="Century Gothic" panose="020B0502020202020204" pitchFamily="34" charset="0"/>
              </a:rPr>
              <a:t>, undergraduate]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60FE80-64EC-6D19-3D6D-5015BE735419}"/>
              </a:ext>
            </a:extLst>
          </p:cNvPr>
          <p:cNvSpPr txBox="1"/>
          <p:nvPr/>
        </p:nvSpPr>
        <p:spPr>
          <a:xfrm>
            <a:off x="281913" y="446441"/>
            <a:ext cx="56659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Images converted to computational grids</a:t>
            </a:r>
            <a:endParaRPr lang="en-US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ProMesh</a:t>
            </a:r>
            <a:r>
              <a:rPr lang="en-US" dirty="0">
                <a:latin typeface="Century Gothic" panose="020B0502020202020204" pitchFamily="34" charset="0"/>
              </a:rPr>
              <a:t> is used to generate a rectangular mesh for the confocal tiff image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An averaging algorithm to assign greyscale cellular density values for grid elements at different resolutions.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5A6A0-5F3A-06B3-4788-180E7197BF38}"/>
              </a:ext>
            </a:extLst>
          </p:cNvPr>
          <p:cNvSpPr txBox="1"/>
          <p:nvPr/>
        </p:nvSpPr>
        <p:spPr>
          <a:xfrm>
            <a:off x="327101" y="110148"/>
            <a:ext cx="5341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Mathematical Simulation Modeling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AC16A2-66DD-99BF-A351-B0105912269D}"/>
              </a:ext>
            </a:extLst>
          </p:cNvPr>
          <p:cNvSpPr txBox="1"/>
          <p:nvPr/>
        </p:nvSpPr>
        <p:spPr>
          <a:xfrm>
            <a:off x="6141581" y="6480610"/>
            <a:ext cx="567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Brandi Henry Ph.D. (2024)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E51932-C4DD-2F59-10F9-95AFBDF30BDD}"/>
              </a:ext>
            </a:extLst>
          </p:cNvPr>
          <p:cNvGrpSpPr/>
          <p:nvPr/>
        </p:nvGrpSpPr>
        <p:grpSpPr>
          <a:xfrm>
            <a:off x="1230102" y="1307113"/>
            <a:ext cx="3133886" cy="895396"/>
            <a:chOff x="1137914" y="1447064"/>
            <a:chExt cx="3133886" cy="8953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294FAE-9DA0-FA77-8B86-CEDC88C5B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7914" y="1447064"/>
              <a:ext cx="3133886" cy="89539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4A89F7-057B-5203-2BD8-098A646A14BE}"/>
                </a:ext>
              </a:extLst>
            </p:cNvPr>
            <p:cNvSpPr/>
            <p:nvPr/>
          </p:nvSpPr>
          <p:spPr>
            <a:xfrm>
              <a:off x="1365250" y="1572885"/>
              <a:ext cx="962025" cy="157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2991439-2E8A-92F7-01CA-03771093BA04}"/>
                </a:ext>
              </a:extLst>
            </p:cNvPr>
            <p:cNvSpPr/>
            <p:nvPr/>
          </p:nvSpPr>
          <p:spPr>
            <a:xfrm>
              <a:off x="2359025" y="1614346"/>
              <a:ext cx="739776" cy="366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BCEA13-29C0-0FA7-3580-DDFD549DE74C}"/>
                </a:ext>
              </a:extLst>
            </p:cNvPr>
            <p:cNvSpPr txBox="1"/>
            <p:nvPr/>
          </p:nvSpPr>
          <p:spPr>
            <a:xfrm>
              <a:off x="1288392" y="1528519"/>
              <a:ext cx="1168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entury Gothic" panose="020B0502020202020204" pitchFamily="34" charset="0"/>
                </a:rPr>
                <a:t>1024 x1024 slice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400F4D-7558-2171-FB2D-2AD2DF7E65EF}"/>
                </a:ext>
              </a:extLst>
            </p:cNvPr>
            <p:cNvSpPr txBox="1"/>
            <p:nvPr/>
          </p:nvSpPr>
          <p:spPr>
            <a:xfrm>
              <a:off x="2317091" y="1760294"/>
              <a:ext cx="8438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entury Gothic" panose="020B0502020202020204" pitchFamily="34" charset="0"/>
                </a:rPr>
                <a:t>0.25 </a:t>
              </a:r>
              <a:r>
                <a:rPr lang="en-US" sz="1000" dirty="0">
                  <a:latin typeface="Symbol" panose="05050102010706020507" pitchFamily="18" charset="2"/>
                </a:rPr>
                <a:t>m</a:t>
              </a:r>
              <a:r>
                <a:rPr lang="en-US" sz="1000" dirty="0">
                  <a:latin typeface="Century Gothic" panose="020B0502020202020204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24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D6DFD1-85A1-AFDC-705D-6C3D982BE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837" y="448301"/>
            <a:ext cx="4414464" cy="64096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6E7584-6B74-E5C3-2F6D-224BAA1C0F35}"/>
              </a:ext>
            </a:extLst>
          </p:cNvPr>
          <p:cNvSpPr txBox="1"/>
          <p:nvPr/>
        </p:nvSpPr>
        <p:spPr>
          <a:xfrm>
            <a:off x="692150" y="27160"/>
            <a:ext cx="10807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Stochastic Cellular Automata Model Reveals Role for eDNA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D338A3-9C24-9F09-28FE-FC9A9416510D}"/>
              </a:ext>
            </a:extLst>
          </p:cNvPr>
          <p:cNvGrpSpPr/>
          <p:nvPr/>
        </p:nvGrpSpPr>
        <p:grpSpPr>
          <a:xfrm>
            <a:off x="86722" y="494774"/>
            <a:ext cx="2298044" cy="3355532"/>
            <a:chOff x="256375" y="1079943"/>
            <a:chExt cx="2298044" cy="335553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12B3B5-FA7E-7E5F-314A-C65E6A93E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103"/>
            <a:stretch/>
          </p:blipFill>
          <p:spPr>
            <a:xfrm>
              <a:off x="917532" y="1242734"/>
              <a:ext cx="1457380" cy="286649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A9CFEE1-6084-D154-1E52-A06603162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375" y="1079943"/>
              <a:ext cx="1000472" cy="298180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2F13F0-D91B-0EE3-A3A4-56FA2CF7FA7B}"/>
                </a:ext>
              </a:extLst>
            </p:cNvPr>
            <p:cNvSpPr txBox="1"/>
            <p:nvPr/>
          </p:nvSpPr>
          <p:spPr>
            <a:xfrm>
              <a:off x="1582869" y="4066143"/>
              <a:ext cx="971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Treated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2B6AA0-81FF-D0AC-CD65-EBF163DD9065}"/>
                </a:ext>
              </a:extLst>
            </p:cNvPr>
            <p:cNvSpPr txBox="1"/>
            <p:nvPr/>
          </p:nvSpPr>
          <p:spPr>
            <a:xfrm>
              <a:off x="421952" y="4056511"/>
              <a:ext cx="136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Untreated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0023DFC-DA5D-4C53-59AF-70AEE4757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1832" y="3754200"/>
            <a:ext cx="4967042" cy="319992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E2B2A53-78A5-B6E3-0880-2D3647AA703C}"/>
              </a:ext>
            </a:extLst>
          </p:cNvPr>
          <p:cNvSpPr txBox="1"/>
          <p:nvPr/>
        </p:nvSpPr>
        <p:spPr>
          <a:xfrm>
            <a:off x="4532117" y="448301"/>
            <a:ext cx="29573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Biofilm images are searched for regions predicted to have large enough aggregated structures in the correct proximity to protect and converted to computational grid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A8F7AB-1B56-4C01-C803-76A5A6CF9FDC}"/>
              </a:ext>
            </a:extLst>
          </p:cNvPr>
          <p:cNvSpPr txBox="1"/>
          <p:nvPr/>
        </p:nvSpPr>
        <p:spPr>
          <a:xfrm>
            <a:off x="2046433" y="768090"/>
            <a:ext cx="20268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Remodeling is rapid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and occurs within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1 hour of treatment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A2C2A4-1FE4-6FAD-E51C-5F204AEA3C81}"/>
              </a:ext>
            </a:extLst>
          </p:cNvPr>
          <p:cNvSpPr txBox="1"/>
          <p:nvPr/>
        </p:nvSpPr>
        <p:spPr>
          <a:xfrm>
            <a:off x="4362951" y="2900273"/>
            <a:ext cx="3179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Bulk boundary conditions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(structures only)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D9D9A0-1095-D457-2AB2-2BEE106416C7}"/>
              </a:ext>
            </a:extLst>
          </p:cNvPr>
          <p:cNvSpPr txBox="1"/>
          <p:nvPr/>
        </p:nvSpPr>
        <p:spPr>
          <a:xfrm>
            <a:off x="2105741" y="2991766"/>
            <a:ext cx="2485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There is an eDNA (and eRNA) layer above the biofilm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022FC1-554A-D13D-279E-32323DF6B60E}"/>
              </a:ext>
            </a:extLst>
          </p:cNvPr>
          <p:cNvSpPr txBox="1"/>
          <p:nvPr/>
        </p:nvSpPr>
        <p:spPr>
          <a:xfrm>
            <a:off x="4945233" y="3716441"/>
            <a:ext cx="2781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Flux boundary structures + eDNA diffusion barrier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0B53D9-51CF-7837-F1DC-BAB0080A97D2}"/>
              </a:ext>
            </a:extLst>
          </p:cNvPr>
          <p:cNvSpPr txBox="1"/>
          <p:nvPr/>
        </p:nvSpPr>
        <p:spPr>
          <a:xfrm>
            <a:off x="4856680" y="4700459"/>
            <a:ext cx="2781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Flux boundary structures + eDNA diffusion &amp; reaction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36012A-90AA-D0D8-C730-34550A51F6A5}"/>
              </a:ext>
            </a:extLst>
          </p:cNvPr>
          <p:cNvSpPr txBox="1"/>
          <p:nvPr/>
        </p:nvSpPr>
        <p:spPr>
          <a:xfrm>
            <a:off x="4585762" y="5793895"/>
            <a:ext cx="3020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Treated biofilm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172F1-BD90-2704-7025-48E8859498EC}"/>
              </a:ext>
            </a:extLst>
          </p:cNvPr>
          <p:cNvSpPr txBox="1"/>
          <p:nvPr/>
        </p:nvSpPr>
        <p:spPr>
          <a:xfrm>
            <a:off x="4532117" y="6210129"/>
            <a:ext cx="3020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Madison Shoraka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PhD Candidate</a:t>
            </a:r>
          </a:p>
        </p:txBody>
      </p:sp>
    </p:spTree>
    <p:extLst>
      <p:ext uri="{BB962C8B-B14F-4D97-AF65-F5344CB8AC3E}">
        <p14:creationId xmlns:p14="http://schemas.microsoft.com/office/powerpoint/2010/main" val="330648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814AC7F-90C1-EED0-75A0-CC4291827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155684"/>
              </p:ext>
            </p:extLst>
          </p:nvPr>
        </p:nvGraphicFramePr>
        <p:xfrm>
          <a:off x="-2230789" y="172055"/>
          <a:ext cx="9250655" cy="422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4BFDD5-370C-60D5-24B4-02BB6ABA8055}"/>
              </a:ext>
            </a:extLst>
          </p:cNvPr>
          <p:cNvSpPr txBox="1"/>
          <p:nvPr/>
        </p:nvSpPr>
        <p:spPr>
          <a:xfrm>
            <a:off x="5047472" y="40436"/>
            <a:ext cx="4621427" cy="1877437"/>
          </a:xfrm>
          <a:prstGeom prst="rect">
            <a:avLst/>
          </a:prstGeom>
          <a:noFill/>
          <a:effectLst>
            <a:glow rad="1270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Strategies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Systems 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glow rad="127000">
                    <a:srgbClr val="FFFF00">
                      <a:alpha val="60000"/>
                    </a:srgbClr>
                  </a:glow>
                </a:effectLst>
              </a:rPr>
              <a:t>Mathematical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glow rad="127000">
                    <a:srgbClr val="FFFF00">
                      <a:alpha val="60000"/>
                    </a:srgbClr>
                  </a:glow>
                </a:effectLst>
              </a:rPr>
              <a:t>Machine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glow rad="127000">
                    <a:srgbClr val="FFFF00">
                      <a:alpha val="60000"/>
                    </a:srgbClr>
                  </a:glow>
                </a:effectLst>
              </a:rPr>
              <a:t>Advanced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Sequencing and Transcriptomics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vitro and in vivo models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1829E1-7A89-6FF2-8684-D4381D2CAC62}"/>
              </a:ext>
            </a:extLst>
          </p:cNvPr>
          <p:cNvSpPr txBox="1"/>
          <p:nvPr/>
        </p:nvSpPr>
        <p:spPr>
          <a:xfrm>
            <a:off x="8561591" y="174477"/>
            <a:ext cx="2395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Collaborators 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Biologists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Chemists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Mathematicians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Engineers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E4EEA-0B33-895A-E1A8-4DAA16EDD29E}"/>
              </a:ext>
            </a:extLst>
          </p:cNvPr>
          <p:cNvSpPr txBox="1"/>
          <p:nvPr/>
        </p:nvSpPr>
        <p:spPr>
          <a:xfrm>
            <a:off x="5046561" y="1883548"/>
            <a:ext cx="6233863" cy="2646878"/>
          </a:xfrm>
          <a:prstGeom prst="rect">
            <a:avLst/>
          </a:prstGeom>
          <a:noFill/>
          <a:effectLst>
            <a:glow rad="127000">
              <a:schemeClr val="accent4">
                <a:satMod val="17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Target Diseases: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Gut-brain Axis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Alzheimer’s Disease &amp; Parkinson’s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GI and Lung Infectious 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Oral Dysbiosis and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glow rad="127000">
                    <a:srgbClr val="FFFF00"/>
                  </a:glow>
                </a:effectLst>
              </a:rPr>
              <a:t>Antibiotic Resistance (intrinsic microbiota / pathogens)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Cardiovascular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Autoimmune 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Other </a:t>
            </a:r>
            <a:r>
              <a:rPr lang="en-US" sz="1600" dirty="0" err="1"/>
              <a:t>Amyloidopathies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AED9B-8C8F-1388-52AB-5F3EB63D747D}"/>
              </a:ext>
            </a:extLst>
          </p:cNvPr>
          <p:cNvSpPr txBox="1"/>
          <p:nvPr/>
        </p:nvSpPr>
        <p:spPr>
          <a:xfrm>
            <a:off x="8561591" y="1424456"/>
            <a:ext cx="223404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Microbiologists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Immunologists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7FB4E-B59E-EA79-B4DF-F3E9498B2EA5}"/>
              </a:ext>
            </a:extLst>
          </p:cNvPr>
          <p:cNvSpPr txBox="1"/>
          <p:nvPr/>
        </p:nvSpPr>
        <p:spPr>
          <a:xfrm rot="19185155">
            <a:off x="2320567" y="496866"/>
            <a:ext cx="2892809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>
                  <a:glow rad="127000">
                    <a:srgbClr val="FFFF00">
                      <a:alpha val="60000"/>
                    </a:srgbClr>
                  </a:glow>
                </a:effectLst>
              </a:rPr>
              <a:t>Biofilm Imaging Library</a:t>
            </a:r>
          </a:p>
          <a:p>
            <a:pPr algn="ctr"/>
            <a:r>
              <a:rPr lang="en-US" sz="1600" dirty="0">
                <a:effectLst>
                  <a:glow rad="127000">
                    <a:srgbClr val="FFFF00">
                      <a:alpha val="60000"/>
                    </a:srgbClr>
                  </a:glow>
                </a:effectLst>
              </a:rPr>
              <a:t>Linking Spatial Organization and Function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05DB0-7A51-8575-1462-03DB16A5A1DA}"/>
              </a:ext>
            </a:extLst>
          </p:cNvPr>
          <p:cNvSpPr txBox="1"/>
          <p:nvPr/>
        </p:nvSpPr>
        <p:spPr>
          <a:xfrm>
            <a:off x="279786" y="4485332"/>
            <a:ext cx="116324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NSF grant MCB $2.7 million submitted 2023 and being revised (Flow and predictions for other biofilms since aggregates are frequent features of biofilms).</a:t>
            </a:r>
          </a:p>
          <a:p>
            <a:r>
              <a:rPr lang="en-US" sz="1800" dirty="0">
                <a:solidFill>
                  <a:srgbClr val="3333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Biofilm Imaging Library 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Parker, A., Smith, H., Buttaro, B., &amp; Picone, J. (2024, September 13). CIRC: Planning C: Community Three-Dimensional Image Infrastructure for Sustainable Innovation in Biofilm Research. Community Infrastructure for Research in Computer and Information Science and Engineering (CIRC), NSF</a:t>
            </a:r>
          </a:p>
          <a:p>
            <a:r>
              <a:rPr lang="en-US" dirty="0">
                <a:latin typeface="Century Gothic" panose="020B0502020202020204" pitchFamily="34" charset="0"/>
              </a:rPr>
              <a:t>Minority Supplement in collaboration with S. Kunapuli, Funded Herby Jean-Baptiste, [R21 and F30]</a:t>
            </a:r>
          </a:p>
          <a:p>
            <a:r>
              <a:rPr lang="en-US" dirty="0">
                <a:latin typeface="Century Gothic" panose="020B0502020202020204" pitchFamily="34" charset="0"/>
              </a:rPr>
              <a:t>One of the projects in a pending Mathematics Cross-disciplinary training grant NSF DMS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9F7AA-8B76-2C2F-14E9-3FED2CA4F71C}"/>
              </a:ext>
            </a:extLst>
          </p:cNvPr>
          <p:cNvSpPr txBox="1"/>
          <p:nvPr/>
        </p:nvSpPr>
        <p:spPr>
          <a:xfrm>
            <a:off x="10617449" y="440224"/>
            <a:ext cx="13259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LKSOM, COE, CST, FCCC, Kornberg SD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2694F-81EF-218E-2F88-7FB851960281}"/>
              </a:ext>
            </a:extLst>
          </p:cNvPr>
          <p:cNvSpPr txBox="1"/>
          <p:nvPr/>
        </p:nvSpPr>
        <p:spPr>
          <a:xfrm>
            <a:off x="7809317" y="3624769"/>
            <a:ext cx="39983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 publications submitted Nov/Dec</a:t>
            </a:r>
          </a:p>
          <a:p>
            <a:r>
              <a:rPr lang="en-US" dirty="0">
                <a:latin typeface="Century Gothic" panose="020B0502020202020204" pitchFamily="34" charset="0"/>
              </a:rPr>
              <a:t>2 publications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30233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589</Words>
  <Application>Microsoft Office PowerPoint</Application>
  <PresentationFormat>Widescreen</PresentationFormat>
  <Paragraphs>107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Century Gothic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Bettina Buttaro</dc:creator>
  <cp:lastModifiedBy>Bettina Buttaro</cp:lastModifiedBy>
  <cp:revision>2</cp:revision>
  <dcterms:created xsi:type="dcterms:W3CDTF">2024-11-08T16:56:59Z</dcterms:created>
  <dcterms:modified xsi:type="dcterms:W3CDTF">2024-11-15T19:51:16Z</dcterms:modified>
</cp:coreProperties>
</file>