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70DB2-F383-4152-9681-9AF721062E87}" v="29" dt="2024-11-11T15:47:32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51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tina Buttaro" userId="b2e385ba-34bf-4fe3-a808-b089992d94e5" providerId="ADAL" clId="{8F570DB2-F383-4152-9681-9AF721062E87}"/>
    <pc:docChg chg="undo custSel addSld delSld modSld sldOrd">
      <pc:chgData name="Bettina Buttaro" userId="b2e385ba-34bf-4fe3-a808-b089992d94e5" providerId="ADAL" clId="{8F570DB2-F383-4152-9681-9AF721062E87}" dt="2024-11-11T15:49:10.433" v="4764" actId="1076"/>
      <pc:docMkLst>
        <pc:docMk/>
      </pc:docMkLst>
      <pc:sldChg chg="addSp delSp modSp del mod">
        <pc:chgData name="Bettina Buttaro" userId="b2e385ba-34bf-4fe3-a808-b089992d94e5" providerId="ADAL" clId="{8F570DB2-F383-4152-9681-9AF721062E87}" dt="2024-11-11T15:43:07.167" v="4678" actId="47"/>
        <pc:sldMkLst>
          <pc:docMk/>
          <pc:sldMk cId="3543475575" sldId="256"/>
        </pc:sldMkLst>
        <pc:spChg chg="add del mod">
          <ac:chgData name="Bettina Buttaro" userId="b2e385ba-34bf-4fe3-a808-b089992d94e5" providerId="ADAL" clId="{8F570DB2-F383-4152-9681-9AF721062E87}" dt="2024-11-10T14:28:51.692" v="493" actId="478"/>
          <ac:spMkLst>
            <pc:docMk/>
            <pc:sldMk cId="3543475575" sldId="256"/>
            <ac:spMk id="2" creationId="{EC27ABB0-8493-0480-65EB-FBD91E662BA1}"/>
          </ac:spMkLst>
        </pc:spChg>
        <pc:spChg chg="add del mod">
          <ac:chgData name="Bettina Buttaro" userId="b2e385ba-34bf-4fe3-a808-b089992d94e5" providerId="ADAL" clId="{8F570DB2-F383-4152-9681-9AF721062E87}" dt="2024-11-11T14:09:44.142" v="3370" actId="478"/>
          <ac:spMkLst>
            <pc:docMk/>
            <pc:sldMk cId="3543475575" sldId="256"/>
            <ac:spMk id="5" creationId="{B7C5B0D2-2731-41BA-B167-A6EDD67F40E1}"/>
          </ac:spMkLst>
        </pc:spChg>
        <pc:spChg chg="del mod">
          <ac:chgData name="Bettina Buttaro" userId="b2e385ba-34bf-4fe3-a808-b089992d94e5" providerId="ADAL" clId="{8F570DB2-F383-4152-9681-9AF721062E87}" dt="2024-11-11T14:09:47.886" v="3371" actId="478"/>
          <ac:spMkLst>
            <pc:docMk/>
            <pc:sldMk cId="3543475575" sldId="256"/>
            <ac:spMk id="6" creationId="{87A5D044-22A9-254D-3A5C-02498CC46AC5}"/>
          </ac:spMkLst>
        </pc:spChg>
        <pc:spChg chg="add del mod">
          <ac:chgData name="Bettina Buttaro" userId="b2e385ba-34bf-4fe3-a808-b089992d94e5" providerId="ADAL" clId="{8F570DB2-F383-4152-9681-9AF721062E87}" dt="2024-11-10T14:32:14.023" v="794" actId="478"/>
          <ac:spMkLst>
            <pc:docMk/>
            <pc:sldMk cId="3543475575" sldId="256"/>
            <ac:spMk id="7" creationId="{482213A4-EF45-ACCF-2B29-95F692F738FF}"/>
          </ac:spMkLst>
        </pc:spChg>
        <pc:spChg chg="add del mod">
          <ac:chgData name="Bettina Buttaro" userId="b2e385ba-34bf-4fe3-a808-b089992d94e5" providerId="ADAL" clId="{8F570DB2-F383-4152-9681-9AF721062E87}" dt="2024-11-11T14:09:44.142" v="3370" actId="478"/>
          <ac:spMkLst>
            <pc:docMk/>
            <pc:sldMk cId="3543475575" sldId="256"/>
            <ac:spMk id="10" creationId="{9E64BB1B-FB6D-C5B1-3933-CB15340C4313}"/>
          </ac:spMkLst>
        </pc:spChg>
        <pc:spChg chg="del mod">
          <ac:chgData name="Bettina Buttaro" userId="b2e385ba-34bf-4fe3-a808-b089992d94e5" providerId="ADAL" clId="{8F570DB2-F383-4152-9681-9AF721062E87}" dt="2024-11-11T14:09:44.142" v="3370" actId="478"/>
          <ac:spMkLst>
            <pc:docMk/>
            <pc:sldMk cId="3543475575" sldId="256"/>
            <ac:spMk id="11" creationId="{72668D81-954B-54C5-A060-0692B7FEA149}"/>
          </ac:spMkLst>
        </pc:spChg>
        <pc:spChg chg="del mod">
          <ac:chgData name="Bettina Buttaro" userId="b2e385ba-34bf-4fe3-a808-b089992d94e5" providerId="ADAL" clId="{8F570DB2-F383-4152-9681-9AF721062E87}" dt="2024-11-11T14:09:44.142" v="3370" actId="478"/>
          <ac:spMkLst>
            <pc:docMk/>
            <pc:sldMk cId="3543475575" sldId="256"/>
            <ac:spMk id="16" creationId="{DBF3CC7E-7314-1C3C-A0F4-08119F5F842A}"/>
          </ac:spMkLst>
        </pc:spChg>
        <pc:spChg chg="del">
          <ac:chgData name="Bettina Buttaro" userId="b2e385ba-34bf-4fe3-a808-b089992d94e5" providerId="ADAL" clId="{8F570DB2-F383-4152-9681-9AF721062E87}" dt="2024-11-11T14:09:44.142" v="3370" actId="478"/>
          <ac:spMkLst>
            <pc:docMk/>
            <pc:sldMk cId="3543475575" sldId="256"/>
            <ac:spMk id="17" creationId="{DCB4B4E0-868F-26C8-E973-A8138B8D008C}"/>
          </ac:spMkLst>
        </pc:spChg>
        <pc:spChg chg="del">
          <ac:chgData name="Bettina Buttaro" userId="b2e385ba-34bf-4fe3-a808-b089992d94e5" providerId="ADAL" clId="{8F570DB2-F383-4152-9681-9AF721062E87}" dt="2024-11-11T14:09:44.142" v="3370" actId="478"/>
          <ac:spMkLst>
            <pc:docMk/>
            <pc:sldMk cId="3543475575" sldId="256"/>
            <ac:spMk id="18" creationId="{71252AF1-DACB-A076-7037-1CBE031EEB25}"/>
          </ac:spMkLst>
        </pc:spChg>
        <pc:spChg chg="del mod">
          <ac:chgData name="Bettina Buttaro" userId="b2e385ba-34bf-4fe3-a808-b089992d94e5" providerId="ADAL" clId="{8F570DB2-F383-4152-9681-9AF721062E87}" dt="2024-11-11T14:09:44.142" v="3370" actId="478"/>
          <ac:spMkLst>
            <pc:docMk/>
            <pc:sldMk cId="3543475575" sldId="256"/>
            <ac:spMk id="19" creationId="{E12BF027-3EBD-FFB5-0469-5179187B6209}"/>
          </ac:spMkLst>
        </pc:spChg>
        <pc:spChg chg="del mod">
          <ac:chgData name="Bettina Buttaro" userId="b2e385ba-34bf-4fe3-a808-b089992d94e5" providerId="ADAL" clId="{8F570DB2-F383-4152-9681-9AF721062E87}" dt="2024-11-11T14:09:44.142" v="3370" actId="478"/>
          <ac:spMkLst>
            <pc:docMk/>
            <pc:sldMk cId="3543475575" sldId="256"/>
            <ac:spMk id="20" creationId="{3A990895-8493-112E-ADEA-CB46BD8B27D1}"/>
          </ac:spMkLst>
        </pc:spChg>
        <pc:spChg chg="del">
          <ac:chgData name="Bettina Buttaro" userId="b2e385ba-34bf-4fe3-a808-b089992d94e5" providerId="ADAL" clId="{8F570DB2-F383-4152-9681-9AF721062E87}" dt="2024-11-11T14:09:44.142" v="3370" actId="478"/>
          <ac:spMkLst>
            <pc:docMk/>
            <pc:sldMk cId="3543475575" sldId="256"/>
            <ac:spMk id="21" creationId="{28C81263-46A7-43D5-F5B3-84D2B0D37102}"/>
          </ac:spMkLst>
        </pc:spChg>
        <pc:cxnChg chg="del mod">
          <ac:chgData name="Bettina Buttaro" userId="b2e385ba-34bf-4fe3-a808-b089992d94e5" providerId="ADAL" clId="{8F570DB2-F383-4152-9681-9AF721062E87}" dt="2024-11-11T14:09:44.142" v="3370" actId="478"/>
          <ac:cxnSpMkLst>
            <pc:docMk/>
            <pc:sldMk cId="3543475575" sldId="256"/>
            <ac:cxnSpMk id="8" creationId="{A74EE68E-1643-801F-4C62-9F9F7AC10BA6}"/>
          </ac:cxnSpMkLst>
        </pc:cxnChg>
        <pc:cxnChg chg="del mod">
          <ac:chgData name="Bettina Buttaro" userId="b2e385ba-34bf-4fe3-a808-b089992d94e5" providerId="ADAL" clId="{8F570DB2-F383-4152-9681-9AF721062E87}" dt="2024-11-11T14:09:44.142" v="3370" actId="478"/>
          <ac:cxnSpMkLst>
            <pc:docMk/>
            <pc:sldMk cId="3543475575" sldId="256"/>
            <ac:cxnSpMk id="12" creationId="{A2F6849B-9B80-726D-5AD1-F388120674A7}"/>
          </ac:cxnSpMkLst>
        </pc:cxnChg>
      </pc:sldChg>
      <pc:sldChg chg="delSp modSp add del mod ord">
        <pc:chgData name="Bettina Buttaro" userId="b2e385ba-34bf-4fe3-a808-b089992d94e5" providerId="ADAL" clId="{8F570DB2-F383-4152-9681-9AF721062E87}" dt="2024-11-11T14:13:22.015" v="3492" actId="47"/>
        <pc:sldMkLst>
          <pc:docMk/>
          <pc:sldMk cId="1349832963" sldId="257"/>
        </pc:sldMkLst>
        <pc:spChg chg="mod">
          <ac:chgData name="Bettina Buttaro" userId="b2e385ba-34bf-4fe3-a808-b089992d94e5" providerId="ADAL" clId="{8F570DB2-F383-4152-9681-9AF721062E87}" dt="2024-11-10T14:43:27.868" v="1662" actId="1076"/>
          <ac:spMkLst>
            <pc:docMk/>
            <pc:sldMk cId="1349832963" sldId="257"/>
            <ac:spMk id="5" creationId="{4880C730-0693-55D4-E69A-B4EC8B0A5494}"/>
          </ac:spMkLst>
        </pc:spChg>
        <pc:spChg chg="mod">
          <ac:chgData name="Bettina Buttaro" userId="b2e385ba-34bf-4fe3-a808-b089992d94e5" providerId="ADAL" clId="{8F570DB2-F383-4152-9681-9AF721062E87}" dt="2024-11-10T14:47:26.853" v="1989" actId="20577"/>
          <ac:spMkLst>
            <pc:docMk/>
            <pc:sldMk cId="1349832963" sldId="257"/>
            <ac:spMk id="10" creationId="{CC4CB0AE-9500-FA76-7B1A-05783FB24E38}"/>
          </ac:spMkLst>
        </pc:spChg>
        <pc:spChg chg="mod">
          <ac:chgData name="Bettina Buttaro" userId="b2e385ba-34bf-4fe3-a808-b089992d94e5" providerId="ADAL" clId="{8F570DB2-F383-4152-9681-9AF721062E87}" dt="2024-11-10T14:33:44.373" v="813" actId="1076"/>
          <ac:spMkLst>
            <pc:docMk/>
            <pc:sldMk cId="1349832963" sldId="257"/>
            <ac:spMk id="11" creationId="{1E5A843C-D4AB-CD44-4A9E-F3F701F3C70E}"/>
          </ac:spMkLst>
        </pc:spChg>
        <pc:spChg chg="del">
          <ac:chgData name="Bettina Buttaro" userId="b2e385ba-34bf-4fe3-a808-b089992d94e5" providerId="ADAL" clId="{8F570DB2-F383-4152-9681-9AF721062E87}" dt="2024-11-10T14:33:14.528" v="807" actId="478"/>
          <ac:spMkLst>
            <pc:docMk/>
            <pc:sldMk cId="1349832963" sldId="257"/>
            <ac:spMk id="16" creationId="{B72E1C9A-BAF5-83C3-DA26-2FF513DE1342}"/>
          </ac:spMkLst>
        </pc:spChg>
        <pc:spChg chg="del">
          <ac:chgData name="Bettina Buttaro" userId="b2e385ba-34bf-4fe3-a808-b089992d94e5" providerId="ADAL" clId="{8F570DB2-F383-4152-9681-9AF721062E87}" dt="2024-11-10T14:33:14.528" v="807" actId="478"/>
          <ac:spMkLst>
            <pc:docMk/>
            <pc:sldMk cId="1349832963" sldId="257"/>
            <ac:spMk id="17" creationId="{674C1E1D-0BD5-7746-4E50-92228D781913}"/>
          </ac:spMkLst>
        </pc:spChg>
        <pc:spChg chg="del">
          <ac:chgData name="Bettina Buttaro" userId="b2e385ba-34bf-4fe3-a808-b089992d94e5" providerId="ADAL" clId="{8F570DB2-F383-4152-9681-9AF721062E87}" dt="2024-11-10T14:33:14.528" v="807" actId="478"/>
          <ac:spMkLst>
            <pc:docMk/>
            <pc:sldMk cId="1349832963" sldId="257"/>
            <ac:spMk id="18" creationId="{B8339734-A2A0-5E28-3E5B-F357B76675A0}"/>
          </ac:spMkLst>
        </pc:spChg>
        <pc:spChg chg="mod">
          <ac:chgData name="Bettina Buttaro" userId="b2e385ba-34bf-4fe3-a808-b089992d94e5" providerId="ADAL" clId="{8F570DB2-F383-4152-9681-9AF721062E87}" dt="2024-11-10T14:45:38.089" v="1686" actId="404"/>
          <ac:spMkLst>
            <pc:docMk/>
            <pc:sldMk cId="1349832963" sldId="257"/>
            <ac:spMk id="19" creationId="{196EE81C-34D3-DABC-00A1-F1B52C681340}"/>
          </ac:spMkLst>
        </pc:spChg>
        <pc:spChg chg="mod">
          <ac:chgData name="Bettina Buttaro" userId="b2e385ba-34bf-4fe3-a808-b089992d94e5" providerId="ADAL" clId="{8F570DB2-F383-4152-9681-9AF721062E87}" dt="2024-11-10T14:43:25.137" v="1661" actId="1076"/>
          <ac:spMkLst>
            <pc:docMk/>
            <pc:sldMk cId="1349832963" sldId="257"/>
            <ac:spMk id="20" creationId="{8E741A00-704E-2ED7-DAC1-C06542840D20}"/>
          </ac:spMkLst>
        </pc:spChg>
        <pc:spChg chg="del">
          <ac:chgData name="Bettina Buttaro" userId="b2e385ba-34bf-4fe3-a808-b089992d94e5" providerId="ADAL" clId="{8F570DB2-F383-4152-9681-9AF721062E87}" dt="2024-11-10T14:33:20.524" v="808" actId="478"/>
          <ac:spMkLst>
            <pc:docMk/>
            <pc:sldMk cId="1349832963" sldId="257"/>
            <ac:spMk id="21" creationId="{E791DE99-1178-ABA2-BDD9-88542CD59B83}"/>
          </ac:spMkLst>
        </pc:spChg>
        <pc:cxnChg chg="del">
          <ac:chgData name="Bettina Buttaro" userId="b2e385ba-34bf-4fe3-a808-b089992d94e5" providerId="ADAL" clId="{8F570DB2-F383-4152-9681-9AF721062E87}" dt="2024-11-10T14:33:34.620" v="812" actId="478"/>
          <ac:cxnSpMkLst>
            <pc:docMk/>
            <pc:sldMk cId="1349832963" sldId="257"/>
            <ac:cxnSpMk id="8" creationId="{32047A5A-AB81-F49F-0658-64E935D8A116}"/>
          </ac:cxnSpMkLst>
        </pc:cxnChg>
        <pc:cxnChg chg="del">
          <ac:chgData name="Bettina Buttaro" userId="b2e385ba-34bf-4fe3-a808-b089992d94e5" providerId="ADAL" clId="{8F570DB2-F383-4152-9681-9AF721062E87}" dt="2024-11-10T14:33:14.528" v="807" actId="478"/>
          <ac:cxnSpMkLst>
            <pc:docMk/>
            <pc:sldMk cId="1349832963" sldId="257"/>
            <ac:cxnSpMk id="12" creationId="{D58F1C04-2E13-F6DB-D1CA-E8437043616C}"/>
          </ac:cxnSpMkLst>
        </pc:cxnChg>
      </pc:sldChg>
      <pc:sldChg chg="addSp delSp modSp new mod">
        <pc:chgData name="Bettina Buttaro" userId="b2e385ba-34bf-4fe3-a808-b089992d94e5" providerId="ADAL" clId="{8F570DB2-F383-4152-9681-9AF721062E87}" dt="2024-11-11T15:49:10.433" v="4764" actId="1076"/>
        <pc:sldMkLst>
          <pc:docMk/>
          <pc:sldMk cId="1772775909" sldId="258"/>
        </pc:sldMkLst>
        <pc:spChg chg="add mod">
          <ac:chgData name="Bettina Buttaro" userId="b2e385ba-34bf-4fe3-a808-b089992d94e5" providerId="ADAL" clId="{8F570DB2-F383-4152-9681-9AF721062E87}" dt="2024-11-11T15:47:53.440" v="4709" actId="1076"/>
          <ac:spMkLst>
            <pc:docMk/>
            <pc:sldMk cId="1772775909" sldId="258"/>
            <ac:spMk id="2" creationId="{3DA76BDA-3D52-EB27-DBDC-2A55A495E3BE}"/>
          </ac:spMkLst>
        </pc:spChg>
        <pc:spChg chg="add mod">
          <ac:chgData name="Bettina Buttaro" userId="b2e385ba-34bf-4fe3-a808-b089992d94e5" providerId="ADAL" clId="{8F570DB2-F383-4152-9681-9AF721062E87}" dt="2024-11-11T15:48:44.717" v="4760" actId="1076"/>
          <ac:spMkLst>
            <pc:docMk/>
            <pc:sldMk cId="1772775909" sldId="258"/>
            <ac:spMk id="3" creationId="{C31B5B3D-C109-7718-1A3E-068221F2B77C}"/>
          </ac:spMkLst>
        </pc:spChg>
        <pc:spChg chg="add del mod">
          <ac:chgData name="Bettina Buttaro" userId="b2e385ba-34bf-4fe3-a808-b089992d94e5" providerId="ADAL" clId="{8F570DB2-F383-4152-9681-9AF721062E87}" dt="2024-11-10T14:53:00.212" v="2009" actId="478"/>
          <ac:spMkLst>
            <pc:docMk/>
            <pc:sldMk cId="1772775909" sldId="258"/>
            <ac:spMk id="8" creationId="{5F6D4091-ABBB-14B2-967D-F17CCC6CA0D8}"/>
          </ac:spMkLst>
        </pc:spChg>
        <pc:spChg chg="add mod">
          <ac:chgData name="Bettina Buttaro" userId="b2e385ba-34bf-4fe3-a808-b089992d94e5" providerId="ADAL" clId="{8F570DB2-F383-4152-9681-9AF721062E87}" dt="2024-11-11T15:33:48.280" v="4382" actId="1036"/>
          <ac:spMkLst>
            <pc:docMk/>
            <pc:sldMk cId="1772775909" sldId="258"/>
            <ac:spMk id="15" creationId="{F73494CF-3AAE-4315-894A-7FBF75C0EE11}"/>
          </ac:spMkLst>
        </pc:spChg>
        <pc:spChg chg="add del mod">
          <ac:chgData name="Bettina Buttaro" userId="b2e385ba-34bf-4fe3-a808-b089992d94e5" providerId="ADAL" clId="{8F570DB2-F383-4152-9681-9AF721062E87}" dt="2024-11-11T15:41:40.874" v="4663" actId="20577"/>
          <ac:spMkLst>
            <pc:docMk/>
            <pc:sldMk cId="1772775909" sldId="258"/>
            <ac:spMk id="16" creationId="{D8F85637-2C7A-B161-F13D-2254E57EAD43}"/>
          </ac:spMkLst>
        </pc:spChg>
        <pc:spChg chg="add mod ord">
          <ac:chgData name="Bettina Buttaro" userId="b2e385ba-34bf-4fe3-a808-b089992d94e5" providerId="ADAL" clId="{8F570DB2-F383-4152-9681-9AF721062E87}" dt="2024-11-11T15:38:30.652" v="4526" actId="1076"/>
          <ac:spMkLst>
            <pc:docMk/>
            <pc:sldMk cId="1772775909" sldId="258"/>
            <ac:spMk id="21" creationId="{C29792B0-5EFE-F90F-556A-E1BA422904B7}"/>
          </ac:spMkLst>
        </pc:spChg>
        <pc:spChg chg="add mod">
          <ac:chgData name="Bettina Buttaro" userId="b2e385ba-34bf-4fe3-a808-b089992d94e5" providerId="ADAL" clId="{8F570DB2-F383-4152-9681-9AF721062E87}" dt="2024-11-11T15:23:12.285" v="3737" actId="1035"/>
          <ac:spMkLst>
            <pc:docMk/>
            <pc:sldMk cId="1772775909" sldId="258"/>
            <ac:spMk id="25" creationId="{AC1831E0-ECCA-8F4F-FCEE-00294203AECA}"/>
          </ac:spMkLst>
        </pc:spChg>
        <pc:spChg chg="add mod">
          <ac:chgData name="Bettina Buttaro" userId="b2e385ba-34bf-4fe3-a808-b089992d94e5" providerId="ADAL" clId="{8F570DB2-F383-4152-9681-9AF721062E87}" dt="2024-11-11T15:47:45.821" v="4707" actId="1035"/>
          <ac:spMkLst>
            <pc:docMk/>
            <pc:sldMk cId="1772775909" sldId="258"/>
            <ac:spMk id="26" creationId="{94EC28A2-E756-E9E0-CB69-9A20C8B4B854}"/>
          </ac:spMkLst>
        </pc:spChg>
        <pc:spChg chg="add mod">
          <ac:chgData name="Bettina Buttaro" userId="b2e385ba-34bf-4fe3-a808-b089992d94e5" providerId="ADAL" clId="{8F570DB2-F383-4152-9681-9AF721062E87}" dt="2024-11-11T15:48:21.377" v="4724" actId="1076"/>
          <ac:spMkLst>
            <pc:docMk/>
            <pc:sldMk cId="1772775909" sldId="258"/>
            <ac:spMk id="27" creationId="{DC5CA956-E44F-B872-8EC4-F8C5DA028E2D}"/>
          </ac:spMkLst>
        </pc:spChg>
        <pc:spChg chg="add del mod">
          <ac:chgData name="Bettina Buttaro" userId="b2e385ba-34bf-4fe3-a808-b089992d94e5" providerId="ADAL" clId="{8F570DB2-F383-4152-9681-9AF721062E87}" dt="2024-11-11T15:21:11.517" v="3618" actId="478"/>
          <ac:spMkLst>
            <pc:docMk/>
            <pc:sldMk cId="1772775909" sldId="258"/>
            <ac:spMk id="28" creationId="{8227FC8B-1D84-C0EE-A4C7-B7E05F385E00}"/>
          </ac:spMkLst>
        </pc:spChg>
        <pc:spChg chg="add del mod">
          <ac:chgData name="Bettina Buttaro" userId="b2e385ba-34bf-4fe3-a808-b089992d94e5" providerId="ADAL" clId="{8F570DB2-F383-4152-9681-9AF721062E87}" dt="2024-11-11T15:44:15.764" v="4682" actId="20577"/>
          <ac:spMkLst>
            <pc:docMk/>
            <pc:sldMk cId="1772775909" sldId="258"/>
            <ac:spMk id="29" creationId="{302351B0-1457-6209-3BDC-68088F0D768C}"/>
          </ac:spMkLst>
        </pc:spChg>
        <pc:spChg chg="add del mod">
          <ac:chgData name="Bettina Buttaro" userId="b2e385ba-34bf-4fe3-a808-b089992d94e5" providerId="ADAL" clId="{8F570DB2-F383-4152-9681-9AF721062E87}" dt="2024-11-11T14:00:02.453" v="2942" actId="478"/>
          <ac:spMkLst>
            <pc:docMk/>
            <pc:sldMk cId="1772775909" sldId="258"/>
            <ac:spMk id="30" creationId="{0F0C17C7-3052-4D25-C1FF-0D57ACB33549}"/>
          </ac:spMkLst>
        </pc:spChg>
        <pc:spChg chg="add mod">
          <ac:chgData name="Bettina Buttaro" userId="b2e385ba-34bf-4fe3-a808-b089992d94e5" providerId="ADAL" clId="{8F570DB2-F383-4152-9681-9AF721062E87}" dt="2024-11-11T15:49:02.961" v="4763" actId="114"/>
          <ac:spMkLst>
            <pc:docMk/>
            <pc:sldMk cId="1772775909" sldId="258"/>
            <ac:spMk id="31" creationId="{B4446CD2-8435-4131-3413-63BE71E69DE5}"/>
          </ac:spMkLst>
        </pc:spChg>
        <pc:spChg chg="add del mod">
          <ac:chgData name="Bettina Buttaro" userId="b2e385ba-34bf-4fe3-a808-b089992d94e5" providerId="ADAL" clId="{8F570DB2-F383-4152-9681-9AF721062E87}" dt="2024-11-11T14:08:21.320" v="3278" actId="478"/>
          <ac:spMkLst>
            <pc:docMk/>
            <pc:sldMk cId="1772775909" sldId="258"/>
            <ac:spMk id="32" creationId="{E743CB21-A8B2-D0AE-BAC3-C5E8000C41EF}"/>
          </ac:spMkLst>
        </pc:spChg>
        <pc:spChg chg="add del mod">
          <ac:chgData name="Bettina Buttaro" userId="b2e385ba-34bf-4fe3-a808-b089992d94e5" providerId="ADAL" clId="{8F570DB2-F383-4152-9681-9AF721062E87}" dt="2024-11-11T14:09:32.968" v="3369" actId="478"/>
          <ac:spMkLst>
            <pc:docMk/>
            <pc:sldMk cId="1772775909" sldId="258"/>
            <ac:spMk id="33" creationId="{0B89316F-1FDC-470F-D554-FE1B597D10AC}"/>
          </ac:spMkLst>
        </pc:spChg>
        <pc:spChg chg="add mod">
          <ac:chgData name="Bettina Buttaro" userId="b2e385ba-34bf-4fe3-a808-b089992d94e5" providerId="ADAL" clId="{8F570DB2-F383-4152-9681-9AF721062E87}" dt="2024-11-11T15:47:08.273" v="4686" actId="14100"/>
          <ac:spMkLst>
            <pc:docMk/>
            <pc:sldMk cId="1772775909" sldId="258"/>
            <ac:spMk id="34" creationId="{98BD169A-360D-00F0-102D-36ABA19C9B18}"/>
          </ac:spMkLst>
        </pc:spChg>
        <pc:spChg chg="add mod">
          <ac:chgData name="Bettina Buttaro" userId="b2e385ba-34bf-4fe3-a808-b089992d94e5" providerId="ADAL" clId="{8F570DB2-F383-4152-9681-9AF721062E87}" dt="2024-11-11T15:47:12.190" v="4687" actId="1076"/>
          <ac:spMkLst>
            <pc:docMk/>
            <pc:sldMk cId="1772775909" sldId="258"/>
            <ac:spMk id="35" creationId="{94753DF4-39DD-7690-85AB-B68F9368AB89}"/>
          </ac:spMkLst>
        </pc:spChg>
        <pc:spChg chg="add mod">
          <ac:chgData name="Bettina Buttaro" userId="b2e385ba-34bf-4fe3-a808-b089992d94e5" providerId="ADAL" clId="{8F570DB2-F383-4152-9681-9AF721062E87}" dt="2024-11-11T15:21:22.582" v="3645" actId="1035"/>
          <ac:spMkLst>
            <pc:docMk/>
            <pc:sldMk cId="1772775909" sldId="258"/>
            <ac:spMk id="36" creationId="{18E9A585-EE31-F53F-1A17-9FFB3ADB130E}"/>
          </ac:spMkLst>
        </pc:spChg>
        <pc:spChg chg="add mod">
          <ac:chgData name="Bettina Buttaro" userId="b2e385ba-34bf-4fe3-a808-b089992d94e5" providerId="ADAL" clId="{8F570DB2-F383-4152-9681-9AF721062E87}" dt="2024-11-11T15:22:16.576" v="3685" actId="1076"/>
          <ac:spMkLst>
            <pc:docMk/>
            <pc:sldMk cId="1772775909" sldId="258"/>
            <ac:spMk id="37" creationId="{E4F80D7D-CB77-EBF0-AB7A-7BB25F692B32}"/>
          </ac:spMkLst>
        </pc:spChg>
        <pc:spChg chg="add mod">
          <ac:chgData name="Bettina Buttaro" userId="b2e385ba-34bf-4fe3-a808-b089992d94e5" providerId="ADAL" clId="{8F570DB2-F383-4152-9681-9AF721062E87}" dt="2024-11-11T15:49:10.433" v="4764" actId="1076"/>
          <ac:spMkLst>
            <pc:docMk/>
            <pc:sldMk cId="1772775909" sldId="258"/>
            <ac:spMk id="38" creationId="{F8227B81-B84A-5AE0-47E7-52D77FD6346C}"/>
          </ac:spMkLst>
        </pc:spChg>
        <pc:spChg chg="add del mod">
          <ac:chgData name="Bettina Buttaro" userId="b2e385ba-34bf-4fe3-a808-b089992d94e5" providerId="ADAL" clId="{8F570DB2-F383-4152-9681-9AF721062E87}" dt="2024-11-11T15:41:49.024" v="4664" actId="478"/>
          <ac:spMkLst>
            <pc:docMk/>
            <pc:sldMk cId="1772775909" sldId="258"/>
            <ac:spMk id="40" creationId="{B8C3706C-B924-9945-646D-6BFA50D378F7}"/>
          </ac:spMkLst>
        </pc:spChg>
        <pc:picChg chg="add del mod">
          <ac:chgData name="Bettina Buttaro" userId="b2e385ba-34bf-4fe3-a808-b089992d94e5" providerId="ADAL" clId="{8F570DB2-F383-4152-9681-9AF721062E87}" dt="2024-11-10T14:50:07.956" v="1994" actId="478"/>
          <ac:picMkLst>
            <pc:docMk/>
            <pc:sldMk cId="1772775909" sldId="258"/>
            <ac:picMk id="3" creationId="{73A2AACB-7C56-5FF7-1E15-5EA5F731A97F}"/>
          </ac:picMkLst>
        </pc:picChg>
        <pc:picChg chg="add mod">
          <ac:chgData name="Bettina Buttaro" userId="b2e385ba-34bf-4fe3-a808-b089992d94e5" providerId="ADAL" clId="{8F570DB2-F383-4152-9681-9AF721062E87}" dt="2024-11-11T15:33:48.280" v="4382" actId="1036"/>
          <ac:picMkLst>
            <pc:docMk/>
            <pc:sldMk cId="1772775909" sldId="258"/>
            <ac:picMk id="5" creationId="{A02C35DE-D3A5-82B3-5FCA-9AB283A3B659}"/>
          </ac:picMkLst>
        </pc:picChg>
        <pc:picChg chg="add mod">
          <ac:chgData name="Bettina Buttaro" userId="b2e385ba-34bf-4fe3-a808-b089992d94e5" providerId="ADAL" clId="{8F570DB2-F383-4152-9681-9AF721062E87}" dt="2024-11-11T15:33:48.280" v="4382" actId="1036"/>
          <ac:picMkLst>
            <pc:docMk/>
            <pc:sldMk cId="1772775909" sldId="258"/>
            <ac:picMk id="7" creationId="{30206D41-EF87-3655-3F39-9E808FB51368}"/>
          </ac:picMkLst>
        </pc:picChg>
        <pc:picChg chg="add mod">
          <ac:chgData name="Bettina Buttaro" userId="b2e385ba-34bf-4fe3-a808-b089992d94e5" providerId="ADAL" clId="{8F570DB2-F383-4152-9681-9AF721062E87}" dt="2024-11-11T15:21:22.582" v="3645" actId="1035"/>
          <ac:picMkLst>
            <pc:docMk/>
            <pc:sldMk cId="1772775909" sldId="258"/>
            <ac:picMk id="10" creationId="{7FD47E16-4FD2-32FE-27E5-9B174F59C8A8}"/>
          </ac:picMkLst>
        </pc:picChg>
        <pc:picChg chg="add del">
          <ac:chgData name="Bettina Buttaro" userId="b2e385ba-34bf-4fe3-a808-b089992d94e5" providerId="ADAL" clId="{8F570DB2-F383-4152-9681-9AF721062E87}" dt="2024-11-10T14:56:26.111" v="2018" actId="478"/>
          <ac:picMkLst>
            <pc:docMk/>
            <pc:sldMk cId="1772775909" sldId="258"/>
            <ac:picMk id="12" creationId="{B96937CD-23A3-043F-59DC-2687FA3C6CEF}"/>
          </ac:picMkLst>
        </pc:picChg>
        <pc:picChg chg="add mod">
          <ac:chgData name="Bettina Buttaro" userId="b2e385ba-34bf-4fe3-a808-b089992d94e5" providerId="ADAL" clId="{8F570DB2-F383-4152-9681-9AF721062E87}" dt="2024-11-11T15:33:48.280" v="4382" actId="1036"/>
          <ac:picMkLst>
            <pc:docMk/>
            <pc:sldMk cId="1772775909" sldId="258"/>
            <ac:picMk id="14" creationId="{0F41F866-0C87-690B-03F3-96FC9D017DC4}"/>
          </ac:picMkLst>
        </pc:picChg>
        <pc:picChg chg="add del mod">
          <ac:chgData name="Bettina Buttaro" userId="b2e385ba-34bf-4fe3-a808-b089992d94e5" providerId="ADAL" clId="{8F570DB2-F383-4152-9681-9AF721062E87}" dt="2024-11-10T15:06:23.765" v="2470" actId="478"/>
          <ac:picMkLst>
            <pc:docMk/>
            <pc:sldMk cId="1772775909" sldId="258"/>
            <ac:picMk id="22" creationId="{86C0F7C4-6C70-4877-CD60-666061AF1A9D}"/>
          </ac:picMkLst>
        </pc:picChg>
        <pc:picChg chg="add del mod">
          <ac:chgData name="Bettina Buttaro" userId="b2e385ba-34bf-4fe3-a808-b089992d94e5" providerId="ADAL" clId="{8F570DB2-F383-4152-9681-9AF721062E87}" dt="2024-11-10T15:07:01.267" v="2474" actId="478"/>
          <ac:picMkLst>
            <pc:docMk/>
            <pc:sldMk cId="1772775909" sldId="258"/>
            <ac:picMk id="23" creationId="{B8810300-CFF3-3B0B-36DD-7B1407028ADE}"/>
          </ac:picMkLst>
        </pc:picChg>
        <pc:picChg chg="add mod">
          <ac:chgData name="Bettina Buttaro" userId="b2e385ba-34bf-4fe3-a808-b089992d94e5" providerId="ADAL" clId="{8F570DB2-F383-4152-9681-9AF721062E87}" dt="2024-11-11T15:23:12.285" v="3737" actId="1035"/>
          <ac:picMkLst>
            <pc:docMk/>
            <pc:sldMk cId="1772775909" sldId="258"/>
            <ac:picMk id="24" creationId="{04A2E21C-2635-682A-4424-D6C651339453}"/>
          </ac:picMkLst>
        </pc:picChg>
        <pc:cxnChg chg="add del mod">
          <ac:chgData name="Bettina Buttaro" userId="b2e385ba-34bf-4fe3-a808-b089992d94e5" providerId="ADAL" clId="{8F570DB2-F383-4152-9681-9AF721062E87}" dt="2024-11-11T15:34:51.943" v="4391" actId="478"/>
          <ac:cxnSpMkLst>
            <pc:docMk/>
            <pc:sldMk cId="1772775909" sldId="258"/>
            <ac:cxnSpMk id="18" creationId="{C91D9930-75F8-F626-446B-6A76375CF763}"/>
          </ac:cxnSpMkLst>
        </pc:cxnChg>
        <pc:cxnChg chg="add del mod">
          <ac:chgData name="Bettina Buttaro" userId="b2e385ba-34bf-4fe3-a808-b089992d94e5" providerId="ADAL" clId="{8F570DB2-F383-4152-9681-9AF721062E87}" dt="2024-11-11T15:41:32.936" v="4659" actId="478"/>
          <ac:cxnSpMkLst>
            <pc:docMk/>
            <pc:sldMk cId="1772775909" sldId="258"/>
            <ac:cxnSpMk id="19" creationId="{EC8E94D8-F67B-F15E-1B51-81736BB647ED}"/>
          </ac:cxnSpMkLst>
        </pc:cxnChg>
        <pc:cxnChg chg="add del mod">
          <ac:chgData name="Bettina Buttaro" userId="b2e385ba-34bf-4fe3-a808-b089992d94e5" providerId="ADAL" clId="{8F570DB2-F383-4152-9681-9AF721062E87}" dt="2024-11-10T15:02:56.534" v="2316" actId="478"/>
          <ac:cxnSpMkLst>
            <pc:docMk/>
            <pc:sldMk cId="1772775909" sldId="258"/>
            <ac:cxnSpMk id="20" creationId="{E11C5672-7051-4085-F416-6D98A985A809}"/>
          </ac:cxnSpMkLst>
        </pc:cxnChg>
        <pc:cxnChg chg="add del mod">
          <ac:chgData name="Bettina Buttaro" userId="b2e385ba-34bf-4fe3-a808-b089992d94e5" providerId="ADAL" clId="{8F570DB2-F383-4152-9681-9AF721062E87}" dt="2024-11-11T15:41:30.170" v="4658" actId="478"/>
          <ac:cxnSpMkLst>
            <pc:docMk/>
            <pc:sldMk cId="1772775909" sldId="258"/>
            <ac:cxnSpMk id="41" creationId="{0B5C1DAC-2FEE-D3E8-DF80-9D2CAE71584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5D83A-5DBA-4955-B532-E272A7BB9F0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CF09-FA0C-4AFB-9B6B-E7139804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6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4CF09-FA0C-4AFB-9B6B-E7139804CF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1E05-0ED7-3997-3E7D-E6DCD93A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DE806-A8DA-7228-7061-61A0B6FB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CBC2A-237A-051D-0863-DDC62627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3C7C2-2D40-C28C-F283-00930E14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334D-4A91-4800-D0D7-4D5839DB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07C2-90D0-1673-1F9D-5C20C28E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6CFC4-B26F-0FAD-5292-3CEF9042A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69B9-2303-1BE4-A390-7F3B4A87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CC51A-5E14-ED0D-6186-C301AB37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7065-AB4D-E1A2-1349-C5C085B3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0797B-9394-6CE4-B257-C2ABC97F1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04764-8CC5-BAE5-506C-AAC0E7D65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ED3A8-E5D1-026D-90C9-889FB93F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40A6-BB2F-635E-F742-4D2DE478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EE338-9171-3D20-0A28-EC79F40F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AA65-3661-84E9-E7D7-D369F1B1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2F8D7-E5DA-E029-DE48-57BB0CEE1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C73DA-F133-7734-3DDE-5376B8AA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6BBDC-7682-3116-BC3A-1198910F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D5AD-3C5E-0783-5EE8-87343E2E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7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439F-306C-0422-A429-66B92EBD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46738-B5F2-09B6-A3AC-C2C81517C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27A07-6FD2-D05F-0759-770187AE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57B7F-31E7-22AB-D38F-A028E5DF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CB3E-EA72-AB7A-AC1F-CCF7CEF8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9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8777-8DE2-64F3-12A1-E0ED5EB9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D02F8-F7D2-9B33-1473-304A02BF3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034F-1B40-6290-659D-AFEDC6066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6A76F-8117-0DEA-E52C-58FB62B4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DFEED-2886-6B3E-C5FD-8BF33704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09704-0900-3C86-45B3-EDABBE3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2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4E40-1C9F-372F-0C2D-9467C4E3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F8CA8-CE4E-3FA3-DE28-11F444AF7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45E10-A7F8-4998-7D9F-E4B5EFB3B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8A96F-CA2B-A9AE-553F-68A359E12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E4AAC-35CB-545D-D0FD-D0F682C9D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73AB7-5A3C-7991-A3FC-1D7C03EB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F934B-E837-FE4E-8EDB-BA723936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17CA9-6BA2-A938-8C3E-96A16A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5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AA21-4982-44D1-54BE-2530F006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82119-690D-683A-C6B5-476B3D58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EBD4C-70CA-0E14-CD22-774913BD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A4282-A31E-2985-40E0-D8243F1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0804C-4DFF-A0D3-BA52-BDA66D4D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BF0AE-5062-D3F4-E027-E14A8DBE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A0792-8B31-0E9C-555C-855AA60C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5E19-09E7-DE08-E28F-E09D1525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3E01-CBA8-B166-884A-6AF6143B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BC576-E47A-6594-80D6-154C745C0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8F5DF-D627-6BB2-40E6-99A2C7BA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FF1DB-7E88-1E5C-775A-4069D36C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222F6-76B4-0253-F13F-0FA89B45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EC28-ABB8-075D-8BAB-B3AD03F5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5EEC01-BD6E-3DDF-0772-5B50FEC53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0BE09-9226-8955-8F85-224C897F6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9D5A1-2161-FD14-4A4B-DE8523B5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049B0-F2B2-A95C-D0C3-ABE56D3A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5DAB2-A35B-22C5-B8A3-7FEE5B3C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3C294-0B93-5E5C-03BC-84F94728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66B7E-8EE7-4756-70C0-41BAF5CC4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855E3-7012-0706-CE4F-2AC629620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5D1212-6752-4AC0-8D43-3FEA6BC7E9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B17E9-D9FE-BECB-EFEC-E612CE2EB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C9AB5-5CD8-CDF5-A799-DCE6CD22D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29792B0-5EFE-F90F-556A-E1BA422904B7}"/>
              </a:ext>
            </a:extLst>
          </p:cNvPr>
          <p:cNvSpPr txBox="1"/>
          <p:nvPr/>
        </p:nvSpPr>
        <p:spPr>
          <a:xfrm>
            <a:off x="7495036" y="2303939"/>
            <a:ext cx="2322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Mathematical simulation model with aggregation and eDNA providing protection for growth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C35DE-D3A5-82B3-5FCA-9AB283A3B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07" y="1374405"/>
            <a:ext cx="3243264" cy="2454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06D41-EF87-3655-3F39-9E808FB51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36" y="1402026"/>
            <a:ext cx="1552760" cy="2454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47E16-4FD2-32FE-27E5-9B174F59C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794" y="1094532"/>
            <a:ext cx="1767345" cy="2566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41F866-0C87-690B-03F3-96FC9D017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127" y="1449221"/>
            <a:ext cx="1628859" cy="10573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3494CF-3AAE-4315-894A-7FBF75C0EE11}"/>
              </a:ext>
            </a:extLst>
          </p:cNvPr>
          <p:cNvSpPr txBox="1"/>
          <p:nvPr/>
        </p:nvSpPr>
        <p:spPr>
          <a:xfrm>
            <a:off x="1944796" y="2573316"/>
            <a:ext cx="2198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Virulence plasmid reorganizes biofilms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complex structures with aggregated regions (red).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85637-2C7A-B161-F13D-2254E57EAD43}"/>
              </a:ext>
            </a:extLst>
          </p:cNvPr>
          <p:cNvSpPr txBox="1"/>
          <p:nvPr/>
        </p:nvSpPr>
        <p:spPr>
          <a:xfrm>
            <a:off x="7504433" y="1171101"/>
            <a:ext cx="2322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Protective structures enable doubling of the bacterial population.</a:t>
            </a:r>
          </a:p>
        </p:txBody>
      </p:sp>
      <p:pic>
        <p:nvPicPr>
          <p:cNvPr id="24" name="Google Shape;108;p19">
            <a:extLst>
              <a:ext uri="{FF2B5EF4-FFF2-40B4-BE49-F238E27FC236}">
                <a16:creationId xmlns:a16="http://schemas.microsoft.com/office/drawing/2014/main" id="{04A2E21C-2635-682A-4424-D6C6513394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609" y="4020597"/>
            <a:ext cx="2370154" cy="114207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1831E0-ECCA-8F4F-FCEE-00294203AECA}"/>
              </a:ext>
            </a:extLst>
          </p:cNvPr>
          <p:cNvSpPr txBox="1"/>
          <p:nvPr/>
        </p:nvSpPr>
        <p:spPr>
          <a:xfrm>
            <a:off x="2798815" y="3954634"/>
            <a:ext cx="2775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New open-source toolbox developed to annotate aggregated regions (white) in complex heterogenous biofilms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4EC28A2-E756-E9E0-CB69-9A20C8B4B854}"/>
              </a:ext>
            </a:extLst>
          </p:cNvPr>
          <p:cNvSpPr/>
          <p:nvPr/>
        </p:nvSpPr>
        <p:spPr>
          <a:xfrm>
            <a:off x="5589767" y="4104887"/>
            <a:ext cx="2484783" cy="9473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Supervised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Machine Learning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5CA956-E44F-B872-8EC4-F8C5DA028E2D}"/>
              </a:ext>
            </a:extLst>
          </p:cNvPr>
          <p:cNvSpPr txBox="1"/>
          <p:nvPr/>
        </p:nvSpPr>
        <p:spPr>
          <a:xfrm>
            <a:off x="8090498" y="4255913"/>
            <a:ext cx="3722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Rules for organization of structures that confer resistance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2351B0-1457-6209-3BDC-68088F0D768C}"/>
              </a:ext>
            </a:extLst>
          </p:cNvPr>
          <p:cNvSpPr txBox="1"/>
          <p:nvPr/>
        </p:nvSpPr>
        <p:spPr>
          <a:xfrm>
            <a:off x="501445" y="224518"/>
            <a:ext cx="1098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Modeling Movement through Heterologous Rigid Structures for Improved Antibiotic Delivery</a:t>
            </a:r>
          </a:p>
          <a:p>
            <a:pPr algn="ctr"/>
            <a:r>
              <a:rPr lang="en-US" i="1" dirty="0">
                <a:latin typeface="Century Gothic" panose="020B0502020202020204" pitchFamily="34" charset="0"/>
              </a:rPr>
              <a:t>Uncovering How Bacterial Aggregation </a:t>
            </a:r>
          </a:p>
          <a:p>
            <a:pPr algn="ctr"/>
            <a:r>
              <a:rPr lang="en-US" i="1" dirty="0">
                <a:latin typeface="Century Gothic" panose="020B0502020202020204" pitchFamily="34" charset="0"/>
              </a:rPr>
              <a:t>Creates Microenvironments that Enhance Antibiotic Resistance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446CD2-8435-4131-3413-63BE71E69DE5}"/>
              </a:ext>
            </a:extLst>
          </p:cNvPr>
          <p:cNvSpPr txBox="1"/>
          <p:nvPr/>
        </p:nvSpPr>
        <p:spPr>
          <a:xfrm>
            <a:off x="928762" y="5766720"/>
            <a:ext cx="104524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Biofilm Imaging Library</a:t>
            </a:r>
            <a:r>
              <a:rPr lang="en-US" sz="1600" dirty="0">
                <a:latin typeface="Century Gothic" panose="020B0502020202020204" pitchFamily="34" charset="0"/>
              </a:rPr>
              <a:t> initiated with the Center for Biofilm Engineering at Montana State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repository for 3D biofilm images and open-source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comparison between medical, environment and industrial biofilms for protection by aggregation</a:t>
            </a:r>
          </a:p>
          <a:p>
            <a:r>
              <a:rPr lang="en-US" i="1" dirty="0"/>
              <a:t>Planning grant pending (Buttaro, Picone, MSU)</a:t>
            </a:r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98BD169A-360D-00F0-102D-36ABA19C9B18}"/>
              </a:ext>
            </a:extLst>
          </p:cNvPr>
          <p:cNvSpPr/>
          <p:nvPr/>
        </p:nvSpPr>
        <p:spPr>
          <a:xfrm rot="16200000">
            <a:off x="2761953" y="2930386"/>
            <a:ext cx="97002" cy="470296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753DF4-39DD-7690-85AB-B68F9368AB89}"/>
              </a:ext>
            </a:extLst>
          </p:cNvPr>
          <p:cNvSpPr txBox="1"/>
          <p:nvPr/>
        </p:nvSpPr>
        <p:spPr>
          <a:xfrm>
            <a:off x="1092707" y="5368554"/>
            <a:ext cx="341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being submitted Dec 2024</a:t>
            </a:r>
          </a:p>
        </p:txBody>
      </p:sp>
      <p:sp>
        <p:nvSpPr>
          <p:cNvPr id="36" name="Left Bracket 35">
            <a:extLst>
              <a:ext uri="{FF2B5EF4-FFF2-40B4-BE49-F238E27FC236}">
                <a16:creationId xmlns:a16="http://schemas.microsoft.com/office/drawing/2014/main" id="{18E9A585-EE31-F53F-1A17-9FFB3ADB130E}"/>
              </a:ext>
            </a:extLst>
          </p:cNvPr>
          <p:cNvSpPr/>
          <p:nvPr/>
        </p:nvSpPr>
        <p:spPr>
          <a:xfrm rot="16200000">
            <a:off x="9578029" y="1623844"/>
            <a:ext cx="63338" cy="417087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F80D7D-CB77-EBF0-AB7A-7BB25F692B32}"/>
              </a:ext>
            </a:extLst>
          </p:cNvPr>
          <p:cNvSpPr txBox="1"/>
          <p:nvPr/>
        </p:nvSpPr>
        <p:spPr>
          <a:xfrm>
            <a:off x="8783674" y="3733917"/>
            <a:ext cx="2127098" cy="378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 submitted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227B81-B84A-5AE0-47E7-52D77FD6346C}"/>
              </a:ext>
            </a:extLst>
          </p:cNvPr>
          <p:cNvSpPr txBox="1"/>
          <p:nvPr/>
        </p:nvSpPr>
        <p:spPr>
          <a:xfrm>
            <a:off x="4235067" y="5367514"/>
            <a:ext cx="421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Grant submitted and under revision</a:t>
            </a: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3DA76BDA-3D52-EB27-DBDC-2A55A495E3BE}"/>
              </a:ext>
            </a:extLst>
          </p:cNvPr>
          <p:cNvSpPr/>
          <p:nvPr/>
        </p:nvSpPr>
        <p:spPr>
          <a:xfrm rot="16200000">
            <a:off x="8342316" y="2190053"/>
            <a:ext cx="200001" cy="573699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B5B3D-C109-7718-1A3E-068221F2B77C}"/>
              </a:ext>
            </a:extLst>
          </p:cNvPr>
          <p:cNvSpPr txBox="1"/>
          <p:nvPr/>
        </p:nvSpPr>
        <p:spPr>
          <a:xfrm>
            <a:off x="7834585" y="5123281"/>
            <a:ext cx="121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process</a:t>
            </a:r>
          </a:p>
        </p:txBody>
      </p:sp>
    </p:spTree>
    <p:extLst>
      <p:ext uri="{BB962C8B-B14F-4D97-AF65-F5344CB8AC3E}">
        <p14:creationId xmlns:p14="http://schemas.microsoft.com/office/powerpoint/2010/main" val="177277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137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Bettina Buttaro</dc:creator>
  <cp:lastModifiedBy>Bettina Buttaro</cp:lastModifiedBy>
  <cp:revision>1</cp:revision>
  <dcterms:created xsi:type="dcterms:W3CDTF">2024-11-08T16:56:59Z</dcterms:created>
  <dcterms:modified xsi:type="dcterms:W3CDTF">2024-11-11T15:49:17Z</dcterms:modified>
</cp:coreProperties>
</file>