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4"/>
  </p:sldMasterIdLst>
  <p:notesMasterIdLst>
    <p:notesMasterId r:id="rId6"/>
  </p:notesMasterIdLst>
  <p:sldIdLst>
    <p:sldId id="256" r:id="rId5"/>
  </p:sldIdLst>
  <p:sldSz cx="43891200" cy="32918400"/>
  <p:notesSz cx="6858000" cy="9144000"/>
  <p:defaultTextStyle>
    <a:defPPr>
      <a:defRPr lang="en-US"/>
    </a:defPPr>
    <a:lvl1pPr marL="0" algn="l" defTabSz="3686492" rtl="0" eaLnBrk="1" latinLnBrk="0" hangingPunct="1">
      <a:defRPr sz="7256" kern="1200">
        <a:solidFill>
          <a:schemeClr val="tx1"/>
        </a:solidFill>
        <a:latin typeface="+mn-lt"/>
        <a:ea typeface="+mn-ea"/>
        <a:cs typeface="+mn-cs"/>
      </a:defRPr>
    </a:lvl1pPr>
    <a:lvl2pPr marL="1843246" algn="l" defTabSz="3686492" rtl="0" eaLnBrk="1" latinLnBrk="0" hangingPunct="1">
      <a:defRPr sz="7256" kern="1200">
        <a:solidFill>
          <a:schemeClr val="tx1"/>
        </a:solidFill>
        <a:latin typeface="+mn-lt"/>
        <a:ea typeface="+mn-ea"/>
        <a:cs typeface="+mn-cs"/>
      </a:defRPr>
    </a:lvl2pPr>
    <a:lvl3pPr marL="3686492" algn="l" defTabSz="3686492" rtl="0" eaLnBrk="1" latinLnBrk="0" hangingPunct="1">
      <a:defRPr sz="7256" kern="1200">
        <a:solidFill>
          <a:schemeClr val="tx1"/>
        </a:solidFill>
        <a:latin typeface="+mn-lt"/>
        <a:ea typeface="+mn-ea"/>
        <a:cs typeface="+mn-cs"/>
      </a:defRPr>
    </a:lvl3pPr>
    <a:lvl4pPr marL="5529738" algn="l" defTabSz="3686492" rtl="0" eaLnBrk="1" latinLnBrk="0" hangingPunct="1">
      <a:defRPr sz="7256" kern="1200">
        <a:solidFill>
          <a:schemeClr val="tx1"/>
        </a:solidFill>
        <a:latin typeface="+mn-lt"/>
        <a:ea typeface="+mn-ea"/>
        <a:cs typeface="+mn-cs"/>
      </a:defRPr>
    </a:lvl4pPr>
    <a:lvl5pPr marL="7372985" algn="l" defTabSz="3686492" rtl="0" eaLnBrk="1" latinLnBrk="0" hangingPunct="1">
      <a:defRPr sz="7256" kern="1200">
        <a:solidFill>
          <a:schemeClr val="tx1"/>
        </a:solidFill>
        <a:latin typeface="+mn-lt"/>
        <a:ea typeface="+mn-ea"/>
        <a:cs typeface="+mn-cs"/>
      </a:defRPr>
    </a:lvl5pPr>
    <a:lvl6pPr marL="9216230" algn="l" defTabSz="3686492" rtl="0" eaLnBrk="1" latinLnBrk="0" hangingPunct="1">
      <a:defRPr sz="7256" kern="1200">
        <a:solidFill>
          <a:schemeClr val="tx1"/>
        </a:solidFill>
        <a:latin typeface="+mn-lt"/>
        <a:ea typeface="+mn-ea"/>
        <a:cs typeface="+mn-cs"/>
      </a:defRPr>
    </a:lvl6pPr>
    <a:lvl7pPr marL="11059476" algn="l" defTabSz="3686492" rtl="0" eaLnBrk="1" latinLnBrk="0" hangingPunct="1">
      <a:defRPr sz="7256" kern="1200">
        <a:solidFill>
          <a:schemeClr val="tx1"/>
        </a:solidFill>
        <a:latin typeface="+mn-lt"/>
        <a:ea typeface="+mn-ea"/>
        <a:cs typeface="+mn-cs"/>
      </a:defRPr>
    </a:lvl7pPr>
    <a:lvl8pPr marL="12902723" algn="l" defTabSz="3686492" rtl="0" eaLnBrk="1" latinLnBrk="0" hangingPunct="1">
      <a:defRPr sz="7256" kern="1200">
        <a:solidFill>
          <a:schemeClr val="tx1"/>
        </a:solidFill>
        <a:latin typeface="+mn-lt"/>
        <a:ea typeface="+mn-ea"/>
        <a:cs typeface="+mn-cs"/>
      </a:defRPr>
    </a:lvl8pPr>
    <a:lvl9pPr marL="14745968" algn="l" defTabSz="3686492" rtl="0" eaLnBrk="1" latinLnBrk="0" hangingPunct="1">
      <a:defRPr sz="725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3" userDrawn="1">
          <p15:clr>
            <a:srgbClr val="A4A3A4"/>
          </p15:clr>
        </p15:guide>
        <p15:guide id="2" pos="317" userDrawn="1">
          <p15:clr>
            <a:srgbClr val="A4A3A4"/>
          </p15:clr>
        </p15:guide>
        <p15:guide id="3" pos="24019" userDrawn="1">
          <p15:clr>
            <a:srgbClr val="A4A3A4"/>
          </p15:clr>
        </p15:guide>
        <p15:guide id="4" pos="27302" userDrawn="1">
          <p15:clr>
            <a:srgbClr val="A4A3A4"/>
          </p15:clr>
        </p15:guide>
        <p15:guide id="5" pos="17222" userDrawn="1">
          <p15:clr>
            <a:srgbClr val="A4A3A4"/>
          </p15:clr>
        </p15:guide>
        <p15:guide id="6" pos="10368" userDrawn="1">
          <p15:clr>
            <a:srgbClr val="A4A3A4"/>
          </p15:clr>
        </p15:guide>
        <p15:guide id="7" orient="horz" pos="11376" userDrawn="1">
          <p15:clr>
            <a:srgbClr val="A4A3A4"/>
          </p15:clr>
        </p15:guide>
        <p15:guide id="8" pos="357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initials="M" lastIdx="3" clrIdx="0"/>
  <p:cmAuthor id="2" name="Nabila Shawki" initials="NS" lastIdx="4" clrIdx="1">
    <p:extLst>
      <p:ext uri="{19B8F6BF-5375-455C-9EA6-DF929625EA0E}">
        <p15:presenceInfo xmlns:p15="http://schemas.microsoft.com/office/powerpoint/2012/main" userId="898a87b9b53413d5" providerId="Windows Live"/>
      </p:ext>
    </p:extLst>
  </p:cmAuthor>
  <p:cmAuthor id="3" name="Joseph Picone" initials="JP" lastIdx="13" clrIdx="2">
    <p:extLst>
      <p:ext uri="{19B8F6BF-5375-455C-9EA6-DF929625EA0E}">
        <p15:presenceInfo xmlns:p15="http://schemas.microsoft.com/office/powerpoint/2012/main" userId="S::picone@temple.edu::5dfa8936-62e2-4ea1-b5e9-753690ee7549" providerId="AD"/>
      </p:ext>
    </p:extLst>
  </p:cmAuthor>
  <p:cmAuthor id="4" name="Matthew Miranda" initials="MM" lastIdx="3" clrIdx="3">
    <p:extLst>
      <p:ext uri="{19B8F6BF-5375-455C-9EA6-DF929625EA0E}">
        <p15:presenceInfo xmlns:p15="http://schemas.microsoft.com/office/powerpoint/2012/main" userId="Matthew Mirand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EB2"/>
    <a:srgbClr val="B30738"/>
    <a:srgbClr val="D4666E"/>
    <a:srgbClr val="9A2B33"/>
    <a:srgbClr val="D4E5F4"/>
    <a:srgbClr val="5B9BD5"/>
    <a:srgbClr val="0432FF"/>
    <a:srgbClr val="3333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166" autoAdjust="0"/>
    <p:restoredTop sz="94894" autoAdjust="0"/>
  </p:normalViewPr>
  <p:slideViewPr>
    <p:cSldViewPr snapToGrid="0">
      <p:cViewPr>
        <p:scale>
          <a:sx n="25" d="100"/>
          <a:sy n="25" d="100"/>
        </p:scale>
        <p:origin x="744" y="-643"/>
      </p:cViewPr>
      <p:guideLst>
        <p:guide orient="horz" pos="2563"/>
        <p:guide pos="317"/>
        <p:guide pos="24019"/>
        <p:guide pos="27302"/>
        <p:guide pos="17222"/>
        <p:guide pos="10368"/>
        <p:guide orient="horz" pos="11376"/>
        <p:guide pos="3571"/>
      </p:guideLst>
    </p:cSldViewPr>
  </p:slideViewPr>
  <p:notesTextViewPr>
    <p:cViewPr>
      <p:scale>
        <a:sx n="125" d="100"/>
        <a:sy n="125" d="100"/>
      </p:scale>
      <p:origin x="0" y="0"/>
    </p:cViewPr>
  </p:notesText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Mai Melles" userId="fc41901c-ad8e-4276-87bb-082a7c174ea4" providerId="ADAL" clId="{8455763A-F6DB-4169-8863-E2F51317F83C}"/>
    <pc:docChg chg="undo custSel modSld">
      <pc:chgData name="Anne-Mai Melles" userId="fc41901c-ad8e-4276-87bb-082a7c174ea4" providerId="ADAL" clId="{8455763A-F6DB-4169-8863-E2F51317F83C}" dt="2024-04-04T14:28:51.025" v="397" actId="122"/>
      <pc:docMkLst>
        <pc:docMk/>
      </pc:docMkLst>
      <pc:sldChg chg="addSp delSp modSp">
        <pc:chgData name="Anne-Mai Melles" userId="fc41901c-ad8e-4276-87bb-082a7c174ea4" providerId="ADAL" clId="{8455763A-F6DB-4169-8863-E2F51317F83C}" dt="2024-04-04T14:28:51.025" v="397" actId="122"/>
        <pc:sldMkLst>
          <pc:docMk/>
          <pc:sldMk cId="2918007801" sldId="256"/>
        </pc:sldMkLst>
        <pc:spChg chg="add mod">
          <ac:chgData name="Anne-Mai Melles" userId="fc41901c-ad8e-4276-87bb-082a7c174ea4" providerId="ADAL" clId="{8455763A-F6DB-4169-8863-E2F51317F83C}" dt="2024-04-04T14:28:51.025" v="397" actId="122"/>
          <ac:spMkLst>
            <pc:docMk/>
            <pc:sldMk cId="2918007801" sldId="256"/>
            <ac:spMk id="3" creationId="{E09DB5E3-771C-42BF-8998-37E98EC713FC}"/>
          </ac:spMkLst>
        </pc:spChg>
        <pc:spChg chg="add mod">
          <ac:chgData name="Anne-Mai Melles" userId="fc41901c-ad8e-4276-87bb-082a7c174ea4" providerId="ADAL" clId="{8455763A-F6DB-4169-8863-E2F51317F83C}" dt="2024-04-04T14:24:47.548" v="388" actId="12"/>
          <ac:spMkLst>
            <pc:docMk/>
            <pc:sldMk cId="2918007801" sldId="256"/>
            <ac:spMk id="4" creationId="{9F7E454A-B02E-4A53-A4DA-C732E0CE6B54}"/>
          </ac:spMkLst>
        </pc:spChg>
        <pc:spChg chg="mod">
          <ac:chgData name="Anne-Mai Melles" userId="fc41901c-ad8e-4276-87bb-082a7c174ea4" providerId="ADAL" clId="{8455763A-F6DB-4169-8863-E2F51317F83C}" dt="2024-04-04T13:10:27.950" v="235" actId="1076"/>
          <ac:spMkLst>
            <pc:docMk/>
            <pc:sldMk cId="2918007801" sldId="256"/>
            <ac:spMk id="13" creationId="{A0344830-CC73-43F9-83A9-FD75DC2568C0}"/>
          </ac:spMkLst>
        </pc:spChg>
        <pc:spChg chg="mod">
          <ac:chgData name="Anne-Mai Melles" userId="fc41901c-ad8e-4276-87bb-082a7c174ea4" providerId="ADAL" clId="{8455763A-F6DB-4169-8863-E2F51317F83C}" dt="2024-04-04T13:22:05.822" v="286" actId="1076"/>
          <ac:spMkLst>
            <pc:docMk/>
            <pc:sldMk cId="2918007801" sldId="256"/>
            <ac:spMk id="15" creationId="{E05388ED-A578-4056-BC6E-F994A1821C8F}"/>
          </ac:spMkLst>
        </pc:spChg>
        <pc:spChg chg="mod">
          <ac:chgData name="Anne-Mai Melles" userId="fc41901c-ad8e-4276-87bb-082a7c174ea4" providerId="ADAL" clId="{8455763A-F6DB-4169-8863-E2F51317F83C}" dt="2024-04-04T13:10:37.755" v="237" actId="20577"/>
          <ac:spMkLst>
            <pc:docMk/>
            <pc:sldMk cId="2918007801" sldId="256"/>
            <ac:spMk id="16" creationId="{2614C5D1-8FDE-4136-A99A-83903200F020}"/>
          </ac:spMkLst>
        </pc:spChg>
        <pc:spChg chg="mod">
          <ac:chgData name="Anne-Mai Melles" userId="fc41901c-ad8e-4276-87bb-082a7c174ea4" providerId="ADAL" clId="{8455763A-F6DB-4169-8863-E2F51317F83C}" dt="2024-04-04T13:05:17.198" v="188" actId="1076"/>
          <ac:spMkLst>
            <pc:docMk/>
            <pc:sldMk cId="2918007801" sldId="256"/>
            <ac:spMk id="20" creationId="{40C26640-809A-4218-8F04-8907E92C9B8B}"/>
          </ac:spMkLst>
        </pc:spChg>
        <pc:spChg chg="mod">
          <ac:chgData name="Anne-Mai Melles" userId="fc41901c-ad8e-4276-87bb-082a7c174ea4" providerId="ADAL" clId="{8455763A-F6DB-4169-8863-E2F51317F83C}" dt="2024-04-04T13:11:38.510" v="243" actId="1076"/>
          <ac:spMkLst>
            <pc:docMk/>
            <pc:sldMk cId="2918007801" sldId="256"/>
            <ac:spMk id="24" creationId="{31883A9F-1C6A-45FF-99B9-571E21A0601C}"/>
          </ac:spMkLst>
        </pc:spChg>
        <pc:spChg chg="mod">
          <ac:chgData name="Anne-Mai Melles" userId="fc41901c-ad8e-4276-87bb-082a7c174ea4" providerId="ADAL" clId="{8455763A-F6DB-4169-8863-E2F51317F83C}" dt="2024-04-04T13:22:36.206" v="292" actId="1076"/>
          <ac:spMkLst>
            <pc:docMk/>
            <pc:sldMk cId="2918007801" sldId="256"/>
            <ac:spMk id="25" creationId="{3A3B8A0F-8DB7-4096-B54B-DD39B08DD0F2}"/>
          </ac:spMkLst>
        </pc:spChg>
        <pc:spChg chg="mod">
          <ac:chgData name="Anne-Mai Melles" userId="fc41901c-ad8e-4276-87bb-082a7c174ea4" providerId="ADAL" clId="{8455763A-F6DB-4169-8863-E2F51317F83C}" dt="2024-04-04T13:23:07.150" v="300" actId="1076"/>
          <ac:spMkLst>
            <pc:docMk/>
            <pc:sldMk cId="2918007801" sldId="256"/>
            <ac:spMk id="26" creationId="{7A2D9639-B435-7E40-BC92-D0D0F429D8FD}"/>
          </ac:spMkLst>
        </pc:spChg>
        <pc:spChg chg="mod">
          <ac:chgData name="Anne-Mai Melles" userId="fc41901c-ad8e-4276-87bb-082a7c174ea4" providerId="ADAL" clId="{8455763A-F6DB-4169-8863-E2F51317F83C}" dt="2024-04-04T13:18:45.463" v="271" actId="1076"/>
          <ac:spMkLst>
            <pc:docMk/>
            <pc:sldMk cId="2918007801" sldId="256"/>
            <ac:spMk id="27" creationId="{DBCCB809-3201-49AB-A28C-5201DA5D69B8}"/>
          </ac:spMkLst>
        </pc:spChg>
        <pc:spChg chg="mod">
          <ac:chgData name="Anne-Mai Melles" userId="fc41901c-ad8e-4276-87bb-082a7c174ea4" providerId="ADAL" clId="{8455763A-F6DB-4169-8863-E2F51317F83C}" dt="2024-04-04T13:23:53.478" v="309" actId="1076"/>
          <ac:spMkLst>
            <pc:docMk/>
            <pc:sldMk cId="2918007801" sldId="256"/>
            <ac:spMk id="57" creationId="{62C1882B-A85C-BC2E-04EF-5F042E09D5DC}"/>
          </ac:spMkLst>
        </pc:spChg>
        <pc:spChg chg="mod">
          <ac:chgData name="Anne-Mai Melles" userId="fc41901c-ad8e-4276-87bb-082a7c174ea4" providerId="ADAL" clId="{8455763A-F6DB-4169-8863-E2F51317F83C}" dt="2024-04-04T13:07:12.135" v="197" actId="1076"/>
          <ac:spMkLst>
            <pc:docMk/>
            <pc:sldMk cId="2918007801" sldId="256"/>
            <ac:spMk id="58" creationId="{AFB219BC-B709-D549-A931-3F941988B6E2}"/>
          </ac:spMkLst>
        </pc:spChg>
        <pc:spChg chg="mod">
          <ac:chgData name="Anne-Mai Melles" userId="fc41901c-ad8e-4276-87bb-082a7c174ea4" providerId="ADAL" clId="{8455763A-F6DB-4169-8863-E2F51317F83C}" dt="2024-04-04T14:28:31.827" v="396" actId="1076"/>
          <ac:spMkLst>
            <pc:docMk/>
            <pc:sldMk cId="2918007801" sldId="256"/>
            <ac:spMk id="59" creationId="{26CE1928-B5A5-CA43-AFEF-772712EEF408}"/>
          </ac:spMkLst>
        </pc:spChg>
        <pc:spChg chg="mod">
          <ac:chgData name="Anne-Mai Melles" userId="fc41901c-ad8e-4276-87bb-082a7c174ea4" providerId="ADAL" clId="{8455763A-F6DB-4169-8863-E2F51317F83C}" dt="2024-04-04T13:22:33.710" v="291" actId="1076"/>
          <ac:spMkLst>
            <pc:docMk/>
            <pc:sldMk cId="2918007801" sldId="256"/>
            <ac:spMk id="60" creationId="{4FFB167E-8CFD-1517-2D26-D3021F5D0E03}"/>
          </ac:spMkLst>
        </pc:spChg>
        <pc:spChg chg="mod">
          <ac:chgData name="Anne-Mai Melles" userId="fc41901c-ad8e-4276-87bb-082a7c174ea4" providerId="ADAL" clId="{8455763A-F6DB-4169-8863-E2F51317F83C}" dt="2024-04-04T13:22:51.805" v="295" actId="1076"/>
          <ac:spMkLst>
            <pc:docMk/>
            <pc:sldMk cId="2918007801" sldId="256"/>
            <ac:spMk id="63" creationId="{D7D5FA96-959B-4821-3520-C5EF610B34B9}"/>
          </ac:spMkLst>
        </pc:spChg>
        <pc:spChg chg="mod">
          <ac:chgData name="Anne-Mai Melles" userId="fc41901c-ad8e-4276-87bb-082a7c174ea4" providerId="ADAL" clId="{8455763A-F6DB-4169-8863-E2F51317F83C}" dt="2024-04-04T13:23:20.205" v="302" actId="1076"/>
          <ac:spMkLst>
            <pc:docMk/>
            <pc:sldMk cId="2918007801" sldId="256"/>
            <ac:spMk id="64" creationId="{AD7A2C83-CF8B-7F48-878C-A5B1D7ACD281}"/>
          </ac:spMkLst>
        </pc:spChg>
        <pc:spChg chg="mod">
          <ac:chgData name="Anne-Mai Melles" userId="fc41901c-ad8e-4276-87bb-082a7c174ea4" providerId="ADAL" clId="{8455763A-F6DB-4169-8863-E2F51317F83C}" dt="2024-04-04T14:27:39.707" v="395" actId="20577"/>
          <ac:spMkLst>
            <pc:docMk/>
            <pc:sldMk cId="2918007801" sldId="256"/>
            <ac:spMk id="70" creationId="{0DB5B97B-62D7-0A3C-425F-D6AF3CCCE4B8}"/>
          </ac:spMkLst>
        </pc:spChg>
        <pc:spChg chg="mod">
          <ac:chgData name="Anne-Mai Melles" userId="fc41901c-ad8e-4276-87bb-082a7c174ea4" providerId="ADAL" clId="{8455763A-F6DB-4169-8863-E2F51317F83C}" dt="2024-04-04T13:24:39.774" v="312" actId="1076"/>
          <ac:spMkLst>
            <pc:docMk/>
            <pc:sldMk cId="2918007801" sldId="256"/>
            <ac:spMk id="76" creationId="{E71EEBBE-5F9A-E80B-09F3-51DF7C97AE8A}"/>
          </ac:spMkLst>
        </pc:spChg>
        <pc:spChg chg="mod">
          <ac:chgData name="Anne-Mai Melles" userId="fc41901c-ad8e-4276-87bb-082a7c174ea4" providerId="ADAL" clId="{8455763A-F6DB-4169-8863-E2F51317F83C}" dt="2024-04-04T13:26:44.450" v="328" actId="255"/>
          <ac:spMkLst>
            <pc:docMk/>
            <pc:sldMk cId="2918007801" sldId="256"/>
            <ac:spMk id="94" creationId="{211C72D4-A9CD-B343-870E-6A96BE109D45}"/>
          </ac:spMkLst>
        </pc:spChg>
        <pc:spChg chg="mod">
          <ac:chgData name="Anne-Mai Melles" userId="fc41901c-ad8e-4276-87bb-082a7c174ea4" providerId="ADAL" clId="{8455763A-F6DB-4169-8863-E2F51317F83C}" dt="2024-04-04T14:25:16.069" v="389" actId="11"/>
          <ac:spMkLst>
            <pc:docMk/>
            <pc:sldMk cId="2918007801" sldId="256"/>
            <ac:spMk id="133" creationId="{FE6C9EE3-182B-FB4C-873C-41D063644B4E}"/>
          </ac:spMkLst>
        </pc:spChg>
        <pc:spChg chg="mod">
          <ac:chgData name="Anne-Mai Melles" userId="fc41901c-ad8e-4276-87bb-082a7c174ea4" providerId="ADAL" clId="{8455763A-F6DB-4169-8863-E2F51317F83C}" dt="2024-04-04T13:04:58.347" v="186" actId="20577"/>
          <ac:spMkLst>
            <pc:docMk/>
            <pc:sldMk cId="2918007801" sldId="256"/>
            <ac:spMk id="134" creationId="{50ADFBC9-2AD2-8143-9CF3-2C6D37D617CD}"/>
          </ac:spMkLst>
        </pc:spChg>
        <pc:spChg chg="mod">
          <ac:chgData name="Anne-Mai Melles" userId="fc41901c-ad8e-4276-87bb-082a7c174ea4" providerId="ADAL" clId="{8455763A-F6DB-4169-8863-E2F51317F83C}" dt="2024-04-04T13:23:55.245" v="310" actId="1076"/>
          <ac:spMkLst>
            <pc:docMk/>
            <pc:sldMk cId="2918007801" sldId="256"/>
            <ac:spMk id="1024" creationId="{284363FA-4387-021C-8D54-1468CD39D00E}"/>
          </ac:spMkLst>
        </pc:spChg>
        <pc:spChg chg="mod">
          <ac:chgData name="Anne-Mai Melles" userId="fc41901c-ad8e-4276-87bb-082a7c174ea4" providerId="ADAL" clId="{8455763A-F6DB-4169-8863-E2F51317F83C}" dt="2024-04-04T13:23:59.789" v="311" actId="1076"/>
          <ac:spMkLst>
            <pc:docMk/>
            <pc:sldMk cId="2918007801" sldId="256"/>
            <ac:spMk id="1025" creationId="{0B7788BF-90C7-ACA0-D5E7-B0F94D9FBA70}"/>
          </ac:spMkLst>
        </pc:spChg>
        <pc:spChg chg="mod">
          <ac:chgData name="Anne-Mai Melles" userId="fc41901c-ad8e-4276-87bb-082a7c174ea4" providerId="ADAL" clId="{8455763A-F6DB-4169-8863-E2F51317F83C}" dt="2024-04-04T13:23:51.494" v="308" actId="1076"/>
          <ac:spMkLst>
            <pc:docMk/>
            <pc:sldMk cId="2918007801" sldId="256"/>
            <ac:spMk id="1027" creationId="{02BE8C90-92BF-2879-D66F-47D2649E7E3C}"/>
          </ac:spMkLst>
        </pc:spChg>
        <pc:picChg chg="mod">
          <ac:chgData name="Anne-Mai Melles" userId="fc41901c-ad8e-4276-87bb-082a7c174ea4" providerId="ADAL" clId="{8455763A-F6DB-4169-8863-E2F51317F83C}" dt="2024-04-04T13:04:21.288" v="126" actId="1076"/>
          <ac:picMkLst>
            <pc:docMk/>
            <pc:sldMk cId="2918007801" sldId="256"/>
            <ac:picMk id="9" creationId="{62DA426C-5D73-47D5-8915-2C061F13BD43}"/>
          </ac:picMkLst>
        </pc:picChg>
        <pc:picChg chg="mod">
          <ac:chgData name="Anne-Mai Melles" userId="fc41901c-ad8e-4276-87bb-082a7c174ea4" providerId="ADAL" clId="{8455763A-F6DB-4169-8863-E2F51317F83C}" dt="2024-04-04T13:28:34.757" v="362" actId="1076"/>
          <ac:picMkLst>
            <pc:docMk/>
            <pc:sldMk cId="2918007801" sldId="256"/>
            <ac:picMk id="17" creationId="{16BEB237-2AB3-4311-B3F9-A8F16B6EEF6C}"/>
          </ac:picMkLst>
        </pc:picChg>
        <pc:picChg chg="mod">
          <ac:chgData name="Anne-Mai Melles" userId="fc41901c-ad8e-4276-87bb-082a7c174ea4" providerId="ADAL" clId="{8455763A-F6DB-4169-8863-E2F51317F83C}" dt="2024-04-04T13:28:13.278" v="358" actId="1076"/>
          <ac:picMkLst>
            <pc:docMk/>
            <pc:sldMk cId="2918007801" sldId="256"/>
            <ac:picMk id="22" creationId="{19DC067B-47C1-3851-FDB6-1E1BD4A4D69F}"/>
          </ac:picMkLst>
        </pc:picChg>
        <pc:picChg chg="del mod">
          <ac:chgData name="Anne-Mai Melles" userId="fc41901c-ad8e-4276-87bb-082a7c174ea4" providerId="ADAL" clId="{8455763A-F6DB-4169-8863-E2F51317F83C}" dt="2024-04-04T13:22:02.356" v="285" actId="478"/>
          <ac:picMkLst>
            <pc:docMk/>
            <pc:sldMk cId="2918007801" sldId="256"/>
            <ac:picMk id="1046" creationId="{792F9820-7751-9491-1191-A9CA5D70B9ED}"/>
          </ac:picMkLst>
        </pc:picChg>
        <pc:cxnChg chg="mod">
          <ac:chgData name="Anne-Mai Melles" userId="fc41901c-ad8e-4276-87bb-082a7c174ea4" providerId="ADAL" clId="{8455763A-F6DB-4169-8863-E2F51317F83C}" dt="2024-04-04T13:00:00.900" v="55" actId="1076"/>
          <ac:cxnSpMkLst>
            <pc:docMk/>
            <pc:sldMk cId="2918007801" sldId="256"/>
            <ac:cxnSpMk id="66" creationId="{265BD59D-9470-4EBB-9E2A-1B0678E1445F}"/>
          </ac:cxnSpMkLst>
        </pc:cxnChg>
        <pc:cxnChg chg="mod">
          <ac:chgData name="Anne-Mai Melles" userId="fc41901c-ad8e-4276-87bb-082a7c174ea4" providerId="ADAL" clId="{8455763A-F6DB-4169-8863-E2F51317F83C}" dt="2024-04-04T13:00:05.352" v="56" actId="14100"/>
          <ac:cxnSpMkLst>
            <pc:docMk/>
            <pc:sldMk cId="2918007801" sldId="256"/>
            <ac:cxnSpMk id="67" creationId="{23680C7B-0F4B-4FB5-A963-8121F037189E}"/>
          </ac:cxnSpMkLst>
        </pc:cxnChg>
        <pc:cxnChg chg="mod">
          <ac:chgData name="Anne-Mai Melles" userId="fc41901c-ad8e-4276-87bb-082a7c174ea4" providerId="ADAL" clId="{8455763A-F6DB-4169-8863-E2F51317F83C}" dt="2024-04-04T13:22:18.054" v="288" actId="1076"/>
          <ac:cxnSpMkLst>
            <pc:docMk/>
            <pc:sldMk cId="2918007801" sldId="256"/>
            <ac:cxnSpMk id="74" creationId="{6BB33639-044D-4644-A378-8DE4B6686A10}"/>
          </ac:cxnSpMkLst>
        </pc:cxnChg>
        <pc:cxnChg chg="mod">
          <ac:chgData name="Anne-Mai Melles" userId="fc41901c-ad8e-4276-87bb-082a7c174ea4" providerId="ADAL" clId="{8455763A-F6DB-4169-8863-E2F51317F83C}" dt="2024-04-04T13:09:56.086" v="231" actId="1076"/>
          <ac:cxnSpMkLst>
            <pc:docMk/>
            <pc:sldMk cId="2918007801" sldId="256"/>
            <ac:cxnSpMk id="132" creationId="{E0DB89D8-CF19-9147-8504-45662FC5CC1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7275B-EEFF-4120-B8CB-6C04AC8D2B24}" type="datetimeFigureOut">
              <a:rPr lang="en-US" smtClean="0"/>
              <a:t>4/4/2024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98D4A-D07E-4626-A9DE-9C06E88D4384}" type="slidenum">
              <a:rPr lang="en-US" smtClean="0"/>
              <a:t>‹#›</a:t>
            </a:fld>
            <a:endParaRPr lang="en-US" dirty="0"/>
          </a:p>
        </p:txBody>
      </p:sp>
    </p:spTree>
    <p:extLst>
      <p:ext uri="{BB962C8B-B14F-4D97-AF65-F5344CB8AC3E}">
        <p14:creationId xmlns:p14="http://schemas.microsoft.com/office/powerpoint/2010/main" val="3446888191"/>
      </p:ext>
    </p:extLst>
  </p:cSld>
  <p:clrMap bg1="lt1" tx1="dk1" bg2="lt2" tx2="dk2" accent1="accent1" accent2="accent2" accent3="accent3" accent4="accent4" accent5="accent5" accent6="accent6" hlink="hlink" folHlink="folHlink"/>
  <p:notesStyle>
    <a:lvl1pPr marL="0" algn="l" defTabSz="853355" rtl="0" eaLnBrk="1" latinLnBrk="0" hangingPunct="1">
      <a:defRPr sz="1120" kern="1200">
        <a:solidFill>
          <a:schemeClr val="tx1"/>
        </a:solidFill>
        <a:latin typeface="+mn-lt"/>
        <a:ea typeface="+mn-ea"/>
        <a:cs typeface="+mn-cs"/>
      </a:defRPr>
    </a:lvl1pPr>
    <a:lvl2pPr marL="426677" algn="l" defTabSz="853355" rtl="0" eaLnBrk="1" latinLnBrk="0" hangingPunct="1">
      <a:defRPr sz="1120" kern="1200">
        <a:solidFill>
          <a:schemeClr val="tx1"/>
        </a:solidFill>
        <a:latin typeface="+mn-lt"/>
        <a:ea typeface="+mn-ea"/>
        <a:cs typeface="+mn-cs"/>
      </a:defRPr>
    </a:lvl2pPr>
    <a:lvl3pPr marL="853355" algn="l" defTabSz="853355" rtl="0" eaLnBrk="1" latinLnBrk="0" hangingPunct="1">
      <a:defRPr sz="1120" kern="1200">
        <a:solidFill>
          <a:schemeClr val="tx1"/>
        </a:solidFill>
        <a:latin typeface="+mn-lt"/>
        <a:ea typeface="+mn-ea"/>
        <a:cs typeface="+mn-cs"/>
      </a:defRPr>
    </a:lvl3pPr>
    <a:lvl4pPr marL="1280032" algn="l" defTabSz="853355" rtl="0" eaLnBrk="1" latinLnBrk="0" hangingPunct="1">
      <a:defRPr sz="1120" kern="1200">
        <a:solidFill>
          <a:schemeClr val="tx1"/>
        </a:solidFill>
        <a:latin typeface="+mn-lt"/>
        <a:ea typeface="+mn-ea"/>
        <a:cs typeface="+mn-cs"/>
      </a:defRPr>
    </a:lvl4pPr>
    <a:lvl5pPr marL="1706710" algn="l" defTabSz="853355" rtl="0" eaLnBrk="1" latinLnBrk="0" hangingPunct="1">
      <a:defRPr sz="1120" kern="1200">
        <a:solidFill>
          <a:schemeClr val="tx1"/>
        </a:solidFill>
        <a:latin typeface="+mn-lt"/>
        <a:ea typeface="+mn-ea"/>
        <a:cs typeface="+mn-cs"/>
      </a:defRPr>
    </a:lvl5pPr>
    <a:lvl6pPr marL="2133386" algn="l" defTabSz="853355" rtl="0" eaLnBrk="1" latinLnBrk="0" hangingPunct="1">
      <a:defRPr sz="1120" kern="1200">
        <a:solidFill>
          <a:schemeClr val="tx1"/>
        </a:solidFill>
        <a:latin typeface="+mn-lt"/>
        <a:ea typeface="+mn-ea"/>
        <a:cs typeface="+mn-cs"/>
      </a:defRPr>
    </a:lvl6pPr>
    <a:lvl7pPr marL="2560064" algn="l" defTabSz="853355" rtl="0" eaLnBrk="1" latinLnBrk="0" hangingPunct="1">
      <a:defRPr sz="1120" kern="1200">
        <a:solidFill>
          <a:schemeClr val="tx1"/>
        </a:solidFill>
        <a:latin typeface="+mn-lt"/>
        <a:ea typeface="+mn-ea"/>
        <a:cs typeface="+mn-cs"/>
      </a:defRPr>
    </a:lvl7pPr>
    <a:lvl8pPr marL="2986741" algn="l" defTabSz="853355" rtl="0" eaLnBrk="1" latinLnBrk="0" hangingPunct="1">
      <a:defRPr sz="1120" kern="1200">
        <a:solidFill>
          <a:schemeClr val="tx1"/>
        </a:solidFill>
        <a:latin typeface="+mn-lt"/>
        <a:ea typeface="+mn-ea"/>
        <a:cs typeface="+mn-cs"/>
      </a:defRPr>
    </a:lvl8pPr>
    <a:lvl9pPr marL="3413419" algn="l" defTabSz="853355" rtl="0" eaLnBrk="1" latinLnBrk="0" hangingPunct="1">
      <a:defRPr sz="11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98D4A-D07E-4626-A9DE-9C06E88D4384}" type="slidenum">
              <a:rPr lang="en-US" smtClean="0"/>
              <a:t>1</a:t>
            </a:fld>
            <a:endParaRPr lang="en-US" dirty="0"/>
          </a:p>
        </p:txBody>
      </p:sp>
    </p:spTree>
    <p:extLst>
      <p:ext uri="{BB962C8B-B14F-4D97-AF65-F5344CB8AC3E}">
        <p14:creationId xmlns:p14="http://schemas.microsoft.com/office/powerpoint/2010/main" val="115511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4"/>
            <a:ext cx="37307520" cy="11460480"/>
          </a:xfrm>
        </p:spPr>
        <p:txBody>
          <a:bodyPr anchor="b"/>
          <a:lstStyle>
            <a:lvl1pPr algn="ctr">
              <a:defRPr sz="28798"/>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451" indent="0" algn="ctr">
              <a:buNone/>
              <a:defRPr sz="9600"/>
            </a:lvl2pPr>
            <a:lvl3pPr marL="4388902" indent="0" algn="ctr">
              <a:buNone/>
              <a:defRPr sz="8640"/>
            </a:lvl3pPr>
            <a:lvl4pPr marL="6583351" indent="0" algn="ctr">
              <a:buNone/>
              <a:defRPr sz="7680"/>
            </a:lvl4pPr>
            <a:lvl5pPr marL="8777801" indent="0" algn="ctr">
              <a:buNone/>
              <a:defRPr sz="7680"/>
            </a:lvl5pPr>
            <a:lvl6pPr marL="10972250" indent="0" algn="ctr">
              <a:buNone/>
              <a:defRPr sz="7680"/>
            </a:lvl6pPr>
            <a:lvl7pPr marL="13166702" indent="0" algn="ctr">
              <a:buNone/>
              <a:defRPr sz="7680"/>
            </a:lvl7pPr>
            <a:lvl8pPr marL="15361152" indent="0" algn="ctr">
              <a:buNone/>
              <a:defRPr sz="7680"/>
            </a:lvl8pPr>
            <a:lvl9pPr marL="17555603"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28307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89110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4" y="1752603"/>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4" y="1752603"/>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113450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5258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51"/>
            <a:ext cx="37856160" cy="13693138"/>
          </a:xfrm>
        </p:spPr>
        <p:txBody>
          <a:bodyPr anchor="b"/>
          <a:lstStyle>
            <a:lvl1pPr>
              <a:defRPr sz="28798"/>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451" indent="0">
              <a:buNone/>
              <a:defRPr sz="9600">
                <a:solidFill>
                  <a:schemeClr val="tx1">
                    <a:tint val="75000"/>
                  </a:schemeClr>
                </a:solidFill>
              </a:defRPr>
            </a:lvl2pPr>
            <a:lvl3pPr marL="4388902" indent="0">
              <a:buNone/>
              <a:defRPr sz="8640">
                <a:solidFill>
                  <a:schemeClr val="tx1">
                    <a:tint val="75000"/>
                  </a:schemeClr>
                </a:solidFill>
              </a:defRPr>
            </a:lvl3pPr>
            <a:lvl4pPr marL="6583351" indent="0">
              <a:buNone/>
              <a:defRPr sz="7680">
                <a:solidFill>
                  <a:schemeClr val="tx1">
                    <a:tint val="75000"/>
                  </a:schemeClr>
                </a:solidFill>
              </a:defRPr>
            </a:lvl4pPr>
            <a:lvl5pPr marL="8777801" indent="0">
              <a:buNone/>
              <a:defRPr sz="7680">
                <a:solidFill>
                  <a:schemeClr val="tx1">
                    <a:tint val="75000"/>
                  </a:schemeClr>
                </a:solidFill>
              </a:defRPr>
            </a:lvl5pPr>
            <a:lvl6pPr marL="10972250" indent="0">
              <a:buNone/>
              <a:defRPr sz="7680">
                <a:solidFill>
                  <a:schemeClr val="tx1">
                    <a:tint val="75000"/>
                  </a:schemeClr>
                </a:solidFill>
              </a:defRPr>
            </a:lvl6pPr>
            <a:lvl7pPr marL="13166702" indent="0">
              <a:buNone/>
              <a:defRPr sz="7680">
                <a:solidFill>
                  <a:schemeClr val="tx1">
                    <a:tint val="75000"/>
                  </a:schemeClr>
                </a:solidFill>
              </a:defRPr>
            </a:lvl7pPr>
            <a:lvl8pPr marL="15361152" indent="0">
              <a:buNone/>
              <a:defRPr sz="7680">
                <a:solidFill>
                  <a:schemeClr val="tx1">
                    <a:tint val="75000"/>
                  </a:schemeClr>
                </a:solidFill>
              </a:defRPr>
            </a:lvl8pPr>
            <a:lvl9pPr marL="17555603"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176070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288801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9"/>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3"/>
            <a:ext cx="18568032" cy="3954778"/>
          </a:xfrm>
        </p:spPr>
        <p:txBody>
          <a:bodyPr anchor="b"/>
          <a:lstStyle>
            <a:lvl1pPr marL="0" indent="0">
              <a:buNone/>
              <a:defRPr sz="11520" b="1"/>
            </a:lvl1pPr>
            <a:lvl2pPr marL="2194451" indent="0">
              <a:buNone/>
              <a:defRPr sz="9600" b="1"/>
            </a:lvl2pPr>
            <a:lvl3pPr marL="4388902" indent="0">
              <a:buNone/>
              <a:defRPr sz="8640" b="1"/>
            </a:lvl3pPr>
            <a:lvl4pPr marL="6583351" indent="0">
              <a:buNone/>
              <a:defRPr sz="7680" b="1"/>
            </a:lvl4pPr>
            <a:lvl5pPr marL="8777801" indent="0">
              <a:buNone/>
              <a:defRPr sz="7680" b="1"/>
            </a:lvl5pPr>
            <a:lvl6pPr marL="10972250" indent="0">
              <a:buNone/>
              <a:defRPr sz="7680" b="1"/>
            </a:lvl6pPr>
            <a:lvl7pPr marL="13166702" indent="0">
              <a:buNone/>
              <a:defRPr sz="7680" b="1"/>
            </a:lvl7pPr>
            <a:lvl8pPr marL="15361152" indent="0">
              <a:buNone/>
              <a:defRPr sz="7680" b="1"/>
            </a:lvl8pPr>
            <a:lvl9pPr marL="17555603"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4" y="8069583"/>
            <a:ext cx="18659477" cy="3954778"/>
          </a:xfrm>
        </p:spPr>
        <p:txBody>
          <a:bodyPr anchor="b"/>
          <a:lstStyle>
            <a:lvl1pPr marL="0" indent="0">
              <a:buNone/>
              <a:defRPr sz="11520" b="1"/>
            </a:lvl1pPr>
            <a:lvl2pPr marL="2194451" indent="0">
              <a:buNone/>
              <a:defRPr sz="9600" b="1"/>
            </a:lvl2pPr>
            <a:lvl3pPr marL="4388902" indent="0">
              <a:buNone/>
              <a:defRPr sz="8640" b="1"/>
            </a:lvl3pPr>
            <a:lvl4pPr marL="6583351" indent="0">
              <a:buNone/>
              <a:defRPr sz="7680" b="1"/>
            </a:lvl4pPr>
            <a:lvl5pPr marL="8777801" indent="0">
              <a:buNone/>
              <a:defRPr sz="7680" b="1"/>
            </a:lvl5pPr>
            <a:lvl6pPr marL="10972250" indent="0">
              <a:buNone/>
              <a:defRPr sz="7680" b="1"/>
            </a:lvl6pPr>
            <a:lvl7pPr marL="13166702" indent="0">
              <a:buNone/>
              <a:defRPr sz="7680" b="1"/>
            </a:lvl7pPr>
            <a:lvl8pPr marL="15361152" indent="0">
              <a:buNone/>
              <a:defRPr sz="7680" b="1"/>
            </a:lvl8pPr>
            <a:lvl9pPr marL="17555603"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4"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21412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392377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11458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50"/>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451" indent="0">
              <a:buNone/>
              <a:defRPr sz="6720"/>
            </a:lvl2pPr>
            <a:lvl3pPr marL="4388902" indent="0">
              <a:buNone/>
              <a:defRPr sz="5760"/>
            </a:lvl3pPr>
            <a:lvl4pPr marL="6583351" indent="0">
              <a:buNone/>
              <a:defRPr sz="4800"/>
            </a:lvl4pPr>
            <a:lvl5pPr marL="8777801" indent="0">
              <a:buNone/>
              <a:defRPr sz="4800"/>
            </a:lvl5pPr>
            <a:lvl6pPr marL="10972250" indent="0">
              <a:buNone/>
              <a:defRPr sz="4800"/>
            </a:lvl6pPr>
            <a:lvl7pPr marL="13166702" indent="0">
              <a:buNone/>
              <a:defRPr sz="4800"/>
            </a:lvl7pPr>
            <a:lvl8pPr marL="15361152" indent="0">
              <a:buNone/>
              <a:defRPr sz="4800"/>
            </a:lvl8pPr>
            <a:lvl9pPr marL="17555603"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135030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50"/>
            <a:ext cx="22219920" cy="23393400"/>
          </a:xfrm>
        </p:spPr>
        <p:txBody>
          <a:bodyPr anchor="t"/>
          <a:lstStyle>
            <a:lvl1pPr marL="0" indent="0">
              <a:buNone/>
              <a:defRPr sz="15360"/>
            </a:lvl1pPr>
            <a:lvl2pPr marL="2194451" indent="0">
              <a:buNone/>
              <a:defRPr sz="13440"/>
            </a:lvl2pPr>
            <a:lvl3pPr marL="4388902" indent="0">
              <a:buNone/>
              <a:defRPr sz="11520"/>
            </a:lvl3pPr>
            <a:lvl4pPr marL="6583351" indent="0">
              <a:buNone/>
              <a:defRPr sz="9600"/>
            </a:lvl4pPr>
            <a:lvl5pPr marL="8777801" indent="0">
              <a:buNone/>
              <a:defRPr sz="9600"/>
            </a:lvl5pPr>
            <a:lvl6pPr marL="10972250" indent="0">
              <a:buNone/>
              <a:defRPr sz="9600"/>
            </a:lvl6pPr>
            <a:lvl7pPr marL="13166702" indent="0">
              <a:buNone/>
              <a:defRPr sz="9600"/>
            </a:lvl7pPr>
            <a:lvl8pPr marL="15361152" indent="0">
              <a:buNone/>
              <a:defRPr sz="9600"/>
            </a:lvl8pPr>
            <a:lvl9pPr marL="17555603" indent="0">
              <a:buNone/>
              <a:defRPr sz="9600"/>
            </a:lvl9pPr>
          </a:lstStyle>
          <a:p>
            <a:r>
              <a:rPr lang="en-US" dirty="0"/>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451" indent="0">
              <a:buNone/>
              <a:defRPr sz="6720"/>
            </a:lvl2pPr>
            <a:lvl3pPr marL="4388902" indent="0">
              <a:buNone/>
              <a:defRPr sz="5760"/>
            </a:lvl3pPr>
            <a:lvl4pPr marL="6583351" indent="0">
              <a:buNone/>
              <a:defRPr sz="4800"/>
            </a:lvl4pPr>
            <a:lvl5pPr marL="8777801" indent="0">
              <a:buNone/>
              <a:defRPr sz="4800"/>
            </a:lvl5pPr>
            <a:lvl6pPr marL="10972250" indent="0">
              <a:buNone/>
              <a:defRPr sz="4800"/>
            </a:lvl6pPr>
            <a:lvl7pPr marL="13166702" indent="0">
              <a:buNone/>
              <a:defRPr sz="4800"/>
            </a:lvl7pPr>
            <a:lvl8pPr marL="15361152" indent="0">
              <a:buNone/>
              <a:defRPr sz="4800"/>
            </a:lvl8pPr>
            <a:lvl9pPr marL="17555603"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dirty="0"/>
          </a:p>
        </p:txBody>
      </p:sp>
    </p:spTree>
    <p:extLst>
      <p:ext uri="{BB962C8B-B14F-4D97-AF65-F5344CB8AC3E}">
        <p14:creationId xmlns:p14="http://schemas.microsoft.com/office/powerpoint/2010/main" val="157937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9"/>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90"/>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D1C93A3-B0EC-45CA-8EE9-8D805B615558}" type="datetimeFigureOut">
              <a:rPr lang="en-US" smtClean="0"/>
              <a:t>4/4/2024</a:t>
            </a:fld>
            <a:endParaRPr lang="en-US" dirty="0"/>
          </a:p>
        </p:txBody>
      </p:sp>
      <p:sp>
        <p:nvSpPr>
          <p:cNvPr id="5" name="Footer Placeholder 4"/>
          <p:cNvSpPr>
            <a:spLocks noGrp="1"/>
          </p:cNvSpPr>
          <p:nvPr>
            <p:ph type="ftr" sz="quarter" idx="3"/>
          </p:nvPr>
        </p:nvSpPr>
        <p:spPr>
          <a:xfrm>
            <a:off x="14538960" y="30510490"/>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90"/>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918F42AD-0DCE-45C2-9C4E-612477E874BB}" type="slidenum">
              <a:rPr lang="en-US" smtClean="0"/>
              <a:t>‹#›</a:t>
            </a:fld>
            <a:endParaRPr lang="en-US" dirty="0"/>
          </a:p>
        </p:txBody>
      </p:sp>
    </p:spTree>
    <p:extLst>
      <p:ext uri="{BB962C8B-B14F-4D97-AF65-F5344CB8AC3E}">
        <p14:creationId xmlns:p14="http://schemas.microsoft.com/office/powerpoint/2010/main" val="3961178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8902"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27" indent="-1097227" algn="l" defTabSz="4388902"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676" indent="-1097227" algn="l" defTabSz="4388902"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126" indent="-1097227" algn="l" defTabSz="4388902"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576" indent="-1097227" algn="l" defTabSz="438890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027" indent="-1097227" algn="l" defTabSz="438890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69478" indent="-1097227" algn="l" defTabSz="438890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3926" indent="-1097227" algn="l" defTabSz="438890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8377" indent="-1097227" algn="l" defTabSz="438890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2828" indent="-1097227" algn="l" defTabSz="438890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8902" rtl="0" eaLnBrk="1" latinLnBrk="0" hangingPunct="1">
        <a:defRPr sz="8640" kern="1200">
          <a:solidFill>
            <a:schemeClr val="tx1"/>
          </a:solidFill>
          <a:latin typeface="+mn-lt"/>
          <a:ea typeface="+mn-ea"/>
          <a:cs typeface="+mn-cs"/>
        </a:defRPr>
      </a:lvl1pPr>
      <a:lvl2pPr marL="2194451" algn="l" defTabSz="4388902" rtl="0" eaLnBrk="1" latinLnBrk="0" hangingPunct="1">
        <a:defRPr sz="8640" kern="1200">
          <a:solidFill>
            <a:schemeClr val="tx1"/>
          </a:solidFill>
          <a:latin typeface="+mn-lt"/>
          <a:ea typeface="+mn-ea"/>
          <a:cs typeface="+mn-cs"/>
        </a:defRPr>
      </a:lvl2pPr>
      <a:lvl3pPr marL="4388902" algn="l" defTabSz="4388902" rtl="0" eaLnBrk="1" latinLnBrk="0" hangingPunct="1">
        <a:defRPr sz="8640" kern="1200">
          <a:solidFill>
            <a:schemeClr val="tx1"/>
          </a:solidFill>
          <a:latin typeface="+mn-lt"/>
          <a:ea typeface="+mn-ea"/>
          <a:cs typeface="+mn-cs"/>
        </a:defRPr>
      </a:lvl3pPr>
      <a:lvl4pPr marL="6583351" algn="l" defTabSz="4388902" rtl="0" eaLnBrk="1" latinLnBrk="0" hangingPunct="1">
        <a:defRPr sz="8640" kern="1200">
          <a:solidFill>
            <a:schemeClr val="tx1"/>
          </a:solidFill>
          <a:latin typeface="+mn-lt"/>
          <a:ea typeface="+mn-ea"/>
          <a:cs typeface="+mn-cs"/>
        </a:defRPr>
      </a:lvl4pPr>
      <a:lvl5pPr marL="8777801" algn="l" defTabSz="4388902" rtl="0" eaLnBrk="1" latinLnBrk="0" hangingPunct="1">
        <a:defRPr sz="8640" kern="1200">
          <a:solidFill>
            <a:schemeClr val="tx1"/>
          </a:solidFill>
          <a:latin typeface="+mn-lt"/>
          <a:ea typeface="+mn-ea"/>
          <a:cs typeface="+mn-cs"/>
        </a:defRPr>
      </a:lvl5pPr>
      <a:lvl6pPr marL="10972250" algn="l" defTabSz="4388902" rtl="0" eaLnBrk="1" latinLnBrk="0" hangingPunct="1">
        <a:defRPr sz="8640" kern="1200">
          <a:solidFill>
            <a:schemeClr val="tx1"/>
          </a:solidFill>
          <a:latin typeface="+mn-lt"/>
          <a:ea typeface="+mn-ea"/>
          <a:cs typeface="+mn-cs"/>
        </a:defRPr>
      </a:lvl6pPr>
      <a:lvl7pPr marL="13166702" algn="l" defTabSz="4388902" rtl="0" eaLnBrk="1" latinLnBrk="0" hangingPunct="1">
        <a:defRPr sz="8640" kern="1200">
          <a:solidFill>
            <a:schemeClr val="tx1"/>
          </a:solidFill>
          <a:latin typeface="+mn-lt"/>
          <a:ea typeface="+mn-ea"/>
          <a:cs typeface="+mn-cs"/>
        </a:defRPr>
      </a:lvl7pPr>
      <a:lvl8pPr marL="15361152" algn="l" defTabSz="4388902" rtl="0" eaLnBrk="1" latinLnBrk="0" hangingPunct="1">
        <a:defRPr sz="8640" kern="1200">
          <a:solidFill>
            <a:schemeClr val="tx1"/>
          </a:solidFill>
          <a:latin typeface="+mn-lt"/>
          <a:ea typeface="+mn-ea"/>
          <a:cs typeface="+mn-cs"/>
        </a:defRPr>
      </a:lvl8pPr>
      <a:lvl9pPr marL="17555603" algn="l" defTabSz="4388902"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E8AEB2">
            <a:alpha val="35000"/>
          </a:srgbClr>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6BEB237-2AB3-4311-B3F9-A8F16B6EEF6C}"/>
              </a:ext>
            </a:extLst>
          </p:cNvPr>
          <p:cNvPicPr>
            <a:picLocks noChangeAspect="1"/>
          </p:cNvPicPr>
          <p:nvPr/>
        </p:nvPicPr>
        <p:blipFill>
          <a:blip r:embed="rId3"/>
          <a:stretch>
            <a:fillRect/>
          </a:stretch>
        </p:blipFill>
        <p:spPr>
          <a:xfrm>
            <a:off x="12278615" y="13110775"/>
            <a:ext cx="13538311" cy="517103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60" name="Circular Arrow 17">
            <a:extLst>
              <a:ext uri="{FF2B5EF4-FFF2-40B4-BE49-F238E27FC236}">
                <a16:creationId xmlns:a16="http://schemas.microsoft.com/office/drawing/2014/main" id="{4FFB167E-8CFD-1517-2D26-D3021F5D0E03}"/>
              </a:ext>
            </a:extLst>
          </p:cNvPr>
          <p:cNvSpPr/>
          <p:nvPr/>
        </p:nvSpPr>
        <p:spPr>
          <a:xfrm>
            <a:off x="37354094" y="21793017"/>
            <a:ext cx="3751184" cy="3751184"/>
          </a:xfrm>
          <a:prstGeom prst="circularArrow">
            <a:avLst>
              <a:gd name="adj1" fmla="val 5544"/>
              <a:gd name="adj2" fmla="val 330680"/>
              <a:gd name="adj3" fmla="val 13835616"/>
              <a:gd name="adj4" fmla="val 17349742"/>
              <a:gd name="adj5" fmla="val 5757"/>
            </a:avLst>
          </a:prstGeom>
          <a:gradFill rotWithShape="0">
            <a:gsLst>
              <a:gs pos="0">
                <a:srgbClr val="FFACAF"/>
              </a:gs>
              <a:gs pos="100000">
                <a:schemeClr val="bg1"/>
              </a:gs>
              <a:gs pos="100000">
                <a:schemeClr val="accent1">
                  <a:hueOff val="0"/>
                  <a:satOff val="0"/>
                  <a:lumOff val="0"/>
                  <a:alphaOff val="0"/>
                  <a:tint val="50000"/>
                  <a:shade val="100000"/>
                  <a:satMod val="350000"/>
                </a:schemeClr>
              </a:gs>
            </a:gsLst>
            <a:lin ang="3300000" scaled="0"/>
          </a:gradFill>
        </p:spPr>
        <p:style>
          <a:lnRef idx="0">
            <a:schemeClr val="accent1">
              <a:hueOff val="0"/>
              <a:satOff val="0"/>
              <a:lumOff val="0"/>
              <a:alphaOff val="0"/>
            </a:schemeClr>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1024" name="Freeform 21">
            <a:extLst>
              <a:ext uri="{FF2B5EF4-FFF2-40B4-BE49-F238E27FC236}">
                <a16:creationId xmlns:a16="http://schemas.microsoft.com/office/drawing/2014/main" id="{284363FA-4387-021C-8D54-1468CD39D00E}"/>
              </a:ext>
            </a:extLst>
          </p:cNvPr>
          <p:cNvSpPr/>
          <p:nvPr/>
        </p:nvSpPr>
        <p:spPr>
          <a:xfrm>
            <a:off x="39358747" y="24508670"/>
            <a:ext cx="1711111" cy="855555"/>
          </a:xfrm>
          <a:custGeom>
            <a:avLst/>
            <a:gdLst>
              <a:gd name="connsiteX0" fmla="*/ 0 w 1711111"/>
              <a:gd name="connsiteY0" fmla="*/ 142595 h 855555"/>
              <a:gd name="connsiteX1" fmla="*/ 142595 w 1711111"/>
              <a:gd name="connsiteY1" fmla="*/ 0 h 855555"/>
              <a:gd name="connsiteX2" fmla="*/ 1568516 w 1711111"/>
              <a:gd name="connsiteY2" fmla="*/ 0 h 855555"/>
              <a:gd name="connsiteX3" fmla="*/ 1711111 w 1711111"/>
              <a:gd name="connsiteY3" fmla="*/ 142595 h 855555"/>
              <a:gd name="connsiteX4" fmla="*/ 1711111 w 1711111"/>
              <a:gd name="connsiteY4" fmla="*/ 712960 h 855555"/>
              <a:gd name="connsiteX5" fmla="*/ 1568516 w 1711111"/>
              <a:gd name="connsiteY5" fmla="*/ 855555 h 855555"/>
              <a:gd name="connsiteX6" fmla="*/ 142595 w 1711111"/>
              <a:gd name="connsiteY6" fmla="*/ 855555 h 855555"/>
              <a:gd name="connsiteX7" fmla="*/ 0 w 1711111"/>
              <a:gd name="connsiteY7" fmla="*/ 712960 h 855555"/>
              <a:gd name="connsiteX8" fmla="*/ 0 w 1711111"/>
              <a:gd name="connsiteY8" fmla="*/ 142595 h 85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1111" h="855555">
                <a:moveTo>
                  <a:pt x="0" y="142595"/>
                </a:moveTo>
                <a:cubicBezTo>
                  <a:pt x="0" y="63842"/>
                  <a:pt x="63842" y="0"/>
                  <a:pt x="142595" y="0"/>
                </a:cubicBezTo>
                <a:lnTo>
                  <a:pt x="1568516" y="0"/>
                </a:lnTo>
                <a:cubicBezTo>
                  <a:pt x="1647269" y="0"/>
                  <a:pt x="1711111" y="63842"/>
                  <a:pt x="1711111" y="142595"/>
                </a:cubicBezTo>
                <a:lnTo>
                  <a:pt x="1711111" y="712960"/>
                </a:lnTo>
                <a:cubicBezTo>
                  <a:pt x="1711111" y="791713"/>
                  <a:pt x="1647269" y="855555"/>
                  <a:pt x="1568516" y="855555"/>
                </a:cubicBezTo>
                <a:lnTo>
                  <a:pt x="142595" y="855555"/>
                </a:lnTo>
                <a:cubicBezTo>
                  <a:pt x="63842" y="855555"/>
                  <a:pt x="0" y="791713"/>
                  <a:pt x="0" y="712960"/>
                </a:cubicBezTo>
                <a:lnTo>
                  <a:pt x="0" y="142595"/>
                </a:lnTo>
                <a:close/>
              </a:path>
            </a:pathLst>
          </a:custGeom>
          <a:gradFill rotWithShape="0">
            <a:gsLst>
              <a:gs pos="0">
                <a:srgbClr val="FFACAF"/>
              </a:gs>
              <a:gs pos="100000">
                <a:schemeClr val="bg1"/>
              </a:gs>
              <a:gs pos="100000">
                <a:schemeClr val="accent1">
                  <a:hueOff val="0"/>
                  <a:satOff val="0"/>
                  <a:lumOff val="0"/>
                  <a:alphaOff val="0"/>
                  <a:tint val="50000"/>
                  <a:shade val="100000"/>
                  <a:satMod val="350000"/>
                </a:schemeClr>
              </a:gs>
            </a:gsLst>
            <a:lin ang="3300000" scaled="0"/>
          </a:gradFill>
          <a:effectLst>
            <a:outerShdw blurRad="50800" dist="762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10345" tIns="110345" rIns="110345" bIns="110345"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Arial" charset="0"/>
                <a:ea typeface="Arial" charset="0"/>
                <a:cs typeface="Arial" charset="0"/>
              </a:rPr>
              <a:t>Choose Model</a:t>
            </a:r>
          </a:p>
        </p:txBody>
      </p:sp>
      <p:sp>
        <p:nvSpPr>
          <p:cNvPr id="11" name="TextBox 10">
            <a:extLst>
              <a:ext uri="{FF2B5EF4-FFF2-40B4-BE49-F238E27FC236}">
                <a16:creationId xmlns:a16="http://schemas.microsoft.com/office/drawing/2014/main" id="{6DC8AA60-DB4A-ECF0-5273-A053C7A9D76B}"/>
              </a:ext>
            </a:extLst>
          </p:cNvPr>
          <p:cNvSpPr txBox="1"/>
          <p:nvPr/>
        </p:nvSpPr>
        <p:spPr>
          <a:xfrm>
            <a:off x="-237916" y="3008607"/>
            <a:ext cx="4908984" cy="590931"/>
          </a:xfrm>
          <a:prstGeom prst="rect">
            <a:avLst/>
          </a:prstGeom>
          <a:noFill/>
        </p:spPr>
        <p:txBody>
          <a:bodyPr wrap="square" lIns="0" tIns="0" rIns="0" bIns="0" rtlCol="0" anchor="ctr" anchorCtr="1">
            <a:spAutoFit/>
          </a:bodyPr>
          <a:lstStyle/>
          <a:p>
            <a:pPr algn="ctr"/>
            <a:r>
              <a:rPr lang="en-US" sz="3840" i="1" dirty="0">
                <a:latin typeface="Monotype Corsiva"/>
                <a:cs typeface="Monotype Corsiva"/>
              </a:rPr>
              <a:t>www.nedcdata.org</a:t>
            </a:r>
            <a:endParaRPr lang="en-US" sz="3840" i="1" dirty="0">
              <a:solidFill>
                <a:srgbClr val="000000"/>
              </a:solidFill>
              <a:latin typeface="Monotype Corsiva"/>
              <a:cs typeface="Monotype Corsiva"/>
            </a:endParaRPr>
          </a:p>
        </p:txBody>
      </p:sp>
      <p:pic>
        <p:nvPicPr>
          <p:cNvPr id="14" name="Picture 13" descr="logo_temple_basic.gif">
            <a:extLst>
              <a:ext uri="{FF2B5EF4-FFF2-40B4-BE49-F238E27FC236}">
                <a16:creationId xmlns:a16="http://schemas.microsoft.com/office/drawing/2014/main" id="{97B20268-4A04-C08B-AD13-3372525FA2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63169" y="62731"/>
            <a:ext cx="2890114" cy="3025583"/>
          </a:xfrm>
          <a:prstGeom prst="rect">
            <a:avLst/>
          </a:prstGeom>
        </p:spPr>
      </p:pic>
      <p:sp>
        <p:nvSpPr>
          <p:cNvPr id="18" name="Text Box 176">
            <a:extLst>
              <a:ext uri="{FF2B5EF4-FFF2-40B4-BE49-F238E27FC236}">
                <a16:creationId xmlns:a16="http://schemas.microsoft.com/office/drawing/2014/main" id="{2E62AD43-CDB5-48A5-C456-111A9D8CBEA3}"/>
              </a:ext>
            </a:extLst>
          </p:cNvPr>
          <p:cNvSpPr txBox="1">
            <a:spLocks noChangeArrowheads="1"/>
          </p:cNvSpPr>
          <p:nvPr/>
        </p:nvSpPr>
        <p:spPr bwMode="auto">
          <a:xfrm>
            <a:off x="35693201" y="733635"/>
            <a:ext cx="4773769" cy="199439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tIns="0" rIns="0" bIns="0">
            <a:spAutoFit/>
          </a:bodyPr>
          <a:lstStyle/>
          <a:p>
            <a:pPr algn="r" defTabSz="834349">
              <a:tabLst>
                <a:tab pos="4388902" algn="ctr"/>
              </a:tabLst>
              <a:defRPr/>
            </a:pPr>
            <a:r>
              <a:rPr lang="en-US" sz="4320" b="1" dirty="0">
                <a:solidFill>
                  <a:srgbClr val="B30738"/>
                </a:solidFill>
                <a:latin typeface="Arial" pitchFamily="34" charset="0"/>
                <a:cs typeface="Arial" pitchFamily="34" charset="0"/>
              </a:rPr>
              <a:t>College of Engineering</a:t>
            </a:r>
          </a:p>
          <a:p>
            <a:pPr algn="r" defTabSz="834349">
              <a:tabLst>
                <a:tab pos="4388902" algn="ctr"/>
              </a:tabLst>
              <a:defRPr/>
            </a:pPr>
            <a:r>
              <a:rPr lang="en-US" sz="4320" b="1" dirty="0">
                <a:solidFill>
                  <a:srgbClr val="B30738"/>
                </a:solidFill>
                <a:latin typeface="Arial" pitchFamily="34" charset="0"/>
                <a:cs typeface="Arial" pitchFamily="34" charset="0"/>
              </a:rPr>
              <a:t>Temple University</a:t>
            </a:r>
          </a:p>
        </p:txBody>
      </p:sp>
      <p:pic>
        <p:nvPicPr>
          <p:cNvPr id="32" name="Picture 31">
            <a:extLst>
              <a:ext uri="{FF2B5EF4-FFF2-40B4-BE49-F238E27FC236}">
                <a16:creationId xmlns:a16="http://schemas.microsoft.com/office/drawing/2014/main" id="{38523A54-6121-FB15-DE1D-FECA304BB9B9}"/>
              </a:ext>
            </a:extLst>
          </p:cNvPr>
          <p:cNvPicPr>
            <a:picLocks noChangeAspect="1"/>
          </p:cNvPicPr>
          <p:nvPr/>
        </p:nvPicPr>
        <p:blipFill rotWithShape="1">
          <a:blip r:embed="rId5"/>
          <a:srcRect r="77570"/>
          <a:stretch/>
        </p:blipFill>
        <p:spPr>
          <a:xfrm>
            <a:off x="749504" y="278282"/>
            <a:ext cx="3795524" cy="2594482"/>
          </a:xfrm>
          <a:prstGeom prst="rect">
            <a:avLst/>
          </a:prstGeom>
          <a:effectLst/>
        </p:spPr>
      </p:pic>
      <p:pic>
        <p:nvPicPr>
          <p:cNvPr id="33" name="Picture 32">
            <a:extLst>
              <a:ext uri="{FF2B5EF4-FFF2-40B4-BE49-F238E27FC236}">
                <a16:creationId xmlns:a16="http://schemas.microsoft.com/office/drawing/2014/main" id="{054D0F12-6A2B-25CA-B66D-067853C73F21}"/>
              </a:ext>
            </a:extLst>
          </p:cNvPr>
          <p:cNvPicPr>
            <a:picLocks noChangeAspect="1"/>
          </p:cNvPicPr>
          <p:nvPr/>
        </p:nvPicPr>
        <p:blipFill rotWithShape="1">
          <a:blip r:embed="rId5"/>
          <a:srcRect l="22457" r="4553"/>
          <a:stretch/>
        </p:blipFill>
        <p:spPr>
          <a:xfrm>
            <a:off x="4142280" y="2005487"/>
            <a:ext cx="6986926" cy="1467653"/>
          </a:xfrm>
          <a:prstGeom prst="rect">
            <a:avLst/>
          </a:prstGeom>
          <a:effectLst/>
        </p:spPr>
      </p:pic>
      <p:sp>
        <p:nvSpPr>
          <p:cNvPr id="26" name="TextBox 25">
            <a:extLst>
              <a:ext uri="{FF2B5EF4-FFF2-40B4-BE49-F238E27FC236}">
                <a16:creationId xmlns:a16="http://schemas.microsoft.com/office/drawing/2014/main" id="{7A2D9639-B435-7E40-BC92-D0D0F429D8FD}"/>
              </a:ext>
            </a:extLst>
          </p:cNvPr>
          <p:cNvSpPr txBox="1"/>
          <p:nvPr/>
        </p:nvSpPr>
        <p:spPr>
          <a:xfrm>
            <a:off x="819688" y="10139603"/>
            <a:ext cx="25474642" cy="1323439"/>
          </a:xfrm>
          <a:prstGeom prst="rect">
            <a:avLst/>
          </a:prstGeom>
          <a:solidFill>
            <a:schemeClr val="bg1">
              <a:lumMod val="85000"/>
            </a:schemeClr>
          </a:solidFill>
        </p:spPr>
        <p:txBody>
          <a:bodyPr wrap="square">
            <a:spAutoFit/>
          </a:bodyPr>
          <a:lstStyle/>
          <a:p>
            <a:pPr algn="ctr" defTabSz="960120">
              <a:spcBef>
                <a:spcPct val="0"/>
              </a:spcBef>
              <a:spcAft>
                <a:spcPct val="35000"/>
              </a:spcAft>
            </a:pPr>
            <a:r>
              <a:rPr lang="en-US" sz="8000" b="1" dirty="0">
                <a:solidFill>
                  <a:srgbClr val="892034"/>
                </a:solidFill>
                <a:effectLst>
                  <a:outerShdw blurRad="38100" dist="38100" dir="2700000" algn="tl">
                    <a:srgbClr val="000000">
                      <a:alpha val="43137"/>
                    </a:srgbClr>
                  </a:outerShdw>
                </a:effectLst>
                <a:latin typeface="Arial" panose="020B0604020202020204" pitchFamily="34" charset="0"/>
                <a:ea typeface="Brush Script MT" panose="03060802040406070304" pitchFamily="66" charset="-122"/>
                <a:cs typeface="Arial" panose="020B0604020202020204" pitchFamily="34" charset="0"/>
              </a:rPr>
              <a:t>EEG ANNOTATIONS</a:t>
            </a:r>
          </a:p>
        </p:txBody>
      </p:sp>
      <p:sp>
        <p:nvSpPr>
          <p:cNvPr id="58" name="TextBox 57">
            <a:extLst>
              <a:ext uri="{FF2B5EF4-FFF2-40B4-BE49-F238E27FC236}">
                <a16:creationId xmlns:a16="http://schemas.microsoft.com/office/drawing/2014/main" id="{AFB219BC-B709-D549-A931-3F941988B6E2}"/>
              </a:ext>
            </a:extLst>
          </p:cNvPr>
          <p:cNvSpPr txBox="1"/>
          <p:nvPr/>
        </p:nvSpPr>
        <p:spPr>
          <a:xfrm>
            <a:off x="28110842" y="10208241"/>
            <a:ext cx="14893213" cy="1200329"/>
          </a:xfrm>
          <a:prstGeom prst="rect">
            <a:avLst/>
          </a:prstGeom>
          <a:solidFill>
            <a:schemeClr val="bg1">
              <a:lumMod val="85000"/>
            </a:schemeClr>
          </a:solidFill>
        </p:spPr>
        <p:txBody>
          <a:bodyPr wrap="square">
            <a:spAutoFit/>
          </a:bodyPr>
          <a:lstStyle/>
          <a:p>
            <a:pPr algn="ctr" defTabSz="960120">
              <a:spcBef>
                <a:spcPct val="0"/>
              </a:spcBef>
              <a:spcAft>
                <a:spcPct val="35000"/>
              </a:spcAft>
            </a:pPr>
            <a:r>
              <a:rPr lang="en-US" sz="7200" b="1" dirty="0">
                <a:solidFill>
                  <a:srgbClr val="892034"/>
                </a:solidFill>
                <a:effectLst>
                  <a:outerShdw blurRad="38100" dist="38100" dir="2700000" algn="tl">
                    <a:srgbClr val="000000">
                      <a:alpha val="43137"/>
                    </a:srgbClr>
                  </a:outerShdw>
                </a:effectLst>
                <a:latin typeface="Arial" panose="020B0604020202020204" pitchFamily="34" charset="0"/>
                <a:ea typeface="Brush Script MT" panose="03060802040406070304" pitchFamily="66" charset="-122"/>
                <a:cs typeface="Arial" panose="020B0604020202020204" pitchFamily="34" charset="0"/>
              </a:rPr>
              <a:t>MACHINE LEARNING</a:t>
            </a:r>
          </a:p>
        </p:txBody>
      </p:sp>
      <p:pic>
        <p:nvPicPr>
          <p:cNvPr id="22" name="Picture 2" descr="Biosignal Analytics, Inc.">
            <a:extLst>
              <a:ext uri="{FF2B5EF4-FFF2-40B4-BE49-F238E27FC236}">
                <a16:creationId xmlns:a16="http://schemas.microsoft.com/office/drawing/2014/main" id="{19DC067B-47C1-3851-FDB6-1E1BD4A4D6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5573" y="17258282"/>
            <a:ext cx="8133226" cy="48591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p:spPr>
      </p:pic>
      <p:sp>
        <p:nvSpPr>
          <p:cNvPr id="59" name="TextBox 58">
            <a:extLst>
              <a:ext uri="{FF2B5EF4-FFF2-40B4-BE49-F238E27FC236}">
                <a16:creationId xmlns:a16="http://schemas.microsoft.com/office/drawing/2014/main" id="{26CE1928-B5A5-CA43-AFEF-772712EEF408}"/>
              </a:ext>
            </a:extLst>
          </p:cNvPr>
          <p:cNvSpPr txBox="1"/>
          <p:nvPr/>
        </p:nvSpPr>
        <p:spPr>
          <a:xfrm>
            <a:off x="28165051" y="11383860"/>
            <a:ext cx="14893199" cy="1323439"/>
          </a:xfrm>
          <a:prstGeom prst="rect">
            <a:avLst/>
          </a:prstGeom>
          <a:solidFill>
            <a:schemeClr val="bg1">
              <a:lumMod val="85000"/>
            </a:schemeClr>
          </a:solidFill>
        </p:spPr>
        <p:txBody>
          <a:bodyPr wrap="square" rtlCol="0">
            <a:spAutoFit/>
          </a:bodyPr>
          <a:lstStyle/>
          <a:p>
            <a:pPr algn="ctr"/>
            <a:r>
              <a:rPr lang="en-US" sz="4000" b="1" dirty="0">
                <a:solidFill>
                  <a:srgbClr val="9A2B33"/>
                </a:solidFill>
                <a:latin typeface="Arial" panose="020B0604020202020204" pitchFamily="34" charset="0"/>
                <a:cs typeface="Arial" panose="020B0604020202020204" pitchFamily="34" charset="0"/>
              </a:rPr>
              <a:t>Overview of what happens after annotators are done</a:t>
            </a:r>
          </a:p>
          <a:p>
            <a:pPr algn="ctr"/>
            <a:endParaRPr lang="en-US" sz="4000" b="1" dirty="0">
              <a:solidFill>
                <a:srgbClr val="9A2B33"/>
              </a:solidFill>
              <a:latin typeface="Arial" panose="020B0604020202020204" pitchFamily="34" charset="0"/>
              <a:cs typeface="Arial" panose="020B0604020202020204" pitchFamily="34" charset="0"/>
            </a:endParaRPr>
          </a:p>
        </p:txBody>
      </p:sp>
      <p:sp>
        <p:nvSpPr>
          <p:cNvPr id="57" name="Freeform 19">
            <a:extLst>
              <a:ext uri="{FF2B5EF4-FFF2-40B4-BE49-F238E27FC236}">
                <a16:creationId xmlns:a16="http://schemas.microsoft.com/office/drawing/2014/main" id="{62C1882B-A85C-BC2E-04EF-5F042E09D5DC}"/>
              </a:ext>
            </a:extLst>
          </p:cNvPr>
          <p:cNvSpPr/>
          <p:nvPr/>
        </p:nvSpPr>
        <p:spPr>
          <a:xfrm rot="10800000" flipV="1">
            <a:off x="39180620" y="22043843"/>
            <a:ext cx="2067367" cy="756360"/>
          </a:xfrm>
          <a:custGeom>
            <a:avLst/>
            <a:gdLst>
              <a:gd name="connsiteX0" fmla="*/ 0 w 1711111"/>
              <a:gd name="connsiteY0" fmla="*/ 142595 h 855555"/>
              <a:gd name="connsiteX1" fmla="*/ 142595 w 1711111"/>
              <a:gd name="connsiteY1" fmla="*/ 0 h 855555"/>
              <a:gd name="connsiteX2" fmla="*/ 1568516 w 1711111"/>
              <a:gd name="connsiteY2" fmla="*/ 0 h 855555"/>
              <a:gd name="connsiteX3" fmla="*/ 1711111 w 1711111"/>
              <a:gd name="connsiteY3" fmla="*/ 142595 h 855555"/>
              <a:gd name="connsiteX4" fmla="*/ 1711111 w 1711111"/>
              <a:gd name="connsiteY4" fmla="*/ 712960 h 855555"/>
              <a:gd name="connsiteX5" fmla="*/ 1568516 w 1711111"/>
              <a:gd name="connsiteY5" fmla="*/ 855555 h 855555"/>
              <a:gd name="connsiteX6" fmla="*/ 142595 w 1711111"/>
              <a:gd name="connsiteY6" fmla="*/ 855555 h 855555"/>
              <a:gd name="connsiteX7" fmla="*/ 0 w 1711111"/>
              <a:gd name="connsiteY7" fmla="*/ 712960 h 855555"/>
              <a:gd name="connsiteX8" fmla="*/ 0 w 1711111"/>
              <a:gd name="connsiteY8" fmla="*/ 142595 h 85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1111" h="855555">
                <a:moveTo>
                  <a:pt x="0" y="142595"/>
                </a:moveTo>
                <a:cubicBezTo>
                  <a:pt x="0" y="63842"/>
                  <a:pt x="63842" y="0"/>
                  <a:pt x="142595" y="0"/>
                </a:cubicBezTo>
                <a:lnTo>
                  <a:pt x="1568516" y="0"/>
                </a:lnTo>
                <a:cubicBezTo>
                  <a:pt x="1647269" y="0"/>
                  <a:pt x="1711111" y="63842"/>
                  <a:pt x="1711111" y="142595"/>
                </a:cubicBezTo>
                <a:lnTo>
                  <a:pt x="1711111" y="712960"/>
                </a:lnTo>
                <a:cubicBezTo>
                  <a:pt x="1711111" y="791713"/>
                  <a:pt x="1647269" y="855555"/>
                  <a:pt x="1568516" y="855555"/>
                </a:cubicBezTo>
                <a:lnTo>
                  <a:pt x="142595" y="855555"/>
                </a:lnTo>
                <a:cubicBezTo>
                  <a:pt x="63842" y="855555"/>
                  <a:pt x="0" y="791713"/>
                  <a:pt x="0" y="712960"/>
                </a:cubicBezTo>
                <a:lnTo>
                  <a:pt x="0" y="142595"/>
                </a:lnTo>
                <a:close/>
              </a:path>
            </a:pathLst>
          </a:custGeom>
          <a:gradFill rotWithShape="0">
            <a:gsLst>
              <a:gs pos="0">
                <a:srgbClr val="FFACAF"/>
              </a:gs>
              <a:gs pos="100000">
                <a:schemeClr val="bg1"/>
              </a:gs>
            </a:gsLst>
            <a:lin ang="3300000" scaled="0"/>
          </a:gradFill>
          <a:effectLst>
            <a:outerShdw blurRad="50800" dist="762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10345" tIns="110345" rIns="110345" bIns="110345"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Arial" charset="0"/>
                <a:ea typeface="Arial" charset="0"/>
                <a:cs typeface="Arial" charset="0"/>
              </a:rPr>
              <a:t>Collect Data</a:t>
            </a:r>
          </a:p>
        </p:txBody>
      </p:sp>
      <p:sp>
        <p:nvSpPr>
          <p:cNvPr id="63" name="Freeform 20">
            <a:extLst>
              <a:ext uri="{FF2B5EF4-FFF2-40B4-BE49-F238E27FC236}">
                <a16:creationId xmlns:a16="http://schemas.microsoft.com/office/drawing/2014/main" id="{D7D5FA96-959B-4821-3520-C5EF610B34B9}"/>
              </a:ext>
            </a:extLst>
          </p:cNvPr>
          <p:cNvSpPr/>
          <p:nvPr/>
        </p:nvSpPr>
        <p:spPr>
          <a:xfrm>
            <a:off x="40284871" y="23197897"/>
            <a:ext cx="1499438" cy="756361"/>
          </a:xfrm>
          <a:custGeom>
            <a:avLst/>
            <a:gdLst>
              <a:gd name="connsiteX0" fmla="*/ 0 w 1711111"/>
              <a:gd name="connsiteY0" fmla="*/ 142595 h 855555"/>
              <a:gd name="connsiteX1" fmla="*/ 142595 w 1711111"/>
              <a:gd name="connsiteY1" fmla="*/ 0 h 855555"/>
              <a:gd name="connsiteX2" fmla="*/ 1568516 w 1711111"/>
              <a:gd name="connsiteY2" fmla="*/ 0 h 855555"/>
              <a:gd name="connsiteX3" fmla="*/ 1711111 w 1711111"/>
              <a:gd name="connsiteY3" fmla="*/ 142595 h 855555"/>
              <a:gd name="connsiteX4" fmla="*/ 1711111 w 1711111"/>
              <a:gd name="connsiteY4" fmla="*/ 712960 h 855555"/>
              <a:gd name="connsiteX5" fmla="*/ 1568516 w 1711111"/>
              <a:gd name="connsiteY5" fmla="*/ 855555 h 855555"/>
              <a:gd name="connsiteX6" fmla="*/ 142595 w 1711111"/>
              <a:gd name="connsiteY6" fmla="*/ 855555 h 855555"/>
              <a:gd name="connsiteX7" fmla="*/ 0 w 1711111"/>
              <a:gd name="connsiteY7" fmla="*/ 712960 h 855555"/>
              <a:gd name="connsiteX8" fmla="*/ 0 w 1711111"/>
              <a:gd name="connsiteY8" fmla="*/ 142595 h 85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1111" h="855555">
                <a:moveTo>
                  <a:pt x="0" y="142595"/>
                </a:moveTo>
                <a:cubicBezTo>
                  <a:pt x="0" y="63842"/>
                  <a:pt x="63842" y="0"/>
                  <a:pt x="142595" y="0"/>
                </a:cubicBezTo>
                <a:lnTo>
                  <a:pt x="1568516" y="0"/>
                </a:lnTo>
                <a:cubicBezTo>
                  <a:pt x="1647269" y="0"/>
                  <a:pt x="1711111" y="63842"/>
                  <a:pt x="1711111" y="142595"/>
                </a:cubicBezTo>
                <a:lnTo>
                  <a:pt x="1711111" y="712960"/>
                </a:lnTo>
                <a:cubicBezTo>
                  <a:pt x="1711111" y="791713"/>
                  <a:pt x="1647269" y="855555"/>
                  <a:pt x="1568516" y="855555"/>
                </a:cubicBezTo>
                <a:lnTo>
                  <a:pt x="142595" y="855555"/>
                </a:lnTo>
                <a:cubicBezTo>
                  <a:pt x="63842" y="855555"/>
                  <a:pt x="0" y="791713"/>
                  <a:pt x="0" y="712960"/>
                </a:cubicBezTo>
                <a:lnTo>
                  <a:pt x="0" y="142595"/>
                </a:lnTo>
                <a:close/>
              </a:path>
            </a:pathLst>
          </a:custGeom>
          <a:gradFill rotWithShape="0">
            <a:gsLst>
              <a:gs pos="0">
                <a:srgbClr val="FFACAF"/>
              </a:gs>
              <a:gs pos="100000">
                <a:schemeClr val="bg1"/>
              </a:gs>
              <a:gs pos="100000">
                <a:schemeClr val="accent1">
                  <a:hueOff val="0"/>
                  <a:satOff val="0"/>
                  <a:lumOff val="0"/>
                  <a:alphaOff val="0"/>
                  <a:tint val="50000"/>
                  <a:shade val="100000"/>
                  <a:satMod val="350000"/>
                </a:schemeClr>
              </a:gs>
            </a:gsLst>
            <a:lin ang="3300000" scaled="0"/>
          </a:gradFill>
          <a:effectLst>
            <a:outerShdw blurRad="50800" dist="762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10345" tIns="110345" rIns="110345" bIns="110345"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Arial" charset="0"/>
                <a:ea typeface="Arial" charset="0"/>
                <a:cs typeface="Arial" charset="0"/>
              </a:rPr>
              <a:t>Select Features</a:t>
            </a:r>
          </a:p>
        </p:txBody>
      </p:sp>
      <p:sp>
        <p:nvSpPr>
          <p:cNvPr id="1025" name="Freeform 29">
            <a:extLst>
              <a:ext uri="{FF2B5EF4-FFF2-40B4-BE49-F238E27FC236}">
                <a16:creationId xmlns:a16="http://schemas.microsoft.com/office/drawing/2014/main" id="{0B7788BF-90C7-ACA0-D5E7-B0F94D9FBA70}"/>
              </a:ext>
            </a:extLst>
          </p:cNvPr>
          <p:cNvSpPr/>
          <p:nvPr/>
        </p:nvSpPr>
        <p:spPr>
          <a:xfrm>
            <a:off x="37023220" y="24365912"/>
            <a:ext cx="1711111" cy="855555"/>
          </a:xfrm>
          <a:custGeom>
            <a:avLst/>
            <a:gdLst>
              <a:gd name="connsiteX0" fmla="*/ 0 w 1711111"/>
              <a:gd name="connsiteY0" fmla="*/ 142595 h 855555"/>
              <a:gd name="connsiteX1" fmla="*/ 142595 w 1711111"/>
              <a:gd name="connsiteY1" fmla="*/ 0 h 855555"/>
              <a:gd name="connsiteX2" fmla="*/ 1568516 w 1711111"/>
              <a:gd name="connsiteY2" fmla="*/ 0 h 855555"/>
              <a:gd name="connsiteX3" fmla="*/ 1711111 w 1711111"/>
              <a:gd name="connsiteY3" fmla="*/ 142595 h 855555"/>
              <a:gd name="connsiteX4" fmla="*/ 1711111 w 1711111"/>
              <a:gd name="connsiteY4" fmla="*/ 712960 h 855555"/>
              <a:gd name="connsiteX5" fmla="*/ 1568516 w 1711111"/>
              <a:gd name="connsiteY5" fmla="*/ 855555 h 855555"/>
              <a:gd name="connsiteX6" fmla="*/ 142595 w 1711111"/>
              <a:gd name="connsiteY6" fmla="*/ 855555 h 855555"/>
              <a:gd name="connsiteX7" fmla="*/ 0 w 1711111"/>
              <a:gd name="connsiteY7" fmla="*/ 712960 h 855555"/>
              <a:gd name="connsiteX8" fmla="*/ 0 w 1711111"/>
              <a:gd name="connsiteY8" fmla="*/ 142595 h 85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1111" h="855555">
                <a:moveTo>
                  <a:pt x="0" y="142595"/>
                </a:moveTo>
                <a:cubicBezTo>
                  <a:pt x="0" y="63842"/>
                  <a:pt x="63842" y="0"/>
                  <a:pt x="142595" y="0"/>
                </a:cubicBezTo>
                <a:lnTo>
                  <a:pt x="1568516" y="0"/>
                </a:lnTo>
                <a:cubicBezTo>
                  <a:pt x="1647269" y="0"/>
                  <a:pt x="1711111" y="63842"/>
                  <a:pt x="1711111" y="142595"/>
                </a:cubicBezTo>
                <a:lnTo>
                  <a:pt x="1711111" y="712960"/>
                </a:lnTo>
                <a:cubicBezTo>
                  <a:pt x="1711111" y="791713"/>
                  <a:pt x="1647269" y="855555"/>
                  <a:pt x="1568516" y="855555"/>
                </a:cubicBezTo>
                <a:lnTo>
                  <a:pt x="142595" y="855555"/>
                </a:lnTo>
                <a:cubicBezTo>
                  <a:pt x="63842" y="855555"/>
                  <a:pt x="0" y="791713"/>
                  <a:pt x="0" y="712960"/>
                </a:cubicBezTo>
                <a:lnTo>
                  <a:pt x="0" y="142595"/>
                </a:lnTo>
                <a:close/>
              </a:path>
            </a:pathLst>
          </a:custGeom>
          <a:gradFill rotWithShape="0">
            <a:gsLst>
              <a:gs pos="0">
                <a:srgbClr val="FFACAF"/>
              </a:gs>
              <a:gs pos="100000">
                <a:schemeClr val="bg1"/>
              </a:gs>
              <a:gs pos="100000">
                <a:schemeClr val="accent1">
                  <a:hueOff val="0"/>
                  <a:satOff val="0"/>
                  <a:lumOff val="0"/>
                  <a:alphaOff val="0"/>
                  <a:tint val="50000"/>
                  <a:shade val="100000"/>
                  <a:satMod val="350000"/>
                </a:schemeClr>
              </a:gs>
            </a:gsLst>
            <a:lin ang="3300000" scaled="0"/>
          </a:gradFill>
          <a:effectLst>
            <a:outerShdw blurRad="50800" dist="762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10345" tIns="110345" rIns="110345" bIns="110345"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Arial" charset="0"/>
                <a:ea typeface="Arial" charset="0"/>
                <a:cs typeface="Arial" charset="0"/>
              </a:rPr>
              <a:t>Train Classifier</a:t>
            </a:r>
          </a:p>
        </p:txBody>
      </p:sp>
      <p:sp>
        <p:nvSpPr>
          <p:cNvPr id="1027" name="Freeform 32">
            <a:extLst>
              <a:ext uri="{FF2B5EF4-FFF2-40B4-BE49-F238E27FC236}">
                <a16:creationId xmlns:a16="http://schemas.microsoft.com/office/drawing/2014/main" id="{02BE8C90-92BF-2879-D66F-47D2649E7E3C}"/>
              </a:ext>
            </a:extLst>
          </p:cNvPr>
          <p:cNvSpPr/>
          <p:nvPr/>
        </p:nvSpPr>
        <p:spPr>
          <a:xfrm>
            <a:off x="36832726" y="22744935"/>
            <a:ext cx="1711111" cy="855555"/>
          </a:xfrm>
          <a:custGeom>
            <a:avLst/>
            <a:gdLst>
              <a:gd name="connsiteX0" fmla="*/ 0 w 1711111"/>
              <a:gd name="connsiteY0" fmla="*/ 142595 h 855555"/>
              <a:gd name="connsiteX1" fmla="*/ 142595 w 1711111"/>
              <a:gd name="connsiteY1" fmla="*/ 0 h 855555"/>
              <a:gd name="connsiteX2" fmla="*/ 1568516 w 1711111"/>
              <a:gd name="connsiteY2" fmla="*/ 0 h 855555"/>
              <a:gd name="connsiteX3" fmla="*/ 1711111 w 1711111"/>
              <a:gd name="connsiteY3" fmla="*/ 142595 h 855555"/>
              <a:gd name="connsiteX4" fmla="*/ 1711111 w 1711111"/>
              <a:gd name="connsiteY4" fmla="*/ 712960 h 855555"/>
              <a:gd name="connsiteX5" fmla="*/ 1568516 w 1711111"/>
              <a:gd name="connsiteY5" fmla="*/ 855555 h 855555"/>
              <a:gd name="connsiteX6" fmla="*/ 142595 w 1711111"/>
              <a:gd name="connsiteY6" fmla="*/ 855555 h 855555"/>
              <a:gd name="connsiteX7" fmla="*/ 0 w 1711111"/>
              <a:gd name="connsiteY7" fmla="*/ 712960 h 855555"/>
              <a:gd name="connsiteX8" fmla="*/ 0 w 1711111"/>
              <a:gd name="connsiteY8" fmla="*/ 142595 h 85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1111" h="855555">
                <a:moveTo>
                  <a:pt x="0" y="142595"/>
                </a:moveTo>
                <a:cubicBezTo>
                  <a:pt x="0" y="63842"/>
                  <a:pt x="63842" y="0"/>
                  <a:pt x="142595" y="0"/>
                </a:cubicBezTo>
                <a:lnTo>
                  <a:pt x="1568516" y="0"/>
                </a:lnTo>
                <a:cubicBezTo>
                  <a:pt x="1647269" y="0"/>
                  <a:pt x="1711111" y="63842"/>
                  <a:pt x="1711111" y="142595"/>
                </a:cubicBezTo>
                <a:lnTo>
                  <a:pt x="1711111" y="712960"/>
                </a:lnTo>
                <a:cubicBezTo>
                  <a:pt x="1711111" y="791713"/>
                  <a:pt x="1647269" y="855555"/>
                  <a:pt x="1568516" y="855555"/>
                </a:cubicBezTo>
                <a:lnTo>
                  <a:pt x="142595" y="855555"/>
                </a:lnTo>
                <a:cubicBezTo>
                  <a:pt x="63842" y="855555"/>
                  <a:pt x="0" y="791713"/>
                  <a:pt x="0" y="712960"/>
                </a:cubicBezTo>
                <a:lnTo>
                  <a:pt x="0" y="142595"/>
                </a:lnTo>
                <a:close/>
              </a:path>
            </a:pathLst>
          </a:custGeom>
          <a:gradFill rotWithShape="0">
            <a:gsLst>
              <a:gs pos="0">
                <a:srgbClr val="FFACAF"/>
              </a:gs>
              <a:gs pos="100000">
                <a:schemeClr val="bg1"/>
              </a:gs>
              <a:gs pos="100000">
                <a:schemeClr val="accent1">
                  <a:hueOff val="0"/>
                  <a:satOff val="0"/>
                  <a:lumOff val="0"/>
                  <a:alphaOff val="0"/>
                  <a:tint val="50000"/>
                  <a:shade val="100000"/>
                  <a:satMod val="350000"/>
                </a:schemeClr>
              </a:gs>
            </a:gsLst>
            <a:lin ang="3300000" scaled="0"/>
          </a:gradFill>
          <a:effectLst>
            <a:outerShdw blurRad="50800" dist="762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10345" tIns="110345" rIns="110345" bIns="110345"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Arial" charset="0"/>
                <a:ea typeface="Arial" charset="0"/>
                <a:cs typeface="Arial" charset="0"/>
              </a:rPr>
              <a:t>Evaluate Classifier</a:t>
            </a:r>
          </a:p>
        </p:txBody>
      </p:sp>
      <p:sp>
        <p:nvSpPr>
          <p:cNvPr id="70" name="TextBox 69">
            <a:extLst>
              <a:ext uri="{FF2B5EF4-FFF2-40B4-BE49-F238E27FC236}">
                <a16:creationId xmlns:a16="http://schemas.microsoft.com/office/drawing/2014/main" id="{0DB5B97B-62D7-0A3C-425F-D6AF3CCCE4B8}"/>
              </a:ext>
            </a:extLst>
          </p:cNvPr>
          <p:cNvSpPr txBox="1"/>
          <p:nvPr/>
        </p:nvSpPr>
        <p:spPr>
          <a:xfrm>
            <a:off x="3120460" y="6984803"/>
            <a:ext cx="17314064" cy="2554545"/>
          </a:xfrm>
          <a:prstGeom prst="rect">
            <a:avLst/>
          </a:prstGeom>
          <a:noFill/>
        </p:spPr>
        <p:txBody>
          <a:bodyPr wrap="square" rtlCol="0">
            <a:spAutoFit/>
          </a:bodyPr>
          <a:lstStyle/>
          <a:p>
            <a:pPr marL="457200" indent="-457200" algn="ctr">
              <a:buFont typeface="Arial" panose="020B0604020202020204" pitchFamily="34" charset="0"/>
              <a:buChar char="•"/>
            </a:pPr>
            <a:r>
              <a:rPr lang="en-US" sz="3200" b="1" dirty="0">
                <a:latin typeface="Arial" panose="020B0604020202020204" pitchFamily="34" charset="0"/>
                <a:cs typeface="Arial" panose="020B0604020202020204" pitchFamily="34" charset="0"/>
              </a:rPr>
              <a:t>To provide the largest accessible EEG database for deep learning research in neuroscience,</a:t>
            </a:r>
          </a:p>
          <a:p>
            <a:pPr marL="457200" indent="-457200" algn="ctr">
              <a:buFont typeface="Arial" panose="020B0604020202020204" pitchFamily="34" charset="0"/>
              <a:buChar char="•"/>
            </a:pPr>
            <a:r>
              <a:rPr lang="en-US" sz="3200" b="1" dirty="0">
                <a:latin typeface="Arial" panose="020B0604020202020204" pitchFamily="34" charset="0"/>
                <a:cs typeface="Arial" panose="020B0604020202020204" pitchFamily="34" charset="0"/>
              </a:rPr>
              <a:t>comprising over 69,000 recordings from 2002 to the present,</a:t>
            </a:r>
          </a:p>
          <a:p>
            <a:pPr marL="457200" indent="-457200" algn="ctr">
              <a:buFont typeface="Arial" panose="020B0604020202020204" pitchFamily="34" charset="0"/>
              <a:buChar char="•"/>
            </a:pPr>
            <a:r>
              <a:rPr lang="en-US" sz="3200" b="1" dirty="0">
                <a:latin typeface="Arial" panose="020B0604020202020204" pitchFamily="34" charset="0"/>
                <a:cs typeface="Arial" panose="020B0604020202020204" pitchFamily="34" charset="0"/>
              </a:rPr>
              <a:t>suitable for research and commercial use.</a:t>
            </a:r>
          </a:p>
          <a:p>
            <a:pPr marL="285750" indent="-285750">
              <a:buFont typeface="Arial" panose="020B0604020202020204" pitchFamily="34" charset="0"/>
              <a:buChar char="•"/>
            </a:pPr>
            <a:endParaRPr lang="en-US" sz="3200" dirty="0">
              <a:latin typeface="Arial" panose="020B0604020202020204" pitchFamily="34" charset="0"/>
              <a:cs typeface="Arial" panose="020B0604020202020204" pitchFamily="34" charset="0"/>
            </a:endParaRPr>
          </a:p>
        </p:txBody>
      </p:sp>
      <p:pic>
        <p:nvPicPr>
          <p:cNvPr id="73" name="Picture 72">
            <a:extLst>
              <a:ext uri="{FF2B5EF4-FFF2-40B4-BE49-F238E27FC236}">
                <a16:creationId xmlns:a16="http://schemas.microsoft.com/office/drawing/2014/main" id="{EB045C65-BAFA-0D2D-D8F3-8D5788B9932E}"/>
              </a:ext>
            </a:extLst>
          </p:cNvPr>
          <p:cNvPicPr>
            <a:picLocks noChangeAspect="1"/>
          </p:cNvPicPr>
          <p:nvPr/>
        </p:nvPicPr>
        <p:blipFill rotWithShape="1">
          <a:blip r:embed="rId5"/>
          <a:srcRect r="77570"/>
          <a:stretch/>
        </p:blipFill>
        <p:spPr>
          <a:xfrm>
            <a:off x="-2376516" y="39295227"/>
            <a:ext cx="1627473" cy="1112482"/>
          </a:xfrm>
          <a:prstGeom prst="rect">
            <a:avLst/>
          </a:prstGeom>
          <a:effectLst/>
        </p:spPr>
      </p:pic>
      <p:sp>
        <p:nvSpPr>
          <p:cNvPr id="76" name="TextBox 75">
            <a:extLst>
              <a:ext uri="{FF2B5EF4-FFF2-40B4-BE49-F238E27FC236}">
                <a16:creationId xmlns:a16="http://schemas.microsoft.com/office/drawing/2014/main" id="{E71EEBBE-5F9A-E80B-09F3-51DF7C97AE8A}"/>
              </a:ext>
            </a:extLst>
          </p:cNvPr>
          <p:cNvSpPr txBox="1"/>
          <p:nvPr/>
        </p:nvSpPr>
        <p:spPr>
          <a:xfrm>
            <a:off x="237917" y="285434"/>
            <a:ext cx="43891200" cy="3323987"/>
          </a:xfrm>
          <a:prstGeom prst="rect">
            <a:avLst/>
          </a:prstGeom>
          <a:noFill/>
        </p:spPr>
        <p:txBody>
          <a:bodyPr wrap="square" rtlCol="0">
            <a:spAutoFit/>
          </a:bodyPr>
          <a:lstStyle/>
          <a:p>
            <a:pPr algn="ctr"/>
            <a:r>
              <a:rPr lang="en-US" sz="7000" b="1" dirty="0">
                <a:latin typeface="Arial" panose="020B0604020202020204" pitchFamily="34" charset="0"/>
                <a:cs typeface="Arial" panose="020B0604020202020204" pitchFamily="34" charset="0"/>
              </a:rPr>
              <a:t>Annotation of Ambulatory EEG Data</a:t>
            </a:r>
          </a:p>
          <a:p>
            <a:pPr algn="ctr"/>
            <a:r>
              <a:rPr lang="en-US" sz="7000" b="1" dirty="0">
                <a:latin typeface="Arial" panose="020B0604020202020204" pitchFamily="34" charset="0"/>
                <a:cs typeface="Arial" panose="020B0604020202020204" pitchFamily="34" charset="0"/>
              </a:rPr>
              <a:t>Anne-Mai </a:t>
            </a:r>
            <a:r>
              <a:rPr lang="en-US" sz="7000" b="1" dirty="0" err="1">
                <a:latin typeface="Arial" panose="020B0604020202020204" pitchFamily="34" charset="0"/>
                <a:cs typeface="Arial" panose="020B0604020202020204" pitchFamily="34" charset="0"/>
              </a:rPr>
              <a:t>Melles</a:t>
            </a:r>
            <a:endParaRPr lang="en-US" sz="7000" b="1" dirty="0">
              <a:latin typeface="Arial" panose="020B0604020202020204" pitchFamily="34" charset="0"/>
              <a:cs typeface="Arial" panose="020B0604020202020204" pitchFamily="34" charset="0"/>
            </a:endParaRPr>
          </a:p>
          <a:p>
            <a:pPr algn="ctr"/>
            <a:r>
              <a:rPr lang="en-US" sz="7000" b="1" dirty="0">
                <a:latin typeface="Arial" panose="020B0604020202020204" pitchFamily="34" charset="0"/>
                <a:cs typeface="Arial" panose="020B0604020202020204" pitchFamily="34" charset="0"/>
              </a:rPr>
              <a:t>Advisor: Joseph Picone</a:t>
            </a:r>
          </a:p>
        </p:txBody>
      </p:sp>
      <p:sp>
        <p:nvSpPr>
          <p:cNvPr id="64" name="TextBox 63">
            <a:extLst>
              <a:ext uri="{FF2B5EF4-FFF2-40B4-BE49-F238E27FC236}">
                <a16:creationId xmlns:a16="http://schemas.microsoft.com/office/drawing/2014/main" id="{AD7A2C83-CF8B-7F48-878C-A5B1D7ACD281}"/>
              </a:ext>
            </a:extLst>
          </p:cNvPr>
          <p:cNvSpPr txBox="1"/>
          <p:nvPr/>
        </p:nvSpPr>
        <p:spPr>
          <a:xfrm>
            <a:off x="649988" y="11328355"/>
            <a:ext cx="25605268" cy="1477328"/>
          </a:xfrm>
          <a:prstGeom prst="rect">
            <a:avLst/>
          </a:prstGeom>
          <a:solidFill>
            <a:schemeClr val="bg1">
              <a:lumMod val="85000"/>
            </a:schemeClr>
          </a:solidFill>
        </p:spPr>
        <p:txBody>
          <a:bodyPr wrap="square" rtlCol="0">
            <a:spAutoFit/>
          </a:bodyPr>
          <a:lstStyle/>
          <a:p>
            <a:pPr algn="ctr"/>
            <a:r>
              <a:rPr lang="en-US" sz="4500" b="1" dirty="0">
                <a:solidFill>
                  <a:srgbClr val="9A2B33"/>
                </a:solidFill>
              </a:rPr>
              <a:t>Understanding </a:t>
            </a:r>
            <a:r>
              <a:rPr lang="en-US" sz="4000" b="1" dirty="0">
                <a:solidFill>
                  <a:srgbClr val="9A2B33"/>
                </a:solidFill>
                <a:latin typeface="Arial" panose="020B0604020202020204" pitchFamily="34" charset="0"/>
                <a:cs typeface="Arial" panose="020B0604020202020204" pitchFamily="34" charset="0"/>
              </a:rPr>
              <a:t>the</a:t>
            </a:r>
            <a:r>
              <a:rPr lang="en-US" sz="4500" b="1" dirty="0">
                <a:solidFill>
                  <a:srgbClr val="9A2B33"/>
                </a:solidFill>
              </a:rPr>
              <a:t> data</a:t>
            </a:r>
          </a:p>
          <a:p>
            <a:pPr algn="ctr"/>
            <a:endParaRPr lang="en-US" sz="4500" b="1" dirty="0">
              <a:solidFill>
                <a:srgbClr val="9A2B33"/>
              </a:solidFill>
            </a:endParaRPr>
          </a:p>
        </p:txBody>
      </p:sp>
      <p:sp>
        <p:nvSpPr>
          <p:cNvPr id="77" name="TextBox 76">
            <a:extLst>
              <a:ext uri="{FF2B5EF4-FFF2-40B4-BE49-F238E27FC236}">
                <a16:creationId xmlns:a16="http://schemas.microsoft.com/office/drawing/2014/main" id="{3CA998DF-15E8-6845-BD43-FBC32416A291}"/>
              </a:ext>
            </a:extLst>
          </p:cNvPr>
          <p:cNvSpPr txBox="1"/>
          <p:nvPr/>
        </p:nvSpPr>
        <p:spPr>
          <a:xfrm>
            <a:off x="2958808" y="5209962"/>
            <a:ext cx="19044438" cy="1224491"/>
          </a:xfrm>
          <a:prstGeom prst="rect">
            <a:avLst/>
          </a:prstGeom>
          <a:solidFill>
            <a:schemeClr val="bg1">
              <a:lumMod val="85000"/>
            </a:schemeClr>
          </a:solidFill>
        </p:spPr>
        <p:txBody>
          <a:bodyPr wrap="square" rtlCol="0">
            <a:spAutoFit/>
          </a:bodyPr>
          <a:lstStyle/>
          <a:p>
            <a:pPr algn="ctr"/>
            <a:r>
              <a:rPr lang="en-US" b="1" dirty="0">
                <a:solidFill>
                  <a:srgbClr val="9A2B33"/>
                </a:solidFill>
                <a:effectLst>
                  <a:outerShdw blurRad="38100" dist="38100" dir="2700000" algn="tl">
                    <a:srgbClr val="000000">
                      <a:alpha val="43137"/>
                    </a:srgbClr>
                  </a:outerShdw>
                </a:effectLst>
              </a:rPr>
              <a:t>OUR GOAL:</a:t>
            </a:r>
          </a:p>
        </p:txBody>
      </p:sp>
      <p:cxnSp>
        <p:nvCxnSpPr>
          <p:cNvPr id="88" name="Straight Connector 87">
            <a:extLst>
              <a:ext uri="{FF2B5EF4-FFF2-40B4-BE49-F238E27FC236}">
                <a16:creationId xmlns:a16="http://schemas.microsoft.com/office/drawing/2014/main" id="{447F7175-97E4-C740-B4E1-09C2DB2C5459}"/>
              </a:ext>
            </a:extLst>
          </p:cNvPr>
          <p:cNvCxnSpPr>
            <a:cxnSpLocks/>
          </p:cNvCxnSpPr>
          <p:nvPr/>
        </p:nvCxnSpPr>
        <p:spPr>
          <a:xfrm>
            <a:off x="749504" y="10183989"/>
            <a:ext cx="0" cy="21576429"/>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14" name="Straight Connector 113">
            <a:extLst>
              <a:ext uri="{FF2B5EF4-FFF2-40B4-BE49-F238E27FC236}">
                <a16:creationId xmlns:a16="http://schemas.microsoft.com/office/drawing/2014/main" id="{A23058E7-9C9B-B54B-AD08-7A41904279D6}"/>
              </a:ext>
            </a:extLst>
          </p:cNvPr>
          <p:cNvCxnSpPr>
            <a:cxnSpLocks/>
          </p:cNvCxnSpPr>
          <p:nvPr/>
        </p:nvCxnSpPr>
        <p:spPr>
          <a:xfrm>
            <a:off x="26338294" y="10086965"/>
            <a:ext cx="0" cy="21576429"/>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15" name="Straight Connector 114">
            <a:extLst>
              <a:ext uri="{FF2B5EF4-FFF2-40B4-BE49-F238E27FC236}">
                <a16:creationId xmlns:a16="http://schemas.microsoft.com/office/drawing/2014/main" id="{D1732504-7A5A-AF42-A422-7649F9FB70B6}"/>
              </a:ext>
            </a:extLst>
          </p:cNvPr>
          <p:cNvCxnSpPr>
            <a:cxnSpLocks/>
          </p:cNvCxnSpPr>
          <p:nvPr/>
        </p:nvCxnSpPr>
        <p:spPr>
          <a:xfrm flipH="1">
            <a:off x="748999" y="10183989"/>
            <a:ext cx="25589295"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19" name="Straight Connector 118">
            <a:extLst>
              <a:ext uri="{FF2B5EF4-FFF2-40B4-BE49-F238E27FC236}">
                <a16:creationId xmlns:a16="http://schemas.microsoft.com/office/drawing/2014/main" id="{B3436FB0-19EA-9744-901E-115B6920B6CB}"/>
              </a:ext>
            </a:extLst>
          </p:cNvPr>
          <p:cNvCxnSpPr>
            <a:cxnSpLocks/>
          </p:cNvCxnSpPr>
          <p:nvPr/>
        </p:nvCxnSpPr>
        <p:spPr>
          <a:xfrm flipH="1">
            <a:off x="748998" y="31663394"/>
            <a:ext cx="25589296" cy="146413"/>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sp>
        <p:nvSpPr>
          <p:cNvPr id="94" name="TextBox 93">
            <a:extLst>
              <a:ext uri="{FF2B5EF4-FFF2-40B4-BE49-F238E27FC236}">
                <a16:creationId xmlns:a16="http://schemas.microsoft.com/office/drawing/2014/main" id="{211C72D4-A9CD-B343-870E-6A96BE109D45}"/>
              </a:ext>
            </a:extLst>
          </p:cNvPr>
          <p:cNvSpPr txBox="1"/>
          <p:nvPr/>
        </p:nvSpPr>
        <p:spPr>
          <a:xfrm>
            <a:off x="1071476" y="13009021"/>
            <a:ext cx="11821081" cy="5555367"/>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Previous work with Temple Hospital</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Collected at Temple University Hospital from 2002 to Present</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Recordings vary from 24 to 36 channels </a:t>
            </a:r>
            <a:r>
              <a:rPr lang="en-US" sz="3500" dirty="0">
                <a:latin typeface="Arial" panose="020B0604020202020204" pitchFamily="34" charset="0"/>
                <a:cs typeface="Arial" panose="020B0604020202020204" pitchFamily="34" charset="0"/>
                <a:sym typeface="Wingdings" panose="05000000000000000000" pitchFamily="2" charset="2"/>
              </a:rPr>
              <a:t></a:t>
            </a:r>
          </a:p>
          <a:p>
            <a:r>
              <a:rPr lang="en-US" sz="3500" dirty="0">
                <a:latin typeface="Arial" panose="020B0604020202020204" pitchFamily="34" charset="0"/>
                <a:cs typeface="Arial" panose="020B0604020202020204" pitchFamily="34" charset="0"/>
              </a:rPr>
              <a:t> 4 different montages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250 Hz or greater signals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Recordings up to 20 minutes</a:t>
            </a:r>
          </a:p>
          <a:p>
            <a:pPr marL="457200" indent="-457200">
              <a:buFont typeface="Arial" panose="020B0604020202020204" pitchFamily="34" charset="0"/>
              <a:buChar char="•"/>
            </a:pPr>
            <a:endParaRPr lang="en-US" sz="3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500" dirty="0">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66400F86-F61B-284E-B277-A0255A614B04}"/>
              </a:ext>
            </a:extLst>
          </p:cNvPr>
          <p:cNvCxnSpPr>
            <a:cxnSpLocks/>
          </p:cNvCxnSpPr>
          <p:nvPr/>
        </p:nvCxnSpPr>
        <p:spPr>
          <a:xfrm>
            <a:off x="43004055" y="10086965"/>
            <a:ext cx="0" cy="21576429"/>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23" name="Straight Connector 122">
            <a:extLst>
              <a:ext uri="{FF2B5EF4-FFF2-40B4-BE49-F238E27FC236}">
                <a16:creationId xmlns:a16="http://schemas.microsoft.com/office/drawing/2014/main" id="{BC6D5756-0B2C-4D49-86AC-BB3FB8C5168F}"/>
              </a:ext>
            </a:extLst>
          </p:cNvPr>
          <p:cNvCxnSpPr>
            <a:cxnSpLocks/>
          </p:cNvCxnSpPr>
          <p:nvPr/>
        </p:nvCxnSpPr>
        <p:spPr>
          <a:xfrm>
            <a:off x="28105110" y="10086965"/>
            <a:ext cx="0" cy="21576429"/>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24" name="Straight Connector 123">
            <a:extLst>
              <a:ext uri="{FF2B5EF4-FFF2-40B4-BE49-F238E27FC236}">
                <a16:creationId xmlns:a16="http://schemas.microsoft.com/office/drawing/2014/main" id="{ABB21D55-3973-0E4F-B340-FBAC0BFCC652}"/>
              </a:ext>
            </a:extLst>
          </p:cNvPr>
          <p:cNvCxnSpPr>
            <a:cxnSpLocks/>
          </p:cNvCxnSpPr>
          <p:nvPr/>
        </p:nvCxnSpPr>
        <p:spPr>
          <a:xfrm flipH="1">
            <a:off x="28165051" y="31573954"/>
            <a:ext cx="14839004"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29" name="Straight Connector 128">
            <a:extLst>
              <a:ext uri="{FF2B5EF4-FFF2-40B4-BE49-F238E27FC236}">
                <a16:creationId xmlns:a16="http://schemas.microsoft.com/office/drawing/2014/main" id="{22E4E4A5-D994-D64E-9390-0B52CC9A6A8B}"/>
              </a:ext>
            </a:extLst>
          </p:cNvPr>
          <p:cNvCxnSpPr>
            <a:cxnSpLocks/>
          </p:cNvCxnSpPr>
          <p:nvPr/>
        </p:nvCxnSpPr>
        <p:spPr>
          <a:xfrm flipH="1">
            <a:off x="28165051" y="10086965"/>
            <a:ext cx="14839004"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132" name="Straight Connector 131">
            <a:extLst>
              <a:ext uri="{FF2B5EF4-FFF2-40B4-BE49-F238E27FC236}">
                <a16:creationId xmlns:a16="http://schemas.microsoft.com/office/drawing/2014/main" id="{E0DB89D8-CF19-9147-8504-45662FC5CC1E}"/>
              </a:ext>
            </a:extLst>
          </p:cNvPr>
          <p:cNvCxnSpPr>
            <a:cxnSpLocks/>
          </p:cNvCxnSpPr>
          <p:nvPr/>
        </p:nvCxnSpPr>
        <p:spPr>
          <a:xfrm flipH="1">
            <a:off x="720676" y="12763210"/>
            <a:ext cx="25589295"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sp>
        <p:nvSpPr>
          <p:cNvPr id="133" name="TextBox 132">
            <a:extLst>
              <a:ext uri="{FF2B5EF4-FFF2-40B4-BE49-F238E27FC236}">
                <a16:creationId xmlns:a16="http://schemas.microsoft.com/office/drawing/2014/main" id="{FE6C9EE3-182B-FB4C-873C-41D063644B4E}"/>
              </a:ext>
            </a:extLst>
          </p:cNvPr>
          <p:cNvSpPr txBox="1"/>
          <p:nvPr/>
        </p:nvSpPr>
        <p:spPr>
          <a:xfrm>
            <a:off x="1002737" y="23115513"/>
            <a:ext cx="11186020" cy="7248138"/>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Current project with </a:t>
            </a:r>
            <a:r>
              <a:rPr lang="en-US" sz="4000" b="1" dirty="0" err="1">
                <a:latin typeface="Arial" panose="020B0604020202020204" pitchFamily="34" charset="0"/>
                <a:cs typeface="Arial" panose="020B0604020202020204" pitchFamily="34" charset="0"/>
              </a:rPr>
              <a:t>Natus</a:t>
            </a:r>
            <a:endParaRPr lang="en-US" sz="3500" dirty="0"/>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Long-term recordings: up to 72 hours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Ambulatory monitoring</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Manual annotation, using python tool </a:t>
            </a:r>
            <a:r>
              <a:rPr lang="en-US" sz="3500" dirty="0" err="1">
                <a:latin typeface="Arial" panose="020B0604020202020204" pitchFamily="34" charset="0"/>
                <a:cs typeface="Arial" panose="020B0604020202020204" pitchFamily="34" charset="0"/>
              </a:rPr>
              <a:t>nedc_eas</a:t>
            </a:r>
            <a:endParaRPr lang="en-US" sz="3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Following American Clinical Neurophysiology Society (ACNS) 2021 guidelines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Working with new type of activity:</a:t>
            </a:r>
          </a:p>
          <a:p>
            <a:pPr marL="2414746" lvl="1" indent="-571500">
              <a:buFont typeface="+mj-lt"/>
              <a:buAutoNum type="romanUcPeriod"/>
            </a:pPr>
            <a:r>
              <a:rPr lang="en-US" sz="3500" dirty="0">
                <a:latin typeface="Arial" panose="020B0604020202020204" pitchFamily="34" charset="0"/>
                <a:cs typeface="Arial" panose="020B0604020202020204" pitchFamily="34" charset="0"/>
              </a:rPr>
              <a:t>Rhythmic Periodic Patterns (RPPs)</a:t>
            </a:r>
          </a:p>
          <a:p>
            <a:pPr marL="2414746" lvl="1" indent="-571500">
              <a:buFont typeface="+mj-lt"/>
              <a:buAutoNum type="romanUcPeriod"/>
            </a:pPr>
            <a:r>
              <a:rPr lang="en-US" sz="3500" dirty="0">
                <a:latin typeface="Arial" panose="020B0604020202020204" pitchFamily="34" charset="0"/>
                <a:cs typeface="Arial" panose="020B0604020202020204" pitchFamily="34" charset="0"/>
              </a:rPr>
              <a:t>Brief Potentially Ictal Rhythmic Discharges (BIRDs)</a:t>
            </a:r>
          </a:p>
          <a:p>
            <a:pPr marL="2414746" lvl="1" indent="-571500">
              <a:buFont typeface="+mj-lt"/>
              <a:buAutoNum type="romanUcPeriod"/>
            </a:pPr>
            <a:r>
              <a:rPr lang="en-US" sz="3500" dirty="0">
                <a:latin typeface="Arial" panose="020B0604020202020204" pitchFamily="34" charset="0"/>
                <a:cs typeface="Arial" panose="020B0604020202020204" pitchFamily="34" charset="0"/>
              </a:rPr>
              <a:t>Intermittent Rhythmic Delta Activity (SLOW)</a:t>
            </a:r>
          </a:p>
          <a:p>
            <a:pPr lvl="1"/>
            <a:endParaRPr lang="en-US" sz="4000" dirty="0"/>
          </a:p>
        </p:txBody>
      </p:sp>
      <p:sp>
        <p:nvSpPr>
          <p:cNvPr id="134" name="TextBox 133">
            <a:extLst>
              <a:ext uri="{FF2B5EF4-FFF2-40B4-BE49-F238E27FC236}">
                <a16:creationId xmlns:a16="http://schemas.microsoft.com/office/drawing/2014/main" id="{50ADFBC9-2AD2-8143-9CF3-2C6D37D617CD}"/>
              </a:ext>
            </a:extLst>
          </p:cNvPr>
          <p:cNvSpPr txBox="1"/>
          <p:nvPr/>
        </p:nvSpPr>
        <p:spPr>
          <a:xfrm>
            <a:off x="13107289" y="23080565"/>
            <a:ext cx="13004054" cy="3400931"/>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All data is different, adjustments needed</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Align with clinical workflow and machine learning needs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Technology has to be adjusted for the data</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Ambulatory data is much noisier: artifacts and background information frequent</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Different signals </a:t>
            </a:r>
            <a:r>
              <a:rPr lang="en-US" sz="3500" dirty="0">
                <a:latin typeface="Arial" panose="020B0604020202020204" pitchFamily="34" charset="0"/>
                <a:cs typeface="Arial" panose="020B0604020202020204" pitchFamily="34" charset="0"/>
                <a:sym typeface="Wingdings" panose="05000000000000000000" pitchFamily="2" charset="2"/>
              </a:rPr>
              <a:t> new montages</a:t>
            </a:r>
            <a:endParaRPr lang="en-US" sz="35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82DD711E-B749-4F53-8D8F-CDF5644E33B0}"/>
              </a:ext>
            </a:extLst>
          </p:cNvPr>
          <p:cNvSpPr txBox="1"/>
          <p:nvPr/>
        </p:nvSpPr>
        <p:spPr>
          <a:xfrm>
            <a:off x="21613407" y="5172530"/>
            <a:ext cx="19110955" cy="1219370"/>
          </a:xfrm>
          <a:prstGeom prst="rect">
            <a:avLst/>
          </a:prstGeom>
          <a:solidFill>
            <a:schemeClr val="bg1">
              <a:lumMod val="85000"/>
            </a:schemeClr>
          </a:solidFill>
        </p:spPr>
        <p:txBody>
          <a:bodyPr wrap="square" rtlCol="0">
            <a:spAutoFit/>
          </a:bodyPr>
          <a:lstStyle/>
          <a:p>
            <a:pPr algn="ctr"/>
            <a:r>
              <a:rPr lang="en-US" b="1" dirty="0">
                <a:solidFill>
                  <a:srgbClr val="9A2B33"/>
                </a:solidFill>
                <a:effectLst>
                  <a:outerShdw blurRad="38100" dist="38100" dir="2700000" algn="tl">
                    <a:srgbClr val="000000">
                      <a:alpha val="43137"/>
                    </a:srgbClr>
                  </a:outerShdw>
                </a:effectLst>
              </a:rPr>
              <a:t>IMPORTANCE:</a:t>
            </a:r>
          </a:p>
        </p:txBody>
      </p:sp>
      <p:cxnSp>
        <p:nvCxnSpPr>
          <p:cNvPr id="42" name="Straight Connector 41">
            <a:extLst>
              <a:ext uri="{FF2B5EF4-FFF2-40B4-BE49-F238E27FC236}">
                <a16:creationId xmlns:a16="http://schemas.microsoft.com/office/drawing/2014/main" id="{FBA46D6A-F7D1-4F7E-BA75-E61D4827DA92}"/>
              </a:ext>
            </a:extLst>
          </p:cNvPr>
          <p:cNvCxnSpPr>
            <a:cxnSpLocks/>
          </p:cNvCxnSpPr>
          <p:nvPr/>
        </p:nvCxnSpPr>
        <p:spPr>
          <a:xfrm flipH="1">
            <a:off x="2634507" y="5123866"/>
            <a:ext cx="38155392" cy="29197"/>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46" name="Straight Connector 45">
            <a:extLst>
              <a:ext uri="{FF2B5EF4-FFF2-40B4-BE49-F238E27FC236}">
                <a16:creationId xmlns:a16="http://schemas.microsoft.com/office/drawing/2014/main" id="{A1E77624-829F-449D-A361-4E301860E272}"/>
              </a:ext>
            </a:extLst>
          </p:cNvPr>
          <p:cNvCxnSpPr>
            <a:cxnSpLocks/>
          </p:cNvCxnSpPr>
          <p:nvPr/>
        </p:nvCxnSpPr>
        <p:spPr>
          <a:xfrm flipH="1">
            <a:off x="2647266" y="9544468"/>
            <a:ext cx="38297685"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48" name="Straight Connector 47">
            <a:extLst>
              <a:ext uri="{FF2B5EF4-FFF2-40B4-BE49-F238E27FC236}">
                <a16:creationId xmlns:a16="http://schemas.microsoft.com/office/drawing/2014/main" id="{AFDF88AC-2AD3-4BAC-9DDF-C28845310B52}"/>
              </a:ext>
            </a:extLst>
          </p:cNvPr>
          <p:cNvCxnSpPr>
            <a:cxnSpLocks/>
          </p:cNvCxnSpPr>
          <p:nvPr/>
        </p:nvCxnSpPr>
        <p:spPr>
          <a:xfrm flipV="1">
            <a:off x="2683507" y="5055718"/>
            <a:ext cx="1" cy="4562778"/>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51" name="Straight Connector 50">
            <a:extLst>
              <a:ext uri="{FF2B5EF4-FFF2-40B4-BE49-F238E27FC236}">
                <a16:creationId xmlns:a16="http://schemas.microsoft.com/office/drawing/2014/main" id="{6CDA0CF0-3848-4DA2-B872-7D2AB69884A3}"/>
              </a:ext>
            </a:extLst>
          </p:cNvPr>
          <p:cNvCxnSpPr>
            <a:cxnSpLocks/>
          </p:cNvCxnSpPr>
          <p:nvPr/>
        </p:nvCxnSpPr>
        <p:spPr>
          <a:xfrm flipV="1">
            <a:off x="40841968" y="5020085"/>
            <a:ext cx="1" cy="4562778"/>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52" name="Straight Connector 51">
            <a:extLst>
              <a:ext uri="{FF2B5EF4-FFF2-40B4-BE49-F238E27FC236}">
                <a16:creationId xmlns:a16="http://schemas.microsoft.com/office/drawing/2014/main" id="{B01DB659-B1FD-421E-BC0C-22AF4B7706FA}"/>
              </a:ext>
            </a:extLst>
          </p:cNvPr>
          <p:cNvCxnSpPr>
            <a:cxnSpLocks/>
          </p:cNvCxnSpPr>
          <p:nvPr/>
        </p:nvCxnSpPr>
        <p:spPr>
          <a:xfrm flipH="1">
            <a:off x="2607777" y="6538979"/>
            <a:ext cx="38155392" cy="29197"/>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pic>
        <p:nvPicPr>
          <p:cNvPr id="9" name="Picture 8">
            <a:extLst>
              <a:ext uri="{FF2B5EF4-FFF2-40B4-BE49-F238E27FC236}">
                <a16:creationId xmlns:a16="http://schemas.microsoft.com/office/drawing/2014/main" id="{62DA426C-5D73-47D5-8915-2C061F13BD4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90549" y="25758666"/>
            <a:ext cx="4070004" cy="55935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55" name="Straight Connector 54">
            <a:extLst>
              <a:ext uri="{FF2B5EF4-FFF2-40B4-BE49-F238E27FC236}">
                <a16:creationId xmlns:a16="http://schemas.microsoft.com/office/drawing/2014/main" id="{BD8785A0-EC48-47F8-A4BD-0AADDC52EEC3}"/>
              </a:ext>
            </a:extLst>
          </p:cNvPr>
          <p:cNvCxnSpPr>
            <a:cxnSpLocks/>
          </p:cNvCxnSpPr>
          <p:nvPr/>
        </p:nvCxnSpPr>
        <p:spPr>
          <a:xfrm flipH="1">
            <a:off x="28165051" y="12763210"/>
            <a:ext cx="14893200"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A0344830-CC73-43F9-83A9-FD75DC2568C0}"/>
              </a:ext>
            </a:extLst>
          </p:cNvPr>
          <p:cNvSpPr txBox="1"/>
          <p:nvPr/>
        </p:nvSpPr>
        <p:spPr>
          <a:xfrm>
            <a:off x="28499730" y="13092326"/>
            <a:ext cx="15025694" cy="3295859"/>
          </a:xfrm>
          <a:prstGeom prst="rect">
            <a:avLst/>
          </a:prstGeom>
          <a:noFill/>
        </p:spPr>
        <p:txBody>
          <a:bodyPr wrap="square" rtlCol="0">
            <a:spAutoFit/>
          </a:bodyPr>
          <a:lstStyle/>
          <a:p>
            <a:pPr marL="571500" indent="-571500">
              <a:buFont typeface="Arial" panose="020B0604020202020204" pitchFamily="34" charset="0"/>
              <a:buChar char="•"/>
            </a:pPr>
            <a:r>
              <a:rPr lang="en-US" sz="3000" b="1" dirty="0">
                <a:latin typeface="Arial" panose="020B0604020202020204" pitchFamily="34" charset="0"/>
                <a:cs typeface="Arial" panose="020B0604020202020204" pitchFamily="34" charset="0"/>
              </a:rPr>
              <a:t>Key issues:</a:t>
            </a:r>
          </a:p>
          <a:p>
            <a:pPr marL="2414746" lvl="1" indent="-571500">
              <a:buFont typeface="Arial" panose="020B0604020202020204" pitchFamily="34" charset="0"/>
              <a:buChar char="•"/>
            </a:pPr>
            <a:r>
              <a:rPr lang="en-US" sz="3000" dirty="0">
                <a:latin typeface="Arial" panose="020B0604020202020204" pitchFamily="34" charset="0"/>
                <a:cs typeface="Arial" panose="020B0604020202020204" pitchFamily="34" charset="0"/>
              </a:rPr>
              <a:t>Is the data representative of the problem?</a:t>
            </a:r>
          </a:p>
          <a:p>
            <a:pPr marL="2414746" lvl="1" indent="-571500">
              <a:buFont typeface="Arial" panose="020B0604020202020204" pitchFamily="34" charset="0"/>
              <a:buChar char="•"/>
            </a:pPr>
            <a:r>
              <a:rPr lang="en-US" sz="3000" dirty="0">
                <a:latin typeface="Arial" panose="020B0604020202020204" pitchFamily="34" charset="0"/>
                <a:cs typeface="Arial" panose="020B0604020202020204" pitchFamily="34" charset="0"/>
              </a:rPr>
              <a:t>Do the features capture meaningful differences between patterns?</a:t>
            </a:r>
          </a:p>
          <a:p>
            <a:pPr marL="2414746" lvl="1" indent="-571500">
              <a:buFont typeface="Arial" panose="020B0604020202020204" pitchFamily="34" charset="0"/>
              <a:buChar char="•"/>
            </a:pPr>
            <a:r>
              <a:rPr lang="en-US" sz="3000" dirty="0">
                <a:latin typeface="Arial" panose="020B0604020202020204" pitchFamily="34" charset="0"/>
                <a:cs typeface="Arial" panose="020B0604020202020204" pitchFamily="34" charset="0"/>
              </a:rPr>
              <a:t>How do we find the best model?</a:t>
            </a:r>
          </a:p>
          <a:p>
            <a:pPr marL="2414746" lvl="1" indent="-571500">
              <a:buFont typeface="Arial" panose="020B0604020202020204" pitchFamily="34" charset="0"/>
              <a:buChar char="•"/>
            </a:pPr>
            <a:r>
              <a:rPr lang="en-US" sz="3000" dirty="0">
                <a:latin typeface="Arial" panose="020B0604020202020204" pitchFamily="34" charset="0"/>
                <a:cs typeface="Arial" panose="020B0604020202020204" pitchFamily="34" charset="0"/>
              </a:rPr>
              <a:t>How do we estimate the parameters of the model?</a:t>
            </a:r>
          </a:p>
          <a:p>
            <a:pPr marL="2414746" lvl="1" indent="-571500">
              <a:buFont typeface="Arial" panose="020B0604020202020204" pitchFamily="34" charset="0"/>
              <a:buChar char="•"/>
            </a:pPr>
            <a:r>
              <a:rPr lang="en-US" sz="3000" dirty="0">
                <a:latin typeface="Arial" panose="020B0604020202020204" pitchFamily="34" charset="0"/>
                <a:cs typeface="Arial" panose="020B0604020202020204" pitchFamily="34" charset="0"/>
              </a:rPr>
              <a:t>How do we evaluate the performance?</a:t>
            </a:r>
          </a:p>
          <a:p>
            <a:pPr marL="2414746" lvl="1" indent="-571500">
              <a:buFont typeface="Arial" panose="020B0604020202020204" pitchFamily="34" charset="0"/>
              <a:buChar char="•"/>
            </a:pPr>
            <a:endParaRPr lang="en-US" sz="3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E05388ED-A578-4056-BC6E-F994A1821C8F}"/>
              </a:ext>
            </a:extLst>
          </p:cNvPr>
          <p:cNvSpPr txBox="1"/>
          <p:nvPr/>
        </p:nvSpPr>
        <p:spPr>
          <a:xfrm>
            <a:off x="24184933" y="6706646"/>
            <a:ext cx="14046481" cy="2554545"/>
          </a:xfrm>
          <a:prstGeom prst="rect">
            <a:avLst/>
          </a:prstGeom>
          <a:noFill/>
        </p:spPr>
        <p:txBody>
          <a:bodyPr wrap="square" rtlCol="0">
            <a:spAutoFit/>
          </a:bodyPr>
          <a:lstStyle/>
          <a:p>
            <a:pPr marL="457200" indent="-457200" algn="ctr">
              <a:buFont typeface="Arial" panose="020B0604020202020204" pitchFamily="34" charset="0"/>
              <a:buChar char="•"/>
            </a:pPr>
            <a:r>
              <a:rPr lang="en-US" sz="3200" b="1" dirty="0">
                <a:latin typeface="Arial" panose="020B0604020202020204" pitchFamily="34" charset="0"/>
                <a:cs typeface="Arial" panose="020B0604020202020204" pitchFamily="34" charset="0"/>
              </a:rPr>
              <a:t>Rare diseases are often hard to diagnose yet are critical to effective healthcare</a:t>
            </a:r>
          </a:p>
          <a:p>
            <a:pPr marL="457200" indent="-457200" algn="ctr">
              <a:buFont typeface="Arial" panose="020B0604020202020204" pitchFamily="34" charset="0"/>
              <a:buChar char="•"/>
            </a:pPr>
            <a:r>
              <a:rPr lang="en-US" sz="3200" b="1" dirty="0">
                <a:latin typeface="Arial" panose="020B0604020202020204" pitchFamily="34" charset="0"/>
                <a:cs typeface="Arial" panose="020B0604020202020204" pitchFamily="34" charset="0"/>
              </a:rPr>
              <a:t>Healthcare industry has vast amounts of unstructured data</a:t>
            </a:r>
          </a:p>
          <a:p>
            <a:pPr marL="457200" indent="-457200" algn="ctr">
              <a:buFont typeface="Arial" panose="020B0604020202020204" pitchFamily="34" charset="0"/>
              <a:buChar char="•"/>
            </a:pPr>
            <a:r>
              <a:rPr lang="en-US" sz="3200" b="1" dirty="0">
                <a:latin typeface="Arial" panose="020B0604020202020204" pitchFamily="34" charset="0"/>
                <a:cs typeface="Arial" panose="020B0604020202020204" pitchFamily="34" charset="0"/>
              </a:rPr>
              <a:t>Deep learning systems require large amounts of data for training to get high performance</a:t>
            </a:r>
          </a:p>
        </p:txBody>
      </p:sp>
      <p:sp>
        <p:nvSpPr>
          <p:cNvPr id="16" name="TextBox 15">
            <a:extLst>
              <a:ext uri="{FF2B5EF4-FFF2-40B4-BE49-F238E27FC236}">
                <a16:creationId xmlns:a16="http://schemas.microsoft.com/office/drawing/2014/main" id="{2614C5D1-8FDE-4136-A99A-83903200F020}"/>
              </a:ext>
            </a:extLst>
          </p:cNvPr>
          <p:cNvSpPr txBox="1"/>
          <p:nvPr/>
        </p:nvSpPr>
        <p:spPr>
          <a:xfrm>
            <a:off x="28499730" y="16557661"/>
            <a:ext cx="14839004" cy="600164"/>
          </a:xfrm>
          <a:prstGeom prst="rect">
            <a:avLst/>
          </a:prstGeom>
          <a:noFill/>
        </p:spPr>
        <p:txBody>
          <a:bodyPr wrap="square" rtlCol="0">
            <a:spAutoFit/>
          </a:bodyPr>
          <a:lstStyle/>
          <a:p>
            <a:r>
              <a:rPr lang="en-US" sz="3300" b="1" dirty="0">
                <a:latin typeface="Arial" panose="020B0604020202020204" pitchFamily="34" charset="0"/>
                <a:cs typeface="Arial" panose="020B0604020202020204" pitchFamily="34" charset="0"/>
              </a:rPr>
              <a:t>Thanks to deep learning system we can create and manage Big Data</a:t>
            </a:r>
          </a:p>
        </p:txBody>
      </p:sp>
      <p:sp>
        <p:nvSpPr>
          <p:cNvPr id="20" name="TextBox 19">
            <a:extLst>
              <a:ext uri="{FF2B5EF4-FFF2-40B4-BE49-F238E27FC236}">
                <a16:creationId xmlns:a16="http://schemas.microsoft.com/office/drawing/2014/main" id="{40C26640-809A-4218-8F04-8907E92C9B8B}"/>
              </a:ext>
            </a:extLst>
          </p:cNvPr>
          <p:cNvSpPr txBox="1"/>
          <p:nvPr/>
        </p:nvSpPr>
        <p:spPr>
          <a:xfrm>
            <a:off x="13173961" y="26865520"/>
            <a:ext cx="7818576" cy="5016758"/>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Next steps</a:t>
            </a:r>
          </a:p>
          <a:p>
            <a:pPr marL="571500" indent="-571500">
              <a:buFont typeface="Arial" panose="020B0604020202020204" pitchFamily="34" charset="0"/>
              <a:buChar char="•"/>
            </a:pPr>
            <a:r>
              <a:rPr lang="en-US" sz="3500" dirty="0">
                <a:latin typeface="Arial" panose="020B0604020202020204" pitchFamily="34" charset="0"/>
                <a:cs typeface="Arial" panose="020B0604020202020204" pitchFamily="34" charset="0"/>
              </a:rPr>
              <a:t>Adjust TUH model’s parameters to </a:t>
            </a:r>
            <a:r>
              <a:rPr lang="en-US" sz="3500" dirty="0" err="1">
                <a:latin typeface="Arial" panose="020B0604020202020204" pitchFamily="34" charset="0"/>
                <a:cs typeface="Arial" panose="020B0604020202020204" pitchFamily="34" charset="0"/>
              </a:rPr>
              <a:t>Natus</a:t>
            </a:r>
            <a:r>
              <a:rPr lang="en-US" sz="3500" dirty="0">
                <a:latin typeface="Arial" panose="020B0604020202020204" pitchFamily="34" charset="0"/>
                <a:cs typeface="Arial" panose="020B0604020202020204" pitchFamily="34" charset="0"/>
              </a:rPr>
              <a:t> data</a:t>
            </a:r>
          </a:p>
          <a:p>
            <a:pPr marL="571500" indent="-571500">
              <a:buFont typeface="Arial" panose="020B0604020202020204" pitchFamily="34" charset="0"/>
              <a:buChar char="•"/>
            </a:pPr>
            <a:r>
              <a:rPr lang="en-US" sz="3500" dirty="0">
                <a:latin typeface="Arial" panose="020B0604020202020204" pitchFamily="34" charset="0"/>
                <a:cs typeface="Arial" panose="020B0604020202020204" pitchFamily="34" charset="0"/>
              </a:rPr>
              <a:t>Annotate more data manually to feed to machine</a:t>
            </a:r>
          </a:p>
          <a:p>
            <a:pPr marL="571500" indent="-571500">
              <a:buFont typeface="Arial" panose="020B0604020202020204" pitchFamily="34" charset="0"/>
              <a:buChar char="•"/>
            </a:pPr>
            <a:r>
              <a:rPr lang="en-US" sz="3500" dirty="0">
                <a:latin typeface="Arial" panose="020B0604020202020204" pitchFamily="34" charset="0"/>
                <a:cs typeface="Arial" panose="020B0604020202020204" pitchFamily="34" charset="0"/>
              </a:rPr>
              <a:t>Increase efficiency</a:t>
            </a:r>
          </a:p>
          <a:p>
            <a:pPr marL="571500" indent="-571500">
              <a:buFont typeface="Arial" panose="020B0604020202020204" pitchFamily="34" charset="0"/>
              <a:buChar char="•"/>
            </a:pPr>
            <a:endParaRPr lang="en-US" sz="3500" dirty="0">
              <a:latin typeface="Arial" panose="020B0604020202020204" pitchFamily="34" charset="0"/>
              <a:cs typeface="Arial" panose="020B0604020202020204" pitchFamily="34" charset="0"/>
            </a:endParaRPr>
          </a:p>
          <a:p>
            <a:endParaRPr lang="en-US" sz="35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500" dirty="0">
              <a:latin typeface="Arial" panose="020B0604020202020204" pitchFamily="34" charset="0"/>
              <a:cs typeface="Arial" panose="020B0604020202020204" pitchFamily="34" charset="0"/>
            </a:endParaRPr>
          </a:p>
        </p:txBody>
      </p:sp>
      <p:cxnSp>
        <p:nvCxnSpPr>
          <p:cNvPr id="66" name="Straight Connector 65">
            <a:extLst>
              <a:ext uri="{FF2B5EF4-FFF2-40B4-BE49-F238E27FC236}">
                <a16:creationId xmlns:a16="http://schemas.microsoft.com/office/drawing/2014/main" id="{265BD59D-9470-4EBB-9E2A-1B0678E1445F}"/>
              </a:ext>
            </a:extLst>
          </p:cNvPr>
          <p:cNvCxnSpPr>
            <a:cxnSpLocks/>
          </p:cNvCxnSpPr>
          <p:nvPr/>
        </p:nvCxnSpPr>
        <p:spPr>
          <a:xfrm flipH="1">
            <a:off x="819688" y="22705221"/>
            <a:ext cx="25589295"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67" name="Straight Connector 66">
            <a:extLst>
              <a:ext uri="{FF2B5EF4-FFF2-40B4-BE49-F238E27FC236}">
                <a16:creationId xmlns:a16="http://schemas.microsoft.com/office/drawing/2014/main" id="{23680C7B-0F4B-4FB5-A963-8121F037189E}"/>
              </a:ext>
            </a:extLst>
          </p:cNvPr>
          <p:cNvCxnSpPr>
            <a:cxnSpLocks/>
          </p:cNvCxnSpPr>
          <p:nvPr/>
        </p:nvCxnSpPr>
        <p:spPr>
          <a:xfrm flipH="1" flipV="1">
            <a:off x="12797461" y="22705221"/>
            <a:ext cx="67490" cy="8873066"/>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31883A9F-1C6A-45FF-99B9-571E21A0601C}"/>
              </a:ext>
            </a:extLst>
          </p:cNvPr>
          <p:cNvSpPr txBox="1"/>
          <p:nvPr/>
        </p:nvSpPr>
        <p:spPr>
          <a:xfrm>
            <a:off x="28449947" y="17197289"/>
            <a:ext cx="13922975" cy="4939814"/>
          </a:xfrm>
          <a:prstGeom prst="rect">
            <a:avLst/>
          </a:prstGeom>
          <a:noFill/>
        </p:spPr>
        <p:txBody>
          <a:bodyPr wrap="square" rtlCol="0">
            <a:spAutoFit/>
          </a:bodyPr>
          <a:lstStyle/>
          <a:p>
            <a:r>
              <a:rPr lang="en-US" sz="3500" b="1" dirty="0" err="1">
                <a:latin typeface="Arial" panose="020B0604020202020204" pitchFamily="34" charset="0"/>
                <a:cs typeface="Arial" panose="020B0604020202020204" pitchFamily="34" charset="0"/>
              </a:rPr>
              <a:t>AutoEEG</a:t>
            </a:r>
            <a:r>
              <a:rPr lang="en-US" sz="3500" dirty="0">
                <a:latin typeface="Arial" panose="020B0604020202020204" pitchFamily="34" charset="0"/>
                <a:cs typeface="Arial" panose="020B0604020202020204" pitchFamily="34" charset="0"/>
              </a:rPr>
              <a:t> is a hybrid system that uses three levels of processing to achieve high performance event detection on clinical data:</a:t>
            </a:r>
          </a:p>
          <a:p>
            <a:endParaRPr lang="en-US" sz="3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Pass 1 (P1): 2D Convolutional Neural Network (CNN)</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Pass 2 (P2): Bidirectional Long Short Term Memory Network (B-LTSM)</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Pass 3 (P3): A statistical language model is used to model event sequences</a:t>
            </a:r>
          </a:p>
          <a:p>
            <a:endParaRPr lang="en-US" sz="3500" dirty="0"/>
          </a:p>
        </p:txBody>
      </p:sp>
      <p:sp>
        <p:nvSpPr>
          <p:cNvPr id="25" name="TextBox 24">
            <a:extLst>
              <a:ext uri="{FF2B5EF4-FFF2-40B4-BE49-F238E27FC236}">
                <a16:creationId xmlns:a16="http://schemas.microsoft.com/office/drawing/2014/main" id="{3A3B8A0F-8DB7-4096-B54B-DD39B08DD0F2}"/>
              </a:ext>
            </a:extLst>
          </p:cNvPr>
          <p:cNvSpPr txBox="1"/>
          <p:nvPr/>
        </p:nvSpPr>
        <p:spPr>
          <a:xfrm>
            <a:off x="34441137" y="21192852"/>
            <a:ext cx="9034314" cy="600164"/>
          </a:xfrm>
          <a:prstGeom prst="rect">
            <a:avLst/>
          </a:prstGeom>
          <a:noFill/>
        </p:spPr>
        <p:txBody>
          <a:bodyPr wrap="square" rtlCol="0">
            <a:spAutoFit/>
          </a:bodyPr>
          <a:lstStyle/>
          <a:p>
            <a:r>
              <a:rPr lang="en-US" sz="3300" b="1" dirty="0">
                <a:latin typeface="Arial" panose="020B0604020202020204" pitchFamily="34" charset="0"/>
                <a:cs typeface="Arial" panose="020B0604020202020204" pitchFamily="34" charset="0"/>
              </a:rPr>
              <a:t>The Classic Machine Learning Paradigm</a:t>
            </a:r>
          </a:p>
        </p:txBody>
      </p:sp>
      <p:sp>
        <p:nvSpPr>
          <p:cNvPr id="27" name="TextBox 26">
            <a:extLst>
              <a:ext uri="{FF2B5EF4-FFF2-40B4-BE49-F238E27FC236}">
                <a16:creationId xmlns:a16="http://schemas.microsoft.com/office/drawing/2014/main" id="{DBCCB809-3201-49AB-A28C-5201DA5D69B8}"/>
              </a:ext>
            </a:extLst>
          </p:cNvPr>
          <p:cNvSpPr txBox="1"/>
          <p:nvPr/>
        </p:nvSpPr>
        <p:spPr>
          <a:xfrm>
            <a:off x="28595783" y="21597437"/>
            <a:ext cx="5791274" cy="4401205"/>
          </a:xfrm>
          <a:prstGeom prst="rect">
            <a:avLst/>
          </a:prstGeom>
          <a:noFill/>
        </p:spPr>
        <p:txBody>
          <a:bodyPr wrap="square" rtlCol="0">
            <a:spAutoFit/>
          </a:bodyPr>
          <a:lstStyle/>
          <a:p>
            <a:r>
              <a:rPr lang="en-US" sz="3500" b="1" dirty="0">
                <a:latin typeface="Arial" panose="020B0604020202020204" pitchFamily="34" charset="0"/>
                <a:cs typeface="Arial" panose="020B0604020202020204" pitchFamily="34" charset="0"/>
              </a:rPr>
              <a:t>Next steps: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Feed </a:t>
            </a:r>
            <a:r>
              <a:rPr lang="en-US" sz="3500" dirty="0" err="1">
                <a:latin typeface="Arial" panose="020B0604020202020204" pitchFamily="34" charset="0"/>
                <a:cs typeface="Arial" panose="020B0604020202020204" pitchFamily="34" charset="0"/>
              </a:rPr>
              <a:t>Natus</a:t>
            </a:r>
            <a:r>
              <a:rPr lang="en-US" sz="3500" dirty="0">
                <a:latin typeface="Arial" panose="020B0604020202020204" pitchFamily="34" charset="0"/>
                <a:cs typeface="Arial" panose="020B0604020202020204" pitchFamily="34" charset="0"/>
              </a:rPr>
              <a:t> data to machine</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Adjust model accordingly</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False alarm rate as low as possible: lessen false positives and negatives</a:t>
            </a:r>
          </a:p>
          <a:p>
            <a:endParaRPr lang="en-US" sz="3500" dirty="0">
              <a:latin typeface="Arial" panose="020B0604020202020204" pitchFamily="34" charset="0"/>
              <a:cs typeface="Arial" panose="020B0604020202020204" pitchFamily="34" charset="0"/>
            </a:endParaRPr>
          </a:p>
        </p:txBody>
      </p:sp>
      <p:cxnSp>
        <p:nvCxnSpPr>
          <p:cNvPr id="71" name="Straight Connector 70">
            <a:extLst>
              <a:ext uri="{FF2B5EF4-FFF2-40B4-BE49-F238E27FC236}">
                <a16:creationId xmlns:a16="http://schemas.microsoft.com/office/drawing/2014/main" id="{55C5A0FA-0703-4788-8CCD-3B8193596F90}"/>
              </a:ext>
            </a:extLst>
          </p:cNvPr>
          <p:cNvCxnSpPr>
            <a:cxnSpLocks/>
          </p:cNvCxnSpPr>
          <p:nvPr/>
        </p:nvCxnSpPr>
        <p:spPr>
          <a:xfrm flipH="1">
            <a:off x="28079488" y="16371337"/>
            <a:ext cx="14924567"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cxnSp>
        <p:nvCxnSpPr>
          <p:cNvPr id="74" name="Straight Connector 73">
            <a:extLst>
              <a:ext uri="{FF2B5EF4-FFF2-40B4-BE49-F238E27FC236}">
                <a16:creationId xmlns:a16="http://schemas.microsoft.com/office/drawing/2014/main" id="{6BB33639-044D-4644-A378-8DE4B6686A10}"/>
              </a:ext>
            </a:extLst>
          </p:cNvPr>
          <p:cNvCxnSpPr>
            <a:cxnSpLocks/>
          </p:cNvCxnSpPr>
          <p:nvPr/>
        </p:nvCxnSpPr>
        <p:spPr>
          <a:xfrm flipH="1">
            <a:off x="28137946" y="25761732"/>
            <a:ext cx="14839003" cy="0"/>
          </a:xfrm>
          <a:prstGeom prst="line">
            <a:avLst/>
          </a:prstGeom>
          <a:ln w="190500">
            <a:solidFill>
              <a:srgbClr val="9A2B3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09DB5E3-771C-42BF-8998-37E98EC713FC}"/>
              </a:ext>
            </a:extLst>
          </p:cNvPr>
          <p:cNvSpPr txBox="1"/>
          <p:nvPr/>
        </p:nvSpPr>
        <p:spPr>
          <a:xfrm>
            <a:off x="28267109" y="25941894"/>
            <a:ext cx="14723393" cy="5493812"/>
          </a:xfrm>
          <a:prstGeom prst="rect">
            <a:avLst/>
          </a:prstGeom>
          <a:noFill/>
        </p:spPr>
        <p:txBody>
          <a:bodyPr wrap="square" rtlCol="0">
            <a:spAutoFit/>
          </a:bodyPr>
          <a:lstStyle/>
          <a:p>
            <a:pPr algn="ctr" fontAlgn="base"/>
            <a:r>
              <a:rPr lang="en-US" sz="2700" b="1" dirty="0">
                <a:latin typeface="Arial" panose="020B0604020202020204" pitchFamily="34" charset="0"/>
                <a:cs typeface="Arial" panose="020B0604020202020204" pitchFamily="34" charset="0"/>
              </a:rPr>
              <a:t>Acknowledgements</a:t>
            </a:r>
            <a:r>
              <a:rPr lang="en-US" sz="2700" dirty="0">
                <a:latin typeface="Arial" panose="020B0604020202020204" pitchFamily="34" charset="0"/>
                <a:cs typeface="Arial" panose="020B0604020202020204" pitchFamily="34" charset="0"/>
              </a:rPr>
              <a:t>​</a:t>
            </a:r>
          </a:p>
          <a:p>
            <a:pPr algn="ctr" fontAlgn="base"/>
            <a:r>
              <a:rPr lang="en-US" sz="2700" dirty="0">
                <a:latin typeface="Arial" panose="020B0604020202020204" pitchFamily="34" charset="0"/>
                <a:cs typeface="Arial" panose="020B0604020202020204" pitchFamily="34" charset="0"/>
              </a:rPr>
              <a:t>This material is supported most recently by the National Science Foundation under grants nos. CNS-1726188, IIP-1827565 and 1925494. Various other organizations have supported this work over the years including the Temple University Office of Research, College of Engineering and College of Science and Technology, as well as DARPA and NIH. Any opinions, findings, and conclusions or recommendations expressed in this material are those of the author(s) and do not necessarily reflect the views of the these organizations.​</a:t>
            </a:r>
          </a:p>
          <a:p>
            <a:pPr fontAlgn="base"/>
            <a:endParaRPr lang="en-US" sz="2700" dirty="0">
              <a:latin typeface="Arial" panose="020B0604020202020204" pitchFamily="34" charset="0"/>
              <a:cs typeface="Arial" panose="020B0604020202020204" pitchFamily="34" charset="0"/>
            </a:endParaRPr>
          </a:p>
          <a:p>
            <a:pPr algn="ctr" fontAlgn="base"/>
            <a:r>
              <a:rPr lang="en-US" sz="2700" b="1" dirty="0">
                <a:latin typeface="Arial" panose="020B0604020202020204" pitchFamily="34" charset="0"/>
                <a:cs typeface="Arial" panose="020B0604020202020204" pitchFamily="34" charset="0"/>
              </a:rPr>
              <a:t>References</a:t>
            </a:r>
            <a:r>
              <a:rPr lang="en-US" sz="2700" dirty="0">
                <a:latin typeface="Arial" panose="020B0604020202020204" pitchFamily="34" charset="0"/>
                <a:cs typeface="Arial" panose="020B0604020202020204" pitchFamily="34" charset="0"/>
              </a:rPr>
              <a:t>​</a:t>
            </a:r>
          </a:p>
          <a:p>
            <a:pPr fontAlgn="base"/>
            <a:r>
              <a:rPr lang="en-US" sz="2700" dirty="0" err="1">
                <a:latin typeface="Arial" panose="020B0604020202020204" pitchFamily="34" charset="0"/>
                <a:cs typeface="Arial" panose="020B0604020202020204" pitchFamily="34" charset="0"/>
              </a:rPr>
              <a:t>Khalkhali</a:t>
            </a:r>
            <a:r>
              <a:rPr lang="en-US" sz="2700" dirty="0">
                <a:latin typeface="Arial" panose="020B0604020202020204" pitchFamily="34" charset="0"/>
                <a:cs typeface="Arial" panose="020B0604020202020204" pitchFamily="34" charset="0"/>
              </a:rPr>
              <a:t>, V., </a:t>
            </a:r>
            <a:r>
              <a:rPr lang="en-US" sz="2700" dirty="0" err="1">
                <a:latin typeface="Arial" panose="020B0604020202020204" pitchFamily="34" charset="0"/>
                <a:cs typeface="Arial" panose="020B0604020202020204" pitchFamily="34" charset="0"/>
              </a:rPr>
              <a:t>Shawki</a:t>
            </a:r>
            <a:r>
              <a:rPr lang="en-US" sz="2700" dirty="0">
                <a:latin typeface="Arial" panose="020B0604020202020204" pitchFamily="34" charset="0"/>
                <a:cs typeface="Arial" panose="020B0604020202020204" pitchFamily="34" charset="0"/>
              </a:rPr>
              <a:t>, N., Shah, V., </a:t>
            </a:r>
            <a:r>
              <a:rPr lang="en-US" sz="2700" dirty="0" err="1">
                <a:latin typeface="Arial" panose="020B0604020202020204" pitchFamily="34" charset="0"/>
                <a:cs typeface="Arial" panose="020B0604020202020204" pitchFamily="34" charset="0"/>
              </a:rPr>
              <a:t>Golmohammadi</a:t>
            </a:r>
            <a:r>
              <a:rPr lang="en-US" sz="2700" dirty="0">
                <a:latin typeface="Arial" panose="020B0604020202020204" pitchFamily="34" charset="0"/>
                <a:cs typeface="Arial" panose="020B0604020202020204" pitchFamily="34" charset="0"/>
              </a:rPr>
              <a:t>, M., Obeid, I., &amp; </a:t>
            </a:r>
            <a:r>
              <a:rPr lang="en-US" sz="2700" dirty="0" err="1">
                <a:latin typeface="Arial" panose="020B0604020202020204" pitchFamily="34" charset="0"/>
                <a:cs typeface="Arial" panose="020B0604020202020204" pitchFamily="34" charset="0"/>
              </a:rPr>
              <a:t>Picone</a:t>
            </a:r>
            <a:r>
              <a:rPr lang="en-US" sz="2700" dirty="0">
                <a:latin typeface="Arial" panose="020B0604020202020204" pitchFamily="34" charset="0"/>
                <a:cs typeface="Arial" panose="020B0604020202020204" pitchFamily="34" charset="0"/>
              </a:rPr>
              <a:t>, J. (2021). Low Latency Real-Time Seizure Detection Using Transfer Deep Learning. In I. Obeid, I. </a:t>
            </a:r>
            <a:r>
              <a:rPr lang="en-US" sz="2700" dirty="0" err="1">
                <a:latin typeface="Arial" panose="020B0604020202020204" pitchFamily="34" charset="0"/>
                <a:cs typeface="Arial" panose="020B0604020202020204" pitchFamily="34" charset="0"/>
              </a:rPr>
              <a:t>Selesnick</a:t>
            </a:r>
            <a:r>
              <a:rPr lang="en-US" sz="2700" dirty="0">
                <a:latin typeface="Arial" panose="020B0604020202020204" pitchFamily="34" charset="0"/>
                <a:cs typeface="Arial" panose="020B0604020202020204" pitchFamily="34" charset="0"/>
              </a:rPr>
              <a:t>, &amp; J. </a:t>
            </a:r>
            <a:r>
              <a:rPr lang="en-US" sz="2700" dirty="0" err="1">
                <a:latin typeface="Arial" panose="020B0604020202020204" pitchFamily="34" charset="0"/>
                <a:cs typeface="Arial" panose="020B0604020202020204" pitchFamily="34" charset="0"/>
              </a:rPr>
              <a:t>Picone</a:t>
            </a:r>
            <a:r>
              <a:rPr lang="en-US" sz="2700" dirty="0">
                <a:latin typeface="Arial" panose="020B0604020202020204" pitchFamily="34" charset="0"/>
                <a:cs typeface="Arial" panose="020B0604020202020204" pitchFamily="34" charset="0"/>
              </a:rPr>
              <a:t> (Eds.), </a:t>
            </a:r>
            <a:r>
              <a:rPr lang="en-US" sz="2700" i="1" dirty="0">
                <a:latin typeface="Arial" panose="020B0604020202020204" pitchFamily="34" charset="0"/>
                <a:cs typeface="Arial" panose="020B0604020202020204" pitchFamily="34" charset="0"/>
              </a:rPr>
              <a:t>Proceedings of the IEEE Signal Processing in Medicine and Biology Symposium </a:t>
            </a:r>
            <a:r>
              <a:rPr lang="en-US" sz="2700" dirty="0">
                <a:latin typeface="Arial" panose="020B0604020202020204" pitchFamily="34" charset="0"/>
                <a:cs typeface="Arial" panose="020B0604020202020204" pitchFamily="34" charset="0"/>
              </a:rPr>
              <a:t>(SPMB) (pp. 1–7). IEEE. https://doi.org/10.1109/SPMB52430.2021.9672285.​</a:t>
            </a:r>
          </a:p>
        </p:txBody>
      </p:sp>
      <p:sp>
        <p:nvSpPr>
          <p:cNvPr id="4" name="TextBox 3">
            <a:extLst>
              <a:ext uri="{FF2B5EF4-FFF2-40B4-BE49-F238E27FC236}">
                <a16:creationId xmlns:a16="http://schemas.microsoft.com/office/drawing/2014/main" id="{9F7E454A-B02E-4A53-A4DA-C732E0CE6B54}"/>
              </a:ext>
            </a:extLst>
          </p:cNvPr>
          <p:cNvSpPr txBox="1"/>
          <p:nvPr/>
        </p:nvSpPr>
        <p:spPr>
          <a:xfrm>
            <a:off x="12486096" y="18360982"/>
            <a:ext cx="12329691" cy="5133072"/>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Outcomes</a:t>
            </a:r>
            <a:r>
              <a:rPr lang="en-US" sz="4000" dirty="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Released database with 69,000+ recordings</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Over 9,000 subscribers worldwide</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The </a:t>
            </a:r>
            <a:r>
              <a:rPr lang="en-US" sz="3500" dirty="0" err="1">
                <a:latin typeface="Arial" panose="020B0604020202020204" pitchFamily="34" charset="0"/>
                <a:cs typeface="Arial" panose="020B0604020202020204" pitchFamily="34" charset="0"/>
              </a:rPr>
              <a:t>Neureka</a:t>
            </a:r>
            <a:r>
              <a:rPr lang="en-US" sz="3500" dirty="0">
                <a:latin typeface="Arial" panose="020B0604020202020204" pitchFamily="34" charset="0"/>
                <a:cs typeface="Arial" panose="020B0604020202020204" pitchFamily="34" charset="0"/>
              </a:rPr>
              <a:t> 2020 Epilepsy Challenge</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Real-time seizure detection (</a:t>
            </a:r>
            <a:r>
              <a:rPr lang="en-US" sz="3500" dirty="0" err="1">
                <a:latin typeface="Arial" panose="020B0604020202020204" pitchFamily="34" charset="0"/>
                <a:cs typeface="Arial" panose="020B0604020202020204" pitchFamily="34" charset="0"/>
              </a:rPr>
              <a:t>AutoEEG</a:t>
            </a:r>
            <a:r>
              <a:rPr lang="en-US" sz="3500" dirty="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n-US" sz="3500" dirty="0">
                <a:latin typeface="Arial" panose="020B0604020202020204" pitchFamily="34" charset="0"/>
                <a:cs typeface="Arial" panose="020B0604020202020204" pitchFamily="34" charset="0"/>
              </a:rPr>
              <a:t>Manually annotated subsets include seizure (TUHZ), artifacts (TUAR) and abnormal (TUAB</a:t>
            </a:r>
            <a:r>
              <a:rPr lang="en-US" sz="40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291800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 grpId="0" animBg="1"/>
      <p:bldP spid="57" grpId="0" animBg="1"/>
      <p:bldP spid="63" grpId="0" animBg="1"/>
      <p:bldP spid="1025" grpId="0" animBg="1"/>
      <p:bldP spid="102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rotWithShape="0">
          <a:gsLst>
            <a:gs pos="0">
              <a:srgbClr val="FFACAF"/>
            </a:gs>
            <a:gs pos="100000">
              <a:schemeClr val="bg1"/>
            </a:gs>
            <a:gs pos="100000">
              <a:schemeClr val="accent1">
                <a:hueOff val="0"/>
                <a:satOff val="0"/>
                <a:lumOff val="0"/>
                <a:alphaOff val="0"/>
                <a:tint val="50000"/>
                <a:shade val="100000"/>
                <a:satMod val="350000"/>
              </a:schemeClr>
            </a:gs>
          </a:gsLst>
          <a:lin ang="3300000" scaled="0"/>
        </a:gradFill>
        <a:effectLst>
          <a:outerShdw blurRad="50800" dist="76200" dir="2700000" algn="tl" rotWithShape="0">
            <a:prstClr val="black">
              <a:alpha val="40000"/>
            </a:prstClr>
          </a:outerShdw>
        </a:effectLst>
      </a:spPr>
      <a:bodyPr spcFirstLastPara="0" vert="horz" wrap="square" lIns="110345" tIns="110345" rIns="110345" bIns="110345" numCol="1" spcCol="1270" anchor="ctr" anchorCtr="0">
        <a:noAutofit/>
      </a:bodyPr>
      <a:lstStyle>
        <a:defPPr algn="ctr" defTabSz="800100">
          <a:lnSpc>
            <a:spcPct val="90000"/>
          </a:lnSpc>
          <a:spcBef>
            <a:spcPct val="0"/>
          </a:spcBef>
          <a:spcAft>
            <a:spcPct val="35000"/>
          </a:spcAft>
          <a:defRPr sz="1800" b="1" kern="1200" dirty="0">
            <a:solidFill>
              <a:schemeClr val="tx1"/>
            </a:solidFill>
            <a:latin typeface="Arial" charset="0"/>
            <a:ea typeface="Arial" charset="0"/>
            <a:cs typeface="Arial" charset="0"/>
          </a:defRPr>
        </a:defPPr>
      </a:lstStyle>
      <a:style>
        <a:lnRef idx="0">
          <a:schemeClr val="lt1">
            <a:hueOff val="0"/>
            <a:satOff val="0"/>
            <a:lumOff val="0"/>
            <a:alphaOff val="0"/>
          </a:schemeClr>
        </a:lnRef>
        <a:fillRef idx="3">
          <a:scrgbClr r="0" g="0" b="0"/>
        </a:fillRef>
        <a:effectRef idx="2">
          <a:scrgbClr r="0" g="0" b="0"/>
        </a:effectRef>
        <a:fontRef idx="minor">
          <a:schemeClr val="lt1"/>
        </a:fontRef>
      </a:style>
    </a:spDef>
  </a:objectDefaults>
  <a:extraClrSchemeLst/>
  <a:extLst>
    <a:ext uri="{05A4C25C-085E-4340-85A3-A5531E510DB2}">
      <thm15:themeFamily xmlns:thm15="http://schemas.microsoft.com/office/thememl/2012/main" name="poster_v10" id="{D63E5CD0-3449-0C49-A569-2A31C6530714}" vid="{569724CB-EDC8-F54A-A802-35B8A3CA37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815075BCA444B82633F56CEB7694B" ma:contentTypeVersion="15" ma:contentTypeDescription="Create a new document." ma:contentTypeScope="" ma:versionID="34fbfdee4620473886a59f1330407b33">
  <xsd:schema xmlns:xsd="http://www.w3.org/2001/XMLSchema" xmlns:xs="http://www.w3.org/2001/XMLSchema" xmlns:p="http://schemas.microsoft.com/office/2006/metadata/properties" xmlns:ns3="d95c5275-cf4c-4109-94a1-f222eafbe434" xmlns:ns4="ce3dbfad-3e13-4c1b-bb9b-2bfdc0af2702" targetNamespace="http://schemas.microsoft.com/office/2006/metadata/properties" ma:root="true" ma:fieldsID="c05ffc16f9c6e3eed78b2223511c7f99" ns3:_="" ns4:_="">
    <xsd:import namespace="d95c5275-cf4c-4109-94a1-f222eafbe434"/>
    <xsd:import namespace="ce3dbfad-3e13-4c1b-bb9b-2bfdc0af270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DateTaken"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5c5275-cf4c-4109-94a1-f222eafbe4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3dbfad-3e13-4c1b-bb9b-2bfdc0af27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95c5275-cf4c-4109-94a1-f222eafbe434" xsi:nil="true"/>
  </documentManagement>
</p:properties>
</file>

<file path=customXml/itemProps1.xml><?xml version="1.0" encoding="utf-8"?>
<ds:datastoreItem xmlns:ds="http://schemas.openxmlformats.org/officeDocument/2006/customXml" ds:itemID="{1AF3A475-812E-4CCB-9483-9B7CB6DED5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5c5275-cf4c-4109-94a1-f222eafbe434"/>
    <ds:schemaRef ds:uri="ce3dbfad-3e13-4c1b-bb9b-2bfdc0af27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A1C980-FA0F-4BC0-980D-853713DD9157}">
  <ds:schemaRefs>
    <ds:schemaRef ds:uri="http://schemas.microsoft.com/sharepoint/v3/contenttype/forms"/>
  </ds:schemaRefs>
</ds:datastoreItem>
</file>

<file path=customXml/itemProps3.xml><?xml version="1.0" encoding="utf-8"?>
<ds:datastoreItem xmlns:ds="http://schemas.openxmlformats.org/officeDocument/2006/customXml" ds:itemID="{D739FFB5-8F96-4004-8DB0-34DA316D79FA}">
  <ds:schemaRefs>
    <ds:schemaRef ds:uri="http://purl.org/dc/elements/1.1/"/>
    <ds:schemaRef ds:uri="http://schemas.microsoft.com/office/2006/documentManagement/types"/>
    <ds:schemaRef ds:uri="d95c5275-cf4c-4109-94a1-f222eafbe434"/>
    <ds:schemaRef ds:uri="http://schemas.openxmlformats.org/package/2006/metadata/core-properties"/>
    <ds:schemaRef ds:uri="http://purl.org/dc/dcmitype/"/>
    <ds:schemaRef ds:uri="http://purl.org/dc/terms/"/>
    <ds:schemaRef ds:uri="http://schemas.microsoft.com/office/infopath/2007/PartnerControls"/>
    <ds:schemaRef ds:uri="ce3dbfad-3e13-4c1b-bb9b-2bfdc0af270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39049</TotalTime>
  <Words>649</Words>
  <Application>Microsoft Office PowerPoint</Application>
  <PresentationFormat>Custom</PresentationFormat>
  <Paragraphs>78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Brush Script MT</vt:lpstr>
      <vt:lpstr>Calibri</vt:lpstr>
      <vt:lpstr>Calibri Light</vt:lpstr>
      <vt:lpstr>Monotype Corsiva</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H. Thiess</dc:creator>
  <cp:lastModifiedBy>Anne-Mai Melles</cp:lastModifiedBy>
  <cp:revision>708</cp:revision>
  <cp:lastPrinted>2023-09-14T00:30:54Z</cp:lastPrinted>
  <dcterms:created xsi:type="dcterms:W3CDTF">2015-07-15T21:31:39Z</dcterms:created>
  <dcterms:modified xsi:type="dcterms:W3CDTF">2024-04-04T14:29:29Z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0x010100D8E815075BCA444B82633F56CEB7694B</vt:lpwstr>
  </property>
</Properties>
</file>