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1" r:id="rId1"/>
  </p:sldMasterIdLst>
  <p:notesMasterIdLst>
    <p:notesMasterId r:id="rId27"/>
  </p:notesMasterIdLst>
  <p:sldIdLst>
    <p:sldId id="256" r:id="rId2"/>
    <p:sldId id="306" r:id="rId3"/>
    <p:sldId id="257" r:id="rId4"/>
    <p:sldId id="280" r:id="rId5"/>
    <p:sldId id="305" r:id="rId6"/>
    <p:sldId id="282" r:id="rId7"/>
    <p:sldId id="303" r:id="rId8"/>
    <p:sldId id="304" r:id="rId9"/>
    <p:sldId id="267" r:id="rId10"/>
    <p:sldId id="302" r:id="rId11"/>
    <p:sldId id="301" r:id="rId12"/>
    <p:sldId id="290" r:id="rId13"/>
    <p:sldId id="284" r:id="rId14"/>
    <p:sldId id="262" r:id="rId15"/>
    <p:sldId id="307" r:id="rId16"/>
    <p:sldId id="285" r:id="rId17"/>
    <p:sldId id="308" r:id="rId18"/>
    <p:sldId id="309" r:id="rId19"/>
    <p:sldId id="294" r:id="rId20"/>
    <p:sldId id="295" r:id="rId21"/>
    <p:sldId id="292" r:id="rId22"/>
    <p:sldId id="293" r:id="rId23"/>
    <p:sldId id="298" r:id="rId24"/>
    <p:sldId id="297" r:id="rId25"/>
    <p:sldId id="28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B17A"/>
    <a:srgbClr val="FFFF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29945A-985B-6622-9631-F9568A9C478D}" v="13" dt="2024-10-28T01:25:13.422"/>
    <p1510:client id="{16ECFB08-4D58-4547-A334-760A769E71F5}" v="3455" dt="2024-10-28T15:00:12.842"/>
    <p1510:client id="{27DD3FFC-C40F-457E-005A-73D383860CC1}" v="21" dt="2024-10-28T14:42:13.294"/>
    <p1510:client id="{527FD177-27D0-4EB7-95B7-E0EA58071CC1}" v="859" dt="2024-10-28T15:02:14.122"/>
    <p1510:client id="{AB28D68C-9F67-A922-7318-8917507937E5}" v="9" dt="2024-10-27T21:28:16.853"/>
    <p1510:client id="{BBF2F82C-2623-A862-2495-7E36CF8ADDEB}" v="41" dt="2024-10-28T13:15:24.323"/>
    <p1510:client id="{CB0291D3-2AFE-1565-3D8E-E4EBAE103846}" v="2" dt="2024-10-28T13:07:16.277"/>
    <p1510:client id="{CE6FAFD2-0624-7522-A532-297B436A99AE}" v="83" dt="2024-10-27T19:07:44.460"/>
    <p1510:client id="{D8ABBAB8-25EB-D4E0-B195-A76110DA2D4E}" v="361" dt="2024-10-28T14:39:09.066"/>
    <p1510:client id="{D9503573-A56A-B767-B574-6391D6188AF0}" v="1421" dt="2024-10-28T04:48:48.147"/>
    <p1510:client id="{E84A4BA4-C047-19C2-116C-CC34E39BA9D7}" v="757" dt="2024-10-28T03:00:54.0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15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849FA3-F517-4DA3-86DE-3B5CD20C4D0B}" type="datetimeFigureOut">
              <a:t>10/27/2024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BD3E31-2624-4802-A8DB-35358B5A7706}" type="slidenum">
              <a:t>‹#›</a:t>
            </a:fld>
            <a:endParaRPr lang="en-US"/>
          </a:p>
        </p:txBody>
      </p:sp>
    </p:spTree>
    <p:extLst>
      <p:ext uri="{BB962C8B-B14F-4D97-AF65-F5344CB8AC3E}">
        <p14:creationId xmlns:p14="http://schemas.microsoft.com/office/powerpoint/2010/main" val="3039069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peps.python.org/pep-0008/"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(Shane) Introduce the team and the title. Talk about the images.</a:t>
            </a:r>
          </a:p>
        </p:txBody>
      </p:sp>
      <p:sp>
        <p:nvSpPr>
          <p:cNvPr id="4" name="Slide Number Placeholder 3"/>
          <p:cNvSpPr>
            <a:spLocks noGrp="1"/>
          </p:cNvSpPr>
          <p:nvPr>
            <p:ph type="sldNum" sz="quarter" idx="5"/>
          </p:nvPr>
        </p:nvSpPr>
        <p:spPr/>
        <p:txBody>
          <a:bodyPr/>
          <a:lstStyle/>
          <a:p>
            <a:fld id="{CD460B61-CCAD-470B-90AA-F7B650A0F024}" type="slidenum">
              <a:rPr lang="en-US" smtClean="0"/>
              <a:t>1</a:t>
            </a:fld>
            <a:endParaRPr lang="en-US"/>
          </a:p>
        </p:txBody>
      </p:sp>
    </p:spTree>
    <p:extLst>
      <p:ext uri="{BB962C8B-B14F-4D97-AF65-F5344CB8AC3E}">
        <p14:creationId xmlns:p14="http://schemas.microsoft.com/office/powerpoint/2010/main" val="264031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(Kayla)</a:t>
            </a:r>
          </a:p>
        </p:txBody>
      </p:sp>
      <p:sp>
        <p:nvSpPr>
          <p:cNvPr id="4" name="Slide Number Placeholder 3"/>
          <p:cNvSpPr>
            <a:spLocks noGrp="1"/>
          </p:cNvSpPr>
          <p:nvPr>
            <p:ph type="sldNum" sz="quarter" idx="5"/>
          </p:nvPr>
        </p:nvSpPr>
        <p:spPr/>
        <p:txBody>
          <a:bodyPr/>
          <a:lstStyle/>
          <a:p>
            <a:fld id="{25BD3E31-2624-4802-A8DB-35358B5A7706}" type="slidenum">
              <a:rPr lang="en-US" smtClean="0"/>
              <a:t>10</a:t>
            </a:fld>
            <a:endParaRPr lang="en-US"/>
          </a:p>
        </p:txBody>
      </p:sp>
    </p:spTree>
    <p:extLst>
      <p:ext uri="{BB962C8B-B14F-4D97-AF65-F5344CB8AC3E}">
        <p14:creationId xmlns:p14="http://schemas.microsoft.com/office/powerpoint/2010/main" val="2764963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(Kayla)</a:t>
            </a:r>
          </a:p>
        </p:txBody>
      </p:sp>
      <p:sp>
        <p:nvSpPr>
          <p:cNvPr id="4" name="Slide Number Placeholder 3"/>
          <p:cNvSpPr>
            <a:spLocks noGrp="1"/>
          </p:cNvSpPr>
          <p:nvPr>
            <p:ph type="sldNum" sz="quarter" idx="5"/>
          </p:nvPr>
        </p:nvSpPr>
        <p:spPr/>
        <p:txBody>
          <a:bodyPr/>
          <a:lstStyle/>
          <a:p>
            <a:fld id="{25BD3E31-2624-4802-A8DB-35358B5A7706}" type="slidenum">
              <a:rPr lang="en-US" smtClean="0"/>
              <a:t>11</a:t>
            </a:fld>
            <a:endParaRPr lang="en-US"/>
          </a:p>
        </p:txBody>
      </p:sp>
    </p:spTree>
    <p:extLst>
      <p:ext uri="{BB962C8B-B14F-4D97-AF65-F5344CB8AC3E}">
        <p14:creationId xmlns:p14="http://schemas.microsoft.com/office/powerpoint/2010/main" val="344465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(Kayla)</a:t>
            </a:r>
          </a:p>
        </p:txBody>
      </p:sp>
      <p:sp>
        <p:nvSpPr>
          <p:cNvPr id="4" name="Slide Number Placeholder 3"/>
          <p:cNvSpPr>
            <a:spLocks noGrp="1"/>
          </p:cNvSpPr>
          <p:nvPr>
            <p:ph type="sldNum" sz="quarter" idx="5"/>
          </p:nvPr>
        </p:nvSpPr>
        <p:spPr/>
        <p:txBody>
          <a:bodyPr/>
          <a:lstStyle/>
          <a:p>
            <a:fld id="{25BD3E31-2624-4802-A8DB-35358B5A7706}" type="slidenum">
              <a:rPr lang="en-US" smtClean="0"/>
              <a:t>12</a:t>
            </a:fld>
            <a:endParaRPr lang="en-US"/>
          </a:p>
        </p:txBody>
      </p:sp>
    </p:spTree>
    <p:extLst>
      <p:ext uri="{BB962C8B-B14F-4D97-AF65-F5344CB8AC3E}">
        <p14:creationId xmlns:p14="http://schemas.microsoft.com/office/powerpoint/2010/main" val="460354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(Brian)</a:t>
            </a:r>
          </a:p>
        </p:txBody>
      </p:sp>
      <p:sp>
        <p:nvSpPr>
          <p:cNvPr id="4" name="Slide Number Placeholder 3"/>
          <p:cNvSpPr>
            <a:spLocks noGrp="1"/>
          </p:cNvSpPr>
          <p:nvPr>
            <p:ph type="sldNum" sz="quarter" idx="5"/>
          </p:nvPr>
        </p:nvSpPr>
        <p:spPr/>
        <p:txBody>
          <a:bodyPr/>
          <a:lstStyle/>
          <a:p>
            <a:fld id="{CD460B61-CCAD-470B-90AA-F7B650A0F024}" type="slidenum">
              <a:rPr lang="en-US" smtClean="0"/>
              <a:t>13</a:t>
            </a:fld>
            <a:endParaRPr lang="en-US"/>
          </a:p>
        </p:txBody>
      </p:sp>
    </p:spTree>
    <p:extLst>
      <p:ext uri="{BB962C8B-B14F-4D97-AF65-F5344CB8AC3E}">
        <p14:creationId xmlns:p14="http://schemas.microsoft.com/office/powerpoint/2010/main" val="3475015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(Brian)</a:t>
            </a:r>
          </a:p>
        </p:txBody>
      </p:sp>
      <p:sp>
        <p:nvSpPr>
          <p:cNvPr id="4" name="Slide Number Placeholder 3"/>
          <p:cNvSpPr>
            <a:spLocks noGrp="1"/>
          </p:cNvSpPr>
          <p:nvPr>
            <p:ph type="sldNum" sz="quarter" idx="5"/>
          </p:nvPr>
        </p:nvSpPr>
        <p:spPr/>
        <p:txBody>
          <a:bodyPr/>
          <a:lstStyle/>
          <a:p>
            <a:fld id="{CD460B61-CCAD-470B-90AA-F7B650A0F024}" type="slidenum">
              <a:rPr lang="en-US" smtClean="0"/>
              <a:t>14</a:t>
            </a:fld>
            <a:endParaRPr lang="en-US"/>
          </a:p>
        </p:txBody>
      </p:sp>
    </p:spTree>
    <p:extLst>
      <p:ext uri="{BB962C8B-B14F-4D97-AF65-F5344CB8AC3E}">
        <p14:creationId xmlns:p14="http://schemas.microsoft.com/office/powerpoint/2010/main" val="1580443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80D43-2923-5EB4-32C0-A5DC1E2685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8B05A0-697B-501A-6DE0-385B3BA9BD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FB5387-2582-DB23-5906-B4A1A8BCFF4F}"/>
              </a:ext>
            </a:extLst>
          </p:cNvPr>
          <p:cNvSpPr>
            <a:spLocks noGrp="1"/>
          </p:cNvSpPr>
          <p:nvPr>
            <p:ph type="body" idx="1"/>
          </p:nvPr>
        </p:nvSpPr>
        <p:spPr/>
        <p:txBody>
          <a:bodyPr/>
          <a:lstStyle/>
          <a:p>
            <a:r>
              <a:rPr lang="en-US">
                <a:cs typeface="Calibri"/>
              </a:rPr>
              <a:t>(Brian)</a:t>
            </a:r>
          </a:p>
        </p:txBody>
      </p:sp>
      <p:sp>
        <p:nvSpPr>
          <p:cNvPr id="4" name="Slide Number Placeholder 3">
            <a:extLst>
              <a:ext uri="{FF2B5EF4-FFF2-40B4-BE49-F238E27FC236}">
                <a16:creationId xmlns:a16="http://schemas.microsoft.com/office/drawing/2014/main" id="{F412E649-F158-E595-9FB2-05DB3FD362C9}"/>
              </a:ext>
            </a:extLst>
          </p:cNvPr>
          <p:cNvSpPr>
            <a:spLocks noGrp="1"/>
          </p:cNvSpPr>
          <p:nvPr>
            <p:ph type="sldNum" sz="quarter" idx="5"/>
          </p:nvPr>
        </p:nvSpPr>
        <p:spPr/>
        <p:txBody>
          <a:bodyPr/>
          <a:lstStyle/>
          <a:p>
            <a:fld id="{CD460B61-CCAD-470B-90AA-F7B650A0F024}" type="slidenum">
              <a:rPr lang="en-US" smtClean="0"/>
              <a:t>15</a:t>
            </a:fld>
            <a:endParaRPr lang="en-US"/>
          </a:p>
        </p:txBody>
      </p:sp>
    </p:spTree>
    <p:extLst>
      <p:ext uri="{BB962C8B-B14F-4D97-AF65-F5344CB8AC3E}">
        <p14:creationId xmlns:p14="http://schemas.microsoft.com/office/powerpoint/2010/main" val="3056359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(Brian)</a:t>
            </a:r>
          </a:p>
        </p:txBody>
      </p:sp>
      <p:sp>
        <p:nvSpPr>
          <p:cNvPr id="4" name="Slide Number Placeholder 3"/>
          <p:cNvSpPr>
            <a:spLocks noGrp="1"/>
          </p:cNvSpPr>
          <p:nvPr>
            <p:ph type="sldNum" sz="quarter" idx="5"/>
          </p:nvPr>
        </p:nvSpPr>
        <p:spPr/>
        <p:txBody>
          <a:bodyPr/>
          <a:lstStyle/>
          <a:p>
            <a:fld id="{CD460B61-CCAD-470B-90AA-F7B650A0F024}" type="slidenum">
              <a:rPr lang="en-US" smtClean="0"/>
              <a:t>16</a:t>
            </a:fld>
            <a:endParaRPr lang="en-US"/>
          </a:p>
        </p:txBody>
      </p:sp>
    </p:spTree>
    <p:extLst>
      <p:ext uri="{BB962C8B-B14F-4D97-AF65-F5344CB8AC3E}">
        <p14:creationId xmlns:p14="http://schemas.microsoft.com/office/powerpoint/2010/main" val="3729483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(Brian)</a:t>
            </a:r>
          </a:p>
          <a:p>
            <a:r>
              <a:rPr lang="en-US" b="1"/>
              <a:t>Integration Testing</a:t>
            </a:r>
            <a:endParaRPr lang="en-US"/>
          </a:p>
          <a:p>
            <a:pPr marL="285750" indent="-285750">
              <a:buFont typeface="Arial,Sans-Serif"/>
              <a:buChar char="•"/>
            </a:pPr>
            <a:r>
              <a:rPr lang="en-US"/>
              <a:t>Set up Mock Data and API Endpoints</a:t>
            </a:r>
            <a:endParaRPr lang="en-US">
              <a:cs typeface="Calibri"/>
            </a:endParaRPr>
          </a:p>
          <a:p>
            <a:pPr marL="285750" indent="-285750">
              <a:buFont typeface="Arial,Sans-Serif"/>
              <a:buChar char="•"/>
            </a:pPr>
            <a:r>
              <a:rPr lang="en-US"/>
              <a:t>Automate Test Suites</a:t>
            </a:r>
            <a:endParaRPr lang="en-US">
              <a:cs typeface="Calibri"/>
            </a:endParaRPr>
          </a:p>
          <a:p>
            <a:pPr marL="285750" indent="-285750">
              <a:buFont typeface="Arial,Sans-Serif"/>
              <a:buChar char="•"/>
            </a:pPr>
            <a:r>
              <a:rPr lang="en-US"/>
              <a:t>Continuous Integration (CI) Pipeline</a:t>
            </a:r>
            <a:endParaRPr lang="en-US">
              <a:cs typeface="Calibri"/>
            </a:endParaRPr>
          </a:p>
          <a:p>
            <a:pPr marL="285750" indent="-285750">
              <a:buFont typeface="Arial,Sans-Serif"/>
              <a:buChar char="•"/>
            </a:pPr>
            <a:r>
              <a:rPr lang="en-US"/>
              <a:t>Check Encryption and Data Integrity</a:t>
            </a:r>
            <a:br>
              <a:rPr lang="en-US">
                <a:cs typeface="+mn-lt"/>
              </a:rPr>
            </a:br>
            <a:endParaRPr lang="en-US">
              <a:cs typeface="+mn-lt"/>
            </a:endParaRPr>
          </a:p>
          <a:p>
            <a:r>
              <a:rPr lang="en-US" b="1"/>
              <a:t>Performance Testing</a:t>
            </a:r>
            <a:endParaRPr lang="en-US"/>
          </a:p>
          <a:p>
            <a:pPr marL="285750" indent="-285750">
              <a:buFont typeface="Arial,Sans-Serif"/>
              <a:buChar char="•"/>
            </a:pPr>
            <a:r>
              <a:rPr lang="en-US"/>
              <a:t>Select 10 random classmates or acquaintances</a:t>
            </a:r>
          </a:p>
          <a:p>
            <a:pPr marL="285750" indent="-285750">
              <a:buFont typeface="Arial,Sans-Serif"/>
              <a:buChar char="•"/>
            </a:pPr>
            <a:r>
              <a:rPr lang="en-US"/>
              <a:t>Users are to perform 3 actions:</a:t>
            </a:r>
            <a:endParaRPr lang="en-US">
              <a:cs typeface="Calibri"/>
            </a:endParaRPr>
          </a:p>
          <a:p>
            <a:pPr marL="800100" lvl="1" indent="-342900">
              <a:buAutoNum type="arabicPeriod"/>
            </a:pPr>
            <a:r>
              <a:rPr lang="en-US"/>
              <a:t>Data Loading</a:t>
            </a:r>
            <a:endParaRPr lang="en-US">
              <a:cs typeface="Calibri"/>
            </a:endParaRPr>
          </a:p>
          <a:p>
            <a:pPr marL="800100" lvl="1" indent="-342900">
              <a:buAutoNum type="arabicPeriod"/>
            </a:pPr>
            <a:r>
              <a:rPr lang="en-US"/>
              <a:t>Algorithm Selection</a:t>
            </a:r>
            <a:endParaRPr lang="en-US">
              <a:cs typeface="Calibri"/>
            </a:endParaRPr>
          </a:p>
          <a:p>
            <a:pPr marL="800100" lvl="1" indent="-342900">
              <a:buAutoNum type="arabicPeriod"/>
            </a:pPr>
            <a:r>
              <a:rPr lang="en-US"/>
              <a:t>Model Evaluation</a:t>
            </a:r>
            <a:endParaRPr lang="en-US">
              <a:cs typeface="Calibri"/>
            </a:endParaRPr>
          </a:p>
          <a:p>
            <a:pPr marL="285750" indent="-285750">
              <a:buFont typeface="Arial,Sans-Serif"/>
              <a:buChar char="•"/>
            </a:pPr>
            <a:r>
              <a:rPr lang="en-US"/>
              <a:t>Timing each user on each of these actions and generating an average time value</a:t>
            </a:r>
            <a:endParaRPr lang="en-US">
              <a:cs typeface="Calibri"/>
            </a:endParaRPr>
          </a:p>
        </p:txBody>
      </p:sp>
      <p:sp>
        <p:nvSpPr>
          <p:cNvPr id="4" name="Slide Number Placeholder 3"/>
          <p:cNvSpPr>
            <a:spLocks noGrp="1"/>
          </p:cNvSpPr>
          <p:nvPr>
            <p:ph type="sldNum" sz="quarter" idx="5"/>
          </p:nvPr>
        </p:nvSpPr>
        <p:spPr/>
        <p:txBody>
          <a:bodyPr/>
          <a:lstStyle/>
          <a:p>
            <a:fld id="{CD460B61-CCAD-470B-90AA-F7B650A0F024}" type="slidenum">
              <a:rPr lang="en-US" smtClean="0"/>
              <a:t>17</a:t>
            </a:fld>
            <a:endParaRPr lang="en-US"/>
          </a:p>
        </p:txBody>
      </p:sp>
    </p:spTree>
    <p:extLst>
      <p:ext uri="{BB962C8B-B14F-4D97-AF65-F5344CB8AC3E}">
        <p14:creationId xmlns:p14="http://schemas.microsoft.com/office/powerpoint/2010/main" val="341235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(Brian)</a:t>
            </a:r>
          </a:p>
          <a:p>
            <a:r>
              <a:rPr lang="en-US" b="1"/>
              <a:t>Integration Testing</a:t>
            </a:r>
            <a:endParaRPr lang="en-US"/>
          </a:p>
          <a:p>
            <a:pPr marL="285750" indent="-285750">
              <a:buFont typeface="Arial,Sans-Serif"/>
              <a:buChar char="•"/>
            </a:pPr>
            <a:r>
              <a:rPr lang="en-US"/>
              <a:t>Set up Mock Data and API Endpoints</a:t>
            </a:r>
            <a:endParaRPr lang="en-US">
              <a:cs typeface="Calibri"/>
            </a:endParaRPr>
          </a:p>
          <a:p>
            <a:pPr marL="285750" indent="-285750">
              <a:buFont typeface="Arial,Sans-Serif"/>
              <a:buChar char="•"/>
            </a:pPr>
            <a:r>
              <a:rPr lang="en-US"/>
              <a:t>Automate Test Suites</a:t>
            </a:r>
            <a:endParaRPr lang="en-US">
              <a:cs typeface="Calibri"/>
            </a:endParaRPr>
          </a:p>
          <a:p>
            <a:pPr marL="285750" indent="-285750">
              <a:buFont typeface="Arial,Sans-Serif"/>
              <a:buChar char="•"/>
            </a:pPr>
            <a:r>
              <a:rPr lang="en-US"/>
              <a:t>Continuous Integration (CI) Pipeline</a:t>
            </a:r>
            <a:endParaRPr lang="en-US">
              <a:cs typeface="Calibri"/>
            </a:endParaRPr>
          </a:p>
          <a:p>
            <a:pPr marL="285750" indent="-285750">
              <a:buFont typeface="Arial,Sans-Serif"/>
              <a:buChar char="•"/>
            </a:pPr>
            <a:r>
              <a:rPr lang="en-US"/>
              <a:t>Check Encryption and Data Integrity</a:t>
            </a:r>
            <a:br>
              <a:rPr lang="en-US">
                <a:cs typeface="+mn-lt"/>
              </a:rPr>
            </a:br>
            <a:endParaRPr lang="en-US">
              <a:cs typeface="+mn-lt"/>
            </a:endParaRPr>
          </a:p>
          <a:p>
            <a:r>
              <a:rPr lang="en-US" b="1"/>
              <a:t>Performance Testing</a:t>
            </a:r>
            <a:endParaRPr lang="en-US"/>
          </a:p>
          <a:p>
            <a:pPr marL="285750" indent="-285750">
              <a:buFont typeface="Arial,Sans-Serif"/>
              <a:buChar char="•"/>
            </a:pPr>
            <a:r>
              <a:rPr lang="en-US"/>
              <a:t>Select 10 random classmates or acquaintances</a:t>
            </a:r>
          </a:p>
          <a:p>
            <a:pPr marL="285750" indent="-285750">
              <a:buFont typeface="Arial,Sans-Serif"/>
              <a:buChar char="•"/>
            </a:pPr>
            <a:r>
              <a:rPr lang="en-US"/>
              <a:t>Users are to perform 3 actions:</a:t>
            </a:r>
            <a:endParaRPr lang="en-US">
              <a:cs typeface="Calibri"/>
            </a:endParaRPr>
          </a:p>
          <a:p>
            <a:pPr marL="800100" lvl="1" indent="-342900">
              <a:buAutoNum type="arabicPeriod"/>
            </a:pPr>
            <a:r>
              <a:rPr lang="en-US"/>
              <a:t>Data Loading</a:t>
            </a:r>
            <a:endParaRPr lang="en-US">
              <a:cs typeface="Calibri"/>
            </a:endParaRPr>
          </a:p>
          <a:p>
            <a:pPr marL="800100" lvl="1" indent="-342900">
              <a:buAutoNum type="arabicPeriod"/>
            </a:pPr>
            <a:r>
              <a:rPr lang="en-US"/>
              <a:t>Algorithm Selection</a:t>
            </a:r>
            <a:endParaRPr lang="en-US">
              <a:cs typeface="Calibri"/>
            </a:endParaRPr>
          </a:p>
          <a:p>
            <a:pPr marL="800100" lvl="1" indent="-342900">
              <a:buAutoNum type="arabicPeriod"/>
            </a:pPr>
            <a:r>
              <a:rPr lang="en-US"/>
              <a:t>Model Evaluation</a:t>
            </a:r>
            <a:endParaRPr lang="en-US">
              <a:cs typeface="Calibri"/>
            </a:endParaRPr>
          </a:p>
          <a:p>
            <a:pPr marL="285750" indent="-285750">
              <a:buFont typeface="Arial,Sans-Serif"/>
              <a:buChar char="•"/>
            </a:pPr>
            <a:r>
              <a:rPr lang="en-US"/>
              <a:t>Timing each user on each of these actions and generating an average time value</a:t>
            </a:r>
            <a:endParaRPr lang="en-US">
              <a:cs typeface="Calibri"/>
            </a:endParaRPr>
          </a:p>
        </p:txBody>
      </p:sp>
      <p:sp>
        <p:nvSpPr>
          <p:cNvPr id="4" name="Slide Number Placeholder 3"/>
          <p:cNvSpPr>
            <a:spLocks noGrp="1"/>
          </p:cNvSpPr>
          <p:nvPr>
            <p:ph type="sldNum" sz="quarter" idx="5"/>
          </p:nvPr>
        </p:nvSpPr>
        <p:spPr/>
        <p:txBody>
          <a:bodyPr/>
          <a:lstStyle/>
          <a:p>
            <a:fld id="{CD460B61-CCAD-470B-90AA-F7B650A0F024}" type="slidenum">
              <a:rPr lang="en-US" smtClean="0"/>
              <a:t>18</a:t>
            </a:fld>
            <a:endParaRPr lang="en-US"/>
          </a:p>
        </p:txBody>
      </p:sp>
    </p:spTree>
    <p:extLst>
      <p:ext uri="{BB962C8B-B14F-4D97-AF65-F5344CB8AC3E}">
        <p14:creationId xmlns:p14="http://schemas.microsoft.com/office/powerpoint/2010/main" val="4000931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(Brian)</a:t>
            </a:r>
          </a:p>
        </p:txBody>
      </p:sp>
      <p:sp>
        <p:nvSpPr>
          <p:cNvPr id="4" name="Slide Number Placeholder 3"/>
          <p:cNvSpPr>
            <a:spLocks noGrp="1"/>
          </p:cNvSpPr>
          <p:nvPr>
            <p:ph type="sldNum" sz="quarter" idx="5"/>
          </p:nvPr>
        </p:nvSpPr>
        <p:spPr/>
        <p:txBody>
          <a:bodyPr/>
          <a:lstStyle/>
          <a:p>
            <a:fld id="{CD460B61-CCAD-470B-90AA-F7B650A0F024}" type="slidenum">
              <a:rPr lang="en-US" smtClean="0"/>
              <a:t>19</a:t>
            </a:fld>
            <a:endParaRPr lang="en-US"/>
          </a:p>
        </p:txBody>
      </p:sp>
    </p:spTree>
    <p:extLst>
      <p:ext uri="{BB962C8B-B14F-4D97-AF65-F5344CB8AC3E}">
        <p14:creationId xmlns:p14="http://schemas.microsoft.com/office/powerpoint/2010/main" val="1432287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E8A86-FA6B-47F0-A596-F8340FC86F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89DDC0-03A3-635B-8A47-BACEFB6CB2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A0EBB1-B976-A7BE-A2CD-011A0389F3CB}"/>
              </a:ext>
            </a:extLst>
          </p:cNvPr>
          <p:cNvSpPr>
            <a:spLocks noGrp="1"/>
          </p:cNvSpPr>
          <p:nvPr>
            <p:ph type="body" idx="1"/>
          </p:nvPr>
        </p:nvSpPr>
        <p:spPr/>
        <p:txBody>
          <a:bodyPr/>
          <a:lstStyle/>
          <a:p>
            <a:r>
              <a:rPr lang="en-US" dirty="0"/>
              <a:t>(Shane) Revisit the problem from the past presentation. Set the environment for why IMLD is important using these problems. Make sure to remind the audience that machine learning and AI is an essential for modern engineers.</a:t>
            </a:r>
          </a:p>
        </p:txBody>
      </p:sp>
      <p:sp>
        <p:nvSpPr>
          <p:cNvPr id="4" name="Slide Number Placeholder 3">
            <a:extLst>
              <a:ext uri="{FF2B5EF4-FFF2-40B4-BE49-F238E27FC236}">
                <a16:creationId xmlns:a16="http://schemas.microsoft.com/office/drawing/2014/main" id="{31995264-D44F-0D7B-61F6-9E52CB323D98}"/>
              </a:ext>
            </a:extLst>
          </p:cNvPr>
          <p:cNvSpPr>
            <a:spLocks noGrp="1"/>
          </p:cNvSpPr>
          <p:nvPr>
            <p:ph type="sldNum" sz="quarter" idx="5"/>
          </p:nvPr>
        </p:nvSpPr>
        <p:spPr/>
        <p:txBody>
          <a:bodyPr/>
          <a:lstStyle/>
          <a:p>
            <a:fld id="{CD460B61-CCAD-470B-90AA-F7B650A0F024}" type="slidenum">
              <a:rPr lang="en-US" smtClean="0"/>
              <a:t>2</a:t>
            </a:fld>
            <a:endParaRPr lang="en-US"/>
          </a:p>
        </p:txBody>
      </p:sp>
    </p:spTree>
    <p:extLst>
      <p:ext uri="{BB962C8B-B14F-4D97-AF65-F5344CB8AC3E}">
        <p14:creationId xmlns:p14="http://schemas.microsoft.com/office/powerpoint/2010/main" val="6135956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(Brian)</a:t>
            </a:r>
          </a:p>
        </p:txBody>
      </p:sp>
      <p:sp>
        <p:nvSpPr>
          <p:cNvPr id="4" name="Slide Number Placeholder 3"/>
          <p:cNvSpPr>
            <a:spLocks noGrp="1"/>
          </p:cNvSpPr>
          <p:nvPr>
            <p:ph type="sldNum" sz="quarter" idx="5"/>
          </p:nvPr>
        </p:nvSpPr>
        <p:spPr/>
        <p:txBody>
          <a:bodyPr/>
          <a:lstStyle/>
          <a:p>
            <a:fld id="{CD460B61-CCAD-470B-90AA-F7B650A0F024}" type="slidenum">
              <a:rPr lang="en-US" smtClean="0"/>
              <a:t>20</a:t>
            </a:fld>
            <a:endParaRPr lang="en-US"/>
          </a:p>
        </p:txBody>
      </p:sp>
    </p:spTree>
    <p:extLst>
      <p:ext uri="{BB962C8B-B14F-4D97-AF65-F5344CB8AC3E}">
        <p14:creationId xmlns:p14="http://schemas.microsoft.com/office/powerpoint/2010/main" val="4132852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(Ray)</a:t>
            </a:r>
          </a:p>
          <a:p>
            <a:r>
              <a:rPr lang="en-US" err="1">
                <a:cs typeface="Calibri"/>
              </a:rPr>
              <a:t>figma</a:t>
            </a:r>
            <a:r>
              <a:rPr lang="en-US">
                <a:cs typeface="Calibri"/>
              </a:rPr>
              <a:t> prototypes for &gt;&gt;&gt;          and their corresponding sections are the current implementations in place</a:t>
            </a:r>
          </a:p>
        </p:txBody>
      </p:sp>
      <p:sp>
        <p:nvSpPr>
          <p:cNvPr id="4" name="Slide Number Placeholder 3"/>
          <p:cNvSpPr>
            <a:spLocks noGrp="1"/>
          </p:cNvSpPr>
          <p:nvPr>
            <p:ph type="sldNum" sz="quarter" idx="5"/>
          </p:nvPr>
        </p:nvSpPr>
        <p:spPr/>
        <p:txBody>
          <a:bodyPr/>
          <a:lstStyle/>
          <a:p>
            <a:fld id="{CD460B61-CCAD-470B-90AA-F7B650A0F024}" type="slidenum">
              <a:rPr lang="en-US" smtClean="0"/>
              <a:t>21</a:t>
            </a:fld>
            <a:endParaRPr lang="en-US"/>
          </a:p>
        </p:txBody>
      </p:sp>
    </p:spTree>
    <p:extLst>
      <p:ext uri="{BB962C8B-B14F-4D97-AF65-F5344CB8AC3E}">
        <p14:creationId xmlns:p14="http://schemas.microsoft.com/office/powerpoint/2010/main" val="34136367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cs typeface="Calibri"/>
              </a:rPr>
              <a:t>(Kayla)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Research - </a:t>
            </a:r>
            <a:r>
              <a:rPr lang="en-US" sz="1200">
                <a:solidFill>
                  <a:schemeClr val="tx1"/>
                </a:solidFill>
              </a:rPr>
              <a:t>Loosely structured, allows testing innovative ideas without impacting overall application, evaluate potential solutions to complex problems</a:t>
            </a:r>
            <a:endParaRPr lang="en-US" sz="1200">
              <a:solidFill>
                <a:schemeClr val="tx1"/>
              </a:solidFill>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Development - </a:t>
            </a:r>
            <a:r>
              <a:rPr lang="en-US" sz="1200">
                <a:solidFill>
                  <a:schemeClr val="tx1"/>
                </a:solidFill>
              </a:rPr>
              <a:t>Well structured, continuous integration, comprehensive documentation, allows for automated testing and bug fixing</a:t>
            </a:r>
            <a:endParaRPr lang="en-US" sz="1200">
              <a:solidFill>
                <a:schemeClr val="tx1"/>
              </a:solidFill>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Production - </a:t>
            </a:r>
            <a:r>
              <a:rPr lang="en-US" sz="1200">
                <a:solidFill>
                  <a:schemeClr val="tx1"/>
                </a:solidFill>
              </a:rPr>
              <a:t>Hosts live, user-facing version of application, thoroughly tested and reviewed code, only contains production-ready features</a:t>
            </a:r>
            <a:endParaRPr lang="en-US">
              <a:cs typeface="Calibri"/>
            </a:endParaRPr>
          </a:p>
          <a:p>
            <a:pPr marL="0" indent="0">
              <a:buFontTx/>
              <a:buNone/>
            </a:pPr>
            <a:r>
              <a:rPr lang="en-US"/>
              <a:t>Coding Style follows PEP 8, style guide for Python code widely accepted by the Python community. (</a:t>
            </a:r>
            <a:r>
              <a:rPr lang="en-US" err="1">
                <a:hlinkClick r:id="rId3"/>
              </a:rPr>
              <a:t>src</a:t>
            </a:r>
            <a:r>
              <a:rPr lang="en-US"/>
              <a:t>)</a:t>
            </a:r>
            <a:endParaRPr lang="en-US">
              <a:ea typeface="Calibri"/>
              <a:cs typeface="Calibri"/>
            </a:endParaRPr>
          </a:p>
          <a:p>
            <a:pPr marL="0" indent="0">
              <a:buFontTx/>
              <a:buNone/>
            </a:pPr>
            <a:r>
              <a:rPr lang="en-US"/>
              <a:t>Comment to Code ratio stays within the range of 50%-60%.</a:t>
            </a:r>
            <a:endParaRPr lang="en-US">
              <a:ea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D460B61-CCAD-470B-90AA-F7B650A0F024}" type="slidenum">
              <a:rPr lang="en-US" smtClean="0"/>
              <a:t>22</a:t>
            </a:fld>
            <a:endParaRPr lang="en-US"/>
          </a:p>
        </p:txBody>
      </p:sp>
    </p:spTree>
    <p:extLst>
      <p:ext uri="{BB962C8B-B14F-4D97-AF65-F5344CB8AC3E}">
        <p14:creationId xmlns:p14="http://schemas.microsoft.com/office/powerpoint/2010/main" val="9473622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(Kayla) Designing &amp; Prototyping to be done, Testing and Results to be done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we are finished with component prototyping (website), next step is integrating the subsystems (slide 16 items)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a:cs typeface="Calibri"/>
              </a:rPr>
            </a:br>
            <a:r>
              <a:rPr lang="en-US">
                <a:cs typeface="Calibri"/>
              </a:rPr>
              <a:t>once we integrate the subsystems we will need to test how well they were integrated  (slide 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Then we will have performance testing, previously performance testing was only done on the legacy version, so once the website is complete we will repeat this testing on the website. (slide 18)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D460B61-CCAD-470B-90AA-F7B650A0F024}" type="slidenum">
              <a:rPr lang="en-US" smtClean="0"/>
              <a:t>23</a:t>
            </a:fld>
            <a:endParaRPr lang="en-US"/>
          </a:p>
        </p:txBody>
      </p:sp>
    </p:spTree>
    <p:extLst>
      <p:ext uri="{BB962C8B-B14F-4D97-AF65-F5344CB8AC3E}">
        <p14:creationId xmlns:p14="http://schemas.microsoft.com/office/powerpoint/2010/main" val="1965321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(Shane) Clarify the different labels on the chart to ensure users know what they mean</a:t>
            </a:r>
          </a:p>
          <a:p>
            <a:endParaRPr lang="en-US">
              <a:cs typeface="Calibri"/>
            </a:endParaRPr>
          </a:p>
        </p:txBody>
      </p:sp>
      <p:sp>
        <p:nvSpPr>
          <p:cNvPr id="4" name="Slide Number Placeholder 3"/>
          <p:cNvSpPr>
            <a:spLocks noGrp="1"/>
          </p:cNvSpPr>
          <p:nvPr>
            <p:ph type="sldNum" sz="quarter" idx="5"/>
          </p:nvPr>
        </p:nvSpPr>
        <p:spPr/>
        <p:txBody>
          <a:bodyPr/>
          <a:lstStyle/>
          <a:p>
            <a:fld id="{CD460B61-CCAD-470B-90AA-F7B650A0F024}" type="slidenum">
              <a:rPr lang="en-US" smtClean="0"/>
              <a:t>24</a:t>
            </a:fld>
            <a:endParaRPr lang="en-US"/>
          </a:p>
        </p:txBody>
      </p:sp>
    </p:spTree>
    <p:extLst>
      <p:ext uri="{BB962C8B-B14F-4D97-AF65-F5344CB8AC3E}">
        <p14:creationId xmlns:p14="http://schemas.microsoft.com/office/powerpoint/2010/main" val="30698702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(Shane)</a:t>
            </a:r>
          </a:p>
        </p:txBody>
      </p:sp>
      <p:sp>
        <p:nvSpPr>
          <p:cNvPr id="4" name="Slide Number Placeholder 3"/>
          <p:cNvSpPr>
            <a:spLocks noGrp="1"/>
          </p:cNvSpPr>
          <p:nvPr>
            <p:ph type="sldNum" sz="quarter" idx="5"/>
          </p:nvPr>
        </p:nvSpPr>
        <p:spPr/>
        <p:txBody>
          <a:bodyPr/>
          <a:lstStyle/>
          <a:p>
            <a:fld id="{CD460B61-CCAD-470B-90AA-F7B650A0F024}" type="slidenum">
              <a:rPr lang="en-US" smtClean="0"/>
              <a:t>25</a:t>
            </a:fld>
            <a:endParaRPr lang="en-US"/>
          </a:p>
        </p:txBody>
      </p:sp>
    </p:spTree>
    <p:extLst>
      <p:ext uri="{BB962C8B-B14F-4D97-AF65-F5344CB8AC3E}">
        <p14:creationId xmlns:p14="http://schemas.microsoft.com/office/powerpoint/2010/main" val="3886101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(Shane) Revisit the problem from the past presentation. Set the environment for why IMLD is important using these problems. Make sure to remind the audience that machine learning and AI is an essential for modern engineers.</a:t>
            </a:r>
          </a:p>
        </p:txBody>
      </p:sp>
      <p:sp>
        <p:nvSpPr>
          <p:cNvPr id="4" name="Slide Number Placeholder 3"/>
          <p:cNvSpPr>
            <a:spLocks noGrp="1"/>
          </p:cNvSpPr>
          <p:nvPr>
            <p:ph type="sldNum" sz="quarter" idx="5"/>
          </p:nvPr>
        </p:nvSpPr>
        <p:spPr/>
        <p:txBody>
          <a:bodyPr/>
          <a:lstStyle/>
          <a:p>
            <a:fld id="{CD460B61-CCAD-470B-90AA-F7B650A0F024}" type="slidenum">
              <a:rPr lang="en-US" smtClean="0"/>
              <a:t>3</a:t>
            </a:fld>
            <a:endParaRPr lang="en-US"/>
          </a:p>
        </p:txBody>
      </p:sp>
    </p:spTree>
    <p:extLst>
      <p:ext uri="{BB962C8B-B14F-4D97-AF65-F5344CB8AC3E}">
        <p14:creationId xmlns:p14="http://schemas.microsoft.com/office/powerpoint/2010/main" val="2714750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(Shane) Pose the problem we are trying to solve. Trying to “demystify” machine learning.</a:t>
            </a:r>
          </a:p>
        </p:txBody>
      </p:sp>
      <p:sp>
        <p:nvSpPr>
          <p:cNvPr id="4" name="Slide Number Placeholder 3"/>
          <p:cNvSpPr>
            <a:spLocks noGrp="1"/>
          </p:cNvSpPr>
          <p:nvPr>
            <p:ph type="sldNum" sz="quarter" idx="5"/>
          </p:nvPr>
        </p:nvSpPr>
        <p:spPr/>
        <p:txBody>
          <a:bodyPr/>
          <a:lstStyle/>
          <a:p>
            <a:fld id="{CD460B61-CCAD-470B-90AA-F7B650A0F024}" type="slidenum">
              <a:rPr lang="en-US" smtClean="0"/>
              <a:t>4</a:t>
            </a:fld>
            <a:endParaRPr lang="en-US"/>
          </a:p>
        </p:txBody>
      </p:sp>
    </p:spTree>
    <p:extLst>
      <p:ext uri="{BB962C8B-B14F-4D97-AF65-F5344CB8AC3E}">
        <p14:creationId xmlns:p14="http://schemas.microsoft.com/office/powerpoint/2010/main" val="2502616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(Shane) Refresh the main components of IMLD. We are trying to create a solution that captures the 3 following elements.</a:t>
            </a:r>
          </a:p>
          <a:p>
            <a:endParaRPr lang="en-US" dirty="0"/>
          </a:p>
          <a:p>
            <a:pPr marL="228600" indent="-228600">
              <a:buAutoNum type="arabicPeriod"/>
            </a:pPr>
            <a:r>
              <a:rPr lang="en-US" dirty="0"/>
              <a:t>Interactive Machine Learning Algorithms: A suite of pre-built machine learning algorithms that users can interact with and test.</a:t>
            </a:r>
          </a:p>
          <a:p>
            <a:pPr marL="228600" indent="-228600">
              <a:buAutoNum type="arabicPeriod"/>
            </a:pPr>
            <a:r>
              <a:rPr lang="en-US" dirty="0"/>
              <a:t>Educational Visualizations: Simple visualizations that allows users to understand the advantages and disadvantages of each algorithm.</a:t>
            </a:r>
          </a:p>
          <a:p>
            <a:pPr marL="228600" indent="-228600">
              <a:buAutoNum type="arabicPeriod"/>
            </a:pPr>
            <a:r>
              <a:rPr lang="en-US" dirty="0"/>
              <a:t>Intuitive User Interface: An intuitive user interface that allows users to quickly and effectively learn the principles of machine learning.</a:t>
            </a:r>
          </a:p>
        </p:txBody>
      </p:sp>
      <p:sp>
        <p:nvSpPr>
          <p:cNvPr id="4" name="Slide Number Placeholder 3"/>
          <p:cNvSpPr>
            <a:spLocks noGrp="1"/>
          </p:cNvSpPr>
          <p:nvPr>
            <p:ph type="sldNum" sz="quarter" idx="5"/>
          </p:nvPr>
        </p:nvSpPr>
        <p:spPr/>
        <p:txBody>
          <a:bodyPr/>
          <a:lstStyle/>
          <a:p>
            <a:fld id="{25BD3E31-2624-4802-A8DB-35358B5A7706}" type="slidenum">
              <a:rPr lang="en-US" smtClean="0"/>
              <a:t>5</a:t>
            </a:fld>
            <a:endParaRPr lang="en-US"/>
          </a:p>
        </p:txBody>
      </p:sp>
    </p:spTree>
    <p:extLst>
      <p:ext uri="{BB962C8B-B14F-4D97-AF65-F5344CB8AC3E}">
        <p14:creationId xmlns:p14="http://schemas.microsoft.com/office/powerpoint/2010/main" val="126520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(Shane): Talk about the next-generation of IMLD. Use the principles of the last generations of IMLD to design a modern web app, allowing people from all over the world to use the tool.</a:t>
            </a:r>
          </a:p>
        </p:txBody>
      </p:sp>
      <p:sp>
        <p:nvSpPr>
          <p:cNvPr id="4" name="Slide Number Placeholder 3"/>
          <p:cNvSpPr>
            <a:spLocks noGrp="1"/>
          </p:cNvSpPr>
          <p:nvPr>
            <p:ph type="sldNum" sz="quarter" idx="5"/>
          </p:nvPr>
        </p:nvSpPr>
        <p:spPr/>
        <p:txBody>
          <a:bodyPr/>
          <a:lstStyle/>
          <a:p>
            <a:fld id="{CD460B61-CCAD-470B-90AA-F7B650A0F024}" type="slidenum">
              <a:rPr lang="en-US" smtClean="0"/>
              <a:t>6</a:t>
            </a:fld>
            <a:endParaRPr lang="en-US"/>
          </a:p>
        </p:txBody>
      </p:sp>
    </p:spTree>
    <p:extLst>
      <p:ext uri="{BB962C8B-B14F-4D97-AF65-F5344CB8AC3E}">
        <p14:creationId xmlns:p14="http://schemas.microsoft.com/office/powerpoint/2010/main" val="541565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E6CF9-7364-F716-E127-F8F0D04AAE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58FA4E-2BC0-8244-97D0-663278B08E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557FA0-8611-2390-C2A2-B29491E57012}"/>
              </a:ext>
            </a:extLst>
          </p:cNvPr>
          <p:cNvSpPr>
            <a:spLocks noGrp="1"/>
          </p:cNvSpPr>
          <p:nvPr>
            <p:ph type="body" idx="1"/>
          </p:nvPr>
        </p:nvSpPr>
        <p:spPr/>
        <p:txBody>
          <a:bodyPr/>
          <a:lstStyle/>
          <a:p>
            <a:r>
              <a:rPr lang="en-US" dirty="0">
                <a:cs typeface="Calibri"/>
              </a:rPr>
              <a:t>(Ray)</a:t>
            </a:r>
            <a:endParaRPr lang="en-US" dirty="0"/>
          </a:p>
          <a:p>
            <a:r>
              <a:rPr lang="en-US" dirty="0">
                <a:cs typeface="Calibri"/>
              </a:rPr>
              <a:t>For our target values, they were obtained from extensive testing user and simulation testing on the original IMLD, which will be explored more going forward</a:t>
            </a:r>
          </a:p>
          <a:p>
            <a:pPr marL="228600" indent="-228600">
              <a:buAutoNum type="arabicParenR"/>
            </a:pPr>
            <a:r>
              <a:rPr lang="en-US" dirty="0" err="1">
                <a:cs typeface="Calibri"/>
              </a:rPr>
              <a:t>Intuative</a:t>
            </a:r>
            <a:r>
              <a:rPr lang="en-US" dirty="0">
                <a:cs typeface="Calibri"/>
              </a:rPr>
              <a:t> data loading , Algorithm selection, and model </a:t>
            </a:r>
            <a:r>
              <a:rPr lang="en-US" dirty="0" err="1">
                <a:cs typeface="Calibri"/>
              </a:rPr>
              <a:t>evaulation</a:t>
            </a:r>
            <a:r>
              <a:rPr lang="en-US" dirty="0">
                <a:cs typeface="Calibri"/>
              </a:rPr>
              <a:t>  &gt;&gt;&gt;&gt;&gt;&gt; the goal is to provide a smoother and stable user experience with limited errors</a:t>
            </a:r>
          </a:p>
          <a:p>
            <a:pPr marL="228600" indent="-228600">
              <a:buAutoNum type="arabicParenR"/>
            </a:pPr>
            <a:r>
              <a:rPr lang="en-US" dirty="0">
                <a:cs typeface="Calibri"/>
              </a:rPr>
              <a:t>Scalability &gt;&gt;&gt;&gt;&gt;&gt;&gt; we want to have this application accessible </a:t>
            </a:r>
            <a:r>
              <a:rPr lang="en-US" dirty="0" err="1">
                <a:cs typeface="Calibri"/>
              </a:rPr>
              <a:t>globaly</a:t>
            </a:r>
            <a:r>
              <a:rPr lang="en-US" dirty="0">
                <a:cs typeface="Calibri"/>
              </a:rPr>
              <a:t>, without having to compromise performance under a higher load</a:t>
            </a:r>
          </a:p>
          <a:p>
            <a:pPr marL="228600" indent="-228600">
              <a:buAutoNum type="arabicParenR"/>
            </a:pPr>
            <a:r>
              <a:rPr lang="en-US" dirty="0">
                <a:cs typeface="Calibri"/>
              </a:rPr>
              <a:t>Load and algorithm performance &gt;&gt;&gt;&gt;&gt;&gt; taking into consideration the nature of the websites design, we expect that loading and computing the data sheets have a 2x baseline to account for network delays</a:t>
            </a:r>
          </a:p>
          <a:p>
            <a:pPr marL="228600" indent="-228600">
              <a:buAutoNum type="arabicParenR"/>
            </a:pPr>
            <a:r>
              <a:rPr lang="en-US" dirty="0">
                <a:cs typeface="Calibri"/>
              </a:rPr>
              <a:t>Algorithm and graph validation &gt;&gt;&gt;&gt;&gt;&gt; ideally each simulation being ran would need to </a:t>
            </a:r>
            <a:r>
              <a:rPr lang="en-US" dirty="0" err="1">
                <a:cs typeface="Calibri"/>
              </a:rPr>
              <a:t>consistant</a:t>
            </a:r>
            <a:r>
              <a:rPr lang="en-US" dirty="0">
                <a:cs typeface="Calibri"/>
              </a:rPr>
              <a:t> results between the web and legacy version, this ensures  </a:t>
            </a:r>
            <a:r>
              <a:rPr lang="en-US" dirty="0" err="1">
                <a:cs typeface="Calibri"/>
              </a:rPr>
              <a:t>realiablilty</a:t>
            </a:r>
            <a:r>
              <a:rPr lang="en-US" dirty="0">
                <a:cs typeface="Calibri"/>
              </a:rPr>
              <a:t> and </a:t>
            </a:r>
            <a:r>
              <a:rPr lang="en-US" dirty="0" err="1">
                <a:cs typeface="Calibri"/>
              </a:rPr>
              <a:t>and</a:t>
            </a:r>
            <a:r>
              <a:rPr lang="en-US" dirty="0">
                <a:cs typeface="Calibri"/>
              </a:rPr>
              <a:t> accuracy of our product.  </a:t>
            </a:r>
          </a:p>
          <a:p>
            <a:endParaRPr lang="en-US" dirty="0">
              <a:cs typeface="Calibri"/>
            </a:endParaRPr>
          </a:p>
          <a:p>
            <a:endParaRPr lang="en-US" dirty="0">
              <a:cs typeface="Calibri"/>
            </a:endParaRPr>
          </a:p>
          <a:p>
            <a:endParaRPr lang="en-US" dirty="0"/>
          </a:p>
          <a:p>
            <a:endParaRPr lang="en-US" dirty="0"/>
          </a:p>
          <a:p>
            <a:endParaRPr lang="en-US" dirty="0"/>
          </a:p>
          <a:p>
            <a:r>
              <a:rPr lang="en-US" dirty="0"/>
              <a:t>Three Things to Go Into Detail:</a:t>
            </a:r>
            <a:endParaRPr lang="en-US" dirty="0">
              <a:cs typeface="Calibri"/>
            </a:endParaRPr>
          </a:p>
          <a:p>
            <a:r>
              <a:rPr lang="en-US" dirty="0">
                <a:cs typeface="Calibri"/>
              </a:rPr>
              <a:t>     1. Why we selected each requirement</a:t>
            </a:r>
          </a:p>
          <a:p>
            <a:r>
              <a:rPr lang="en-US" dirty="0">
                <a:cs typeface="Calibri"/>
              </a:rPr>
              <a:t>     2. Where the target values came from</a:t>
            </a:r>
          </a:p>
          <a:p>
            <a:r>
              <a:rPr lang="en-US" dirty="0">
                <a:cs typeface="Calibri"/>
              </a:rPr>
              <a:t>     3. Make sure the justification is truly justifying rather than restating</a:t>
            </a:r>
          </a:p>
        </p:txBody>
      </p:sp>
      <p:sp>
        <p:nvSpPr>
          <p:cNvPr id="4" name="Slide Number Placeholder 3">
            <a:extLst>
              <a:ext uri="{FF2B5EF4-FFF2-40B4-BE49-F238E27FC236}">
                <a16:creationId xmlns:a16="http://schemas.microsoft.com/office/drawing/2014/main" id="{5047944B-A06C-B68F-A7BC-96BEFBD7F610}"/>
              </a:ext>
            </a:extLst>
          </p:cNvPr>
          <p:cNvSpPr>
            <a:spLocks noGrp="1"/>
          </p:cNvSpPr>
          <p:nvPr>
            <p:ph type="sldNum" sz="quarter" idx="5"/>
          </p:nvPr>
        </p:nvSpPr>
        <p:spPr/>
        <p:txBody>
          <a:bodyPr/>
          <a:lstStyle/>
          <a:p>
            <a:fld id="{CD460B61-CCAD-470B-90AA-F7B650A0F024}" type="slidenum">
              <a:rPr lang="en-US" smtClean="0"/>
              <a:t>7</a:t>
            </a:fld>
            <a:endParaRPr lang="en-US"/>
          </a:p>
        </p:txBody>
      </p:sp>
    </p:spTree>
    <p:extLst>
      <p:ext uri="{BB962C8B-B14F-4D97-AF65-F5344CB8AC3E}">
        <p14:creationId xmlns:p14="http://schemas.microsoft.com/office/powerpoint/2010/main" val="2116300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8438B-3C63-6534-2718-889EAAB3E8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0AC3DC-8804-6798-A71A-9005BB4CBB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18E425-123A-DB65-3D89-B4584240A0DC}"/>
              </a:ext>
            </a:extLst>
          </p:cNvPr>
          <p:cNvSpPr>
            <a:spLocks noGrp="1"/>
          </p:cNvSpPr>
          <p:nvPr>
            <p:ph type="body" idx="1"/>
          </p:nvPr>
        </p:nvSpPr>
        <p:spPr/>
        <p:txBody>
          <a:bodyPr/>
          <a:lstStyle/>
          <a:p>
            <a:r>
              <a:rPr lang="en-US" dirty="0">
                <a:cs typeface="Calibri"/>
              </a:rPr>
              <a:t>(Ray)</a:t>
            </a:r>
            <a:endParaRPr lang="en-US" dirty="0"/>
          </a:p>
          <a:p>
            <a:pPr marL="228600" indent="-228600">
              <a:buAutoNum type="arabicParenR"/>
            </a:pPr>
            <a:r>
              <a:rPr lang="en-US" dirty="0">
                <a:cs typeface="Calibri"/>
              </a:rPr>
              <a:t>Compatibility with modern web browsers &gt;&gt;&gt;&gt;&gt; in order for this product to be considered a success, it needs to provide a seamless experience for a larger range of users </a:t>
            </a:r>
            <a:r>
              <a:rPr lang="en-US" dirty="0" err="1">
                <a:cs typeface="Calibri"/>
              </a:rPr>
              <a:t>acrorss</a:t>
            </a:r>
            <a:r>
              <a:rPr lang="en-US" dirty="0">
                <a:cs typeface="Calibri"/>
              </a:rPr>
              <a:t> platforms</a:t>
            </a:r>
            <a:endParaRPr lang="en-US" dirty="0">
              <a:cs typeface="+mn-lt"/>
            </a:endParaRPr>
          </a:p>
          <a:p>
            <a:pPr marL="228600" indent="-228600">
              <a:buAutoNum type="arabicParenR"/>
            </a:pPr>
            <a:r>
              <a:rPr lang="en-US" dirty="0">
                <a:cs typeface="Calibri"/>
              </a:rPr>
              <a:t>This entails </a:t>
            </a:r>
            <a:r>
              <a:rPr lang="en-US" dirty="0" err="1">
                <a:cs typeface="Calibri"/>
              </a:rPr>
              <a:t>Consistant</a:t>
            </a:r>
            <a:r>
              <a:rPr lang="en-US" dirty="0">
                <a:cs typeface="Calibri"/>
              </a:rPr>
              <a:t> visual design &gt;&gt;&gt;&gt;&gt;&gt; to enhance usability and create professional user </a:t>
            </a:r>
            <a:r>
              <a:rPr lang="en-US" dirty="0" err="1">
                <a:cs typeface="Calibri"/>
              </a:rPr>
              <a:t>envirnment</a:t>
            </a:r>
            <a:endParaRPr lang="en-US" dirty="0">
              <a:cs typeface="Calibri"/>
            </a:endParaRPr>
          </a:p>
          <a:p>
            <a:pPr marL="228600" indent="-228600">
              <a:buAutoNum type="arabicParenR"/>
            </a:pPr>
            <a:r>
              <a:rPr lang="en-US" dirty="0">
                <a:cs typeface="Calibri"/>
              </a:rPr>
              <a:t>This means having sufficient code documentation, following a 50-60 percent comment to code ratio industry standard</a:t>
            </a:r>
          </a:p>
          <a:p>
            <a:pPr marL="228600" indent="-228600">
              <a:buAutoNum type="arabicParenR"/>
            </a:pPr>
            <a:r>
              <a:rPr lang="en-US" dirty="0">
                <a:cs typeface="Calibri"/>
              </a:rPr>
              <a:t>Our current chosen guide requires us to adhere to </a:t>
            </a:r>
            <a:r>
              <a:rPr lang="en-US" dirty="0" err="1">
                <a:cs typeface="Calibri"/>
              </a:rPr>
              <a:t>isip</a:t>
            </a:r>
            <a:r>
              <a:rPr lang="en-US" dirty="0">
                <a:cs typeface="Calibri"/>
              </a:rPr>
              <a:t> standards, providing high code quality while reducing technical dept</a:t>
            </a:r>
          </a:p>
          <a:p>
            <a:pPr marL="228600" indent="-228600">
              <a:buAutoNum type="arabicParenR"/>
            </a:pPr>
            <a:r>
              <a:rPr lang="en-US" dirty="0">
                <a:cs typeface="Calibri"/>
              </a:rPr>
              <a:t>Input validation &gt;&gt;&gt;&gt;&gt;&gt; in order for users to run our algorithm, we have to take into consideration data </a:t>
            </a:r>
            <a:r>
              <a:rPr lang="en-US" dirty="0" err="1">
                <a:cs typeface="Calibri"/>
              </a:rPr>
              <a:t>formating</a:t>
            </a:r>
            <a:r>
              <a:rPr lang="en-US" dirty="0">
                <a:cs typeface="Calibri"/>
              </a:rPr>
              <a:t>, we need to be able to test the format of their data in order to ensure an accurate performance</a:t>
            </a:r>
          </a:p>
          <a:p>
            <a:pPr marL="228600" indent="-228600">
              <a:buAutoNum type="arabicParenR"/>
            </a:pPr>
            <a:r>
              <a:rPr lang="en-US" dirty="0">
                <a:cs typeface="Calibri"/>
              </a:rPr>
              <a:t>For cyber security,  we want to be able to provide a safe space for user inputs while mitigating for malicious data being processed.</a:t>
            </a:r>
          </a:p>
          <a:p>
            <a:pPr marL="228600" indent="-228600">
              <a:buAutoNum type="arabicParenR"/>
            </a:pPr>
            <a:r>
              <a:rPr lang="en-US" dirty="0">
                <a:cs typeface="Calibri"/>
              </a:rPr>
              <a:t>To accomplish this we are hosting the network on the </a:t>
            </a:r>
            <a:r>
              <a:rPr lang="en-US" dirty="0" err="1">
                <a:cs typeface="Calibri"/>
              </a:rPr>
              <a:t>neuronix</a:t>
            </a:r>
            <a:r>
              <a:rPr lang="en-US" dirty="0">
                <a:cs typeface="Calibri"/>
              </a:rPr>
              <a:t> servers in order to reduce reliance on external cloud servers</a:t>
            </a:r>
          </a:p>
          <a:p>
            <a:endParaRPr lang="en-US" dirty="0"/>
          </a:p>
          <a:p>
            <a:endParaRPr lang="en-US" dirty="0"/>
          </a:p>
          <a:p>
            <a:r>
              <a:rPr lang="en-US" dirty="0"/>
              <a:t>Three Things to Go Into Detail:</a:t>
            </a:r>
            <a:endParaRPr lang="en-US" dirty="0">
              <a:cs typeface="Calibri"/>
            </a:endParaRPr>
          </a:p>
          <a:p>
            <a:r>
              <a:rPr lang="en-US" dirty="0"/>
              <a:t>1. Why we selected each constraint</a:t>
            </a:r>
            <a:endParaRPr lang="en-US" dirty="0">
              <a:cs typeface="Calibri"/>
            </a:endParaRPr>
          </a:p>
          <a:p>
            <a:r>
              <a:rPr lang="en-US" dirty="0"/>
              <a:t>2. Where the target values came from</a:t>
            </a:r>
            <a:endParaRPr lang="en-US" dirty="0">
              <a:cs typeface="Calibri"/>
            </a:endParaRPr>
          </a:p>
          <a:p>
            <a:r>
              <a:rPr lang="en-US" dirty="0"/>
              <a:t>3. Make sure the justification is truly justifying rather than restating (explain input validation in more detail too)</a:t>
            </a:r>
            <a:endParaRPr lang="en-US" dirty="0">
              <a:cs typeface="Calibri"/>
            </a:endParaRPr>
          </a:p>
          <a:p>
            <a:endParaRPr lang="en-US" dirty="0">
              <a:cs typeface="Calibri"/>
            </a:endParaRPr>
          </a:p>
        </p:txBody>
      </p:sp>
      <p:sp>
        <p:nvSpPr>
          <p:cNvPr id="4" name="Slide Number Placeholder 3">
            <a:extLst>
              <a:ext uri="{FF2B5EF4-FFF2-40B4-BE49-F238E27FC236}">
                <a16:creationId xmlns:a16="http://schemas.microsoft.com/office/drawing/2014/main" id="{EF1EEAD6-436D-9FD4-9D3C-742C3DFBB7A7}"/>
              </a:ext>
            </a:extLst>
          </p:cNvPr>
          <p:cNvSpPr>
            <a:spLocks noGrp="1"/>
          </p:cNvSpPr>
          <p:nvPr>
            <p:ph type="sldNum" sz="quarter" idx="5"/>
          </p:nvPr>
        </p:nvSpPr>
        <p:spPr/>
        <p:txBody>
          <a:bodyPr/>
          <a:lstStyle/>
          <a:p>
            <a:fld id="{CD460B61-CCAD-470B-90AA-F7B650A0F024}" type="slidenum">
              <a:rPr lang="en-US" smtClean="0"/>
              <a:t>8</a:t>
            </a:fld>
            <a:endParaRPr lang="en-US"/>
          </a:p>
        </p:txBody>
      </p:sp>
    </p:spTree>
    <p:extLst>
      <p:ext uri="{BB962C8B-B14F-4D97-AF65-F5344CB8AC3E}">
        <p14:creationId xmlns:p14="http://schemas.microsoft.com/office/powerpoint/2010/main" val="1870892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(Kayla) </a:t>
            </a:r>
            <a:r>
              <a:rPr lang="en-US" dirty="0"/>
              <a:t>Discuss the top-level architecture, describing the importance of each layer.</a:t>
            </a:r>
            <a:br>
              <a:rPr lang="en-US"/>
            </a:br>
            <a:endParaRPr lang="en-US" dirty="0"/>
          </a:p>
        </p:txBody>
      </p:sp>
      <p:sp>
        <p:nvSpPr>
          <p:cNvPr id="4" name="Slide Number Placeholder 3"/>
          <p:cNvSpPr>
            <a:spLocks noGrp="1"/>
          </p:cNvSpPr>
          <p:nvPr>
            <p:ph type="sldNum" sz="quarter" idx="5"/>
          </p:nvPr>
        </p:nvSpPr>
        <p:spPr/>
        <p:txBody>
          <a:bodyPr/>
          <a:lstStyle/>
          <a:p>
            <a:fld id="{CD460B61-CCAD-470B-90AA-F7B650A0F024}" type="slidenum">
              <a:rPr lang="en-US" smtClean="0"/>
              <a:t>9</a:t>
            </a:fld>
            <a:endParaRPr lang="en-US"/>
          </a:p>
        </p:txBody>
      </p:sp>
    </p:spTree>
    <p:extLst>
      <p:ext uri="{BB962C8B-B14F-4D97-AF65-F5344CB8AC3E}">
        <p14:creationId xmlns:p14="http://schemas.microsoft.com/office/powerpoint/2010/main" val="2221739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5A069CB8-F204-4D06-B913-C5A26A89888A}" type="datetimeFigureOut">
              <a:rPr lang="en-US" dirty="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7251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B6E300-0A13-4A81-945A-7333C271A069}" type="datetimeFigureOut">
              <a:rPr lang="en-US" dirty="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528561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671962-1EA4-46E7-BCB0-F36CE46D1A59}" type="datetimeFigureOut">
              <a:rPr lang="en-US" dirty="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488642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0BB376-B19C-488D-ABEB-03C7E6E9E3E0}" type="datetimeFigureOut">
              <a:rPr lang="en-US" dirty="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9637A9-119A-49DA-BD12-AAC58B377D80}" type="slidenum">
              <a:rPr lang="en-US" dirty="0"/>
              <a:t>‹#›</a:t>
            </a:fld>
            <a:endParaRPr lang="en-US"/>
          </a:p>
        </p:txBody>
      </p:sp>
    </p:spTree>
    <p:extLst>
      <p:ext uri="{BB962C8B-B14F-4D97-AF65-F5344CB8AC3E}">
        <p14:creationId xmlns:p14="http://schemas.microsoft.com/office/powerpoint/2010/main" val="2192141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6F077B-A50F-4D64-8574-E2D6A98A5553}" type="datetimeFigureOut">
              <a:rPr lang="en-US" dirty="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4782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9E2A62-1983-43A1-A163-D8AA46534C80}" type="datetimeFigureOut">
              <a:rPr lang="en-US" dirty="0"/>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221398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8F3E3B-34E3-4345-B2A1-994B83598A9C}" type="datetimeFigureOut">
              <a:rPr lang="en-US" dirty="0"/>
              <a:t>10/27/2024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114660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816C96-82A1-4D77-8ADA-627AC6FE3D65}" type="datetimeFigureOut">
              <a:rPr lang="en-US" dirty="0"/>
              <a:t>10/27/2024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668432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D102C1E-28F2-47E9-802D-339E64E2F920}" type="datetimeFigureOut">
              <a:rPr lang="en-US" dirty="0"/>
              <a:t>10/27/2024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275968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4271A48-F18A-45B3-BC05-1E27DA3F88AF}" type="datetimeFigureOut">
              <a:rPr lang="en-US" dirty="0"/>
              <a:t>10/27/2024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2280553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B747F8-9654-4282-85D2-65F41AAE7A75}" type="datetimeFigureOut">
              <a:rPr lang="en-US" dirty="0"/>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130892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DC5B261-8843-42D1-AAFC-05E20E2D9B97}" type="datetimeFigureOut">
              <a:rPr lang="en-US" dirty="0"/>
              <a:t>10/27/2024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8025483"/>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bothsidesofthetable.com/mark-cuban-on-why-you-need-to-study-artificial-intelligence-or-youll-be-a-dinosaur-in-3-years-db3447bea1b4"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peps.python.org/pep-0008/" TargetMode="Externa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ncbi.nlm.nih.gov/pmc/articles/PMC6513874/"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papers.ssrn.com/sol3/papers.cfm?abstract_id=587201"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01AD49CC-C3BC-4A7D-BF74-FC5E2CCCE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D26E26-D16A-F037-151F-D791A2F6CB5A}"/>
              </a:ext>
            </a:extLst>
          </p:cNvPr>
          <p:cNvSpPr>
            <a:spLocks noGrp="1"/>
          </p:cNvSpPr>
          <p:nvPr>
            <p:ph type="ctrTitle"/>
          </p:nvPr>
        </p:nvSpPr>
        <p:spPr>
          <a:xfrm>
            <a:off x="633999" y="4550229"/>
            <a:ext cx="10909073" cy="1057655"/>
          </a:xfrm>
        </p:spPr>
        <p:txBody>
          <a:bodyPr vert="horz" lIns="91440" tIns="45720" rIns="91440" bIns="45720" rtlCol="0">
            <a:normAutofit/>
          </a:bodyPr>
          <a:lstStyle/>
          <a:p>
            <a:r>
              <a:rPr lang="en-US" sz="5600" kern="1200">
                <a:latin typeface="+mj-lt"/>
                <a:ea typeface="+mj-ea"/>
                <a:cs typeface="+mj-cs"/>
              </a:rPr>
              <a:t>ISIP Machine Learning Demonstration</a:t>
            </a:r>
          </a:p>
        </p:txBody>
      </p:sp>
      <p:sp>
        <p:nvSpPr>
          <p:cNvPr id="3" name="Subtitle 2">
            <a:extLst>
              <a:ext uri="{FF2B5EF4-FFF2-40B4-BE49-F238E27FC236}">
                <a16:creationId xmlns:a16="http://schemas.microsoft.com/office/drawing/2014/main" id="{1A38C505-42D9-737E-FBFE-E0EF4188C495}"/>
              </a:ext>
            </a:extLst>
          </p:cNvPr>
          <p:cNvSpPr>
            <a:spLocks noGrp="1"/>
          </p:cNvSpPr>
          <p:nvPr>
            <p:ph type="subTitle" idx="1"/>
          </p:nvPr>
        </p:nvSpPr>
        <p:spPr>
          <a:xfrm>
            <a:off x="633999" y="5727515"/>
            <a:ext cx="10925101" cy="515477"/>
          </a:xfrm>
        </p:spPr>
        <p:txBody>
          <a:bodyPr vert="horz" lIns="91440" tIns="45720" rIns="91440" bIns="45720" rtlCol="0">
            <a:normAutofit/>
          </a:bodyPr>
          <a:lstStyle/>
          <a:p>
            <a:r>
              <a:rPr lang="en-US" sz="800">
                <a:solidFill>
                  <a:schemeClr val="tx1">
                    <a:lumMod val="85000"/>
                    <a:lumOff val="15000"/>
                  </a:schemeClr>
                </a:solidFill>
              </a:rPr>
              <a:t>Shane McNicholas, Brian Thai, Kayla Toner, Raynel Lopez-morel</a:t>
            </a:r>
          </a:p>
          <a:p>
            <a:r>
              <a:rPr lang="en-US" sz="800">
                <a:solidFill>
                  <a:schemeClr val="tx1">
                    <a:lumMod val="85000"/>
                    <a:lumOff val="15000"/>
                  </a:schemeClr>
                </a:solidFill>
              </a:rPr>
              <a:t>In Collaboration with The institute for signal and information processing</a:t>
            </a:r>
          </a:p>
        </p:txBody>
      </p:sp>
      <p:sp>
        <p:nvSpPr>
          <p:cNvPr id="34" name="Rectangle 33">
            <a:extLst>
              <a:ext uri="{FF2B5EF4-FFF2-40B4-BE49-F238E27FC236}">
                <a16:creationId xmlns:a16="http://schemas.microsoft.com/office/drawing/2014/main" id="{3ED17A33-961D-49A8-99BF-D967BECAE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mputer and computer parts on a black background&#10;&#10;Description automatically generated">
            <a:extLst>
              <a:ext uri="{FF2B5EF4-FFF2-40B4-BE49-F238E27FC236}">
                <a16:creationId xmlns:a16="http://schemas.microsoft.com/office/drawing/2014/main" id="{B0DDD055-945D-761E-F5FE-43B77C35784E}"/>
              </a:ext>
            </a:extLst>
          </p:cNvPr>
          <p:cNvPicPr>
            <a:picLocks noChangeAspect="1"/>
          </p:cNvPicPr>
          <p:nvPr/>
        </p:nvPicPr>
        <p:blipFill>
          <a:blip r:embed="rId3"/>
          <a:stretch>
            <a:fillRect/>
          </a:stretch>
        </p:blipFill>
        <p:spPr>
          <a:xfrm>
            <a:off x="6424891" y="930697"/>
            <a:ext cx="5118182" cy="3021501"/>
          </a:xfrm>
          <a:prstGeom prst="rect">
            <a:avLst/>
          </a:prstGeom>
        </p:spPr>
      </p:pic>
      <p:cxnSp>
        <p:nvCxnSpPr>
          <p:cNvPr id="36" name="Straight Connector 35">
            <a:extLst>
              <a:ext uri="{FF2B5EF4-FFF2-40B4-BE49-F238E27FC236}">
                <a16:creationId xmlns:a16="http://schemas.microsoft.com/office/drawing/2014/main" id="{B357C8D6-2CCE-4C32-B718-EB7C2415F8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C2B3798B-77F4-4FBC-9B9D-D5136C79B8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0" name="Rectangle 39">
            <a:extLst>
              <a:ext uri="{FF2B5EF4-FFF2-40B4-BE49-F238E27FC236}">
                <a16:creationId xmlns:a16="http://schemas.microsoft.com/office/drawing/2014/main" id="{052FD2DC-C823-4501-B04D-0DD3CB91E6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7" name="Picture 6">
            <a:extLst>
              <a:ext uri="{FF2B5EF4-FFF2-40B4-BE49-F238E27FC236}">
                <a16:creationId xmlns:a16="http://schemas.microsoft.com/office/drawing/2014/main" id="{C882B710-655A-DAA9-C4F1-D0C60840541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530477" y="615008"/>
            <a:ext cx="3527298" cy="3520257"/>
          </a:xfrm>
          <a:prstGeom prst="rect">
            <a:avLst/>
          </a:prstGeom>
          <a:ln w="38100" cap="sq">
            <a:solidFill>
              <a:schemeClr val="tx1">
                <a:lumMod val="65000"/>
                <a:lumOff val="3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97347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computer system&#10;&#10;Description automatically generated">
            <a:extLst>
              <a:ext uri="{FF2B5EF4-FFF2-40B4-BE49-F238E27FC236}">
                <a16:creationId xmlns:a16="http://schemas.microsoft.com/office/drawing/2014/main" id="{5CA6052F-5FFF-D001-2B72-9943BEE52335}"/>
              </a:ext>
            </a:extLst>
          </p:cNvPr>
          <p:cNvPicPr>
            <a:picLocks noChangeAspect="1"/>
          </p:cNvPicPr>
          <p:nvPr/>
        </p:nvPicPr>
        <p:blipFill>
          <a:blip r:embed="rId3"/>
          <a:stretch>
            <a:fillRect/>
          </a:stretch>
        </p:blipFill>
        <p:spPr>
          <a:xfrm>
            <a:off x="4231751" y="1917146"/>
            <a:ext cx="3395986" cy="1812667"/>
          </a:xfrm>
          <a:prstGeom prst="rect">
            <a:avLst/>
          </a:prstGeom>
        </p:spPr>
      </p:pic>
      <p:sp>
        <p:nvSpPr>
          <p:cNvPr id="2" name="Title 1">
            <a:extLst>
              <a:ext uri="{FF2B5EF4-FFF2-40B4-BE49-F238E27FC236}">
                <a16:creationId xmlns:a16="http://schemas.microsoft.com/office/drawing/2014/main" id="{03770FDF-A43A-1E21-0D85-E5EE9D9E2F2A}"/>
              </a:ext>
            </a:extLst>
          </p:cNvPr>
          <p:cNvSpPr>
            <a:spLocks noGrp="1"/>
          </p:cNvSpPr>
          <p:nvPr>
            <p:ph type="title"/>
          </p:nvPr>
        </p:nvSpPr>
        <p:spPr/>
        <p:txBody>
          <a:bodyPr/>
          <a:lstStyle/>
          <a:p>
            <a:pPr algn="ctr"/>
            <a:r>
              <a:rPr lang="en-US">
                <a:cs typeface="Calibri Light"/>
              </a:rPr>
              <a:t>Architecture  - Presentation Layer</a:t>
            </a:r>
            <a:endParaRPr lang="en-US"/>
          </a:p>
        </p:txBody>
      </p:sp>
      <p:pic>
        <p:nvPicPr>
          <p:cNvPr id="6" name="Picture 5" descr="A diagram of a computer process&#10;&#10;Description automatically generated with medium confidence">
            <a:extLst>
              <a:ext uri="{FF2B5EF4-FFF2-40B4-BE49-F238E27FC236}">
                <a16:creationId xmlns:a16="http://schemas.microsoft.com/office/drawing/2014/main" id="{5AB0B5F1-B823-BF54-78E4-2D6A37E40577}"/>
              </a:ext>
            </a:extLst>
          </p:cNvPr>
          <p:cNvPicPr>
            <a:picLocks noChangeAspect="1"/>
          </p:cNvPicPr>
          <p:nvPr/>
        </p:nvPicPr>
        <p:blipFill>
          <a:blip r:embed="rId4">
            <a:extLst>
              <a:ext uri="{28A0092B-C50C-407E-A947-70E740481C1C}">
                <a14:useLocalDpi xmlns:a14="http://schemas.microsoft.com/office/drawing/2010/main" val="0"/>
              </a:ext>
            </a:extLst>
          </a:blip>
          <a:srcRect t="688" b="75661"/>
          <a:stretch/>
        </p:blipFill>
        <p:spPr>
          <a:xfrm>
            <a:off x="1547444" y="3974254"/>
            <a:ext cx="8764602" cy="2163464"/>
          </a:xfrm>
          <a:prstGeom prst="rect">
            <a:avLst/>
          </a:prstGeom>
        </p:spPr>
      </p:pic>
      <p:sp>
        <p:nvSpPr>
          <p:cNvPr id="7" name="Rectangle 6">
            <a:extLst>
              <a:ext uri="{FF2B5EF4-FFF2-40B4-BE49-F238E27FC236}">
                <a16:creationId xmlns:a16="http://schemas.microsoft.com/office/drawing/2014/main" id="{2A3E9509-157B-614A-B4A1-28638A709C67}"/>
              </a:ext>
            </a:extLst>
          </p:cNvPr>
          <p:cNvSpPr/>
          <p:nvPr/>
        </p:nvSpPr>
        <p:spPr>
          <a:xfrm>
            <a:off x="4747315" y="4531964"/>
            <a:ext cx="2314803" cy="1508464"/>
          </a:xfrm>
          <a:prstGeom prst="rect">
            <a:avLst/>
          </a:prstGeom>
          <a:noFill/>
          <a:ln w="57150">
            <a:solidFill>
              <a:srgbClr val="FFFF00"/>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0EE1C91-B472-C991-46D9-DB3638829FCD}"/>
              </a:ext>
            </a:extLst>
          </p:cNvPr>
          <p:cNvSpPr/>
          <p:nvPr/>
        </p:nvSpPr>
        <p:spPr>
          <a:xfrm>
            <a:off x="4231751" y="1981801"/>
            <a:ext cx="1031129" cy="1687049"/>
          </a:xfrm>
          <a:prstGeom prst="rect">
            <a:avLst/>
          </a:prstGeom>
          <a:solidFill>
            <a:srgbClr val="FFFF00">
              <a:alpha val="20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54783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computer system&#10;&#10;Description automatically generated">
            <a:extLst>
              <a:ext uri="{FF2B5EF4-FFF2-40B4-BE49-F238E27FC236}">
                <a16:creationId xmlns:a16="http://schemas.microsoft.com/office/drawing/2014/main" id="{5CA6052F-5FFF-D001-2B72-9943BEE52335}"/>
              </a:ext>
            </a:extLst>
          </p:cNvPr>
          <p:cNvPicPr>
            <a:picLocks noChangeAspect="1"/>
          </p:cNvPicPr>
          <p:nvPr/>
        </p:nvPicPr>
        <p:blipFill>
          <a:blip r:embed="rId3"/>
          <a:stretch>
            <a:fillRect/>
          </a:stretch>
        </p:blipFill>
        <p:spPr>
          <a:xfrm>
            <a:off x="4398007" y="1929285"/>
            <a:ext cx="3395986" cy="1812667"/>
          </a:xfrm>
          <a:prstGeom prst="rect">
            <a:avLst/>
          </a:prstGeom>
        </p:spPr>
      </p:pic>
      <p:sp>
        <p:nvSpPr>
          <p:cNvPr id="2" name="Title 1">
            <a:extLst>
              <a:ext uri="{FF2B5EF4-FFF2-40B4-BE49-F238E27FC236}">
                <a16:creationId xmlns:a16="http://schemas.microsoft.com/office/drawing/2014/main" id="{03770FDF-A43A-1E21-0D85-E5EE9D9E2F2A}"/>
              </a:ext>
            </a:extLst>
          </p:cNvPr>
          <p:cNvSpPr>
            <a:spLocks noGrp="1"/>
          </p:cNvSpPr>
          <p:nvPr>
            <p:ph type="title"/>
          </p:nvPr>
        </p:nvSpPr>
        <p:spPr/>
        <p:txBody>
          <a:bodyPr/>
          <a:lstStyle/>
          <a:p>
            <a:pPr algn="ctr"/>
            <a:r>
              <a:rPr lang="en-US">
                <a:cs typeface="Calibri Light"/>
              </a:rPr>
              <a:t>Architecture  - Communication Layer</a:t>
            </a:r>
            <a:endParaRPr lang="en-US"/>
          </a:p>
        </p:txBody>
      </p:sp>
      <p:pic>
        <p:nvPicPr>
          <p:cNvPr id="11" name="Picture 10" descr="A diagram of a computer process&#10;&#10;Description automatically generated with medium confidence">
            <a:extLst>
              <a:ext uri="{FF2B5EF4-FFF2-40B4-BE49-F238E27FC236}">
                <a16:creationId xmlns:a16="http://schemas.microsoft.com/office/drawing/2014/main" id="{C907AAC4-A924-A8D7-540F-EB93A424AD84}"/>
              </a:ext>
            </a:extLst>
          </p:cNvPr>
          <p:cNvPicPr>
            <a:picLocks noChangeAspect="1"/>
          </p:cNvPicPr>
          <p:nvPr/>
        </p:nvPicPr>
        <p:blipFill>
          <a:blip r:embed="rId4">
            <a:extLst>
              <a:ext uri="{28A0092B-C50C-407E-A947-70E740481C1C}">
                <a14:useLocalDpi xmlns:a14="http://schemas.microsoft.com/office/drawing/2010/main" val="0"/>
              </a:ext>
            </a:extLst>
          </a:blip>
          <a:srcRect t="29334" b="47016"/>
          <a:stretch/>
        </p:blipFill>
        <p:spPr>
          <a:xfrm>
            <a:off x="2002721" y="4007265"/>
            <a:ext cx="8186557" cy="2020779"/>
          </a:xfrm>
          <a:prstGeom prst="rect">
            <a:avLst/>
          </a:prstGeom>
        </p:spPr>
      </p:pic>
      <p:sp>
        <p:nvSpPr>
          <p:cNvPr id="12" name="Rectangle 11">
            <a:extLst>
              <a:ext uri="{FF2B5EF4-FFF2-40B4-BE49-F238E27FC236}">
                <a16:creationId xmlns:a16="http://schemas.microsoft.com/office/drawing/2014/main" id="{C0ED341C-3181-A6A8-B978-9806DD152409}"/>
              </a:ext>
            </a:extLst>
          </p:cNvPr>
          <p:cNvSpPr/>
          <p:nvPr/>
        </p:nvSpPr>
        <p:spPr>
          <a:xfrm>
            <a:off x="2944219" y="4497251"/>
            <a:ext cx="2210712" cy="1403690"/>
          </a:xfrm>
          <a:prstGeom prst="rect">
            <a:avLst/>
          </a:prstGeom>
          <a:noFill/>
          <a:ln w="57150">
            <a:solidFill>
              <a:srgbClr val="FFFF00"/>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2E2FF40-4D29-9D67-EB1B-B0DCA3972FBC}"/>
              </a:ext>
            </a:extLst>
          </p:cNvPr>
          <p:cNvSpPr/>
          <p:nvPr/>
        </p:nvSpPr>
        <p:spPr>
          <a:xfrm>
            <a:off x="4398007" y="2028788"/>
            <a:ext cx="1063485" cy="1687049"/>
          </a:xfrm>
          <a:prstGeom prst="rect">
            <a:avLst/>
          </a:prstGeom>
          <a:solidFill>
            <a:srgbClr val="FFFF00">
              <a:alpha val="20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96927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125E-6 0 L 0.08724 0.00046 " pathEditMode="relative" rAng="0" ptsTypes="AA">
                                      <p:cBhvr>
                                        <p:cTn id="6" dur="1500" fill="hold"/>
                                        <p:tgtEl>
                                          <p:spTgt spid="3"/>
                                        </p:tgtEl>
                                        <p:attrNameLst>
                                          <p:attrName>ppt_x</p:attrName>
                                          <p:attrName>ppt_y</p:attrName>
                                        </p:attrNameLst>
                                      </p:cBhvr>
                                      <p:rCtr x="4362" y="23"/>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1" nodeType="clickEffect">
                                  <p:stCondLst>
                                    <p:cond delay="0"/>
                                  </p:stCondLst>
                                  <p:childTnLst>
                                    <p:animMotion origin="layout" path="M -2.08333E-6 -3.7037E-6 L 0.33529 0.00185 " pathEditMode="relative" rAng="0" ptsTypes="AA">
                                      <p:cBhvr>
                                        <p:cTn id="15" dur="1500" fill="hold"/>
                                        <p:tgtEl>
                                          <p:spTgt spid="12"/>
                                        </p:tgtEl>
                                        <p:attrNameLst>
                                          <p:attrName>ppt_x</p:attrName>
                                          <p:attrName>ppt_y</p:attrName>
                                        </p:attrNameLst>
                                      </p:cBhvr>
                                      <p:rCtr x="1674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computer system&#10;&#10;Description automatically generated">
            <a:extLst>
              <a:ext uri="{FF2B5EF4-FFF2-40B4-BE49-F238E27FC236}">
                <a16:creationId xmlns:a16="http://schemas.microsoft.com/office/drawing/2014/main" id="{5CA6052F-5FFF-D001-2B72-9943BEE52335}"/>
              </a:ext>
            </a:extLst>
          </p:cNvPr>
          <p:cNvPicPr>
            <a:picLocks noChangeAspect="1"/>
          </p:cNvPicPr>
          <p:nvPr/>
        </p:nvPicPr>
        <p:blipFill>
          <a:blip r:embed="rId3"/>
          <a:stretch>
            <a:fillRect/>
          </a:stretch>
        </p:blipFill>
        <p:spPr>
          <a:xfrm>
            <a:off x="421491" y="3110279"/>
            <a:ext cx="3395986" cy="1812667"/>
          </a:xfrm>
          <a:prstGeom prst="rect">
            <a:avLst/>
          </a:prstGeom>
        </p:spPr>
      </p:pic>
      <p:sp>
        <p:nvSpPr>
          <p:cNvPr id="2" name="Title 1">
            <a:extLst>
              <a:ext uri="{FF2B5EF4-FFF2-40B4-BE49-F238E27FC236}">
                <a16:creationId xmlns:a16="http://schemas.microsoft.com/office/drawing/2014/main" id="{03770FDF-A43A-1E21-0D85-E5EE9D9E2F2A}"/>
              </a:ext>
            </a:extLst>
          </p:cNvPr>
          <p:cNvSpPr>
            <a:spLocks noGrp="1"/>
          </p:cNvSpPr>
          <p:nvPr>
            <p:ph type="title"/>
          </p:nvPr>
        </p:nvSpPr>
        <p:spPr/>
        <p:txBody>
          <a:bodyPr/>
          <a:lstStyle/>
          <a:p>
            <a:pPr algn="ctr"/>
            <a:r>
              <a:rPr lang="en-US">
                <a:cs typeface="Calibri Light"/>
              </a:rPr>
              <a:t>Architecture  - Application Layer</a:t>
            </a:r>
            <a:endParaRPr lang="en-US"/>
          </a:p>
        </p:txBody>
      </p:sp>
      <p:pic>
        <p:nvPicPr>
          <p:cNvPr id="13" name="Picture 12">
            <a:extLst>
              <a:ext uri="{FF2B5EF4-FFF2-40B4-BE49-F238E27FC236}">
                <a16:creationId xmlns:a16="http://schemas.microsoft.com/office/drawing/2014/main" id="{1A130889-3E75-DAB9-BBFE-68E78B206314}"/>
              </a:ext>
            </a:extLst>
          </p:cNvPr>
          <p:cNvPicPr>
            <a:picLocks noChangeAspect="1"/>
          </p:cNvPicPr>
          <p:nvPr/>
        </p:nvPicPr>
        <p:blipFill>
          <a:blip r:embed="rId4">
            <a:extLst>
              <a:ext uri="{28A0092B-C50C-407E-A947-70E740481C1C}">
                <a14:useLocalDpi xmlns:a14="http://schemas.microsoft.com/office/drawing/2010/main" val="0"/>
              </a:ext>
            </a:extLst>
          </a:blip>
          <a:srcRect t="80" b="80"/>
          <a:stretch/>
        </p:blipFill>
        <p:spPr>
          <a:xfrm>
            <a:off x="4272894" y="2310807"/>
            <a:ext cx="7497615" cy="3276911"/>
          </a:xfrm>
          <a:prstGeom prst="rect">
            <a:avLst/>
          </a:prstGeom>
        </p:spPr>
      </p:pic>
      <p:sp>
        <p:nvSpPr>
          <p:cNvPr id="14" name="Rectangle 13">
            <a:extLst>
              <a:ext uri="{FF2B5EF4-FFF2-40B4-BE49-F238E27FC236}">
                <a16:creationId xmlns:a16="http://schemas.microsoft.com/office/drawing/2014/main" id="{68EDCEE1-8F9D-1BD4-0F7C-F1FB345CED6B}"/>
              </a:ext>
            </a:extLst>
          </p:cNvPr>
          <p:cNvSpPr/>
          <p:nvPr/>
        </p:nvSpPr>
        <p:spPr>
          <a:xfrm>
            <a:off x="8848460" y="3429000"/>
            <a:ext cx="2115080" cy="1332444"/>
          </a:xfrm>
          <a:prstGeom prst="rect">
            <a:avLst/>
          </a:prstGeom>
          <a:noFill/>
          <a:ln w="57150">
            <a:solidFill>
              <a:srgbClr val="FFFF00"/>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BB45B0C-D4CD-2825-95BE-AAB5C303BD99}"/>
              </a:ext>
            </a:extLst>
          </p:cNvPr>
          <p:cNvSpPr/>
          <p:nvPr/>
        </p:nvSpPr>
        <p:spPr>
          <a:xfrm>
            <a:off x="1473492" y="3235897"/>
            <a:ext cx="1063485" cy="1687049"/>
          </a:xfrm>
          <a:prstGeom prst="rect">
            <a:avLst/>
          </a:prstGeom>
          <a:solidFill>
            <a:srgbClr val="FFFF00">
              <a:alpha val="20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6445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221 -0.00186 L 0.08503 -0.0007 " pathEditMode="relative" rAng="0" ptsTypes="AA">
                                      <p:cBhvr>
                                        <p:cTn id="6" dur="2000" fill="hold"/>
                                        <p:tgtEl>
                                          <p:spTgt spid="6"/>
                                        </p:tgtEl>
                                        <p:attrNameLst>
                                          <p:attrName>ppt_x</p:attrName>
                                          <p:attrName>ppt_y</p:attrName>
                                        </p:attrNameLst>
                                      </p:cBhvr>
                                      <p:rCtr x="4362" y="46"/>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0 -7.40741E-7 L -0.30586 0.1081 " pathEditMode="relative" rAng="0" ptsTypes="AA">
                                      <p:cBhvr>
                                        <p:cTn id="15" dur="1500" fill="hold"/>
                                        <p:tgtEl>
                                          <p:spTgt spid="14"/>
                                        </p:tgtEl>
                                        <p:attrNameLst>
                                          <p:attrName>ppt_x</p:attrName>
                                          <p:attrName>ppt_y</p:attrName>
                                        </p:attrNameLst>
                                      </p:cBhvr>
                                      <p:rCtr x="-15299" y="5394"/>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grpId="2" nodeType="clickEffect">
                                  <p:stCondLst>
                                    <p:cond delay="0"/>
                                  </p:stCondLst>
                                  <p:childTnLst>
                                    <p:animMotion origin="layout" path="M -0.30586 0.1081 L -0.30664 -0.09699 " pathEditMode="relative" rAng="0" ptsTypes="AA">
                                      <p:cBhvr>
                                        <p:cTn id="19" dur="1500" fill="hold"/>
                                        <p:tgtEl>
                                          <p:spTgt spid="14"/>
                                        </p:tgtEl>
                                        <p:attrNameLst>
                                          <p:attrName>ppt_x</p:attrName>
                                          <p:attrName>ppt_y</p:attrName>
                                        </p:attrNameLst>
                                      </p:cBhvr>
                                      <p:rCtr x="-39" y="-10255"/>
                                    </p:animMotion>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1" nodeType="clickEffect">
                                  <p:stCondLst>
                                    <p:cond delay="0"/>
                                  </p:stCondLst>
                                  <p:childTnLst>
                                    <p:animMotion origin="layout" path="M 0.08503 -0.0007 L 4.16667E-7 -1.48148E-6 " pathEditMode="relative" rAng="0" ptsTypes="AA">
                                      <p:cBhvr>
                                        <p:cTn id="23" dur="1500" fill="hold"/>
                                        <p:tgtEl>
                                          <p:spTgt spid="6"/>
                                        </p:tgtEl>
                                        <p:attrNameLst>
                                          <p:attrName>ppt_x</p:attrName>
                                          <p:attrName>ppt_y</p:attrName>
                                        </p:attrNameLst>
                                      </p:cBhvr>
                                      <p:rCtr x="-4362" y="0"/>
                                    </p:animMotion>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grpId="2" nodeType="clickEffect">
                                  <p:stCondLst>
                                    <p:cond delay="0"/>
                                  </p:stCondLst>
                                  <p:childTnLst>
                                    <p:animMotion origin="layout" path="M -3.125E-6 4.07407E-6 L -0.08724 -0.0007 " pathEditMode="relative" rAng="0" ptsTypes="AA">
                                      <p:cBhvr>
                                        <p:cTn id="27" dur="1500" fill="hold"/>
                                        <p:tgtEl>
                                          <p:spTgt spid="6"/>
                                        </p:tgtEl>
                                        <p:attrNameLst>
                                          <p:attrName>ppt_x</p:attrName>
                                          <p:attrName>ppt_y</p:attrName>
                                        </p:attrNameLst>
                                      </p:cBhvr>
                                      <p:rCtr x="-4362"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4" grpId="2" animBg="1"/>
      <p:bldP spid="6" grpId="0" animBg="1"/>
      <p:bldP spid="6" grpId="1" animBg="1"/>
      <p:bldP spid="6"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F229E2-43FB-2C35-3CB3-8E8936EDC042}"/>
              </a:ext>
            </a:extLst>
          </p:cNvPr>
          <p:cNvSpPr>
            <a:spLocks noGrp="1"/>
          </p:cNvSpPr>
          <p:nvPr>
            <p:ph type="title"/>
          </p:nvPr>
        </p:nvSpPr>
        <p:spPr/>
        <p:txBody>
          <a:bodyPr/>
          <a:lstStyle/>
          <a:p>
            <a:pPr algn="ctr"/>
            <a:r>
              <a:rPr lang="en-US"/>
              <a:t>Designing Subsystems</a:t>
            </a:r>
          </a:p>
        </p:txBody>
      </p:sp>
      <p:pic>
        <p:nvPicPr>
          <p:cNvPr id="2" name="Picture 1" descr="Component (Part) Definition | Arena">
            <a:extLst>
              <a:ext uri="{FF2B5EF4-FFF2-40B4-BE49-F238E27FC236}">
                <a16:creationId xmlns:a16="http://schemas.microsoft.com/office/drawing/2014/main" id="{AEC1E5D0-81F7-68F6-2865-384E981B2D91}"/>
              </a:ext>
            </a:extLst>
          </p:cNvPr>
          <p:cNvPicPr>
            <a:picLocks noChangeAspect="1"/>
          </p:cNvPicPr>
          <p:nvPr/>
        </p:nvPicPr>
        <p:blipFill>
          <a:blip r:embed="rId3"/>
          <a:stretch>
            <a:fillRect/>
          </a:stretch>
        </p:blipFill>
        <p:spPr>
          <a:xfrm>
            <a:off x="6248401" y="2515278"/>
            <a:ext cx="4891616" cy="2610612"/>
          </a:xfrm>
          <a:prstGeom prst="rect">
            <a:avLst/>
          </a:prstGeom>
        </p:spPr>
      </p:pic>
      <p:pic>
        <p:nvPicPr>
          <p:cNvPr id="4" name="Picture 3" descr="Figma | Uxcel">
            <a:extLst>
              <a:ext uri="{FF2B5EF4-FFF2-40B4-BE49-F238E27FC236}">
                <a16:creationId xmlns:a16="http://schemas.microsoft.com/office/drawing/2014/main" id="{2CE4490E-F6D7-A37F-71FD-BB19B12634F0}"/>
              </a:ext>
            </a:extLst>
          </p:cNvPr>
          <p:cNvPicPr>
            <a:picLocks noChangeAspect="1"/>
          </p:cNvPicPr>
          <p:nvPr/>
        </p:nvPicPr>
        <p:blipFill>
          <a:blip r:embed="rId4"/>
          <a:stretch>
            <a:fillRect/>
          </a:stretch>
        </p:blipFill>
        <p:spPr>
          <a:xfrm>
            <a:off x="609278" y="2342606"/>
            <a:ext cx="4870448" cy="2953265"/>
          </a:xfrm>
          <a:prstGeom prst="rect">
            <a:avLst/>
          </a:prstGeom>
        </p:spPr>
      </p:pic>
      <p:sp>
        <p:nvSpPr>
          <p:cNvPr id="6" name="TextBox 5">
            <a:extLst>
              <a:ext uri="{FF2B5EF4-FFF2-40B4-BE49-F238E27FC236}">
                <a16:creationId xmlns:a16="http://schemas.microsoft.com/office/drawing/2014/main" id="{1AD5870A-0207-847E-CC6D-CF05928E5C70}"/>
              </a:ext>
            </a:extLst>
          </p:cNvPr>
          <p:cNvSpPr txBox="1"/>
          <p:nvPr/>
        </p:nvSpPr>
        <p:spPr>
          <a:xfrm>
            <a:off x="2529417" y="5291667"/>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cs typeface="Calibri"/>
              </a:rPr>
              <a:t>Figma</a:t>
            </a:r>
          </a:p>
        </p:txBody>
      </p:sp>
      <p:sp>
        <p:nvSpPr>
          <p:cNvPr id="7" name="TextBox 6">
            <a:extLst>
              <a:ext uri="{FF2B5EF4-FFF2-40B4-BE49-F238E27FC236}">
                <a16:creationId xmlns:a16="http://schemas.microsoft.com/office/drawing/2014/main" id="{424AEBF4-E496-7F47-39C8-564D56E233B1}"/>
              </a:ext>
            </a:extLst>
          </p:cNvPr>
          <p:cNvSpPr txBox="1"/>
          <p:nvPr/>
        </p:nvSpPr>
        <p:spPr>
          <a:xfrm>
            <a:off x="6985000" y="5291666"/>
            <a:ext cx="384386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Web Component Prototyping</a:t>
            </a:r>
          </a:p>
        </p:txBody>
      </p:sp>
    </p:spTree>
    <p:extLst>
      <p:ext uri="{BB962C8B-B14F-4D97-AF65-F5344CB8AC3E}">
        <p14:creationId xmlns:p14="http://schemas.microsoft.com/office/powerpoint/2010/main" val="136003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35BE9E-CF4A-4CA3-AD55-408B33AF4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20FCB907-FEEC-4FCC-9763-908A105A91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A722B2B8-34B1-4241-8E4B-6FA962F810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01AD49CC-C3BC-4A7D-BF74-FC5E2CCCE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C14187-2EB8-43D3-53DA-935A0FCAF402}"/>
              </a:ext>
            </a:extLst>
          </p:cNvPr>
          <p:cNvSpPr>
            <a:spLocks noGrp="1"/>
          </p:cNvSpPr>
          <p:nvPr>
            <p:ph type="title"/>
          </p:nvPr>
        </p:nvSpPr>
        <p:spPr>
          <a:xfrm>
            <a:off x="633999" y="4550229"/>
            <a:ext cx="10909073" cy="1057655"/>
          </a:xfrm>
        </p:spPr>
        <p:txBody>
          <a:bodyPr vert="horz" lIns="91440" tIns="45720" rIns="91440" bIns="45720" rtlCol="0" anchor="b">
            <a:normAutofit/>
          </a:bodyPr>
          <a:lstStyle/>
          <a:p>
            <a:pPr algn="ctr"/>
            <a:r>
              <a:rPr lang="en-US" sz="6000" dirty="0">
                <a:solidFill>
                  <a:schemeClr val="tx1">
                    <a:lumMod val="85000"/>
                    <a:lumOff val="15000"/>
                  </a:schemeClr>
                </a:solidFill>
              </a:rPr>
              <a:t>The Prototype</a:t>
            </a:r>
          </a:p>
        </p:txBody>
      </p:sp>
      <p:sp>
        <p:nvSpPr>
          <p:cNvPr id="18" name="Rectangle 17">
            <a:extLst>
              <a:ext uri="{FF2B5EF4-FFF2-40B4-BE49-F238E27FC236}">
                <a16:creationId xmlns:a16="http://schemas.microsoft.com/office/drawing/2014/main" id="{3ED17A33-961D-49A8-99BF-D967BECAE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B357C8D6-2CCE-4C32-B718-EB7C2415F8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C2B3798B-77F4-4FBC-9B9D-D5136C79B8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052FD2DC-C823-4501-B04D-0DD3CB91E6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descr="A screenshot of a graph&#10;&#10;Description automatically generated">
            <a:extLst>
              <a:ext uri="{FF2B5EF4-FFF2-40B4-BE49-F238E27FC236}">
                <a16:creationId xmlns:a16="http://schemas.microsoft.com/office/drawing/2014/main" id="{660A0A89-3C6E-8733-C927-077386C2C142}"/>
              </a:ext>
            </a:extLst>
          </p:cNvPr>
          <p:cNvPicPr>
            <a:picLocks noChangeAspect="1"/>
          </p:cNvPicPr>
          <p:nvPr/>
        </p:nvPicPr>
        <p:blipFill>
          <a:blip r:embed="rId3"/>
          <a:stretch>
            <a:fillRect/>
          </a:stretch>
        </p:blipFill>
        <p:spPr>
          <a:xfrm>
            <a:off x="1954987" y="347040"/>
            <a:ext cx="8042070" cy="4209134"/>
          </a:xfrm>
          <a:prstGeom prst="rect">
            <a:avLst/>
          </a:prstGeom>
        </p:spPr>
      </p:pic>
    </p:spTree>
    <p:extLst>
      <p:ext uri="{BB962C8B-B14F-4D97-AF65-F5344CB8AC3E}">
        <p14:creationId xmlns:p14="http://schemas.microsoft.com/office/powerpoint/2010/main" val="8382457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4F955588-680E-EA63-4090-653B577FA408}"/>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6C9D135-2BF4-4694-8732-88EEE18AA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F778FCE6-4D20-4A9A-90B4-C948024EB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3" name="Straight Connector 12">
            <a:extLst>
              <a:ext uri="{FF2B5EF4-FFF2-40B4-BE49-F238E27FC236}">
                <a16:creationId xmlns:a16="http://schemas.microsoft.com/office/drawing/2014/main" id="{FBCBF307-3BC6-4D33-BC45-E7DADD14F2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9E085669-B98A-4058-A3EE-9CDCCD8CF8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5F1AC4-4CE6-C746-56CF-1D6490BE87BD}"/>
              </a:ext>
            </a:extLst>
          </p:cNvPr>
          <p:cNvSpPr>
            <a:spLocks noGrp="1"/>
          </p:cNvSpPr>
          <p:nvPr>
            <p:ph type="title"/>
          </p:nvPr>
        </p:nvSpPr>
        <p:spPr>
          <a:xfrm>
            <a:off x="633999" y="4550229"/>
            <a:ext cx="10909073" cy="1057655"/>
          </a:xfrm>
        </p:spPr>
        <p:txBody>
          <a:bodyPr vert="horz" lIns="91440" tIns="45720" rIns="91440" bIns="45720" rtlCol="0" anchor="b">
            <a:normAutofit/>
          </a:bodyPr>
          <a:lstStyle/>
          <a:p>
            <a:pPr algn="ctr"/>
            <a:r>
              <a:rPr lang="en-US" sz="6000" dirty="0">
                <a:solidFill>
                  <a:schemeClr val="tx1">
                    <a:lumMod val="85000"/>
                    <a:lumOff val="15000"/>
                  </a:schemeClr>
                </a:solidFill>
              </a:rPr>
              <a:t>The Implementation</a:t>
            </a:r>
          </a:p>
        </p:txBody>
      </p:sp>
      <p:pic>
        <p:nvPicPr>
          <p:cNvPr id="4" name="IMLD_recording_UI" descr="A screenshot of a computer&#10;&#10;Description automatically generated">
            <a:hlinkClick r:id="" action="ppaction://media"/>
            <a:extLst>
              <a:ext uri="{FF2B5EF4-FFF2-40B4-BE49-F238E27FC236}">
                <a16:creationId xmlns:a16="http://schemas.microsoft.com/office/drawing/2014/main" id="{0F2209CD-D0A8-09D5-B0B5-200F34391D3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28144" y="246605"/>
            <a:ext cx="8320782" cy="4410015"/>
          </a:xfrm>
          <a:prstGeom prst="rect">
            <a:avLst/>
          </a:prstGeom>
        </p:spPr>
      </p:pic>
      <p:cxnSp>
        <p:nvCxnSpPr>
          <p:cNvPr id="17" name="Straight Connector 16">
            <a:extLst>
              <a:ext uri="{FF2B5EF4-FFF2-40B4-BE49-F238E27FC236}">
                <a16:creationId xmlns:a16="http://schemas.microsoft.com/office/drawing/2014/main" id="{73A7C6B8-4726-4319-8661-22605DA41E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469B4FDC-9532-4F57-AE3F-2E0DE717C1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BB5D465D-4A19-4A72-8D6D-9CEEC1DFA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385019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F229E2-43FB-2C35-3CB3-8E8936EDC042}"/>
              </a:ext>
            </a:extLst>
          </p:cNvPr>
          <p:cNvSpPr>
            <a:spLocks noGrp="1"/>
          </p:cNvSpPr>
          <p:nvPr>
            <p:ph type="title"/>
          </p:nvPr>
        </p:nvSpPr>
        <p:spPr/>
        <p:txBody>
          <a:bodyPr/>
          <a:lstStyle/>
          <a:p>
            <a:pPr algn="ctr"/>
            <a:r>
              <a:rPr lang="en-US"/>
              <a:t>Integrating Subsystems</a:t>
            </a:r>
            <a:endParaRPr lang="en-US">
              <a:cs typeface="Calibri Light"/>
            </a:endParaRPr>
          </a:p>
        </p:txBody>
      </p:sp>
      <p:pic>
        <p:nvPicPr>
          <p:cNvPr id="3" name="Picture 2" descr="What are 'Front-end' &amp; 'back-end' | Flyaps Software Company">
            <a:extLst>
              <a:ext uri="{FF2B5EF4-FFF2-40B4-BE49-F238E27FC236}">
                <a16:creationId xmlns:a16="http://schemas.microsoft.com/office/drawing/2014/main" id="{A9DEBE00-BC3A-698E-BE73-5F3531F558C3}"/>
              </a:ext>
            </a:extLst>
          </p:cNvPr>
          <p:cNvPicPr>
            <a:picLocks noChangeAspect="1"/>
          </p:cNvPicPr>
          <p:nvPr/>
        </p:nvPicPr>
        <p:blipFill>
          <a:blip r:embed="rId3"/>
          <a:stretch>
            <a:fillRect/>
          </a:stretch>
        </p:blipFill>
        <p:spPr>
          <a:xfrm>
            <a:off x="4724400" y="2179955"/>
            <a:ext cx="2743200" cy="1522730"/>
          </a:xfrm>
          <a:prstGeom prst="rect">
            <a:avLst/>
          </a:prstGeom>
        </p:spPr>
      </p:pic>
      <p:pic>
        <p:nvPicPr>
          <p:cNvPr id="8" name="Picture 7" descr="Quelle application d'authentification utiliser en toute sécurité ?">
            <a:extLst>
              <a:ext uri="{FF2B5EF4-FFF2-40B4-BE49-F238E27FC236}">
                <a16:creationId xmlns:a16="http://schemas.microsoft.com/office/drawing/2014/main" id="{CD375D6C-7E06-870C-082F-BB7CA90B0F11}"/>
              </a:ext>
            </a:extLst>
          </p:cNvPr>
          <p:cNvPicPr>
            <a:picLocks noChangeAspect="1"/>
          </p:cNvPicPr>
          <p:nvPr/>
        </p:nvPicPr>
        <p:blipFill>
          <a:blip r:embed="rId4"/>
          <a:stretch>
            <a:fillRect/>
          </a:stretch>
        </p:blipFill>
        <p:spPr>
          <a:xfrm>
            <a:off x="8483600" y="4330700"/>
            <a:ext cx="2672080" cy="1508760"/>
          </a:xfrm>
          <a:prstGeom prst="rect">
            <a:avLst/>
          </a:prstGeom>
        </p:spPr>
      </p:pic>
      <p:pic>
        <p:nvPicPr>
          <p:cNvPr id="9" name="Picture 8" descr="57,600+ Web Design Stock Illustrations, Royalty-Free Vector Graphics &amp; Clip  Art - iStock | Website, Aesthetics beauty, Responsive web design">
            <a:extLst>
              <a:ext uri="{FF2B5EF4-FFF2-40B4-BE49-F238E27FC236}">
                <a16:creationId xmlns:a16="http://schemas.microsoft.com/office/drawing/2014/main" id="{679073BB-7CCA-4F38-EA6A-08EA5F78F2C0}"/>
              </a:ext>
            </a:extLst>
          </p:cNvPr>
          <p:cNvPicPr>
            <a:picLocks noChangeAspect="1"/>
          </p:cNvPicPr>
          <p:nvPr/>
        </p:nvPicPr>
        <p:blipFill>
          <a:blip r:embed="rId5"/>
          <a:stretch>
            <a:fillRect/>
          </a:stretch>
        </p:blipFill>
        <p:spPr>
          <a:xfrm>
            <a:off x="1180592" y="2177288"/>
            <a:ext cx="2668016" cy="1507744"/>
          </a:xfrm>
          <a:prstGeom prst="rect">
            <a:avLst/>
          </a:prstGeom>
        </p:spPr>
      </p:pic>
      <p:pic>
        <p:nvPicPr>
          <p:cNvPr id="7" name="Picture 6" descr="Real-time Data vs. Near-time Data | Sigma Computing | Sigma Computing">
            <a:extLst>
              <a:ext uri="{FF2B5EF4-FFF2-40B4-BE49-F238E27FC236}">
                <a16:creationId xmlns:a16="http://schemas.microsoft.com/office/drawing/2014/main" id="{BD63B40B-375E-9FA1-BD6A-F1CB1F21C877}"/>
              </a:ext>
            </a:extLst>
          </p:cNvPr>
          <p:cNvPicPr>
            <a:picLocks noChangeAspect="1"/>
          </p:cNvPicPr>
          <p:nvPr/>
        </p:nvPicPr>
        <p:blipFill>
          <a:blip r:embed="rId6"/>
          <a:stretch>
            <a:fillRect/>
          </a:stretch>
        </p:blipFill>
        <p:spPr>
          <a:xfrm>
            <a:off x="4754881" y="4330392"/>
            <a:ext cx="2743198" cy="1509376"/>
          </a:xfrm>
          <a:prstGeom prst="rect">
            <a:avLst/>
          </a:prstGeom>
        </p:spPr>
      </p:pic>
      <p:pic>
        <p:nvPicPr>
          <p:cNvPr id="6" name="Picture 5" descr="How to build a data pipeline | Blog | Fivetran">
            <a:extLst>
              <a:ext uri="{FF2B5EF4-FFF2-40B4-BE49-F238E27FC236}">
                <a16:creationId xmlns:a16="http://schemas.microsoft.com/office/drawing/2014/main" id="{C162A789-F3AC-5CFF-C80A-592302623EFF}"/>
              </a:ext>
            </a:extLst>
          </p:cNvPr>
          <p:cNvPicPr>
            <a:picLocks noChangeAspect="1"/>
          </p:cNvPicPr>
          <p:nvPr/>
        </p:nvPicPr>
        <p:blipFill>
          <a:blip r:embed="rId7"/>
          <a:stretch>
            <a:fillRect/>
          </a:stretch>
        </p:blipFill>
        <p:spPr>
          <a:xfrm>
            <a:off x="1178560" y="4331298"/>
            <a:ext cx="2743200" cy="1507563"/>
          </a:xfrm>
          <a:prstGeom prst="rect">
            <a:avLst/>
          </a:prstGeom>
        </p:spPr>
      </p:pic>
      <p:pic>
        <p:nvPicPr>
          <p:cNvPr id="10" name="Picture 9" descr="Data Management: Types and Challenges">
            <a:extLst>
              <a:ext uri="{FF2B5EF4-FFF2-40B4-BE49-F238E27FC236}">
                <a16:creationId xmlns:a16="http://schemas.microsoft.com/office/drawing/2014/main" id="{7C9F8424-59A8-1203-3FBA-A19C7DBCC8EC}"/>
              </a:ext>
            </a:extLst>
          </p:cNvPr>
          <p:cNvPicPr>
            <a:picLocks noChangeAspect="1"/>
          </p:cNvPicPr>
          <p:nvPr/>
        </p:nvPicPr>
        <p:blipFill>
          <a:blip r:embed="rId8"/>
          <a:srcRect t="214" r="-368" b="3164"/>
          <a:stretch/>
        </p:blipFill>
        <p:spPr>
          <a:xfrm>
            <a:off x="8483600" y="2179955"/>
            <a:ext cx="2672117" cy="1518835"/>
          </a:xfrm>
          <a:prstGeom prst="rect">
            <a:avLst/>
          </a:prstGeom>
        </p:spPr>
      </p:pic>
      <p:sp>
        <p:nvSpPr>
          <p:cNvPr id="11" name="TextBox 10">
            <a:extLst>
              <a:ext uri="{FF2B5EF4-FFF2-40B4-BE49-F238E27FC236}">
                <a16:creationId xmlns:a16="http://schemas.microsoft.com/office/drawing/2014/main" id="{ECC8EC41-C261-EC4A-56CC-7D4B2CB0258A}"/>
              </a:ext>
            </a:extLst>
          </p:cNvPr>
          <p:cNvSpPr txBox="1"/>
          <p:nvPr/>
        </p:nvSpPr>
        <p:spPr>
          <a:xfrm>
            <a:off x="4406476" y="3691043"/>
            <a:ext cx="34340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Frontend-Backend Communication</a:t>
            </a:r>
            <a:endParaRPr lang="en-US"/>
          </a:p>
        </p:txBody>
      </p:sp>
      <p:sp>
        <p:nvSpPr>
          <p:cNvPr id="12" name="TextBox 11">
            <a:extLst>
              <a:ext uri="{FF2B5EF4-FFF2-40B4-BE49-F238E27FC236}">
                <a16:creationId xmlns:a16="http://schemas.microsoft.com/office/drawing/2014/main" id="{399F8D92-30E0-F529-DBEC-EBF530241383}"/>
              </a:ext>
            </a:extLst>
          </p:cNvPr>
          <p:cNvSpPr txBox="1"/>
          <p:nvPr/>
        </p:nvSpPr>
        <p:spPr>
          <a:xfrm>
            <a:off x="1764876" y="3691042"/>
            <a:ext cx="15036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User Interface</a:t>
            </a:r>
            <a:endParaRPr lang="en-US"/>
          </a:p>
        </p:txBody>
      </p:sp>
      <p:sp>
        <p:nvSpPr>
          <p:cNvPr id="13" name="TextBox 12">
            <a:extLst>
              <a:ext uri="{FF2B5EF4-FFF2-40B4-BE49-F238E27FC236}">
                <a16:creationId xmlns:a16="http://schemas.microsoft.com/office/drawing/2014/main" id="{BCA213D0-0F30-BB32-FE43-EFE7E5A9F8B5}"/>
              </a:ext>
            </a:extLst>
          </p:cNvPr>
          <p:cNvSpPr txBox="1"/>
          <p:nvPr/>
        </p:nvSpPr>
        <p:spPr>
          <a:xfrm>
            <a:off x="9069916" y="3691042"/>
            <a:ext cx="15036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Data Handling</a:t>
            </a:r>
            <a:endParaRPr lang="en-US"/>
          </a:p>
        </p:txBody>
      </p:sp>
      <p:sp>
        <p:nvSpPr>
          <p:cNvPr id="14" name="TextBox 13">
            <a:extLst>
              <a:ext uri="{FF2B5EF4-FFF2-40B4-BE49-F238E27FC236}">
                <a16:creationId xmlns:a16="http://schemas.microsoft.com/office/drawing/2014/main" id="{B38EE06C-BC46-0A5E-558A-EAA7005C391E}"/>
              </a:ext>
            </a:extLst>
          </p:cNvPr>
          <p:cNvSpPr txBox="1"/>
          <p:nvPr/>
        </p:nvSpPr>
        <p:spPr>
          <a:xfrm>
            <a:off x="1592156" y="5844962"/>
            <a:ext cx="18491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Machine Learning</a:t>
            </a:r>
            <a:endParaRPr lang="en-US"/>
          </a:p>
        </p:txBody>
      </p:sp>
      <p:sp>
        <p:nvSpPr>
          <p:cNvPr id="15" name="TextBox 14">
            <a:extLst>
              <a:ext uri="{FF2B5EF4-FFF2-40B4-BE49-F238E27FC236}">
                <a16:creationId xmlns:a16="http://schemas.microsoft.com/office/drawing/2014/main" id="{8694B211-2304-99D1-2AEE-E55F238B83A9}"/>
              </a:ext>
            </a:extLst>
          </p:cNvPr>
          <p:cNvSpPr txBox="1"/>
          <p:nvPr/>
        </p:nvSpPr>
        <p:spPr>
          <a:xfrm>
            <a:off x="5107516" y="5844962"/>
            <a:ext cx="1981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Real-Time Updates</a:t>
            </a:r>
            <a:endParaRPr lang="en-US"/>
          </a:p>
        </p:txBody>
      </p:sp>
      <p:sp>
        <p:nvSpPr>
          <p:cNvPr id="16" name="TextBox 15">
            <a:extLst>
              <a:ext uri="{FF2B5EF4-FFF2-40B4-BE49-F238E27FC236}">
                <a16:creationId xmlns:a16="http://schemas.microsoft.com/office/drawing/2014/main" id="{F3B8C2B8-6E30-400D-A155-01CC29997C17}"/>
              </a:ext>
            </a:extLst>
          </p:cNvPr>
          <p:cNvSpPr txBox="1"/>
          <p:nvPr/>
        </p:nvSpPr>
        <p:spPr>
          <a:xfrm>
            <a:off x="8419676" y="5844962"/>
            <a:ext cx="2794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Security and Authentication</a:t>
            </a:r>
          </a:p>
        </p:txBody>
      </p:sp>
    </p:spTree>
    <p:extLst>
      <p:ext uri="{BB962C8B-B14F-4D97-AF65-F5344CB8AC3E}">
        <p14:creationId xmlns:p14="http://schemas.microsoft.com/office/powerpoint/2010/main" val="36566965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additive="base">
                                        <p:cTn id="57" dur="500" fill="hold"/>
                                        <p:tgtEl>
                                          <p:spTgt spid="8"/>
                                        </p:tgtEl>
                                        <p:attrNameLst>
                                          <p:attrName>ppt_x</p:attrName>
                                        </p:attrNameLst>
                                      </p:cBhvr>
                                      <p:tavLst>
                                        <p:tav tm="0">
                                          <p:val>
                                            <p:strVal val="#ppt_x"/>
                                          </p:val>
                                        </p:tav>
                                        <p:tav tm="100000">
                                          <p:val>
                                            <p:strVal val="#ppt_x"/>
                                          </p:val>
                                        </p:tav>
                                      </p:tavLst>
                                    </p:anim>
                                    <p:anim calcmode="lin" valueType="num">
                                      <p:cBhvr additive="base">
                                        <p:cTn id="58" dur="500" fill="hold"/>
                                        <p:tgtEl>
                                          <p:spTgt spid="8"/>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F229E2-43FB-2C35-3CB3-8E8936EDC042}"/>
              </a:ext>
            </a:extLst>
          </p:cNvPr>
          <p:cNvSpPr>
            <a:spLocks noGrp="1"/>
          </p:cNvSpPr>
          <p:nvPr>
            <p:ph type="title"/>
          </p:nvPr>
        </p:nvSpPr>
        <p:spPr/>
        <p:txBody>
          <a:bodyPr/>
          <a:lstStyle/>
          <a:p>
            <a:pPr algn="ctr"/>
            <a:r>
              <a:rPr lang="en-US"/>
              <a:t>Testing Setup  - Integration</a:t>
            </a:r>
          </a:p>
        </p:txBody>
      </p:sp>
      <p:pic>
        <p:nvPicPr>
          <p:cNvPr id="2" name="Picture 1" descr="A Quick Guide to Continuous Integration and Continuous Delivery | by  Xenonstack | Digital Transformation and Platform Engineering Insights |  Medium">
            <a:extLst>
              <a:ext uri="{FF2B5EF4-FFF2-40B4-BE49-F238E27FC236}">
                <a16:creationId xmlns:a16="http://schemas.microsoft.com/office/drawing/2014/main" id="{B4E20564-4364-CB22-EFC8-7BC503CBB10A}"/>
              </a:ext>
            </a:extLst>
          </p:cNvPr>
          <p:cNvPicPr>
            <a:picLocks noChangeAspect="1"/>
          </p:cNvPicPr>
          <p:nvPr/>
        </p:nvPicPr>
        <p:blipFill>
          <a:blip r:embed="rId3"/>
          <a:stretch>
            <a:fillRect/>
          </a:stretch>
        </p:blipFill>
        <p:spPr>
          <a:xfrm>
            <a:off x="1235241" y="2567240"/>
            <a:ext cx="5919391" cy="3393619"/>
          </a:xfrm>
          <a:prstGeom prst="rect">
            <a:avLst/>
          </a:prstGeom>
        </p:spPr>
      </p:pic>
      <p:pic>
        <p:nvPicPr>
          <p:cNvPr id="7" name="Picture 6" descr="Premium Vector | Mock Data icon vector image Can be used for Software  Testing">
            <a:extLst>
              <a:ext uri="{FF2B5EF4-FFF2-40B4-BE49-F238E27FC236}">
                <a16:creationId xmlns:a16="http://schemas.microsoft.com/office/drawing/2014/main" id="{AA20F7E8-A914-A04B-D355-E0B220B778E0}"/>
              </a:ext>
            </a:extLst>
          </p:cNvPr>
          <p:cNvPicPr>
            <a:picLocks noChangeAspect="1"/>
          </p:cNvPicPr>
          <p:nvPr/>
        </p:nvPicPr>
        <p:blipFill>
          <a:blip r:embed="rId4"/>
          <a:stretch>
            <a:fillRect/>
          </a:stretch>
        </p:blipFill>
        <p:spPr>
          <a:xfrm>
            <a:off x="8132234" y="2533650"/>
            <a:ext cx="1727201" cy="1706034"/>
          </a:xfrm>
          <a:prstGeom prst="rect">
            <a:avLst/>
          </a:prstGeom>
        </p:spPr>
      </p:pic>
      <p:sp>
        <p:nvSpPr>
          <p:cNvPr id="8" name="TextBox 7">
            <a:extLst>
              <a:ext uri="{FF2B5EF4-FFF2-40B4-BE49-F238E27FC236}">
                <a16:creationId xmlns:a16="http://schemas.microsoft.com/office/drawing/2014/main" id="{FAE4F12D-01AD-9B97-1B06-697467B7DA5C}"/>
              </a:ext>
            </a:extLst>
          </p:cNvPr>
          <p:cNvSpPr txBox="1"/>
          <p:nvPr/>
        </p:nvSpPr>
        <p:spPr>
          <a:xfrm>
            <a:off x="10175874" y="3212042"/>
            <a:ext cx="11980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Mock Data</a:t>
            </a:r>
            <a:endParaRPr lang="en-US"/>
          </a:p>
        </p:txBody>
      </p:sp>
      <p:pic>
        <p:nvPicPr>
          <p:cNvPr id="10" name="Picture 9" descr="Automation Clipart Images | Free Download | PNG Transparent Background -  Pngtree">
            <a:extLst>
              <a:ext uri="{FF2B5EF4-FFF2-40B4-BE49-F238E27FC236}">
                <a16:creationId xmlns:a16="http://schemas.microsoft.com/office/drawing/2014/main" id="{EF20940B-734E-868A-A3E1-0131F23865FF}"/>
              </a:ext>
            </a:extLst>
          </p:cNvPr>
          <p:cNvPicPr>
            <a:picLocks noChangeAspect="1"/>
          </p:cNvPicPr>
          <p:nvPr/>
        </p:nvPicPr>
        <p:blipFill>
          <a:blip r:embed="rId5"/>
          <a:srcRect l="11807" r="11646" b="-1258"/>
          <a:stretch/>
        </p:blipFill>
        <p:spPr>
          <a:xfrm>
            <a:off x="9865784" y="4384040"/>
            <a:ext cx="2018788" cy="1709489"/>
          </a:xfrm>
          <a:prstGeom prst="rect">
            <a:avLst/>
          </a:prstGeom>
        </p:spPr>
      </p:pic>
      <p:sp>
        <p:nvSpPr>
          <p:cNvPr id="11" name="TextBox 10">
            <a:extLst>
              <a:ext uri="{FF2B5EF4-FFF2-40B4-BE49-F238E27FC236}">
                <a16:creationId xmlns:a16="http://schemas.microsoft.com/office/drawing/2014/main" id="{6CA9DB94-B22C-385C-991E-CC41A5D4E812}"/>
              </a:ext>
            </a:extLst>
          </p:cNvPr>
          <p:cNvSpPr txBox="1"/>
          <p:nvPr/>
        </p:nvSpPr>
        <p:spPr>
          <a:xfrm>
            <a:off x="8101540" y="5053541"/>
            <a:ext cx="17589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Automated Tests</a:t>
            </a:r>
            <a:endParaRPr lang="en-US"/>
          </a:p>
        </p:txBody>
      </p:sp>
    </p:spTree>
    <p:extLst>
      <p:ext uri="{BB962C8B-B14F-4D97-AF65-F5344CB8AC3E}">
        <p14:creationId xmlns:p14="http://schemas.microsoft.com/office/powerpoint/2010/main" val="332336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F229E2-43FB-2C35-3CB3-8E8936EDC042}"/>
              </a:ext>
            </a:extLst>
          </p:cNvPr>
          <p:cNvSpPr>
            <a:spLocks noGrp="1"/>
          </p:cNvSpPr>
          <p:nvPr>
            <p:ph type="title"/>
          </p:nvPr>
        </p:nvSpPr>
        <p:spPr/>
        <p:txBody>
          <a:bodyPr/>
          <a:lstStyle/>
          <a:p>
            <a:pPr algn="ctr"/>
            <a:r>
              <a:rPr lang="en-US"/>
              <a:t>Testing Setup  - Performance</a:t>
            </a:r>
          </a:p>
        </p:txBody>
      </p:sp>
      <p:pic>
        <p:nvPicPr>
          <p:cNvPr id="6" name="Picture 5" descr="User Group Team Social Business Human Person Stick Figure Teamwork Office  Partnership Black White Icon Sign Symbol Vector Artwork Clipart  Illustration 26306343 Vector Art at Vecteezy">
            <a:extLst>
              <a:ext uri="{FF2B5EF4-FFF2-40B4-BE49-F238E27FC236}">
                <a16:creationId xmlns:a16="http://schemas.microsoft.com/office/drawing/2014/main" id="{768E0803-25E1-CEFD-AC05-E7DD8283D807}"/>
              </a:ext>
            </a:extLst>
          </p:cNvPr>
          <p:cNvPicPr>
            <a:picLocks noChangeAspect="1"/>
          </p:cNvPicPr>
          <p:nvPr/>
        </p:nvPicPr>
        <p:blipFill>
          <a:blip r:embed="rId3"/>
          <a:stretch>
            <a:fillRect/>
          </a:stretch>
        </p:blipFill>
        <p:spPr>
          <a:xfrm>
            <a:off x="1095214" y="3030400"/>
            <a:ext cx="2743200" cy="2194560"/>
          </a:xfrm>
          <a:prstGeom prst="rect">
            <a:avLst/>
          </a:prstGeom>
        </p:spPr>
      </p:pic>
      <p:pic>
        <p:nvPicPr>
          <p:cNvPr id="14" name="Picture 13" descr="1,100+ Broken Timer Stock Illustrations, Royalty-Free Vector Graphics &amp; Clip  Art - iStock | Clock">
            <a:extLst>
              <a:ext uri="{FF2B5EF4-FFF2-40B4-BE49-F238E27FC236}">
                <a16:creationId xmlns:a16="http://schemas.microsoft.com/office/drawing/2014/main" id="{DC97E631-FEA5-8B25-CCF2-AA5078D68014}"/>
              </a:ext>
            </a:extLst>
          </p:cNvPr>
          <p:cNvPicPr>
            <a:picLocks noChangeAspect="1"/>
          </p:cNvPicPr>
          <p:nvPr/>
        </p:nvPicPr>
        <p:blipFill>
          <a:blip r:embed="rId4"/>
          <a:stretch>
            <a:fillRect/>
          </a:stretch>
        </p:blipFill>
        <p:spPr>
          <a:xfrm>
            <a:off x="8317145" y="2739729"/>
            <a:ext cx="2553292" cy="2680292"/>
          </a:xfrm>
          <a:prstGeom prst="rect">
            <a:avLst/>
          </a:prstGeom>
        </p:spPr>
      </p:pic>
      <p:cxnSp>
        <p:nvCxnSpPr>
          <p:cNvPr id="16" name="Straight Arrow Connector 15">
            <a:extLst>
              <a:ext uri="{FF2B5EF4-FFF2-40B4-BE49-F238E27FC236}">
                <a16:creationId xmlns:a16="http://schemas.microsoft.com/office/drawing/2014/main" id="{BFBD9084-8534-8EEC-5F2C-ED8356ECDE07}"/>
              </a:ext>
            </a:extLst>
          </p:cNvPr>
          <p:cNvCxnSpPr>
            <a:cxnSpLocks/>
            <a:stCxn id="4" idx="2"/>
            <a:endCxn id="7" idx="0"/>
          </p:cNvCxnSpPr>
          <p:nvPr/>
        </p:nvCxnSpPr>
        <p:spPr>
          <a:xfrm>
            <a:off x="6272050" y="4434110"/>
            <a:ext cx="0" cy="522060"/>
          </a:xfrm>
          <a:prstGeom prst="straightConnector1">
            <a:avLst/>
          </a:prstGeom>
          <a:ln>
            <a:solidFill>
              <a:schemeClr val="tx1"/>
            </a:solidFill>
            <a:headEnd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F4AA4E7-AE8B-8D3A-C0A5-490CE102E0E5}"/>
              </a:ext>
            </a:extLst>
          </p:cNvPr>
          <p:cNvCxnSpPr>
            <a:cxnSpLocks/>
            <a:stCxn id="2" idx="2"/>
            <a:endCxn id="4" idx="0"/>
          </p:cNvCxnSpPr>
          <p:nvPr/>
        </p:nvCxnSpPr>
        <p:spPr>
          <a:xfrm>
            <a:off x="6272050" y="3429000"/>
            <a:ext cx="0" cy="467530"/>
          </a:xfrm>
          <a:prstGeom prst="straightConnector1">
            <a:avLst/>
          </a:prstGeom>
          <a:ln>
            <a:solidFill>
              <a:schemeClr val="tx1"/>
            </a:solidFill>
            <a:headEnd w="med" len="lg"/>
            <a:tailEnd type="triangle" w="med" len="lg"/>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FE609B95-1BE6-DF14-01EF-A052A16B0099}"/>
              </a:ext>
            </a:extLst>
          </p:cNvPr>
          <p:cNvSpPr/>
          <p:nvPr/>
        </p:nvSpPr>
        <p:spPr>
          <a:xfrm>
            <a:off x="4895524" y="2891420"/>
            <a:ext cx="2753052" cy="537580"/>
          </a:xfrm>
          <a:prstGeom prst="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Data Loading</a:t>
            </a:r>
          </a:p>
        </p:txBody>
      </p:sp>
      <p:sp>
        <p:nvSpPr>
          <p:cNvPr id="4" name="Rectangle 3">
            <a:extLst>
              <a:ext uri="{FF2B5EF4-FFF2-40B4-BE49-F238E27FC236}">
                <a16:creationId xmlns:a16="http://schemas.microsoft.com/office/drawing/2014/main" id="{02AB3687-576F-6D1B-E152-8AC181FA39D5}"/>
              </a:ext>
            </a:extLst>
          </p:cNvPr>
          <p:cNvSpPr/>
          <p:nvPr/>
        </p:nvSpPr>
        <p:spPr>
          <a:xfrm>
            <a:off x="4895524" y="3896530"/>
            <a:ext cx="2753052" cy="537580"/>
          </a:xfrm>
          <a:prstGeom prst="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Algorithm Selection</a:t>
            </a:r>
          </a:p>
        </p:txBody>
      </p:sp>
      <p:sp>
        <p:nvSpPr>
          <p:cNvPr id="7" name="Rectangle 6">
            <a:extLst>
              <a:ext uri="{FF2B5EF4-FFF2-40B4-BE49-F238E27FC236}">
                <a16:creationId xmlns:a16="http://schemas.microsoft.com/office/drawing/2014/main" id="{2D534549-90AF-06CB-79D9-B7513D3F931D}"/>
              </a:ext>
            </a:extLst>
          </p:cNvPr>
          <p:cNvSpPr/>
          <p:nvPr/>
        </p:nvSpPr>
        <p:spPr>
          <a:xfrm>
            <a:off x="4895524" y="4956170"/>
            <a:ext cx="2753052" cy="537580"/>
          </a:xfrm>
          <a:prstGeom prst="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Model Evaluation</a:t>
            </a:r>
          </a:p>
        </p:txBody>
      </p:sp>
      <p:sp>
        <p:nvSpPr>
          <p:cNvPr id="9" name="TextBox 8">
            <a:extLst>
              <a:ext uri="{FF2B5EF4-FFF2-40B4-BE49-F238E27FC236}">
                <a16:creationId xmlns:a16="http://schemas.microsoft.com/office/drawing/2014/main" id="{52E803B2-1807-1554-FE08-B15A3628EC3A}"/>
              </a:ext>
            </a:extLst>
          </p:cNvPr>
          <p:cNvSpPr txBox="1"/>
          <p:nvPr/>
        </p:nvSpPr>
        <p:spPr>
          <a:xfrm>
            <a:off x="8969374" y="5138210"/>
            <a:ext cx="12297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Time Users</a:t>
            </a:r>
          </a:p>
        </p:txBody>
      </p:sp>
      <p:sp>
        <p:nvSpPr>
          <p:cNvPr id="11" name="TextBox 10">
            <a:extLst>
              <a:ext uri="{FF2B5EF4-FFF2-40B4-BE49-F238E27FC236}">
                <a16:creationId xmlns:a16="http://schemas.microsoft.com/office/drawing/2014/main" id="{67880E1B-FD65-3DE1-3DDF-3FECDC1BBFFA}"/>
              </a:ext>
            </a:extLst>
          </p:cNvPr>
          <p:cNvSpPr txBox="1"/>
          <p:nvPr/>
        </p:nvSpPr>
        <p:spPr>
          <a:xfrm>
            <a:off x="1406524" y="5227110"/>
            <a:ext cx="21399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Select Random Users</a:t>
            </a:r>
            <a:endParaRPr lang="en-US"/>
          </a:p>
        </p:txBody>
      </p:sp>
    </p:spTree>
    <p:extLst>
      <p:ext uri="{BB962C8B-B14F-4D97-AF65-F5344CB8AC3E}">
        <p14:creationId xmlns:p14="http://schemas.microsoft.com/office/powerpoint/2010/main" val="344610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P spid="9"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F229E2-43FB-2C35-3CB3-8E8936EDC042}"/>
              </a:ext>
            </a:extLst>
          </p:cNvPr>
          <p:cNvSpPr>
            <a:spLocks noGrp="1"/>
          </p:cNvSpPr>
          <p:nvPr>
            <p:ph type="title"/>
          </p:nvPr>
        </p:nvSpPr>
        <p:spPr/>
        <p:txBody>
          <a:bodyPr/>
          <a:lstStyle/>
          <a:p>
            <a:pPr algn="ctr"/>
            <a:r>
              <a:rPr lang="en-US"/>
              <a:t>Testing – Performance Benchmarks</a:t>
            </a:r>
          </a:p>
        </p:txBody>
      </p:sp>
      <p:graphicFrame>
        <p:nvGraphicFramePr>
          <p:cNvPr id="2" name="Table 1">
            <a:extLst>
              <a:ext uri="{FF2B5EF4-FFF2-40B4-BE49-F238E27FC236}">
                <a16:creationId xmlns:a16="http://schemas.microsoft.com/office/drawing/2014/main" id="{1909D73E-EC3D-DBDB-8DD3-ABCD00A8D579}"/>
              </a:ext>
            </a:extLst>
          </p:cNvPr>
          <p:cNvGraphicFramePr>
            <a:graphicFrameLocks noGrp="1"/>
          </p:cNvGraphicFramePr>
          <p:nvPr>
            <p:extLst>
              <p:ext uri="{D42A27DB-BD31-4B8C-83A1-F6EECF244321}">
                <p14:modId xmlns:p14="http://schemas.microsoft.com/office/powerpoint/2010/main" val="1137571642"/>
              </p:ext>
            </p:extLst>
          </p:nvPr>
        </p:nvGraphicFramePr>
        <p:xfrm>
          <a:off x="245525" y="1800746"/>
          <a:ext cx="8162154" cy="2971435"/>
        </p:xfrm>
        <a:graphic>
          <a:graphicData uri="http://schemas.openxmlformats.org/drawingml/2006/table">
            <a:tbl>
              <a:tblPr/>
              <a:tblGrid>
                <a:gridCol w="627858">
                  <a:extLst>
                    <a:ext uri="{9D8B030D-6E8A-4147-A177-3AD203B41FA5}">
                      <a16:colId xmlns:a16="http://schemas.microsoft.com/office/drawing/2014/main" val="3892160032"/>
                    </a:ext>
                  </a:extLst>
                </a:gridCol>
                <a:gridCol w="627858">
                  <a:extLst>
                    <a:ext uri="{9D8B030D-6E8A-4147-A177-3AD203B41FA5}">
                      <a16:colId xmlns:a16="http://schemas.microsoft.com/office/drawing/2014/main" val="479110885"/>
                    </a:ext>
                  </a:extLst>
                </a:gridCol>
                <a:gridCol w="627858">
                  <a:extLst>
                    <a:ext uri="{9D8B030D-6E8A-4147-A177-3AD203B41FA5}">
                      <a16:colId xmlns:a16="http://schemas.microsoft.com/office/drawing/2014/main" val="2329292947"/>
                    </a:ext>
                  </a:extLst>
                </a:gridCol>
                <a:gridCol w="627858">
                  <a:extLst>
                    <a:ext uri="{9D8B030D-6E8A-4147-A177-3AD203B41FA5}">
                      <a16:colId xmlns:a16="http://schemas.microsoft.com/office/drawing/2014/main" val="2806303891"/>
                    </a:ext>
                  </a:extLst>
                </a:gridCol>
                <a:gridCol w="627858">
                  <a:extLst>
                    <a:ext uri="{9D8B030D-6E8A-4147-A177-3AD203B41FA5}">
                      <a16:colId xmlns:a16="http://schemas.microsoft.com/office/drawing/2014/main" val="296568894"/>
                    </a:ext>
                  </a:extLst>
                </a:gridCol>
                <a:gridCol w="627858">
                  <a:extLst>
                    <a:ext uri="{9D8B030D-6E8A-4147-A177-3AD203B41FA5}">
                      <a16:colId xmlns:a16="http://schemas.microsoft.com/office/drawing/2014/main" val="1439897786"/>
                    </a:ext>
                  </a:extLst>
                </a:gridCol>
                <a:gridCol w="627858">
                  <a:extLst>
                    <a:ext uri="{9D8B030D-6E8A-4147-A177-3AD203B41FA5}">
                      <a16:colId xmlns:a16="http://schemas.microsoft.com/office/drawing/2014/main" val="3294221506"/>
                    </a:ext>
                  </a:extLst>
                </a:gridCol>
                <a:gridCol w="627858">
                  <a:extLst>
                    <a:ext uri="{9D8B030D-6E8A-4147-A177-3AD203B41FA5}">
                      <a16:colId xmlns:a16="http://schemas.microsoft.com/office/drawing/2014/main" val="1588265780"/>
                    </a:ext>
                  </a:extLst>
                </a:gridCol>
                <a:gridCol w="627858">
                  <a:extLst>
                    <a:ext uri="{9D8B030D-6E8A-4147-A177-3AD203B41FA5}">
                      <a16:colId xmlns:a16="http://schemas.microsoft.com/office/drawing/2014/main" val="1450111661"/>
                    </a:ext>
                  </a:extLst>
                </a:gridCol>
                <a:gridCol w="627858">
                  <a:extLst>
                    <a:ext uri="{9D8B030D-6E8A-4147-A177-3AD203B41FA5}">
                      <a16:colId xmlns:a16="http://schemas.microsoft.com/office/drawing/2014/main" val="3856660443"/>
                    </a:ext>
                  </a:extLst>
                </a:gridCol>
                <a:gridCol w="627858">
                  <a:extLst>
                    <a:ext uri="{9D8B030D-6E8A-4147-A177-3AD203B41FA5}">
                      <a16:colId xmlns:a16="http://schemas.microsoft.com/office/drawing/2014/main" val="3349766950"/>
                    </a:ext>
                  </a:extLst>
                </a:gridCol>
                <a:gridCol w="627858">
                  <a:extLst>
                    <a:ext uri="{9D8B030D-6E8A-4147-A177-3AD203B41FA5}">
                      <a16:colId xmlns:a16="http://schemas.microsoft.com/office/drawing/2014/main" val="3151542006"/>
                    </a:ext>
                  </a:extLst>
                </a:gridCol>
                <a:gridCol w="627858">
                  <a:extLst>
                    <a:ext uri="{9D8B030D-6E8A-4147-A177-3AD203B41FA5}">
                      <a16:colId xmlns:a16="http://schemas.microsoft.com/office/drawing/2014/main" val="1790643520"/>
                    </a:ext>
                  </a:extLst>
                </a:gridCol>
              </a:tblGrid>
              <a:tr h="246541">
                <a:tc rowSpan="2">
                  <a:txBody>
                    <a:bodyPr/>
                    <a:lstStyle/>
                    <a:p>
                      <a:pPr algn="l" fontAlgn="auto"/>
                      <a:r>
                        <a:rPr lang="en-US" sz="1100" b="0" i="0">
                          <a:solidFill>
                            <a:srgbClr val="000000"/>
                          </a:solidFill>
                          <a:effectLst/>
                          <a:latin typeface="Calibri" panose="020F0502020204030204" pitchFamily="34" charset="0"/>
                        </a:rPr>
                        <a:t>​</a:t>
                      </a:r>
                    </a:p>
                  </a:txBody>
                  <a:tcPr marL="82096" marR="82096" marT="41048" marB="41048" anchor="b">
                    <a:lnL w="9266"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gridSpan="6">
                  <a:txBody>
                    <a:bodyPr/>
                    <a:lstStyle/>
                    <a:p>
                      <a:pPr algn="ctr" fontAlgn="base"/>
                      <a:r>
                        <a:rPr lang="en-US" sz="1100" b="1" i="0">
                          <a:solidFill>
                            <a:srgbClr val="000000"/>
                          </a:solidFill>
                          <a:effectLst/>
                          <a:latin typeface="Calibri" panose="020F0502020204030204" pitchFamily="34" charset="0"/>
                        </a:rPr>
                        <a:t>Train (seconds)</a:t>
                      </a:r>
                      <a:r>
                        <a:rPr lang="en-US" sz="1100" b="0" i="0">
                          <a:solidFill>
                            <a:srgbClr val="000000"/>
                          </a:solidFill>
                          <a:effectLst/>
                          <a:latin typeface="Calibri" panose="020F0502020204030204" pitchFamily="34" charset="0"/>
                        </a:rPr>
                        <a:t>​</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fontAlgn="base"/>
                      <a:r>
                        <a:rPr lang="en-US" sz="1100" b="1" i="0">
                          <a:solidFill>
                            <a:srgbClr val="000000"/>
                          </a:solidFill>
                          <a:effectLst/>
                          <a:latin typeface="Calibri" panose="020F0502020204030204" pitchFamily="34" charset="0"/>
                        </a:rPr>
                        <a:t>Eval (seconds)</a:t>
                      </a:r>
                      <a:r>
                        <a:rPr lang="en-US" sz="1100" b="0" i="0">
                          <a:solidFill>
                            <a:srgbClr val="000000"/>
                          </a:solidFill>
                          <a:effectLst/>
                          <a:latin typeface="Calibri" panose="020F0502020204030204" pitchFamily="34" charset="0"/>
                        </a:rPr>
                        <a:t>​</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55999211"/>
                  </a:ext>
                </a:extLst>
              </a:tr>
              <a:tr h="446189">
                <a:tc vMerge="1">
                  <a:txBody>
                    <a:bodyPr/>
                    <a:lstStyle/>
                    <a:p>
                      <a:endParaRPr lang="en-US"/>
                    </a:p>
                  </a:txBody>
                  <a:tcPr/>
                </a:tc>
                <a:tc>
                  <a:txBody>
                    <a:bodyPr/>
                    <a:lstStyle/>
                    <a:p>
                      <a:pPr algn="l" fontAlgn="base"/>
                      <a:r>
                        <a:rPr lang="en-US" sz="1100" b="1" i="0">
                          <a:solidFill>
                            <a:srgbClr val="000000"/>
                          </a:solidFill>
                          <a:effectLst/>
                          <a:latin typeface="Calibri" panose="020F0502020204030204" pitchFamily="34" charset="0"/>
                        </a:rPr>
                        <a:t>Run </a:t>
                      </a:r>
                    </a:p>
                    <a:p>
                      <a:pPr algn="l" fontAlgn="base"/>
                      <a:r>
                        <a:rPr lang="en-US" sz="1100" b="1" i="0">
                          <a:solidFill>
                            <a:srgbClr val="000000"/>
                          </a:solidFill>
                          <a:effectLst/>
                          <a:latin typeface="Calibri" panose="020F0502020204030204" pitchFamily="34" charset="0"/>
                        </a:rPr>
                        <a:t>Time #1</a:t>
                      </a:r>
                      <a:r>
                        <a:rPr lang="en-US" sz="1100" b="0" i="0">
                          <a:solidFill>
                            <a:srgbClr val="000000"/>
                          </a:solidFill>
                          <a:effectLst/>
                          <a:latin typeface="Calibri" panose="020F0502020204030204" pitchFamily="34" charset="0"/>
                        </a:rPr>
                        <a:t>​</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l" fontAlgn="base"/>
                      <a:r>
                        <a:rPr lang="en-US" sz="1100" b="1" i="0">
                          <a:solidFill>
                            <a:srgbClr val="000000"/>
                          </a:solidFill>
                          <a:effectLst/>
                          <a:latin typeface="Calibri" panose="020F0502020204030204" pitchFamily="34" charset="0"/>
                        </a:rPr>
                        <a:t>Run </a:t>
                      </a:r>
                    </a:p>
                    <a:p>
                      <a:pPr algn="l" fontAlgn="base"/>
                      <a:r>
                        <a:rPr lang="en-US" sz="1100" b="1" i="0">
                          <a:solidFill>
                            <a:srgbClr val="000000"/>
                          </a:solidFill>
                          <a:effectLst/>
                          <a:latin typeface="Calibri" panose="020F0502020204030204" pitchFamily="34" charset="0"/>
                        </a:rPr>
                        <a:t>Time #2</a:t>
                      </a:r>
                      <a:r>
                        <a:rPr lang="en-US" sz="1100" b="0" i="0">
                          <a:solidFill>
                            <a:srgbClr val="000000"/>
                          </a:solidFill>
                          <a:effectLst/>
                          <a:latin typeface="Calibri" panose="020F0502020204030204" pitchFamily="34" charset="0"/>
                        </a:rPr>
                        <a:t>​</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l" fontAlgn="base"/>
                      <a:r>
                        <a:rPr lang="en-US" sz="1100" b="1" i="0">
                          <a:solidFill>
                            <a:srgbClr val="000000"/>
                          </a:solidFill>
                          <a:effectLst/>
                          <a:latin typeface="Calibri" panose="020F0502020204030204" pitchFamily="34" charset="0"/>
                        </a:rPr>
                        <a:t>Run </a:t>
                      </a:r>
                    </a:p>
                    <a:p>
                      <a:pPr algn="l" fontAlgn="base"/>
                      <a:r>
                        <a:rPr lang="en-US" sz="1100" b="1" i="0">
                          <a:solidFill>
                            <a:srgbClr val="000000"/>
                          </a:solidFill>
                          <a:effectLst/>
                          <a:latin typeface="Calibri" panose="020F0502020204030204" pitchFamily="34" charset="0"/>
                        </a:rPr>
                        <a:t>Time #3</a:t>
                      </a:r>
                      <a:r>
                        <a:rPr lang="en-US" sz="1100" b="0" i="0">
                          <a:solidFill>
                            <a:srgbClr val="000000"/>
                          </a:solidFill>
                          <a:effectLst/>
                          <a:latin typeface="Calibri" panose="020F0502020204030204" pitchFamily="34" charset="0"/>
                        </a:rPr>
                        <a:t>​</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l" fontAlgn="base"/>
                      <a:r>
                        <a:rPr lang="en-US" sz="1100" b="1" i="0">
                          <a:solidFill>
                            <a:srgbClr val="000000"/>
                          </a:solidFill>
                          <a:effectLst/>
                          <a:latin typeface="Calibri" panose="020F0502020204030204" pitchFamily="34" charset="0"/>
                        </a:rPr>
                        <a:t>Run </a:t>
                      </a:r>
                    </a:p>
                    <a:p>
                      <a:pPr algn="l" fontAlgn="base"/>
                      <a:r>
                        <a:rPr lang="en-US" sz="1100" b="1" i="0">
                          <a:solidFill>
                            <a:srgbClr val="000000"/>
                          </a:solidFill>
                          <a:effectLst/>
                          <a:latin typeface="Calibri" panose="020F0502020204030204" pitchFamily="34" charset="0"/>
                        </a:rPr>
                        <a:t>Time #4</a:t>
                      </a:r>
                      <a:r>
                        <a:rPr lang="en-US" sz="1100" b="0" i="0">
                          <a:solidFill>
                            <a:srgbClr val="000000"/>
                          </a:solidFill>
                          <a:effectLst/>
                          <a:latin typeface="Calibri" panose="020F0502020204030204" pitchFamily="34" charset="0"/>
                        </a:rPr>
                        <a:t>​</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l" fontAlgn="base"/>
                      <a:r>
                        <a:rPr lang="en-US" sz="1100" b="1" i="0">
                          <a:solidFill>
                            <a:srgbClr val="000000"/>
                          </a:solidFill>
                          <a:effectLst/>
                          <a:latin typeface="Calibri" panose="020F0502020204030204" pitchFamily="34" charset="0"/>
                        </a:rPr>
                        <a:t>Run </a:t>
                      </a:r>
                    </a:p>
                    <a:p>
                      <a:pPr algn="l" fontAlgn="base"/>
                      <a:r>
                        <a:rPr lang="en-US" sz="1100" b="1" i="0">
                          <a:solidFill>
                            <a:srgbClr val="000000"/>
                          </a:solidFill>
                          <a:effectLst/>
                          <a:latin typeface="Calibri" panose="020F0502020204030204" pitchFamily="34" charset="0"/>
                        </a:rPr>
                        <a:t>Time #5</a:t>
                      </a:r>
                      <a:r>
                        <a:rPr lang="en-US" sz="1100" b="0" i="0">
                          <a:solidFill>
                            <a:srgbClr val="000000"/>
                          </a:solidFill>
                          <a:effectLst/>
                          <a:latin typeface="Calibri" panose="020F0502020204030204" pitchFamily="34" charset="0"/>
                        </a:rPr>
                        <a:t>​</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l" fontAlgn="base"/>
                      <a:r>
                        <a:rPr lang="en-US" sz="1100" b="1" i="0">
                          <a:solidFill>
                            <a:srgbClr val="000000"/>
                          </a:solidFill>
                          <a:effectLst/>
                          <a:latin typeface="Calibri" panose="020F0502020204030204" pitchFamily="34" charset="0"/>
                        </a:rPr>
                        <a:t>Average</a:t>
                      </a:r>
                      <a:r>
                        <a:rPr lang="en-US" sz="1100" b="0" i="0">
                          <a:solidFill>
                            <a:srgbClr val="000000"/>
                          </a:solidFill>
                          <a:effectLst/>
                          <a:latin typeface="Calibri" panose="020F0502020204030204" pitchFamily="34" charset="0"/>
                        </a:rPr>
                        <a:t>​</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tc>
                  <a:txBody>
                    <a:bodyPr/>
                    <a:lstStyle/>
                    <a:p>
                      <a:pPr algn="l" fontAlgn="base"/>
                      <a:r>
                        <a:rPr lang="en-US" sz="1100" b="1" i="0">
                          <a:solidFill>
                            <a:srgbClr val="000000"/>
                          </a:solidFill>
                          <a:effectLst/>
                          <a:latin typeface="Calibri" panose="020F0502020204030204" pitchFamily="34" charset="0"/>
                        </a:rPr>
                        <a:t>Run </a:t>
                      </a:r>
                    </a:p>
                    <a:p>
                      <a:pPr algn="l" fontAlgn="base"/>
                      <a:r>
                        <a:rPr lang="en-US" sz="1100" b="1" i="0">
                          <a:solidFill>
                            <a:srgbClr val="000000"/>
                          </a:solidFill>
                          <a:effectLst/>
                          <a:latin typeface="Calibri" panose="020F0502020204030204" pitchFamily="34" charset="0"/>
                        </a:rPr>
                        <a:t>Time #1</a:t>
                      </a:r>
                      <a:r>
                        <a:rPr lang="en-US" sz="1100" b="0" i="0">
                          <a:solidFill>
                            <a:srgbClr val="000000"/>
                          </a:solidFill>
                          <a:effectLst/>
                          <a:latin typeface="Calibri" panose="020F0502020204030204" pitchFamily="34" charset="0"/>
                        </a:rPr>
                        <a:t>​</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l" fontAlgn="base"/>
                      <a:r>
                        <a:rPr lang="en-US" sz="1100" b="1" i="0">
                          <a:solidFill>
                            <a:srgbClr val="000000"/>
                          </a:solidFill>
                          <a:effectLst/>
                          <a:latin typeface="Calibri" panose="020F0502020204030204" pitchFamily="34" charset="0"/>
                        </a:rPr>
                        <a:t>Run </a:t>
                      </a:r>
                    </a:p>
                    <a:p>
                      <a:pPr algn="l" fontAlgn="base"/>
                      <a:r>
                        <a:rPr lang="en-US" sz="1100" b="1" i="0">
                          <a:solidFill>
                            <a:srgbClr val="000000"/>
                          </a:solidFill>
                          <a:effectLst/>
                          <a:latin typeface="Calibri" panose="020F0502020204030204" pitchFamily="34" charset="0"/>
                        </a:rPr>
                        <a:t>Time #2</a:t>
                      </a:r>
                      <a:r>
                        <a:rPr lang="en-US" sz="1100" b="0" i="0">
                          <a:solidFill>
                            <a:srgbClr val="000000"/>
                          </a:solidFill>
                          <a:effectLst/>
                          <a:latin typeface="Calibri" panose="020F0502020204030204" pitchFamily="34" charset="0"/>
                        </a:rPr>
                        <a:t>​</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l" fontAlgn="base"/>
                      <a:r>
                        <a:rPr lang="en-US" sz="1100" b="1" i="0">
                          <a:solidFill>
                            <a:srgbClr val="000000"/>
                          </a:solidFill>
                          <a:effectLst/>
                          <a:latin typeface="Calibri" panose="020F0502020204030204" pitchFamily="34" charset="0"/>
                        </a:rPr>
                        <a:t>Run </a:t>
                      </a:r>
                    </a:p>
                    <a:p>
                      <a:pPr algn="l" fontAlgn="base"/>
                      <a:r>
                        <a:rPr lang="en-US" sz="1100" b="1" i="0">
                          <a:solidFill>
                            <a:srgbClr val="000000"/>
                          </a:solidFill>
                          <a:effectLst/>
                          <a:latin typeface="Calibri" panose="020F0502020204030204" pitchFamily="34" charset="0"/>
                        </a:rPr>
                        <a:t>Time #3</a:t>
                      </a:r>
                      <a:r>
                        <a:rPr lang="en-US" sz="1100" b="0" i="0">
                          <a:solidFill>
                            <a:srgbClr val="000000"/>
                          </a:solidFill>
                          <a:effectLst/>
                          <a:latin typeface="Calibri" panose="020F0502020204030204" pitchFamily="34" charset="0"/>
                        </a:rPr>
                        <a:t>​</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l" fontAlgn="base"/>
                      <a:r>
                        <a:rPr lang="en-US" sz="1100" b="1" i="0">
                          <a:solidFill>
                            <a:srgbClr val="000000"/>
                          </a:solidFill>
                          <a:effectLst/>
                          <a:latin typeface="Calibri" panose="020F0502020204030204" pitchFamily="34" charset="0"/>
                        </a:rPr>
                        <a:t>Run </a:t>
                      </a:r>
                    </a:p>
                    <a:p>
                      <a:pPr algn="l" fontAlgn="base"/>
                      <a:r>
                        <a:rPr lang="en-US" sz="1100" b="1" i="0">
                          <a:solidFill>
                            <a:srgbClr val="000000"/>
                          </a:solidFill>
                          <a:effectLst/>
                          <a:latin typeface="Calibri" panose="020F0502020204030204" pitchFamily="34" charset="0"/>
                        </a:rPr>
                        <a:t>Time #4</a:t>
                      </a:r>
                      <a:r>
                        <a:rPr lang="en-US" sz="1100" b="0" i="0">
                          <a:solidFill>
                            <a:srgbClr val="000000"/>
                          </a:solidFill>
                          <a:effectLst/>
                          <a:latin typeface="Calibri" panose="020F0502020204030204" pitchFamily="34" charset="0"/>
                        </a:rPr>
                        <a:t>​</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l" fontAlgn="base"/>
                      <a:r>
                        <a:rPr lang="en-US" sz="1100" b="1" i="0">
                          <a:solidFill>
                            <a:srgbClr val="000000"/>
                          </a:solidFill>
                          <a:effectLst/>
                          <a:latin typeface="Calibri" panose="020F0502020204030204" pitchFamily="34" charset="0"/>
                        </a:rPr>
                        <a:t>Run </a:t>
                      </a:r>
                    </a:p>
                    <a:p>
                      <a:pPr algn="l" fontAlgn="base"/>
                      <a:r>
                        <a:rPr lang="en-US" sz="1100" b="1" i="0">
                          <a:solidFill>
                            <a:srgbClr val="000000"/>
                          </a:solidFill>
                          <a:effectLst/>
                          <a:latin typeface="Calibri" panose="020F0502020204030204" pitchFamily="34" charset="0"/>
                        </a:rPr>
                        <a:t>Time #5</a:t>
                      </a:r>
                      <a:r>
                        <a:rPr lang="en-US" sz="1100" b="0" i="0">
                          <a:solidFill>
                            <a:srgbClr val="000000"/>
                          </a:solidFill>
                          <a:effectLst/>
                          <a:latin typeface="Calibri" panose="020F0502020204030204" pitchFamily="34" charset="0"/>
                        </a:rPr>
                        <a:t>​</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l" fontAlgn="base"/>
                      <a:r>
                        <a:rPr lang="en-US" sz="1100" b="1" i="0">
                          <a:solidFill>
                            <a:srgbClr val="000000"/>
                          </a:solidFill>
                          <a:effectLst/>
                          <a:latin typeface="Calibri" panose="020F0502020204030204" pitchFamily="34" charset="0"/>
                        </a:rPr>
                        <a:t>Average</a:t>
                      </a:r>
                      <a:r>
                        <a:rPr lang="en-US" sz="1100" b="0" i="0">
                          <a:solidFill>
                            <a:srgbClr val="000000"/>
                          </a:solidFill>
                          <a:effectLst/>
                          <a:latin typeface="Calibri" panose="020F0502020204030204" pitchFamily="34" charset="0"/>
                        </a:rPr>
                        <a:t>​</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extLst>
                  <a:ext uri="{0D108BD9-81ED-4DB2-BD59-A6C34878D82A}">
                    <a16:rowId xmlns:a16="http://schemas.microsoft.com/office/drawing/2014/main" val="1383654834"/>
                  </a:ext>
                </a:extLst>
              </a:tr>
              <a:tr h="260258">
                <a:tc>
                  <a:txBody>
                    <a:bodyPr/>
                    <a:lstStyle/>
                    <a:p>
                      <a:pPr algn="l" fontAlgn="base"/>
                      <a:r>
                        <a:rPr lang="en-US" sz="1100" b="1" i="0">
                          <a:solidFill>
                            <a:srgbClr val="000000"/>
                          </a:solidFill>
                          <a:effectLst/>
                          <a:latin typeface="Calibri" panose="020F0502020204030204" pitchFamily="34" charset="0"/>
                        </a:rPr>
                        <a:t>PCA</a:t>
                      </a:r>
                      <a:r>
                        <a:rPr lang="en-US" sz="1100" b="0" i="0">
                          <a:solidFill>
                            <a:srgbClr val="000000"/>
                          </a:solidFill>
                          <a:effectLst/>
                          <a:latin typeface="Calibri" panose="020F0502020204030204" pitchFamily="34" charset="0"/>
                        </a:rPr>
                        <a:t>​</a:t>
                      </a:r>
                      <a:endParaRPr lang="en-US" sz="1600" b="0" i="0">
                        <a:solidFill>
                          <a:srgbClr val="000000"/>
                        </a:solidFill>
                        <a:effectLst/>
                      </a:endParaRPr>
                    </a:p>
                  </a:txBody>
                  <a:tcPr marL="82096" marR="82096" marT="41048" marB="41048" anchor="b">
                    <a:lnL w="9266"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1.200​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1.090​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1.190​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1.200​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1.150​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1.166​</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tc>
                  <a:txBody>
                    <a:bodyPr/>
                    <a:lstStyle/>
                    <a:p>
                      <a:pPr algn="r" fontAlgn="base"/>
                      <a:r>
                        <a:rPr lang="en-US" sz="1100" b="0" i="0" dirty="0">
                          <a:solidFill>
                            <a:srgbClr val="000000"/>
                          </a:solidFill>
                          <a:effectLst/>
                          <a:latin typeface="Calibri" panose="020F0502020204030204" pitchFamily="34" charset="0"/>
                        </a:rPr>
                        <a:t>0.900​</a:t>
                      </a:r>
                      <a:endParaRPr lang="en-US" sz="1600" b="0" i="0" dirty="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0.760​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0.890​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1.000​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0.740​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0.858​</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extLst>
                  <a:ext uri="{0D108BD9-81ED-4DB2-BD59-A6C34878D82A}">
                    <a16:rowId xmlns:a16="http://schemas.microsoft.com/office/drawing/2014/main" val="2567027083"/>
                  </a:ext>
                </a:extLst>
              </a:tr>
              <a:tr h="465563">
                <a:tc>
                  <a:txBody>
                    <a:bodyPr/>
                    <a:lstStyle/>
                    <a:p>
                      <a:pPr algn="l" fontAlgn="base"/>
                      <a:r>
                        <a:rPr lang="en-US" sz="1100" b="1" i="0">
                          <a:solidFill>
                            <a:srgbClr val="000000"/>
                          </a:solidFill>
                          <a:effectLst/>
                          <a:latin typeface="Calibri" panose="020F0502020204030204" pitchFamily="34" charset="0"/>
                        </a:rPr>
                        <a:t>Naive </a:t>
                      </a:r>
                    </a:p>
                    <a:p>
                      <a:pPr algn="l" fontAlgn="base"/>
                      <a:r>
                        <a:rPr lang="en-US" sz="1100" b="1" i="0">
                          <a:solidFill>
                            <a:srgbClr val="000000"/>
                          </a:solidFill>
                          <a:effectLst/>
                          <a:latin typeface="Calibri" panose="020F0502020204030204" pitchFamily="34" charset="0"/>
                        </a:rPr>
                        <a:t>Bayes</a:t>
                      </a:r>
                      <a:r>
                        <a:rPr lang="en-US" sz="1100" b="0" i="0">
                          <a:solidFill>
                            <a:srgbClr val="000000"/>
                          </a:solidFill>
                          <a:effectLst/>
                          <a:latin typeface="Calibri" panose="020F0502020204030204" pitchFamily="34" charset="0"/>
                        </a:rPr>
                        <a:t>​</a:t>
                      </a:r>
                      <a:endParaRPr lang="en-US" sz="1600" b="0" i="0">
                        <a:solidFill>
                          <a:srgbClr val="000000"/>
                        </a:solidFill>
                        <a:effectLst/>
                      </a:endParaRPr>
                    </a:p>
                  </a:txBody>
                  <a:tcPr marL="82096" marR="82096" marT="41048" marB="41048" anchor="b">
                    <a:lnL w="9266"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0.330​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0.370​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0.380​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0.290​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0.280​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0.330​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tc>
                  <a:txBody>
                    <a:bodyPr/>
                    <a:lstStyle/>
                    <a:p>
                      <a:pPr algn="r" fontAlgn="base"/>
                      <a:r>
                        <a:rPr lang="en-US" sz="1100" b="0" i="0">
                          <a:solidFill>
                            <a:srgbClr val="000000"/>
                          </a:solidFill>
                          <a:effectLst/>
                          <a:latin typeface="Calibri" panose="020F0502020204030204" pitchFamily="34" charset="0"/>
                        </a:rPr>
                        <a:t>0.240​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0.120​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0.140​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0.130​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0.410​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0.208​</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extLst>
                  <a:ext uri="{0D108BD9-81ED-4DB2-BD59-A6C34878D82A}">
                    <a16:rowId xmlns:a16="http://schemas.microsoft.com/office/drawing/2014/main" val="211985132"/>
                  </a:ext>
                </a:extLst>
              </a:tr>
              <a:tr h="260258">
                <a:tc>
                  <a:txBody>
                    <a:bodyPr/>
                    <a:lstStyle/>
                    <a:p>
                      <a:pPr algn="l" fontAlgn="base"/>
                      <a:r>
                        <a:rPr lang="en-US" sz="1100" b="1" i="0">
                          <a:solidFill>
                            <a:srgbClr val="000000"/>
                          </a:solidFill>
                          <a:effectLst/>
                          <a:latin typeface="Calibri" panose="020F0502020204030204" pitchFamily="34" charset="0"/>
                        </a:rPr>
                        <a:t>KNN</a:t>
                      </a:r>
                      <a:r>
                        <a:rPr lang="en-US" sz="1100" b="0" i="0">
                          <a:solidFill>
                            <a:srgbClr val="000000"/>
                          </a:solidFill>
                          <a:effectLst/>
                          <a:latin typeface="Calibri" panose="020F0502020204030204" pitchFamily="34" charset="0"/>
                        </a:rPr>
                        <a:t>​</a:t>
                      </a:r>
                      <a:endParaRPr lang="en-US" sz="1600" b="0" i="0">
                        <a:solidFill>
                          <a:srgbClr val="000000"/>
                        </a:solidFill>
                        <a:effectLst/>
                      </a:endParaRPr>
                    </a:p>
                  </a:txBody>
                  <a:tcPr marL="82096" marR="82096" marT="41048" marB="41048" anchor="b">
                    <a:lnL w="9266"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2.780​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2.640​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2.590​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2.730​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2.800​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2.708​</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tc>
                  <a:txBody>
                    <a:bodyPr/>
                    <a:lstStyle/>
                    <a:p>
                      <a:pPr algn="r" fontAlgn="base"/>
                      <a:r>
                        <a:rPr lang="en-US" sz="1100" b="0" i="0">
                          <a:solidFill>
                            <a:srgbClr val="000000"/>
                          </a:solidFill>
                          <a:effectLst/>
                          <a:latin typeface="Calibri" panose="020F0502020204030204" pitchFamily="34" charset="0"/>
                        </a:rPr>
                        <a:t>1.460​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1.490​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1.540​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1.560​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1.510​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1.512​</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extLst>
                  <a:ext uri="{0D108BD9-81ED-4DB2-BD59-A6C34878D82A}">
                    <a16:rowId xmlns:a16="http://schemas.microsoft.com/office/drawing/2014/main" val="3881830986"/>
                  </a:ext>
                </a:extLst>
              </a:tr>
              <a:tr h="260258">
                <a:tc>
                  <a:txBody>
                    <a:bodyPr/>
                    <a:lstStyle/>
                    <a:p>
                      <a:pPr algn="l" fontAlgn="base"/>
                      <a:r>
                        <a:rPr lang="en-US" sz="1100" b="1" i="0">
                          <a:solidFill>
                            <a:srgbClr val="000000"/>
                          </a:solidFill>
                          <a:effectLst/>
                          <a:latin typeface="Calibri" panose="020F0502020204030204" pitchFamily="34" charset="0"/>
                        </a:rPr>
                        <a:t>RNF</a:t>
                      </a:r>
                      <a:r>
                        <a:rPr lang="en-US" sz="1100" b="0" i="0">
                          <a:solidFill>
                            <a:srgbClr val="000000"/>
                          </a:solidFill>
                          <a:effectLst/>
                          <a:latin typeface="Calibri" panose="020F0502020204030204" pitchFamily="34" charset="0"/>
                        </a:rPr>
                        <a:t>​</a:t>
                      </a:r>
                      <a:endParaRPr lang="en-US" sz="1600" b="0" i="0">
                        <a:solidFill>
                          <a:srgbClr val="000000"/>
                        </a:solidFill>
                        <a:effectLst/>
                      </a:endParaRPr>
                    </a:p>
                  </a:txBody>
                  <a:tcPr marL="82096" marR="82096" marT="41048" marB="41048" anchor="b">
                    <a:lnL w="9266"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1.830​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1.750​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1.770​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1.750​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1.740​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1.768​</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tc>
                  <a:txBody>
                    <a:bodyPr/>
                    <a:lstStyle/>
                    <a:p>
                      <a:pPr algn="r" fontAlgn="base"/>
                      <a:r>
                        <a:rPr lang="en-US" sz="1100" b="0" i="0">
                          <a:solidFill>
                            <a:srgbClr val="000000"/>
                          </a:solidFill>
                          <a:effectLst/>
                          <a:latin typeface="Calibri" panose="020F0502020204030204" pitchFamily="34" charset="0"/>
                        </a:rPr>
                        <a:t>0.190​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0.280​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0.190​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0.190​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0.190​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0.208​</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extLst>
                  <a:ext uri="{0D108BD9-81ED-4DB2-BD59-A6C34878D82A}">
                    <a16:rowId xmlns:a16="http://schemas.microsoft.com/office/drawing/2014/main" val="834489623"/>
                  </a:ext>
                </a:extLst>
              </a:tr>
              <a:tr h="508657">
                <a:tc>
                  <a:txBody>
                    <a:bodyPr/>
                    <a:lstStyle/>
                    <a:p>
                      <a:pPr algn="l" fontAlgn="base"/>
                      <a:r>
                        <a:rPr lang="en-US" sz="1100" b="1" i="0">
                          <a:solidFill>
                            <a:srgbClr val="000000"/>
                          </a:solidFill>
                          <a:effectLst/>
                          <a:latin typeface="Calibri" panose="020F0502020204030204" pitchFamily="34" charset="0"/>
                        </a:rPr>
                        <a:t>K-Means</a:t>
                      </a:r>
                      <a:r>
                        <a:rPr lang="en-US" sz="1100" b="0" i="0">
                          <a:solidFill>
                            <a:srgbClr val="000000"/>
                          </a:solidFill>
                          <a:effectLst/>
                          <a:latin typeface="Calibri" panose="020F0502020204030204" pitchFamily="34" charset="0"/>
                        </a:rPr>
                        <a:t>​</a:t>
                      </a:r>
                      <a:endParaRPr lang="en-US" sz="1600" b="0" i="0">
                        <a:solidFill>
                          <a:srgbClr val="000000"/>
                        </a:solidFill>
                        <a:effectLst/>
                      </a:endParaRPr>
                    </a:p>
                  </a:txBody>
                  <a:tcPr marL="82096" marR="82096" marT="41048" marB="41048" anchor="b">
                    <a:lnL w="9266"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22.450​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23.330​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22.110​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21.680​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23.070​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22.528​</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tc>
                  <a:txBody>
                    <a:bodyPr/>
                    <a:lstStyle/>
                    <a:p>
                      <a:pPr algn="r" fontAlgn="base"/>
                      <a:r>
                        <a:rPr lang="en-US" sz="1100" b="0" i="0">
                          <a:solidFill>
                            <a:srgbClr val="000000"/>
                          </a:solidFill>
                          <a:effectLst/>
                          <a:latin typeface="Calibri" panose="020F0502020204030204" pitchFamily="34" charset="0"/>
                        </a:rPr>
                        <a:t>1.490​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1.410​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1.390​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1.470​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1.410​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1.434​</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extLst>
                  <a:ext uri="{0D108BD9-81ED-4DB2-BD59-A6C34878D82A}">
                    <a16:rowId xmlns:a16="http://schemas.microsoft.com/office/drawing/2014/main" val="3230772907"/>
                  </a:ext>
                </a:extLst>
              </a:tr>
              <a:tr h="260258">
                <a:tc>
                  <a:txBody>
                    <a:bodyPr/>
                    <a:lstStyle/>
                    <a:p>
                      <a:pPr algn="l" fontAlgn="base"/>
                      <a:r>
                        <a:rPr lang="en-US" sz="1100" b="1" i="0">
                          <a:solidFill>
                            <a:srgbClr val="000000"/>
                          </a:solidFill>
                          <a:effectLst/>
                          <a:latin typeface="Calibri" panose="020F0502020204030204" pitchFamily="34" charset="0"/>
                        </a:rPr>
                        <a:t>SVM</a:t>
                      </a:r>
                      <a:r>
                        <a:rPr lang="en-US" sz="1100" b="0" i="0">
                          <a:solidFill>
                            <a:srgbClr val="000000"/>
                          </a:solidFill>
                          <a:effectLst/>
                          <a:latin typeface="Calibri" panose="020F0502020204030204" pitchFamily="34" charset="0"/>
                        </a:rPr>
                        <a:t>​</a:t>
                      </a:r>
                      <a:endParaRPr lang="en-US" sz="1600" b="0" i="0">
                        <a:solidFill>
                          <a:srgbClr val="000000"/>
                        </a:solidFill>
                        <a:effectLst/>
                      </a:endParaRPr>
                    </a:p>
                  </a:txBody>
                  <a:tcPr marL="82096" marR="82096" marT="41048" marB="41048" anchor="b">
                    <a:lnL w="9266"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0.500​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0.560​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0.450​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0.420​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0.410​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0.468​</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tc>
                  <a:txBody>
                    <a:bodyPr/>
                    <a:lstStyle/>
                    <a:p>
                      <a:pPr algn="r" fontAlgn="base"/>
                      <a:r>
                        <a:rPr lang="en-US" sz="1100" b="0" i="0">
                          <a:solidFill>
                            <a:srgbClr val="000000"/>
                          </a:solidFill>
                          <a:effectLst/>
                          <a:latin typeface="Calibri" panose="020F0502020204030204" pitchFamily="34" charset="0"/>
                        </a:rPr>
                        <a:t>0.290​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0.340​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0.350​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0.350​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0.170​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0.300​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extLst>
                  <a:ext uri="{0D108BD9-81ED-4DB2-BD59-A6C34878D82A}">
                    <a16:rowId xmlns:a16="http://schemas.microsoft.com/office/drawing/2014/main" val="1153921129"/>
                  </a:ext>
                </a:extLst>
              </a:tr>
              <a:tr h="260258">
                <a:tc>
                  <a:txBody>
                    <a:bodyPr/>
                    <a:lstStyle/>
                    <a:p>
                      <a:pPr algn="l" fontAlgn="base"/>
                      <a:r>
                        <a:rPr lang="en-US" sz="1100" b="1" i="0">
                          <a:solidFill>
                            <a:srgbClr val="000000"/>
                          </a:solidFill>
                          <a:effectLst/>
                          <a:latin typeface="Calibri" panose="020F0502020204030204" pitchFamily="34" charset="0"/>
                        </a:rPr>
                        <a:t>MLP</a:t>
                      </a:r>
                      <a:r>
                        <a:rPr lang="en-US" sz="1100" b="0" i="0">
                          <a:solidFill>
                            <a:srgbClr val="000000"/>
                          </a:solidFill>
                          <a:effectLst/>
                          <a:latin typeface="Calibri" panose="020F0502020204030204" pitchFamily="34" charset="0"/>
                        </a:rPr>
                        <a:t>​</a:t>
                      </a:r>
                      <a:endParaRPr lang="en-US" sz="1600" b="0" i="0">
                        <a:solidFill>
                          <a:srgbClr val="000000"/>
                        </a:solidFill>
                        <a:effectLst/>
                      </a:endParaRPr>
                    </a:p>
                  </a:txBody>
                  <a:tcPr marL="82096" marR="82096" marT="41048" marB="41048" anchor="b">
                    <a:lnL w="9266"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0.700​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0.810​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0.670​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0.760​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0.750​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0.738​</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00"/>
                    </a:solidFill>
                  </a:tcPr>
                </a:tc>
                <a:tc>
                  <a:txBody>
                    <a:bodyPr/>
                    <a:lstStyle/>
                    <a:p>
                      <a:pPr algn="r" fontAlgn="base"/>
                      <a:r>
                        <a:rPr lang="en-US" sz="1100" b="0" i="0">
                          <a:solidFill>
                            <a:srgbClr val="000000"/>
                          </a:solidFill>
                          <a:effectLst/>
                          <a:latin typeface="Calibri" panose="020F0502020204030204" pitchFamily="34" charset="0"/>
                        </a:rPr>
                        <a:t>0.320​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0.210​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0.210​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0.260​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0.210​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r" fontAlgn="base"/>
                      <a:r>
                        <a:rPr lang="en-US" sz="1100" b="0" i="0" dirty="0">
                          <a:solidFill>
                            <a:srgbClr val="000000"/>
                          </a:solidFill>
                          <a:effectLst/>
                          <a:latin typeface="Calibri" panose="020F0502020204030204" pitchFamily="34" charset="0"/>
                        </a:rPr>
                        <a:t>0.242​</a:t>
                      </a:r>
                      <a:endParaRPr lang="en-US" sz="1600" b="0" i="0" dirty="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261427845"/>
                  </a:ext>
                </a:extLst>
              </a:tr>
            </a:tbl>
          </a:graphicData>
        </a:graphic>
      </p:graphicFrame>
      <p:sp>
        <p:nvSpPr>
          <p:cNvPr id="3" name="Rectangle 1">
            <a:extLst>
              <a:ext uri="{FF2B5EF4-FFF2-40B4-BE49-F238E27FC236}">
                <a16:creationId xmlns:a16="http://schemas.microsoft.com/office/drawing/2014/main" id="{D9A1F04F-2EA2-6682-F8CE-9CFBCD6584E2}"/>
              </a:ext>
            </a:extLst>
          </p:cNvPr>
          <p:cNvSpPr>
            <a:spLocks noChangeArrowheads="1"/>
          </p:cNvSpPr>
          <p:nvPr/>
        </p:nvSpPr>
        <p:spPr bwMode="auto">
          <a:xfrm>
            <a:off x="3063875" y="18113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6" name="Table 5">
            <a:extLst>
              <a:ext uri="{FF2B5EF4-FFF2-40B4-BE49-F238E27FC236}">
                <a16:creationId xmlns:a16="http://schemas.microsoft.com/office/drawing/2014/main" id="{7933981C-DEB6-123B-FCFE-A7FE96A4290C}"/>
              </a:ext>
            </a:extLst>
          </p:cNvPr>
          <p:cNvGraphicFramePr>
            <a:graphicFrameLocks noGrp="1"/>
          </p:cNvGraphicFramePr>
          <p:nvPr>
            <p:extLst>
              <p:ext uri="{D42A27DB-BD31-4B8C-83A1-F6EECF244321}">
                <p14:modId xmlns:p14="http://schemas.microsoft.com/office/powerpoint/2010/main" val="1935188607"/>
              </p:ext>
            </p:extLst>
          </p:nvPr>
        </p:nvGraphicFramePr>
        <p:xfrm>
          <a:off x="245525" y="4835567"/>
          <a:ext cx="8162149" cy="1388165"/>
        </p:xfrm>
        <a:graphic>
          <a:graphicData uri="http://schemas.openxmlformats.org/drawingml/2006/table">
            <a:tbl>
              <a:tblPr/>
              <a:tblGrid>
                <a:gridCol w="1542674">
                  <a:extLst>
                    <a:ext uri="{9D8B030D-6E8A-4147-A177-3AD203B41FA5}">
                      <a16:colId xmlns:a16="http://schemas.microsoft.com/office/drawing/2014/main" val="1186860153"/>
                    </a:ext>
                  </a:extLst>
                </a:gridCol>
                <a:gridCol w="1206091">
                  <a:extLst>
                    <a:ext uri="{9D8B030D-6E8A-4147-A177-3AD203B41FA5}">
                      <a16:colId xmlns:a16="http://schemas.microsoft.com/office/drawing/2014/main" val="3404587196"/>
                    </a:ext>
                  </a:extLst>
                </a:gridCol>
                <a:gridCol w="1206091">
                  <a:extLst>
                    <a:ext uri="{9D8B030D-6E8A-4147-A177-3AD203B41FA5}">
                      <a16:colId xmlns:a16="http://schemas.microsoft.com/office/drawing/2014/main" val="2184808067"/>
                    </a:ext>
                  </a:extLst>
                </a:gridCol>
                <a:gridCol w="1121945">
                  <a:extLst>
                    <a:ext uri="{9D8B030D-6E8A-4147-A177-3AD203B41FA5}">
                      <a16:colId xmlns:a16="http://schemas.microsoft.com/office/drawing/2014/main" val="1721713702"/>
                    </a:ext>
                  </a:extLst>
                </a:gridCol>
                <a:gridCol w="1121945">
                  <a:extLst>
                    <a:ext uri="{9D8B030D-6E8A-4147-A177-3AD203B41FA5}">
                      <a16:colId xmlns:a16="http://schemas.microsoft.com/office/drawing/2014/main" val="3326891956"/>
                    </a:ext>
                  </a:extLst>
                </a:gridCol>
                <a:gridCol w="1121945">
                  <a:extLst>
                    <a:ext uri="{9D8B030D-6E8A-4147-A177-3AD203B41FA5}">
                      <a16:colId xmlns:a16="http://schemas.microsoft.com/office/drawing/2014/main" val="2183445692"/>
                    </a:ext>
                  </a:extLst>
                </a:gridCol>
                <a:gridCol w="841458">
                  <a:extLst>
                    <a:ext uri="{9D8B030D-6E8A-4147-A177-3AD203B41FA5}">
                      <a16:colId xmlns:a16="http://schemas.microsoft.com/office/drawing/2014/main" val="3079250882"/>
                    </a:ext>
                  </a:extLst>
                </a:gridCol>
              </a:tblGrid>
              <a:tr h="244237">
                <a:tc rowSpan="2">
                  <a:txBody>
                    <a:bodyPr/>
                    <a:lstStyle/>
                    <a:p>
                      <a:pPr algn="l" fontAlgn="auto"/>
                      <a:r>
                        <a:rPr lang="en-US" sz="1200" b="0" i="0">
                          <a:solidFill>
                            <a:srgbClr val="000000"/>
                          </a:solidFill>
                          <a:effectLst/>
                          <a:latin typeface="Calibri" panose="020F0502020204030204" pitchFamily="34" charset="0"/>
                        </a:rPr>
                        <a:t>​</a:t>
                      </a:r>
                    </a:p>
                  </a:txBody>
                  <a:tcPr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gridSpan="6">
                  <a:txBody>
                    <a:bodyPr/>
                    <a:lstStyle/>
                    <a:p>
                      <a:pPr algn="ctr" fontAlgn="base"/>
                      <a:r>
                        <a:rPr lang="en-US" sz="1200" b="1" i="0">
                          <a:solidFill>
                            <a:srgbClr val="000000"/>
                          </a:solidFill>
                          <a:effectLst/>
                          <a:latin typeface="Calibri" panose="020F0502020204030204" pitchFamily="34" charset="0"/>
                        </a:rPr>
                        <a:t>Load Time (seconds)</a:t>
                      </a:r>
                      <a:r>
                        <a:rPr lang="en-US" sz="1200" b="0" i="0">
                          <a:solidFill>
                            <a:srgbClr val="000000"/>
                          </a:solidFill>
                          <a:effectLst/>
                          <a:latin typeface="Calibri" panose="020F0502020204030204" pitchFamily="34" charset="0"/>
                        </a:rPr>
                        <a:t>​</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72236514"/>
                  </a:ext>
                </a:extLst>
              </a:tr>
              <a:tr h="290885">
                <a:tc vMerge="1">
                  <a:txBody>
                    <a:bodyPr/>
                    <a:lstStyle/>
                    <a:p>
                      <a:endParaRPr lang="en-US"/>
                    </a:p>
                  </a:txBody>
                  <a:tcPr/>
                </a:tc>
                <a:tc>
                  <a:txBody>
                    <a:bodyPr/>
                    <a:lstStyle/>
                    <a:p>
                      <a:pPr algn="l" fontAlgn="base"/>
                      <a:r>
                        <a:rPr lang="en-US" sz="1200" b="1" i="0">
                          <a:solidFill>
                            <a:srgbClr val="000000"/>
                          </a:solidFill>
                          <a:effectLst/>
                          <a:latin typeface="Calibri" panose="020F0502020204030204" pitchFamily="34" charset="0"/>
                        </a:rPr>
                        <a:t>Run Time #1</a:t>
                      </a:r>
                      <a:r>
                        <a:rPr lang="en-US" sz="1200" b="0" i="0">
                          <a:solidFill>
                            <a:srgbClr val="000000"/>
                          </a:solidFill>
                          <a:effectLst/>
                          <a:latin typeface="Calibri" panose="020F0502020204030204" pitchFamily="34" charset="0"/>
                        </a:rPr>
                        <a:t>​</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l" fontAlgn="base"/>
                      <a:r>
                        <a:rPr lang="en-US" sz="1200" b="1" i="0">
                          <a:solidFill>
                            <a:srgbClr val="000000"/>
                          </a:solidFill>
                          <a:effectLst/>
                          <a:latin typeface="Calibri" panose="020F0502020204030204" pitchFamily="34" charset="0"/>
                        </a:rPr>
                        <a:t>Run Time #2</a:t>
                      </a:r>
                      <a:r>
                        <a:rPr lang="en-US" sz="1200" b="0" i="0">
                          <a:solidFill>
                            <a:srgbClr val="000000"/>
                          </a:solidFill>
                          <a:effectLst/>
                          <a:latin typeface="Calibri" panose="020F0502020204030204" pitchFamily="34" charset="0"/>
                        </a:rPr>
                        <a:t>​</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l" fontAlgn="base"/>
                      <a:r>
                        <a:rPr lang="en-US" sz="1200" b="1" i="0">
                          <a:solidFill>
                            <a:srgbClr val="000000"/>
                          </a:solidFill>
                          <a:effectLst/>
                          <a:latin typeface="Calibri" panose="020F0502020204030204" pitchFamily="34" charset="0"/>
                        </a:rPr>
                        <a:t>Run Time #3</a:t>
                      </a:r>
                      <a:r>
                        <a:rPr lang="en-US" sz="1200" b="0" i="0">
                          <a:solidFill>
                            <a:srgbClr val="000000"/>
                          </a:solidFill>
                          <a:effectLst/>
                          <a:latin typeface="Calibri" panose="020F0502020204030204" pitchFamily="34" charset="0"/>
                        </a:rPr>
                        <a:t>​</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l" fontAlgn="base"/>
                      <a:r>
                        <a:rPr lang="en-US" sz="1200" b="1" i="0">
                          <a:solidFill>
                            <a:srgbClr val="000000"/>
                          </a:solidFill>
                          <a:effectLst/>
                          <a:latin typeface="Calibri" panose="020F0502020204030204" pitchFamily="34" charset="0"/>
                        </a:rPr>
                        <a:t>Run Time #4</a:t>
                      </a:r>
                      <a:r>
                        <a:rPr lang="en-US" sz="1200" b="0" i="0">
                          <a:solidFill>
                            <a:srgbClr val="000000"/>
                          </a:solidFill>
                          <a:effectLst/>
                          <a:latin typeface="Calibri" panose="020F0502020204030204" pitchFamily="34" charset="0"/>
                        </a:rPr>
                        <a:t>​</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l" fontAlgn="base"/>
                      <a:r>
                        <a:rPr lang="en-US" sz="1200" b="1" i="0">
                          <a:solidFill>
                            <a:srgbClr val="000000"/>
                          </a:solidFill>
                          <a:effectLst/>
                          <a:latin typeface="Calibri" panose="020F0502020204030204" pitchFamily="34" charset="0"/>
                        </a:rPr>
                        <a:t>Run Time #5</a:t>
                      </a:r>
                      <a:r>
                        <a:rPr lang="en-US" sz="1200" b="0" i="0">
                          <a:solidFill>
                            <a:srgbClr val="000000"/>
                          </a:solidFill>
                          <a:effectLst/>
                          <a:latin typeface="Calibri" panose="020F0502020204030204" pitchFamily="34" charset="0"/>
                        </a:rPr>
                        <a:t>​</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l" fontAlgn="base"/>
                      <a:r>
                        <a:rPr lang="en-US" sz="1200" b="1" i="0">
                          <a:solidFill>
                            <a:srgbClr val="000000"/>
                          </a:solidFill>
                          <a:effectLst/>
                          <a:latin typeface="Calibri" panose="020F0502020204030204" pitchFamily="34" charset="0"/>
                        </a:rPr>
                        <a:t>Average</a:t>
                      </a:r>
                      <a:r>
                        <a:rPr lang="en-US" sz="1200" b="0" i="0">
                          <a:solidFill>
                            <a:srgbClr val="000000"/>
                          </a:solidFill>
                          <a:effectLst/>
                          <a:latin typeface="Calibri" panose="020F0502020204030204" pitchFamily="34" charset="0"/>
                        </a:rPr>
                        <a:t>​</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extLst>
                  <a:ext uri="{0D108BD9-81ED-4DB2-BD59-A6C34878D82A}">
                    <a16:rowId xmlns:a16="http://schemas.microsoft.com/office/drawing/2014/main" val="4125347498"/>
                  </a:ext>
                </a:extLst>
              </a:tr>
              <a:tr h="244237">
                <a:tc>
                  <a:txBody>
                    <a:bodyPr/>
                    <a:lstStyle/>
                    <a:p>
                      <a:pPr algn="l" fontAlgn="base"/>
                      <a:r>
                        <a:rPr lang="en-US" sz="1200" b="1" i="0">
                          <a:solidFill>
                            <a:srgbClr val="000000"/>
                          </a:solidFill>
                          <a:effectLst/>
                          <a:latin typeface="Calibri" panose="020F0502020204030204" pitchFamily="34" charset="0"/>
                        </a:rPr>
                        <a:t>Vector Size 10k</a:t>
                      </a:r>
                      <a:r>
                        <a:rPr lang="en-US" sz="1200" b="0" i="0">
                          <a:solidFill>
                            <a:srgbClr val="000000"/>
                          </a:solidFill>
                          <a:effectLst/>
                          <a:latin typeface="Calibri" panose="020F0502020204030204" pitchFamily="34" charset="0"/>
                        </a:rPr>
                        <a:t>​</a:t>
                      </a:r>
                      <a:endParaRPr lang="en-US" b="0" i="0">
                        <a:solidFill>
                          <a:srgbClr val="000000"/>
                        </a:solidFill>
                        <a:effectLst/>
                      </a:endParaRPr>
                    </a:p>
                  </a:txBody>
                  <a:tcPr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200" b="0" i="0">
                          <a:solidFill>
                            <a:srgbClr val="000000"/>
                          </a:solidFill>
                          <a:effectLst/>
                          <a:latin typeface="Calibri" panose="020F0502020204030204" pitchFamily="34" charset="0"/>
                        </a:rPr>
                        <a:t>1.750​</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200" b="0" i="0">
                          <a:solidFill>
                            <a:srgbClr val="000000"/>
                          </a:solidFill>
                          <a:effectLst/>
                          <a:latin typeface="Calibri" panose="020F0502020204030204" pitchFamily="34" charset="0"/>
                        </a:rPr>
                        <a:t>1.730​</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200" b="0" i="0">
                          <a:solidFill>
                            <a:srgbClr val="000000"/>
                          </a:solidFill>
                          <a:effectLst/>
                          <a:latin typeface="Calibri" panose="020F0502020204030204" pitchFamily="34" charset="0"/>
                        </a:rPr>
                        <a:t>1.930​</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200" b="0" i="0">
                          <a:solidFill>
                            <a:srgbClr val="000000"/>
                          </a:solidFill>
                          <a:effectLst/>
                          <a:latin typeface="Calibri" panose="020F0502020204030204" pitchFamily="34" charset="0"/>
                        </a:rPr>
                        <a:t>1.870​</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200" b="0" i="0">
                          <a:solidFill>
                            <a:srgbClr val="000000"/>
                          </a:solidFill>
                          <a:effectLst/>
                          <a:latin typeface="Calibri" panose="020F0502020204030204" pitchFamily="34" charset="0"/>
                        </a:rPr>
                        <a:t>1.520​</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200" b="0" i="0">
                          <a:solidFill>
                            <a:srgbClr val="000000"/>
                          </a:solidFill>
                          <a:effectLst/>
                          <a:latin typeface="Calibri" panose="020F0502020204030204" pitchFamily="34" charset="0"/>
                        </a:rPr>
                        <a:t>1.760​</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extLst>
                  <a:ext uri="{0D108BD9-81ED-4DB2-BD59-A6C34878D82A}">
                    <a16:rowId xmlns:a16="http://schemas.microsoft.com/office/drawing/2014/main" val="3280509513"/>
                  </a:ext>
                </a:extLst>
              </a:tr>
              <a:tr h="244237">
                <a:tc>
                  <a:txBody>
                    <a:bodyPr/>
                    <a:lstStyle/>
                    <a:p>
                      <a:pPr algn="l" fontAlgn="base"/>
                      <a:r>
                        <a:rPr lang="en-US" sz="1200" b="1" i="0">
                          <a:solidFill>
                            <a:srgbClr val="000000"/>
                          </a:solidFill>
                          <a:effectLst/>
                          <a:latin typeface="Calibri" panose="020F0502020204030204" pitchFamily="34" charset="0"/>
                        </a:rPr>
                        <a:t>Vector Size 50k</a:t>
                      </a:r>
                      <a:r>
                        <a:rPr lang="en-US" sz="1200" b="0" i="0">
                          <a:solidFill>
                            <a:srgbClr val="000000"/>
                          </a:solidFill>
                          <a:effectLst/>
                          <a:latin typeface="Calibri" panose="020F0502020204030204" pitchFamily="34" charset="0"/>
                        </a:rPr>
                        <a:t>​</a:t>
                      </a:r>
                      <a:endParaRPr lang="en-US" b="0" i="0">
                        <a:solidFill>
                          <a:srgbClr val="000000"/>
                        </a:solidFill>
                        <a:effectLst/>
                      </a:endParaRPr>
                    </a:p>
                  </a:txBody>
                  <a:tcPr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200" b="0" i="0">
                          <a:solidFill>
                            <a:srgbClr val="000000"/>
                          </a:solidFill>
                          <a:effectLst/>
                          <a:latin typeface="Calibri" panose="020F0502020204030204" pitchFamily="34" charset="0"/>
                        </a:rPr>
                        <a:t>1.890​</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200" b="0" i="0">
                          <a:solidFill>
                            <a:srgbClr val="000000"/>
                          </a:solidFill>
                          <a:effectLst/>
                          <a:latin typeface="Calibri" panose="020F0502020204030204" pitchFamily="34" charset="0"/>
                        </a:rPr>
                        <a:t>2.020​</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200" b="0" i="0">
                          <a:solidFill>
                            <a:srgbClr val="000000"/>
                          </a:solidFill>
                          <a:effectLst/>
                          <a:latin typeface="Calibri" panose="020F0502020204030204" pitchFamily="34" charset="0"/>
                        </a:rPr>
                        <a:t>1.810​</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200" b="0" i="0">
                          <a:solidFill>
                            <a:srgbClr val="000000"/>
                          </a:solidFill>
                          <a:effectLst/>
                          <a:latin typeface="Calibri" panose="020F0502020204030204" pitchFamily="34" charset="0"/>
                        </a:rPr>
                        <a:t>1.840​</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200" b="0" i="0">
                          <a:solidFill>
                            <a:srgbClr val="000000"/>
                          </a:solidFill>
                          <a:effectLst/>
                          <a:latin typeface="Calibri" panose="020F0502020204030204" pitchFamily="34" charset="0"/>
                        </a:rPr>
                        <a:t>1.720​</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200" b="0" i="0">
                          <a:solidFill>
                            <a:srgbClr val="000000"/>
                          </a:solidFill>
                          <a:effectLst/>
                          <a:latin typeface="Calibri" panose="020F0502020204030204" pitchFamily="34" charset="0"/>
                        </a:rPr>
                        <a:t>1.856​</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extLst>
                  <a:ext uri="{0D108BD9-81ED-4DB2-BD59-A6C34878D82A}">
                    <a16:rowId xmlns:a16="http://schemas.microsoft.com/office/drawing/2014/main" val="4047957858"/>
                  </a:ext>
                </a:extLst>
              </a:tr>
              <a:tr h="244237">
                <a:tc>
                  <a:txBody>
                    <a:bodyPr/>
                    <a:lstStyle/>
                    <a:p>
                      <a:pPr algn="l" fontAlgn="base"/>
                      <a:r>
                        <a:rPr lang="en-US" sz="1200" b="1" i="0">
                          <a:solidFill>
                            <a:srgbClr val="000000"/>
                          </a:solidFill>
                          <a:effectLst/>
                          <a:latin typeface="Calibri" panose="020F0502020204030204" pitchFamily="34" charset="0"/>
                        </a:rPr>
                        <a:t>Vector Size 100k</a:t>
                      </a:r>
                      <a:r>
                        <a:rPr lang="en-US" sz="1200" b="0" i="0">
                          <a:solidFill>
                            <a:srgbClr val="000000"/>
                          </a:solidFill>
                          <a:effectLst/>
                          <a:latin typeface="Calibri" panose="020F0502020204030204" pitchFamily="34" charset="0"/>
                        </a:rPr>
                        <a:t>​</a:t>
                      </a:r>
                      <a:endParaRPr lang="en-US" b="0" i="0">
                        <a:solidFill>
                          <a:srgbClr val="000000"/>
                        </a:solidFill>
                        <a:effectLst/>
                      </a:endParaRPr>
                    </a:p>
                  </a:txBody>
                  <a:tcPr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r" fontAlgn="base"/>
                      <a:r>
                        <a:rPr lang="en-US" sz="1200" b="0" i="0">
                          <a:solidFill>
                            <a:srgbClr val="000000"/>
                          </a:solidFill>
                          <a:effectLst/>
                          <a:latin typeface="Calibri" panose="020F0502020204030204" pitchFamily="34" charset="0"/>
                        </a:rPr>
                        <a:t>1.970​</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r" fontAlgn="base"/>
                      <a:r>
                        <a:rPr lang="en-US" sz="1200" b="0" i="0">
                          <a:solidFill>
                            <a:srgbClr val="000000"/>
                          </a:solidFill>
                          <a:effectLst/>
                          <a:latin typeface="Calibri" panose="020F0502020204030204" pitchFamily="34" charset="0"/>
                        </a:rPr>
                        <a:t>2.080​</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r" fontAlgn="base"/>
                      <a:r>
                        <a:rPr lang="en-US" sz="1200" b="0" i="0">
                          <a:solidFill>
                            <a:srgbClr val="000000"/>
                          </a:solidFill>
                          <a:effectLst/>
                          <a:latin typeface="Calibri" panose="020F0502020204030204" pitchFamily="34" charset="0"/>
                        </a:rPr>
                        <a:t>2.310​</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r" fontAlgn="base"/>
                      <a:r>
                        <a:rPr lang="en-US" sz="1200" b="0" i="0">
                          <a:solidFill>
                            <a:srgbClr val="000000"/>
                          </a:solidFill>
                          <a:effectLst/>
                          <a:latin typeface="Calibri" panose="020F0502020204030204" pitchFamily="34" charset="0"/>
                        </a:rPr>
                        <a:t>2.420​</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r" fontAlgn="base"/>
                      <a:r>
                        <a:rPr lang="en-US" sz="1200" b="0" i="0">
                          <a:solidFill>
                            <a:srgbClr val="000000"/>
                          </a:solidFill>
                          <a:effectLst/>
                          <a:latin typeface="Calibri" panose="020F0502020204030204" pitchFamily="34" charset="0"/>
                        </a:rPr>
                        <a:t>1.860​</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r" fontAlgn="base"/>
                      <a:r>
                        <a:rPr lang="en-US" sz="1200" b="0" i="0">
                          <a:solidFill>
                            <a:srgbClr val="000000"/>
                          </a:solidFill>
                          <a:effectLst/>
                          <a:latin typeface="Calibri" panose="020F0502020204030204" pitchFamily="34" charset="0"/>
                        </a:rPr>
                        <a:t>2.128​</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751144037"/>
                  </a:ext>
                </a:extLst>
              </a:tr>
            </a:tbl>
          </a:graphicData>
        </a:graphic>
      </p:graphicFrame>
      <p:sp>
        <p:nvSpPr>
          <p:cNvPr id="7" name="Rectangle 2">
            <a:extLst>
              <a:ext uri="{FF2B5EF4-FFF2-40B4-BE49-F238E27FC236}">
                <a16:creationId xmlns:a16="http://schemas.microsoft.com/office/drawing/2014/main" id="{A02EA91E-96B7-8717-5D68-BA5579B3BFFF}"/>
              </a:ext>
            </a:extLst>
          </p:cNvPr>
          <p:cNvSpPr>
            <a:spLocks noChangeArrowheads="1"/>
          </p:cNvSpPr>
          <p:nvPr/>
        </p:nvSpPr>
        <p:spPr bwMode="auto">
          <a:xfrm>
            <a:off x="1685653" y="519069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8" name="Table 7">
            <a:extLst>
              <a:ext uri="{FF2B5EF4-FFF2-40B4-BE49-F238E27FC236}">
                <a16:creationId xmlns:a16="http://schemas.microsoft.com/office/drawing/2014/main" id="{2C403074-BE5E-1812-EB04-8E79C9BE4B06}"/>
              </a:ext>
            </a:extLst>
          </p:cNvPr>
          <p:cNvGraphicFramePr>
            <a:graphicFrameLocks noGrp="1"/>
          </p:cNvGraphicFramePr>
          <p:nvPr>
            <p:extLst>
              <p:ext uri="{D42A27DB-BD31-4B8C-83A1-F6EECF244321}">
                <p14:modId xmlns:p14="http://schemas.microsoft.com/office/powerpoint/2010/main" val="301446602"/>
              </p:ext>
            </p:extLst>
          </p:nvPr>
        </p:nvGraphicFramePr>
        <p:xfrm>
          <a:off x="8476906" y="1800747"/>
          <a:ext cx="3469569" cy="4424036"/>
        </p:xfrm>
        <a:graphic>
          <a:graphicData uri="http://schemas.openxmlformats.org/drawingml/2006/table">
            <a:tbl>
              <a:tblPr/>
              <a:tblGrid>
                <a:gridCol w="1240940">
                  <a:extLst>
                    <a:ext uri="{9D8B030D-6E8A-4147-A177-3AD203B41FA5}">
                      <a16:colId xmlns:a16="http://schemas.microsoft.com/office/drawing/2014/main" val="703379594"/>
                    </a:ext>
                  </a:extLst>
                </a:gridCol>
                <a:gridCol w="747098">
                  <a:extLst>
                    <a:ext uri="{9D8B030D-6E8A-4147-A177-3AD203B41FA5}">
                      <a16:colId xmlns:a16="http://schemas.microsoft.com/office/drawing/2014/main" val="204237476"/>
                    </a:ext>
                  </a:extLst>
                </a:gridCol>
                <a:gridCol w="734433">
                  <a:extLst>
                    <a:ext uri="{9D8B030D-6E8A-4147-A177-3AD203B41FA5}">
                      <a16:colId xmlns:a16="http://schemas.microsoft.com/office/drawing/2014/main" val="2282835806"/>
                    </a:ext>
                  </a:extLst>
                </a:gridCol>
                <a:gridCol w="747098">
                  <a:extLst>
                    <a:ext uri="{9D8B030D-6E8A-4147-A177-3AD203B41FA5}">
                      <a16:colId xmlns:a16="http://schemas.microsoft.com/office/drawing/2014/main" val="1926965835"/>
                    </a:ext>
                  </a:extLst>
                </a:gridCol>
              </a:tblGrid>
              <a:tr h="206163">
                <a:tc gridSpan="4">
                  <a:txBody>
                    <a:bodyPr/>
                    <a:lstStyle/>
                    <a:p>
                      <a:pPr algn="ctr" fontAlgn="base"/>
                      <a:r>
                        <a:rPr lang="en-US" sz="1100" b="1" i="0">
                          <a:solidFill>
                            <a:srgbClr val="000000"/>
                          </a:solidFill>
                          <a:effectLst/>
                          <a:latin typeface="Calibri" panose="020F0502020204030204" pitchFamily="34" charset="0"/>
                        </a:rPr>
                        <a:t>Totals</a:t>
                      </a:r>
                      <a:r>
                        <a:rPr lang="en-US" sz="1100" b="0" i="0">
                          <a:solidFill>
                            <a:srgbClr val="000000"/>
                          </a:solidFill>
                          <a:effectLst/>
                          <a:latin typeface="Calibri" panose="020F0502020204030204" pitchFamily="34" charset="0"/>
                        </a:rPr>
                        <a:t>​</a:t>
                      </a:r>
                      <a:endParaRPr lang="en-US" sz="1100" b="0" i="0">
                        <a:solidFill>
                          <a:srgbClr val="000000"/>
                        </a:solidFill>
                        <a:effectLst/>
                      </a:endParaRPr>
                    </a:p>
                  </a:txBody>
                  <a:tcPr marL="39568" marR="39568" marT="19784" marB="19784"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46299731"/>
                  </a:ext>
                </a:extLst>
              </a:tr>
              <a:tr h="443124">
                <a:tc>
                  <a:txBody>
                    <a:bodyPr/>
                    <a:lstStyle/>
                    <a:p>
                      <a:pPr algn="l" fontAlgn="base"/>
                      <a:r>
                        <a:rPr lang="en-US" sz="1100" b="1" i="0">
                          <a:solidFill>
                            <a:srgbClr val="000000"/>
                          </a:solidFill>
                          <a:effectLst/>
                          <a:latin typeface="Calibri" panose="020F0502020204030204" pitchFamily="34" charset="0"/>
                        </a:rPr>
                        <a:t>Person</a:t>
                      </a:r>
                      <a:r>
                        <a:rPr lang="en-US" sz="1100" b="0" i="0">
                          <a:solidFill>
                            <a:srgbClr val="000000"/>
                          </a:solidFill>
                          <a:effectLst/>
                          <a:latin typeface="Calibri" panose="020F0502020204030204" pitchFamily="34" charset="0"/>
                        </a:rPr>
                        <a:t>​</a:t>
                      </a:r>
                      <a:endParaRPr lang="en-US" sz="1100" b="0" i="0">
                        <a:solidFill>
                          <a:srgbClr val="000000"/>
                        </a:solidFill>
                        <a:effectLst/>
                      </a:endParaRPr>
                    </a:p>
                  </a:txBody>
                  <a:tcPr marL="39568" marR="39568" marT="19784" marB="19784"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l" fontAlgn="base"/>
                      <a:r>
                        <a:rPr lang="en-US" sz="1100" b="1" i="0">
                          <a:solidFill>
                            <a:srgbClr val="000000"/>
                          </a:solidFill>
                          <a:effectLst/>
                          <a:latin typeface="Calibri" panose="020F0502020204030204" pitchFamily="34" charset="0"/>
                        </a:rPr>
                        <a:t>Load Time</a:t>
                      </a:r>
                      <a:r>
                        <a:rPr lang="en-US" sz="1100" b="0" i="0">
                          <a:solidFill>
                            <a:srgbClr val="000000"/>
                          </a:solidFill>
                          <a:effectLst/>
                          <a:latin typeface="Calibri" panose="020F0502020204030204" pitchFamily="34" charset="0"/>
                        </a:rPr>
                        <a:t>​</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l" fontAlgn="base"/>
                      <a:r>
                        <a:rPr lang="en-US" sz="1100" b="1" i="0">
                          <a:solidFill>
                            <a:srgbClr val="000000"/>
                          </a:solidFill>
                          <a:effectLst/>
                          <a:latin typeface="Calibri" panose="020F0502020204030204" pitchFamily="34" charset="0"/>
                        </a:rPr>
                        <a:t>Train Time</a:t>
                      </a:r>
                      <a:r>
                        <a:rPr lang="en-US" sz="1100" b="0" i="0">
                          <a:solidFill>
                            <a:srgbClr val="000000"/>
                          </a:solidFill>
                          <a:effectLst/>
                          <a:latin typeface="Calibri" panose="020F0502020204030204" pitchFamily="34" charset="0"/>
                        </a:rPr>
                        <a:t>​</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l" fontAlgn="base"/>
                      <a:r>
                        <a:rPr lang="en-US" sz="1100" b="1" i="0">
                          <a:solidFill>
                            <a:srgbClr val="000000"/>
                          </a:solidFill>
                          <a:effectLst/>
                          <a:latin typeface="Calibri" panose="020F0502020204030204" pitchFamily="34" charset="0"/>
                        </a:rPr>
                        <a:t>Eval Time</a:t>
                      </a:r>
                      <a:r>
                        <a:rPr lang="en-US" sz="1100" b="0" i="0">
                          <a:solidFill>
                            <a:srgbClr val="000000"/>
                          </a:solidFill>
                          <a:effectLst/>
                          <a:latin typeface="Calibri" panose="020F0502020204030204" pitchFamily="34" charset="0"/>
                        </a:rPr>
                        <a:t>​</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093828803"/>
                  </a:ext>
                </a:extLst>
              </a:tr>
              <a:tr h="343064">
                <a:tc>
                  <a:txBody>
                    <a:bodyPr/>
                    <a:lstStyle/>
                    <a:p>
                      <a:pPr algn="l" fontAlgn="base"/>
                      <a:r>
                        <a:rPr lang="en-US" sz="1100" b="0" i="0">
                          <a:solidFill>
                            <a:srgbClr val="000000"/>
                          </a:solidFill>
                          <a:effectLst/>
                          <a:latin typeface="Calibri" panose="020F0502020204030204" pitchFamily="34" charset="0"/>
                        </a:rPr>
                        <a:t>Person #1​</a:t>
                      </a:r>
                      <a:endParaRPr lang="en-US" sz="1100" b="0" i="0">
                        <a:solidFill>
                          <a:srgbClr val="000000"/>
                        </a:solidFill>
                        <a:effectLst/>
                      </a:endParaRPr>
                    </a:p>
                  </a:txBody>
                  <a:tcPr marL="39568" marR="39568" marT="19784" marB="19784"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19.990​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47.250​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14.940​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974596535"/>
                  </a:ext>
                </a:extLst>
              </a:tr>
              <a:tr h="343064">
                <a:tc>
                  <a:txBody>
                    <a:bodyPr/>
                    <a:lstStyle/>
                    <a:p>
                      <a:pPr algn="l" fontAlgn="base"/>
                      <a:r>
                        <a:rPr lang="en-US" sz="1100" b="0" i="0">
                          <a:solidFill>
                            <a:srgbClr val="000000"/>
                          </a:solidFill>
                          <a:effectLst/>
                          <a:latin typeface="Calibri" panose="020F0502020204030204" pitchFamily="34" charset="0"/>
                        </a:rPr>
                        <a:t>Person #2​</a:t>
                      </a:r>
                      <a:endParaRPr lang="en-US" sz="1100" b="0" i="0">
                        <a:solidFill>
                          <a:srgbClr val="000000"/>
                        </a:solidFill>
                        <a:effectLst/>
                      </a:endParaRPr>
                    </a:p>
                  </a:txBody>
                  <a:tcPr marL="39568" marR="39568" marT="19784" marB="19784"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35.990​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41.670​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8.730​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078724466"/>
                  </a:ext>
                </a:extLst>
              </a:tr>
              <a:tr h="343064">
                <a:tc>
                  <a:txBody>
                    <a:bodyPr/>
                    <a:lstStyle/>
                    <a:p>
                      <a:pPr algn="l" fontAlgn="base"/>
                      <a:r>
                        <a:rPr lang="en-US" sz="1100" b="0" i="0">
                          <a:solidFill>
                            <a:srgbClr val="000000"/>
                          </a:solidFill>
                          <a:effectLst/>
                          <a:latin typeface="Calibri" panose="020F0502020204030204" pitchFamily="34" charset="0"/>
                        </a:rPr>
                        <a:t>Person #3​</a:t>
                      </a:r>
                      <a:endParaRPr lang="en-US" sz="1100" b="0" i="0">
                        <a:solidFill>
                          <a:srgbClr val="000000"/>
                        </a:solidFill>
                        <a:effectLst/>
                      </a:endParaRPr>
                    </a:p>
                  </a:txBody>
                  <a:tcPr marL="39568" marR="39568" marT="19784" marB="19784"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28.730​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22.750​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6.840​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822767314"/>
                  </a:ext>
                </a:extLst>
              </a:tr>
              <a:tr h="343064">
                <a:tc>
                  <a:txBody>
                    <a:bodyPr/>
                    <a:lstStyle/>
                    <a:p>
                      <a:pPr algn="l" fontAlgn="base"/>
                      <a:r>
                        <a:rPr lang="en-US" sz="1100" b="0" i="0">
                          <a:solidFill>
                            <a:srgbClr val="000000"/>
                          </a:solidFill>
                          <a:effectLst/>
                          <a:latin typeface="Calibri" panose="020F0502020204030204" pitchFamily="34" charset="0"/>
                        </a:rPr>
                        <a:t>Person #4​</a:t>
                      </a:r>
                      <a:endParaRPr lang="en-US" sz="1100" b="0" i="0">
                        <a:solidFill>
                          <a:srgbClr val="000000"/>
                        </a:solidFill>
                        <a:effectLst/>
                      </a:endParaRPr>
                    </a:p>
                  </a:txBody>
                  <a:tcPr marL="39568" marR="39568" marT="19784" marB="19784"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29.800​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23.800​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3.720​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769424998"/>
                  </a:ext>
                </a:extLst>
              </a:tr>
              <a:tr h="343064">
                <a:tc>
                  <a:txBody>
                    <a:bodyPr/>
                    <a:lstStyle/>
                    <a:p>
                      <a:pPr algn="l" fontAlgn="base"/>
                      <a:r>
                        <a:rPr lang="en-US" sz="1100" b="0" i="0">
                          <a:solidFill>
                            <a:srgbClr val="000000"/>
                          </a:solidFill>
                          <a:effectLst/>
                          <a:latin typeface="Calibri" panose="020F0502020204030204" pitchFamily="34" charset="0"/>
                        </a:rPr>
                        <a:t>Person #5​</a:t>
                      </a:r>
                      <a:endParaRPr lang="en-US" sz="1100" b="0" i="0">
                        <a:solidFill>
                          <a:srgbClr val="000000"/>
                        </a:solidFill>
                        <a:effectLst/>
                      </a:endParaRPr>
                    </a:p>
                  </a:txBody>
                  <a:tcPr marL="39568" marR="39568" marT="19784" marB="19784"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40.630​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75.790​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12.130​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889696382"/>
                  </a:ext>
                </a:extLst>
              </a:tr>
              <a:tr h="343064">
                <a:tc>
                  <a:txBody>
                    <a:bodyPr/>
                    <a:lstStyle/>
                    <a:p>
                      <a:pPr algn="l" fontAlgn="base"/>
                      <a:r>
                        <a:rPr lang="en-US" sz="1100" b="0" i="0">
                          <a:solidFill>
                            <a:srgbClr val="000000"/>
                          </a:solidFill>
                          <a:effectLst/>
                          <a:latin typeface="Calibri" panose="020F0502020204030204" pitchFamily="34" charset="0"/>
                        </a:rPr>
                        <a:t>Person #6​</a:t>
                      </a:r>
                      <a:endParaRPr lang="en-US" sz="1100" b="0" i="0">
                        <a:solidFill>
                          <a:srgbClr val="000000"/>
                        </a:solidFill>
                        <a:effectLst/>
                      </a:endParaRPr>
                    </a:p>
                  </a:txBody>
                  <a:tcPr marL="39568" marR="39568" marT="19784" marB="19784"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29.070​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39.730​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12.980​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409229703"/>
                  </a:ext>
                </a:extLst>
              </a:tr>
              <a:tr h="343064">
                <a:tc>
                  <a:txBody>
                    <a:bodyPr/>
                    <a:lstStyle/>
                    <a:p>
                      <a:pPr algn="l" fontAlgn="base"/>
                      <a:r>
                        <a:rPr lang="en-US" sz="1100" b="0" i="0">
                          <a:solidFill>
                            <a:srgbClr val="000000"/>
                          </a:solidFill>
                          <a:effectLst/>
                          <a:latin typeface="Calibri" panose="020F0502020204030204" pitchFamily="34" charset="0"/>
                        </a:rPr>
                        <a:t>Person #7​</a:t>
                      </a:r>
                      <a:endParaRPr lang="en-US" sz="1100" b="0" i="0">
                        <a:solidFill>
                          <a:srgbClr val="000000"/>
                        </a:solidFill>
                        <a:effectLst/>
                      </a:endParaRPr>
                    </a:p>
                  </a:txBody>
                  <a:tcPr marL="39568" marR="39568" marT="19784" marB="19784"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17.160​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26.780​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4.090​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519824990"/>
                  </a:ext>
                </a:extLst>
              </a:tr>
              <a:tr h="343064">
                <a:tc>
                  <a:txBody>
                    <a:bodyPr/>
                    <a:lstStyle/>
                    <a:p>
                      <a:pPr algn="l" fontAlgn="base"/>
                      <a:r>
                        <a:rPr lang="en-US" sz="1100" b="0" i="0">
                          <a:solidFill>
                            <a:srgbClr val="000000"/>
                          </a:solidFill>
                          <a:effectLst/>
                          <a:latin typeface="Calibri" panose="020F0502020204030204" pitchFamily="34" charset="0"/>
                        </a:rPr>
                        <a:t>Person #8​</a:t>
                      </a:r>
                      <a:endParaRPr lang="en-US" sz="1100" b="0" i="0">
                        <a:solidFill>
                          <a:srgbClr val="000000"/>
                        </a:solidFill>
                        <a:effectLst/>
                      </a:endParaRPr>
                    </a:p>
                  </a:txBody>
                  <a:tcPr marL="39568" marR="39568" marT="19784" marB="19784"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21.020​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11.300​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1.690​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99056589"/>
                  </a:ext>
                </a:extLst>
              </a:tr>
              <a:tr h="343064">
                <a:tc>
                  <a:txBody>
                    <a:bodyPr/>
                    <a:lstStyle/>
                    <a:p>
                      <a:pPr algn="l" fontAlgn="base"/>
                      <a:r>
                        <a:rPr lang="en-US" sz="1100" b="0" i="0">
                          <a:solidFill>
                            <a:srgbClr val="000000"/>
                          </a:solidFill>
                          <a:effectLst/>
                          <a:latin typeface="Calibri" panose="020F0502020204030204" pitchFamily="34" charset="0"/>
                        </a:rPr>
                        <a:t>Person #9​</a:t>
                      </a:r>
                      <a:endParaRPr lang="en-US" sz="1100" b="0" i="0">
                        <a:solidFill>
                          <a:srgbClr val="000000"/>
                        </a:solidFill>
                        <a:effectLst/>
                      </a:endParaRPr>
                    </a:p>
                  </a:txBody>
                  <a:tcPr marL="39568" marR="39568" marT="19784" marB="19784"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19.460​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25.120​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3.320​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093828799"/>
                  </a:ext>
                </a:extLst>
              </a:tr>
              <a:tr h="343064">
                <a:tc>
                  <a:txBody>
                    <a:bodyPr/>
                    <a:lstStyle/>
                    <a:p>
                      <a:pPr algn="l" fontAlgn="base"/>
                      <a:r>
                        <a:rPr lang="en-US" sz="1100" b="0" i="0">
                          <a:solidFill>
                            <a:srgbClr val="000000"/>
                          </a:solidFill>
                          <a:effectLst/>
                          <a:latin typeface="Calibri" panose="020F0502020204030204" pitchFamily="34" charset="0"/>
                        </a:rPr>
                        <a:t>Person #10​</a:t>
                      </a:r>
                      <a:endParaRPr lang="en-US" sz="1100" b="0" i="0">
                        <a:solidFill>
                          <a:srgbClr val="000000"/>
                        </a:solidFill>
                        <a:effectLst/>
                      </a:endParaRPr>
                    </a:p>
                  </a:txBody>
                  <a:tcPr marL="39568" marR="39568" marT="19784" marB="19784"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13.910​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39.980​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1.530​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463532636"/>
                  </a:ext>
                </a:extLst>
              </a:tr>
              <a:tr h="343064">
                <a:tc>
                  <a:txBody>
                    <a:bodyPr/>
                    <a:lstStyle/>
                    <a:p>
                      <a:pPr algn="l" fontAlgn="base"/>
                      <a:r>
                        <a:rPr lang="en-US" sz="1100" b="1" i="0">
                          <a:solidFill>
                            <a:srgbClr val="000000"/>
                          </a:solidFill>
                          <a:effectLst/>
                          <a:latin typeface="Calibri" panose="020F0502020204030204" pitchFamily="34" charset="0"/>
                        </a:rPr>
                        <a:t>Average</a:t>
                      </a:r>
                      <a:r>
                        <a:rPr lang="en-US" sz="1100" b="0" i="0">
                          <a:solidFill>
                            <a:srgbClr val="000000"/>
                          </a:solidFill>
                          <a:effectLst/>
                          <a:latin typeface="Calibri" panose="020F0502020204030204" pitchFamily="34" charset="0"/>
                        </a:rPr>
                        <a:t>​</a:t>
                      </a:r>
                      <a:endParaRPr lang="en-US" sz="1100" b="0" i="0">
                        <a:solidFill>
                          <a:srgbClr val="000000"/>
                        </a:solidFill>
                        <a:effectLst/>
                      </a:endParaRPr>
                    </a:p>
                  </a:txBody>
                  <a:tcPr marL="39568" marR="39568" marT="19784" marB="19784"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00"/>
                    </a:solidFill>
                  </a:tcPr>
                </a:tc>
                <a:tc>
                  <a:txBody>
                    <a:bodyPr/>
                    <a:lstStyle/>
                    <a:p>
                      <a:pPr algn="r" fontAlgn="base"/>
                      <a:r>
                        <a:rPr lang="en-US" sz="1100" b="1" i="0">
                          <a:solidFill>
                            <a:srgbClr val="000000"/>
                          </a:solidFill>
                          <a:effectLst/>
                          <a:latin typeface="Calibri" panose="020F0502020204030204" pitchFamily="34" charset="0"/>
                        </a:rPr>
                        <a:t>25.576</a:t>
                      </a:r>
                      <a:r>
                        <a:rPr lang="en-US" sz="1100" b="0" i="0">
                          <a:solidFill>
                            <a:srgbClr val="000000"/>
                          </a:solidFill>
                          <a:effectLst/>
                          <a:latin typeface="Calibri" panose="020F0502020204030204" pitchFamily="34" charset="0"/>
                        </a:rPr>
                        <a:t>​</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00"/>
                    </a:solidFill>
                  </a:tcPr>
                </a:tc>
                <a:tc>
                  <a:txBody>
                    <a:bodyPr/>
                    <a:lstStyle/>
                    <a:p>
                      <a:pPr algn="r" fontAlgn="base"/>
                      <a:r>
                        <a:rPr lang="en-US" sz="1100" b="1" i="0">
                          <a:solidFill>
                            <a:srgbClr val="000000"/>
                          </a:solidFill>
                          <a:effectLst/>
                          <a:latin typeface="Calibri" panose="020F0502020204030204" pitchFamily="34" charset="0"/>
                        </a:rPr>
                        <a:t>35.417</a:t>
                      </a:r>
                      <a:r>
                        <a:rPr lang="en-US" sz="1100" b="0" i="0">
                          <a:solidFill>
                            <a:srgbClr val="000000"/>
                          </a:solidFill>
                          <a:effectLst/>
                          <a:latin typeface="Calibri" panose="020F0502020204030204" pitchFamily="34" charset="0"/>
                        </a:rPr>
                        <a:t>​</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00"/>
                    </a:solidFill>
                  </a:tcPr>
                </a:tc>
                <a:tc>
                  <a:txBody>
                    <a:bodyPr/>
                    <a:lstStyle/>
                    <a:p>
                      <a:pPr algn="r" fontAlgn="base"/>
                      <a:r>
                        <a:rPr lang="en-US" sz="1100" b="1" i="0">
                          <a:solidFill>
                            <a:srgbClr val="000000"/>
                          </a:solidFill>
                          <a:effectLst/>
                          <a:latin typeface="Calibri" panose="020F0502020204030204" pitchFamily="34" charset="0"/>
                        </a:rPr>
                        <a:t>6.997</a:t>
                      </a:r>
                      <a:r>
                        <a:rPr lang="en-US" sz="1100" b="0" i="0">
                          <a:solidFill>
                            <a:srgbClr val="000000"/>
                          </a:solidFill>
                          <a:effectLst/>
                          <a:latin typeface="Calibri" panose="020F0502020204030204" pitchFamily="34" charset="0"/>
                        </a:rPr>
                        <a:t>​</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0122554"/>
                  </a:ext>
                </a:extLst>
              </a:tr>
            </a:tbl>
          </a:graphicData>
        </a:graphic>
      </p:graphicFrame>
    </p:spTree>
    <p:extLst>
      <p:ext uri="{BB962C8B-B14F-4D97-AF65-F5344CB8AC3E}">
        <p14:creationId xmlns:p14="http://schemas.microsoft.com/office/powerpoint/2010/main" val="40204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53B3B-AE62-BB23-FA7F-1029F08093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5F22C8-2613-DB1A-C017-5D41C5B3516D}"/>
              </a:ext>
            </a:extLst>
          </p:cNvPr>
          <p:cNvSpPr>
            <a:spLocks noGrp="1"/>
          </p:cNvSpPr>
          <p:nvPr>
            <p:ph type="title"/>
          </p:nvPr>
        </p:nvSpPr>
        <p:spPr/>
        <p:txBody>
          <a:bodyPr/>
          <a:lstStyle/>
          <a:p>
            <a:pPr algn="ctr"/>
            <a:r>
              <a:rPr lang="en-US"/>
              <a:t>The Problem</a:t>
            </a:r>
          </a:p>
        </p:txBody>
      </p:sp>
      <p:sp>
        <p:nvSpPr>
          <p:cNvPr id="7" name="TextBox 6">
            <a:extLst>
              <a:ext uri="{FF2B5EF4-FFF2-40B4-BE49-F238E27FC236}">
                <a16:creationId xmlns:a16="http://schemas.microsoft.com/office/drawing/2014/main" id="{03C2BA13-A9D8-8203-EF70-89DD70290F8B}"/>
              </a:ext>
            </a:extLst>
          </p:cNvPr>
          <p:cNvSpPr txBox="1"/>
          <p:nvPr/>
        </p:nvSpPr>
        <p:spPr>
          <a:xfrm>
            <a:off x="3759708" y="2459504"/>
            <a:ext cx="4672584" cy="1938992"/>
          </a:xfrm>
          <a:prstGeom prst="rect">
            <a:avLst/>
          </a:prstGeom>
          <a:noFill/>
        </p:spPr>
        <p:txBody>
          <a:bodyPr wrap="square" rtlCol="0">
            <a:spAutoFit/>
          </a:bodyPr>
          <a:lstStyle/>
          <a:p>
            <a:pPr algn="ctr"/>
            <a:r>
              <a:rPr lang="en-US" sz="2400" dirty="0">
                <a:solidFill>
                  <a:schemeClr val="tx1">
                    <a:lumMod val="75000"/>
                    <a:lumOff val="25000"/>
                  </a:schemeClr>
                </a:solidFill>
              </a:rPr>
              <a:t>“Artificial Intelligence, deep learning, machine learning — whatever you’re doing if you don’t understand it — learn it.”</a:t>
            </a:r>
          </a:p>
          <a:p>
            <a:pPr algn="ctr"/>
            <a:r>
              <a:rPr lang="en-US" sz="2400" dirty="0">
                <a:solidFill>
                  <a:schemeClr val="tx1">
                    <a:lumMod val="75000"/>
                    <a:lumOff val="25000"/>
                  </a:schemeClr>
                </a:solidFill>
              </a:rPr>
              <a:t>- Mark Cuban [</a:t>
            </a:r>
            <a:r>
              <a:rPr lang="en-US" sz="2400" dirty="0" err="1">
                <a:hlinkClick r:id="rId3"/>
              </a:rPr>
              <a:t>src</a:t>
            </a:r>
            <a:r>
              <a:rPr lang="en-US" sz="2400" dirty="0">
                <a:solidFill>
                  <a:schemeClr val="tx1">
                    <a:lumMod val="75000"/>
                    <a:lumOff val="25000"/>
                  </a:schemeClr>
                </a:solidFill>
              </a:rPr>
              <a:t>]</a:t>
            </a:r>
          </a:p>
        </p:txBody>
      </p:sp>
    </p:spTree>
    <p:extLst>
      <p:ext uri="{BB962C8B-B14F-4D97-AF65-F5344CB8AC3E}">
        <p14:creationId xmlns:p14="http://schemas.microsoft.com/office/powerpoint/2010/main" val="2561718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cxnSp>
        <p:nvCxnSpPr>
          <p:cNvPr id="48" name="Straight Arrow Connector 47">
            <a:extLst>
              <a:ext uri="{FF2B5EF4-FFF2-40B4-BE49-F238E27FC236}">
                <a16:creationId xmlns:a16="http://schemas.microsoft.com/office/drawing/2014/main" id="{C4CB4813-9B66-5825-B8E2-61390096189B}"/>
              </a:ext>
            </a:extLst>
          </p:cNvPr>
          <p:cNvCxnSpPr>
            <a:cxnSpLocks/>
          </p:cNvCxnSpPr>
          <p:nvPr/>
        </p:nvCxnSpPr>
        <p:spPr>
          <a:xfrm>
            <a:off x="4777740" y="4845468"/>
            <a:ext cx="741176" cy="770051"/>
          </a:xfrm>
          <a:prstGeom prst="straightConnector1">
            <a:avLst/>
          </a:prstGeom>
          <a:ln/>
        </p:spPr>
        <p:style>
          <a:lnRef idx="3">
            <a:schemeClr val="dk1"/>
          </a:lnRef>
          <a:fillRef idx="0">
            <a:schemeClr val="dk1"/>
          </a:fillRef>
          <a:effectRef idx="2">
            <a:schemeClr val="dk1"/>
          </a:effectRef>
          <a:fontRef idx="minor">
            <a:schemeClr val="tx1"/>
          </a:fontRef>
        </p:style>
      </p:cxnSp>
      <p:cxnSp>
        <p:nvCxnSpPr>
          <p:cNvPr id="46" name="Straight Arrow Connector 45">
            <a:extLst>
              <a:ext uri="{FF2B5EF4-FFF2-40B4-BE49-F238E27FC236}">
                <a16:creationId xmlns:a16="http://schemas.microsoft.com/office/drawing/2014/main" id="{130069F8-2F9B-328B-9AE8-79CFF76C14B4}"/>
              </a:ext>
            </a:extLst>
          </p:cNvPr>
          <p:cNvCxnSpPr>
            <a:cxnSpLocks/>
          </p:cNvCxnSpPr>
          <p:nvPr/>
        </p:nvCxnSpPr>
        <p:spPr>
          <a:xfrm flipV="1">
            <a:off x="1839179" y="4727519"/>
            <a:ext cx="1177772" cy="971719"/>
          </a:xfrm>
          <a:prstGeom prst="straightConnector1">
            <a:avLst/>
          </a:prstGeom>
          <a:ln/>
        </p:spPr>
        <p:style>
          <a:lnRef idx="3">
            <a:schemeClr val="dk1"/>
          </a:lnRef>
          <a:fillRef idx="0">
            <a:schemeClr val="dk1"/>
          </a:fillRef>
          <a:effectRef idx="2">
            <a:schemeClr val="dk1"/>
          </a:effectRef>
          <a:fontRef idx="minor">
            <a:schemeClr val="tx1"/>
          </a:fontRef>
        </p:style>
      </p:cxnSp>
      <p:cxnSp>
        <p:nvCxnSpPr>
          <p:cNvPr id="47" name="Straight Arrow Connector 46">
            <a:extLst>
              <a:ext uri="{FF2B5EF4-FFF2-40B4-BE49-F238E27FC236}">
                <a16:creationId xmlns:a16="http://schemas.microsoft.com/office/drawing/2014/main" id="{7B52B778-83DA-DD67-9676-5952CBD10F4E}"/>
              </a:ext>
            </a:extLst>
          </p:cNvPr>
          <p:cNvCxnSpPr>
            <a:cxnSpLocks/>
          </p:cNvCxnSpPr>
          <p:nvPr/>
        </p:nvCxnSpPr>
        <p:spPr>
          <a:xfrm>
            <a:off x="1641351" y="3381060"/>
            <a:ext cx="964552" cy="325309"/>
          </a:xfrm>
          <a:prstGeom prst="straightConnector1">
            <a:avLst/>
          </a:prstGeom>
          <a:ln/>
        </p:spPr>
        <p:style>
          <a:lnRef idx="3">
            <a:schemeClr val="dk1"/>
          </a:lnRef>
          <a:fillRef idx="0">
            <a:schemeClr val="dk1"/>
          </a:fillRef>
          <a:effectRef idx="2">
            <a:schemeClr val="dk1"/>
          </a:effectRef>
          <a:fontRef idx="minor">
            <a:schemeClr val="tx1"/>
          </a:fontRef>
        </p:style>
      </p:cxnSp>
      <p:cxnSp>
        <p:nvCxnSpPr>
          <p:cNvPr id="43" name="Straight Arrow Connector 42">
            <a:extLst>
              <a:ext uri="{FF2B5EF4-FFF2-40B4-BE49-F238E27FC236}">
                <a16:creationId xmlns:a16="http://schemas.microsoft.com/office/drawing/2014/main" id="{95E00D5C-3F3A-3200-7499-191CF93C2F8C}"/>
              </a:ext>
            </a:extLst>
          </p:cNvPr>
          <p:cNvCxnSpPr>
            <a:cxnSpLocks/>
          </p:cNvCxnSpPr>
          <p:nvPr/>
        </p:nvCxnSpPr>
        <p:spPr>
          <a:xfrm flipH="1">
            <a:off x="3922744" y="3381971"/>
            <a:ext cx="2352449" cy="681552"/>
          </a:xfrm>
          <a:prstGeom prst="straightConnector1">
            <a:avLst/>
          </a:prstGeom>
          <a:ln/>
        </p:spPr>
        <p:style>
          <a:lnRef idx="3">
            <a:schemeClr val="dk1"/>
          </a:lnRef>
          <a:fillRef idx="0">
            <a:schemeClr val="dk1"/>
          </a:fillRef>
          <a:effectRef idx="2">
            <a:schemeClr val="dk1"/>
          </a:effectRef>
          <a:fontRef idx="minor">
            <a:schemeClr val="tx1"/>
          </a:fontRef>
        </p:style>
      </p:cxnSp>
      <p:cxnSp>
        <p:nvCxnSpPr>
          <p:cNvPr id="45" name="Straight Arrow Connector 44">
            <a:extLst>
              <a:ext uri="{FF2B5EF4-FFF2-40B4-BE49-F238E27FC236}">
                <a16:creationId xmlns:a16="http://schemas.microsoft.com/office/drawing/2014/main" id="{3D82F227-8419-FADE-1A17-5B49B406CFA0}"/>
              </a:ext>
            </a:extLst>
          </p:cNvPr>
          <p:cNvCxnSpPr>
            <a:cxnSpLocks/>
          </p:cNvCxnSpPr>
          <p:nvPr/>
        </p:nvCxnSpPr>
        <p:spPr>
          <a:xfrm>
            <a:off x="3774825" y="2332990"/>
            <a:ext cx="0" cy="1232365"/>
          </a:xfrm>
          <a:prstGeom prst="straightConnector1">
            <a:avLst/>
          </a:prstGeom>
          <a:ln/>
        </p:spPr>
        <p:style>
          <a:lnRef idx="3">
            <a:schemeClr val="dk1"/>
          </a:lnRef>
          <a:fillRef idx="0">
            <a:schemeClr val="dk1"/>
          </a:fillRef>
          <a:effectRef idx="2">
            <a:schemeClr val="dk1"/>
          </a:effectRef>
          <a:fontRef idx="minor">
            <a:schemeClr val="tx1"/>
          </a:fontRef>
        </p:style>
      </p:cxnSp>
      <p:sp>
        <p:nvSpPr>
          <p:cNvPr id="5" name="Title 4">
            <a:extLst>
              <a:ext uri="{FF2B5EF4-FFF2-40B4-BE49-F238E27FC236}">
                <a16:creationId xmlns:a16="http://schemas.microsoft.com/office/drawing/2014/main" id="{95F229E2-43FB-2C35-3CB3-8E8936EDC042}"/>
              </a:ext>
            </a:extLst>
          </p:cNvPr>
          <p:cNvSpPr>
            <a:spLocks noGrp="1"/>
          </p:cNvSpPr>
          <p:nvPr>
            <p:ph type="title"/>
          </p:nvPr>
        </p:nvSpPr>
        <p:spPr/>
        <p:txBody>
          <a:bodyPr/>
          <a:lstStyle/>
          <a:p>
            <a:pPr algn="ctr"/>
            <a:r>
              <a:rPr lang="en-US"/>
              <a:t>Testing - Integration</a:t>
            </a:r>
          </a:p>
        </p:txBody>
      </p:sp>
      <p:pic>
        <p:nvPicPr>
          <p:cNvPr id="8" name="Picture 7" descr="Text x python filetypes - Files &amp; Folders Icons">
            <a:extLst>
              <a:ext uri="{FF2B5EF4-FFF2-40B4-BE49-F238E27FC236}">
                <a16:creationId xmlns:a16="http://schemas.microsoft.com/office/drawing/2014/main" id="{BECE28AC-8FF0-1C16-6722-A6F3BB7A9F0A}"/>
              </a:ext>
            </a:extLst>
          </p:cNvPr>
          <p:cNvPicPr>
            <a:picLocks noChangeAspect="1"/>
          </p:cNvPicPr>
          <p:nvPr/>
        </p:nvPicPr>
        <p:blipFill>
          <a:blip r:embed="rId3"/>
          <a:stretch>
            <a:fillRect/>
          </a:stretch>
        </p:blipFill>
        <p:spPr>
          <a:xfrm>
            <a:off x="8505655" y="4457530"/>
            <a:ext cx="1300501" cy="1300501"/>
          </a:xfrm>
          <a:prstGeom prst="rect">
            <a:avLst/>
          </a:prstGeom>
        </p:spPr>
      </p:pic>
      <p:pic>
        <p:nvPicPr>
          <p:cNvPr id="12" name="Picture 11" descr="Text x python filetypes - Files &amp; Folders Icons">
            <a:extLst>
              <a:ext uri="{FF2B5EF4-FFF2-40B4-BE49-F238E27FC236}">
                <a16:creationId xmlns:a16="http://schemas.microsoft.com/office/drawing/2014/main" id="{124FAFD3-0296-3F08-184A-96078D5EF277}"/>
              </a:ext>
            </a:extLst>
          </p:cNvPr>
          <p:cNvPicPr>
            <a:picLocks noChangeAspect="1"/>
          </p:cNvPicPr>
          <p:nvPr/>
        </p:nvPicPr>
        <p:blipFill>
          <a:blip r:embed="rId3"/>
          <a:stretch>
            <a:fillRect/>
          </a:stretch>
        </p:blipFill>
        <p:spPr>
          <a:xfrm>
            <a:off x="8505655" y="2147717"/>
            <a:ext cx="1300501" cy="1300501"/>
          </a:xfrm>
          <a:prstGeom prst="rect">
            <a:avLst/>
          </a:prstGeom>
        </p:spPr>
      </p:pic>
      <p:sp>
        <p:nvSpPr>
          <p:cNvPr id="2" name="TextBox 1">
            <a:extLst>
              <a:ext uri="{FF2B5EF4-FFF2-40B4-BE49-F238E27FC236}">
                <a16:creationId xmlns:a16="http://schemas.microsoft.com/office/drawing/2014/main" id="{8AC2772A-8843-C759-4780-6FBF94615B47}"/>
              </a:ext>
            </a:extLst>
          </p:cNvPr>
          <p:cNvSpPr txBox="1"/>
          <p:nvPr/>
        </p:nvSpPr>
        <p:spPr>
          <a:xfrm>
            <a:off x="9810750" y="2536031"/>
            <a:ext cx="19573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nedc_ml_tools.py</a:t>
            </a:r>
          </a:p>
        </p:txBody>
      </p:sp>
      <p:sp>
        <p:nvSpPr>
          <p:cNvPr id="4" name="TextBox 3">
            <a:extLst>
              <a:ext uri="{FF2B5EF4-FFF2-40B4-BE49-F238E27FC236}">
                <a16:creationId xmlns:a16="http://schemas.microsoft.com/office/drawing/2014/main" id="{45668AFF-B92F-51C9-33D8-5687A8DE277A}"/>
              </a:ext>
            </a:extLst>
          </p:cNvPr>
          <p:cNvSpPr txBox="1"/>
          <p:nvPr/>
        </p:nvSpPr>
        <p:spPr>
          <a:xfrm>
            <a:off x="9810749" y="4929187"/>
            <a:ext cx="21359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nedc_imld_tools.py</a:t>
            </a:r>
          </a:p>
        </p:txBody>
      </p:sp>
      <p:cxnSp>
        <p:nvCxnSpPr>
          <p:cNvPr id="10" name="Straight Arrow Connector 9">
            <a:extLst>
              <a:ext uri="{FF2B5EF4-FFF2-40B4-BE49-F238E27FC236}">
                <a16:creationId xmlns:a16="http://schemas.microsoft.com/office/drawing/2014/main" id="{6EC53485-503A-2B34-7B20-3BFDAF45D996}"/>
              </a:ext>
            </a:extLst>
          </p:cNvPr>
          <p:cNvCxnSpPr>
            <a:cxnSpLocks/>
          </p:cNvCxnSpPr>
          <p:nvPr/>
        </p:nvCxnSpPr>
        <p:spPr>
          <a:xfrm flipH="1">
            <a:off x="9151112" y="3565355"/>
            <a:ext cx="11907" cy="782026"/>
          </a:xfrm>
          <a:prstGeom prst="straightConnector1">
            <a:avLst/>
          </a:prstGeom>
          <a:ln>
            <a:solidFill>
              <a:schemeClr val="tx1"/>
            </a:solidFill>
            <a:headEnd w="med" len="lg"/>
            <a:tailEnd type="triangle" w="med" len="lg"/>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63329CB0-C285-4B1B-3867-BBC64C6AD1BA}"/>
              </a:ext>
            </a:extLst>
          </p:cNvPr>
          <p:cNvSpPr/>
          <p:nvPr/>
        </p:nvSpPr>
        <p:spPr>
          <a:xfrm>
            <a:off x="2226944" y="3206697"/>
            <a:ext cx="3067401" cy="2125371"/>
          </a:xfrm>
          <a:prstGeom prst="roundRect">
            <a:avLst/>
          </a:prstGeom>
          <a:blipFill dpi="0" rotWithShape="0">
            <a:blip r:embed="rId4"/>
            <a:srcRect/>
            <a:stretch>
              <a:fillRect l="6860" t="2377" r="6860" b="2377"/>
            </a:stretch>
          </a:blipFill>
          <a:ln>
            <a:noFill/>
          </a:ln>
          <a:effectLst/>
        </p:spPr>
        <p:style>
          <a:lnRef idx="2">
            <a:scrgbClr r="0" g="0" b="0"/>
          </a:lnRef>
          <a:fillRef idx="1">
            <a:scrgbClr r="0" g="0" b="0"/>
          </a:fillRef>
          <a:effectRef idx="0">
            <a:scrgbClr r="0" g="0" b="0"/>
          </a:effectRef>
          <a:fontRef idx="minor">
            <a:schemeClr val="lt1"/>
          </a:fontRef>
        </p:style>
        <p:txBody>
          <a:bodyPr/>
          <a:lstStyle/>
          <a:p>
            <a:endParaRPr lang="en-US"/>
          </a:p>
        </p:txBody>
      </p:sp>
      <p:grpSp>
        <p:nvGrpSpPr>
          <p:cNvPr id="7" name="Group 6">
            <a:extLst>
              <a:ext uri="{FF2B5EF4-FFF2-40B4-BE49-F238E27FC236}">
                <a16:creationId xmlns:a16="http://schemas.microsoft.com/office/drawing/2014/main" id="{2A4BD5D5-83C3-6C03-18FC-F5FD25936BA7}"/>
              </a:ext>
            </a:extLst>
          </p:cNvPr>
          <p:cNvGrpSpPr/>
          <p:nvPr/>
        </p:nvGrpSpPr>
        <p:grpSpPr>
          <a:xfrm>
            <a:off x="3159554" y="1887574"/>
            <a:ext cx="1251990" cy="794355"/>
            <a:chOff x="3113957" y="1935482"/>
            <a:chExt cx="1251990" cy="794355"/>
          </a:xfrm>
        </p:grpSpPr>
        <p:sp>
          <p:nvSpPr>
            <p:cNvPr id="30" name="Rectangle: Rounded Corners 29">
              <a:extLst>
                <a:ext uri="{FF2B5EF4-FFF2-40B4-BE49-F238E27FC236}">
                  <a16:creationId xmlns:a16="http://schemas.microsoft.com/office/drawing/2014/main" id="{C741433B-E567-62F3-4490-4C4B5D273021}"/>
                </a:ext>
              </a:extLst>
            </p:cNvPr>
            <p:cNvSpPr/>
            <p:nvPr/>
          </p:nvSpPr>
          <p:spPr>
            <a:xfrm>
              <a:off x="3113957" y="1994622"/>
              <a:ext cx="1230542" cy="735215"/>
            </a:xfrm>
            <a:prstGeom prst="roundRect">
              <a:avLst/>
            </a:prstGeom>
            <a:solidFill>
              <a:srgbClr val="9DB17A"/>
            </a:solidFill>
            <a:ln>
              <a:noFill/>
            </a:ln>
            <a:effectLst>
              <a:outerShdw blurRad="50800" dist="38100" dir="16200000"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p>
              <a:endParaRPr lang="en-US"/>
            </a:p>
          </p:txBody>
        </p:sp>
        <p:grpSp>
          <p:nvGrpSpPr>
            <p:cNvPr id="3" name="Group 2">
              <a:extLst>
                <a:ext uri="{FF2B5EF4-FFF2-40B4-BE49-F238E27FC236}">
                  <a16:creationId xmlns:a16="http://schemas.microsoft.com/office/drawing/2014/main" id="{9C346CDD-A0C7-2CAC-DB52-F5F7E4014C3A}"/>
                </a:ext>
              </a:extLst>
            </p:cNvPr>
            <p:cNvGrpSpPr/>
            <p:nvPr/>
          </p:nvGrpSpPr>
          <p:grpSpPr>
            <a:xfrm>
              <a:off x="3127498" y="1935482"/>
              <a:ext cx="1238449" cy="789418"/>
              <a:chOff x="3130281" y="1864198"/>
              <a:chExt cx="1238449" cy="789418"/>
            </a:xfrm>
          </p:grpSpPr>
          <p:sp>
            <p:nvSpPr>
              <p:cNvPr id="31" name="Rectangle: Rounded Corners 4">
                <a:extLst>
                  <a:ext uri="{FF2B5EF4-FFF2-40B4-BE49-F238E27FC236}">
                    <a16:creationId xmlns:a16="http://schemas.microsoft.com/office/drawing/2014/main" id="{F8544CCE-5E6E-1E6D-37F6-0A1E5ABCB3E9}"/>
                  </a:ext>
                </a:extLst>
              </p:cNvPr>
              <p:cNvSpPr txBox="1"/>
              <p:nvPr/>
            </p:nvSpPr>
            <p:spPr>
              <a:xfrm>
                <a:off x="3154927" y="1864198"/>
                <a:ext cx="1158762" cy="6634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r>
                  <a:rPr lang="en-US" sz="3400" kern="1200">
                    <a:solidFill>
                      <a:schemeClr val="tx1"/>
                    </a:solidFill>
                  </a:rPr>
                  <a:t>&lt;/&gt;</a:t>
                </a:r>
              </a:p>
            </p:txBody>
          </p:sp>
          <p:sp>
            <p:nvSpPr>
              <p:cNvPr id="44" name="TextBox 43">
                <a:extLst>
                  <a:ext uri="{FF2B5EF4-FFF2-40B4-BE49-F238E27FC236}">
                    <a16:creationId xmlns:a16="http://schemas.microsoft.com/office/drawing/2014/main" id="{C35D8151-0A95-EADB-0BE6-22F3C73740FA}"/>
                  </a:ext>
                </a:extLst>
              </p:cNvPr>
              <p:cNvSpPr txBox="1"/>
              <p:nvPr/>
            </p:nvSpPr>
            <p:spPr>
              <a:xfrm>
                <a:off x="3130281" y="2315062"/>
                <a:ext cx="123844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cs typeface="Calibri"/>
                  </a:rPr>
                  <a:t>Component</a:t>
                </a:r>
              </a:p>
            </p:txBody>
          </p:sp>
        </p:grpSp>
      </p:grpSp>
      <p:grpSp>
        <p:nvGrpSpPr>
          <p:cNvPr id="9" name="Group 8">
            <a:extLst>
              <a:ext uri="{FF2B5EF4-FFF2-40B4-BE49-F238E27FC236}">
                <a16:creationId xmlns:a16="http://schemas.microsoft.com/office/drawing/2014/main" id="{571CABFF-BFA1-ECD2-DD6F-00399DE75696}"/>
              </a:ext>
            </a:extLst>
          </p:cNvPr>
          <p:cNvGrpSpPr/>
          <p:nvPr/>
        </p:nvGrpSpPr>
        <p:grpSpPr>
          <a:xfrm>
            <a:off x="5942366" y="3101053"/>
            <a:ext cx="1230542" cy="794355"/>
            <a:chOff x="3113957" y="1935482"/>
            <a:chExt cx="1230542" cy="794355"/>
          </a:xfrm>
          <a:effectLst>
            <a:outerShdw blurRad="50800" dist="38100" algn="l" rotWithShape="0">
              <a:prstClr val="black">
                <a:alpha val="40000"/>
              </a:prstClr>
            </a:outerShdw>
          </a:effectLst>
        </p:grpSpPr>
        <p:sp>
          <p:nvSpPr>
            <p:cNvPr id="13" name="Rectangle: Rounded Corners 12">
              <a:extLst>
                <a:ext uri="{FF2B5EF4-FFF2-40B4-BE49-F238E27FC236}">
                  <a16:creationId xmlns:a16="http://schemas.microsoft.com/office/drawing/2014/main" id="{6BA12F62-5A92-B948-D545-6F74CCC34711}"/>
                </a:ext>
              </a:extLst>
            </p:cNvPr>
            <p:cNvSpPr/>
            <p:nvPr/>
          </p:nvSpPr>
          <p:spPr>
            <a:xfrm>
              <a:off x="3113957" y="1994622"/>
              <a:ext cx="1230542" cy="735215"/>
            </a:xfrm>
            <a:prstGeom prst="roundRect">
              <a:avLst/>
            </a:prstGeom>
            <a:solidFill>
              <a:srgbClr val="9DB17A"/>
            </a:solidFill>
            <a:ln>
              <a:noFill/>
            </a:ln>
            <a:effectLst>
              <a:outerShdw blurRad="50800" dist="38100" dir="16200000"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p>
              <a:endParaRPr lang="en-US"/>
            </a:p>
          </p:txBody>
        </p:sp>
        <p:grpSp>
          <p:nvGrpSpPr>
            <p:cNvPr id="14" name="Group 13">
              <a:extLst>
                <a:ext uri="{FF2B5EF4-FFF2-40B4-BE49-F238E27FC236}">
                  <a16:creationId xmlns:a16="http://schemas.microsoft.com/office/drawing/2014/main" id="{C8399A0A-37EB-842B-1AAA-17897B076119}"/>
                </a:ext>
              </a:extLst>
            </p:cNvPr>
            <p:cNvGrpSpPr/>
            <p:nvPr/>
          </p:nvGrpSpPr>
          <p:grpSpPr>
            <a:xfrm>
              <a:off x="3147550" y="1935482"/>
              <a:ext cx="1163356" cy="789418"/>
              <a:chOff x="3150333" y="1864198"/>
              <a:chExt cx="1163356" cy="789418"/>
            </a:xfrm>
          </p:grpSpPr>
          <p:sp>
            <p:nvSpPr>
              <p:cNvPr id="16" name="Rectangle: Rounded Corners 4">
                <a:extLst>
                  <a:ext uri="{FF2B5EF4-FFF2-40B4-BE49-F238E27FC236}">
                    <a16:creationId xmlns:a16="http://schemas.microsoft.com/office/drawing/2014/main" id="{905BE546-50F0-89AB-30BB-6E37D25EFFB2}"/>
                  </a:ext>
                </a:extLst>
              </p:cNvPr>
              <p:cNvSpPr txBox="1"/>
              <p:nvPr/>
            </p:nvSpPr>
            <p:spPr>
              <a:xfrm>
                <a:off x="3154927" y="1864198"/>
                <a:ext cx="1158762" cy="6634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r>
                  <a:rPr lang="en-US" sz="3400" kern="1200">
                    <a:solidFill>
                      <a:schemeClr val="tx1"/>
                    </a:solidFill>
                  </a:rPr>
                  <a:t>&lt;/&gt;</a:t>
                </a:r>
              </a:p>
            </p:txBody>
          </p:sp>
          <p:sp>
            <p:nvSpPr>
              <p:cNvPr id="17" name="TextBox 16">
                <a:extLst>
                  <a:ext uri="{FF2B5EF4-FFF2-40B4-BE49-F238E27FC236}">
                    <a16:creationId xmlns:a16="http://schemas.microsoft.com/office/drawing/2014/main" id="{5ECBBAB1-598F-B75D-D282-719DDFE782F1}"/>
                  </a:ext>
                </a:extLst>
              </p:cNvPr>
              <p:cNvSpPr txBox="1"/>
              <p:nvPr/>
            </p:nvSpPr>
            <p:spPr>
              <a:xfrm>
                <a:off x="3150333" y="2315062"/>
                <a:ext cx="115824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cs typeface="Calibri"/>
                  </a:rPr>
                  <a:t>Component</a:t>
                </a:r>
              </a:p>
            </p:txBody>
          </p:sp>
        </p:grpSp>
      </p:grpSp>
      <p:grpSp>
        <p:nvGrpSpPr>
          <p:cNvPr id="6" name="Group 5">
            <a:extLst>
              <a:ext uri="{FF2B5EF4-FFF2-40B4-BE49-F238E27FC236}">
                <a16:creationId xmlns:a16="http://schemas.microsoft.com/office/drawing/2014/main" id="{63C3D953-2200-EA58-28FB-E529F05D604C}"/>
              </a:ext>
            </a:extLst>
          </p:cNvPr>
          <p:cNvGrpSpPr/>
          <p:nvPr/>
        </p:nvGrpSpPr>
        <p:grpSpPr>
          <a:xfrm>
            <a:off x="5480729" y="5296717"/>
            <a:ext cx="1268248" cy="797668"/>
            <a:chOff x="5480729" y="5296717"/>
            <a:chExt cx="1268248" cy="797668"/>
          </a:xfrm>
        </p:grpSpPr>
        <p:sp>
          <p:nvSpPr>
            <p:cNvPr id="20" name="Rectangle: Rounded Corners 19">
              <a:extLst>
                <a:ext uri="{FF2B5EF4-FFF2-40B4-BE49-F238E27FC236}">
                  <a16:creationId xmlns:a16="http://schemas.microsoft.com/office/drawing/2014/main" id="{36879435-A6E1-B233-6B2C-45C0E58FD30C}"/>
                </a:ext>
              </a:extLst>
            </p:cNvPr>
            <p:cNvSpPr/>
            <p:nvPr/>
          </p:nvSpPr>
          <p:spPr>
            <a:xfrm>
              <a:off x="5480729" y="5342941"/>
              <a:ext cx="1230542" cy="735215"/>
            </a:xfrm>
            <a:prstGeom prst="roundRect">
              <a:avLst/>
            </a:prstGeom>
            <a:solidFill>
              <a:srgbClr val="9DB17A"/>
            </a:solid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p>
              <a:endParaRPr lang="en-US"/>
            </a:p>
          </p:txBody>
        </p:sp>
        <p:grpSp>
          <p:nvGrpSpPr>
            <p:cNvPr id="21" name="Group 20">
              <a:extLst>
                <a:ext uri="{FF2B5EF4-FFF2-40B4-BE49-F238E27FC236}">
                  <a16:creationId xmlns:a16="http://schemas.microsoft.com/office/drawing/2014/main" id="{45F29D19-2643-22DD-6782-53070417661B}"/>
                </a:ext>
              </a:extLst>
            </p:cNvPr>
            <p:cNvGrpSpPr/>
            <p:nvPr/>
          </p:nvGrpSpPr>
          <p:grpSpPr>
            <a:xfrm>
              <a:off x="5506071" y="5296717"/>
              <a:ext cx="1242906" cy="797668"/>
              <a:chOff x="1760150" y="1489656"/>
              <a:chExt cx="1242906" cy="797668"/>
            </a:xfrm>
            <a:effectLst/>
          </p:grpSpPr>
          <p:sp>
            <p:nvSpPr>
              <p:cNvPr id="22" name="Rectangle: Rounded Corners 4">
                <a:extLst>
                  <a:ext uri="{FF2B5EF4-FFF2-40B4-BE49-F238E27FC236}">
                    <a16:creationId xmlns:a16="http://schemas.microsoft.com/office/drawing/2014/main" id="{647D748B-DE4E-DA19-2CBD-2B4BE118B35F}"/>
                  </a:ext>
                </a:extLst>
              </p:cNvPr>
              <p:cNvSpPr txBox="1"/>
              <p:nvPr/>
            </p:nvSpPr>
            <p:spPr>
              <a:xfrm>
                <a:off x="1798825" y="1489656"/>
                <a:ext cx="1158762" cy="663435"/>
              </a:xfrm>
              <a:prstGeom prst="rect">
                <a:avLst/>
              </a:prstGeom>
              <a:effectLst/>
            </p:spPr>
            <p:style>
              <a:lnRef idx="0">
                <a:scrgbClr r="0" g="0" b="0"/>
              </a:lnRef>
              <a:fillRef idx="0">
                <a:scrgbClr r="0" g="0" b="0"/>
              </a:fillRef>
              <a:effectRef idx="0">
                <a:scrgbClr r="0" g="0" b="0"/>
              </a:effectRef>
              <a:fontRef idx="minor">
                <a:schemeClr val="lt1"/>
              </a:fontRef>
            </p:style>
            <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r>
                  <a:rPr lang="en-US" sz="3400" kern="1200">
                    <a:solidFill>
                      <a:schemeClr val="tx1"/>
                    </a:solidFill>
                  </a:rPr>
                  <a:t>&lt;/&gt;</a:t>
                </a:r>
              </a:p>
            </p:txBody>
          </p:sp>
          <p:sp>
            <p:nvSpPr>
              <p:cNvPr id="23" name="TextBox 22">
                <a:extLst>
                  <a:ext uri="{FF2B5EF4-FFF2-40B4-BE49-F238E27FC236}">
                    <a16:creationId xmlns:a16="http://schemas.microsoft.com/office/drawing/2014/main" id="{2841A6AF-0364-F877-4D4E-B646B51A7C0E}"/>
                  </a:ext>
                </a:extLst>
              </p:cNvPr>
              <p:cNvSpPr txBox="1"/>
              <p:nvPr/>
            </p:nvSpPr>
            <p:spPr>
              <a:xfrm>
                <a:off x="1760150" y="1948770"/>
                <a:ext cx="124290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cs typeface="Calibri"/>
                  </a:rPr>
                  <a:t>Component</a:t>
                </a:r>
              </a:p>
            </p:txBody>
          </p:sp>
        </p:grpSp>
      </p:grpSp>
      <p:grpSp>
        <p:nvGrpSpPr>
          <p:cNvPr id="11" name="Group 10">
            <a:extLst>
              <a:ext uri="{FF2B5EF4-FFF2-40B4-BE49-F238E27FC236}">
                <a16:creationId xmlns:a16="http://schemas.microsoft.com/office/drawing/2014/main" id="{894CDBD9-473C-8FF3-6C21-4D190B358980}"/>
              </a:ext>
            </a:extLst>
          </p:cNvPr>
          <p:cNvGrpSpPr/>
          <p:nvPr/>
        </p:nvGrpSpPr>
        <p:grpSpPr>
          <a:xfrm>
            <a:off x="760004" y="5360134"/>
            <a:ext cx="1234688" cy="783483"/>
            <a:chOff x="760004" y="5360134"/>
            <a:chExt cx="1234688" cy="783483"/>
          </a:xfrm>
        </p:grpSpPr>
        <p:sp>
          <p:nvSpPr>
            <p:cNvPr id="25" name="Rectangle: Rounded Corners 24">
              <a:extLst>
                <a:ext uri="{FF2B5EF4-FFF2-40B4-BE49-F238E27FC236}">
                  <a16:creationId xmlns:a16="http://schemas.microsoft.com/office/drawing/2014/main" id="{B9530983-C8DC-A3BE-32C4-5721BF9331EB}"/>
                </a:ext>
              </a:extLst>
            </p:cNvPr>
            <p:cNvSpPr/>
            <p:nvPr/>
          </p:nvSpPr>
          <p:spPr>
            <a:xfrm>
              <a:off x="764150" y="5408402"/>
              <a:ext cx="1230542" cy="735215"/>
            </a:xfrm>
            <a:prstGeom prst="roundRect">
              <a:avLst/>
            </a:prstGeom>
            <a:solidFill>
              <a:srgbClr val="9DB17A"/>
            </a:solidFill>
            <a:ln>
              <a:noFill/>
            </a:ln>
            <a:effectLst>
              <a:outerShdw blurRad="50800" dist="38100" dir="8100000" algn="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p>
              <a:endParaRPr lang="en-US"/>
            </a:p>
          </p:txBody>
        </p:sp>
        <p:grpSp>
          <p:nvGrpSpPr>
            <p:cNvPr id="26" name="Group 25">
              <a:extLst>
                <a:ext uri="{FF2B5EF4-FFF2-40B4-BE49-F238E27FC236}">
                  <a16:creationId xmlns:a16="http://schemas.microsoft.com/office/drawing/2014/main" id="{1825602F-C59C-EFA8-5526-08B2F9FEDBFC}"/>
                </a:ext>
              </a:extLst>
            </p:cNvPr>
            <p:cNvGrpSpPr/>
            <p:nvPr/>
          </p:nvGrpSpPr>
          <p:grpSpPr>
            <a:xfrm>
              <a:off x="760004" y="5360134"/>
              <a:ext cx="1227729" cy="757668"/>
              <a:chOff x="837177" y="1631365"/>
              <a:chExt cx="1227729" cy="757668"/>
            </a:xfrm>
          </p:grpSpPr>
          <p:sp>
            <p:nvSpPr>
              <p:cNvPr id="28" name="Rectangle: Rounded Corners 4">
                <a:extLst>
                  <a:ext uri="{FF2B5EF4-FFF2-40B4-BE49-F238E27FC236}">
                    <a16:creationId xmlns:a16="http://schemas.microsoft.com/office/drawing/2014/main" id="{027DD225-7D07-7E60-DFCD-85CA8550A9C6}"/>
                  </a:ext>
                </a:extLst>
              </p:cNvPr>
              <p:cNvSpPr txBox="1"/>
              <p:nvPr/>
            </p:nvSpPr>
            <p:spPr>
              <a:xfrm>
                <a:off x="837177" y="1631365"/>
                <a:ext cx="1158762" cy="6634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r>
                  <a:rPr lang="en-US" sz="3400" kern="1200">
                    <a:solidFill>
                      <a:schemeClr val="tx1"/>
                    </a:solidFill>
                  </a:rPr>
                  <a:t>&lt;/&gt;</a:t>
                </a:r>
              </a:p>
            </p:txBody>
          </p:sp>
          <p:sp>
            <p:nvSpPr>
              <p:cNvPr id="29" name="TextBox 28">
                <a:extLst>
                  <a:ext uri="{FF2B5EF4-FFF2-40B4-BE49-F238E27FC236}">
                    <a16:creationId xmlns:a16="http://schemas.microsoft.com/office/drawing/2014/main" id="{87884890-1669-7AF0-B4B0-3014299B2624}"/>
                  </a:ext>
                </a:extLst>
              </p:cNvPr>
              <p:cNvSpPr txBox="1"/>
              <p:nvPr/>
            </p:nvSpPr>
            <p:spPr>
              <a:xfrm>
                <a:off x="843167" y="2050479"/>
                <a:ext cx="122173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cs typeface="Calibri"/>
                  </a:rPr>
                  <a:t>Component</a:t>
                </a:r>
              </a:p>
            </p:txBody>
          </p:sp>
        </p:grpSp>
      </p:grpSp>
      <p:grpSp>
        <p:nvGrpSpPr>
          <p:cNvPr id="32" name="Group 31">
            <a:extLst>
              <a:ext uri="{FF2B5EF4-FFF2-40B4-BE49-F238E27FC236}">
                <a16:creationId xmlns:a16="http://schemas.microsoft.com/office/drawing/2014/main" id="{4C243105-6F75-FF7A-10CA-CD5806B61577}"/>
              </a:ext>
            </a:extLst>
          </p:cNvPr>
          <p:cNvGrpSpPr/>
          <p:nvPr/>
        </p:nvGrpSpPr>
        <p:grpSpPr>
          <a:xfrm>
            <a:off x="449519" y="3103939"/>
            <a:ext cx="1230542" cy="799444"/>
            <a:chOff x="3113957" y="1935482"/>
            <a:chExt cx="1230542" cy="799444"/>
          </a:xfrm>
          <a:effectLst>
            <a:outerShdw blurRad="50800" dist="38100" dir="10800000" algn="r" rotWithShape="0">
              <a:prstClr val="black">
                <a:alpha val="40000"/>
              </a:prstClr>
            </a:outerShdw>
          </a:effectLst>
        </p:grpSpPr>
        <p:sp>
          <p:nvSpPr>
            <p:cNvPr id="33" name="Rectangle: Rounded Corners 32">
              <a:extLst>
                <a:ext uri="{FF2B5EF4-FFF2-40B4-BE49-F238E27FC236}">
                  <a16:creationId xmlns:a16="http://schemas.microsoft.com/office/drawing/2014/main" id="{6F627C1B-45F5-7E2B-CEC2-6DEB80C678CF}"/>
                </a:ext>
              </a:extLst>
            </p:cNvPr>
            <p:cNvSpPr/>
            <p:nvPr/>
          </p:nvSpPr>
          <p:spPr>
            <a:xfrm>
              <a:off x="3113957" y="1994622"/>
              <a:ext cx="1230542" cy="735215"/>
            </a:xfrm>
            <a:prstGeom prst="roundRect">
              <a:avLst/>
            </a:prstGeom>
            <a:solidFill>
              <a:srgbClr val="9DB17A"/>
            </a:solidFill>
            <a:ln>
              <a:noFill/>
            </a:ln>
            <a:effectLst>
              <a:outerShdw blurRad="50800" dist="38100" dir="16200000"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p>
              <a:endParaRPr lang="en-US"/>
            </a:p>
          </p:txBody>
        </p:sp>
        <p:grpSp>
          <p:nvGrpSpPr>
            <p:cNvPr id="34" name="Group 33">
              <a:extLst>
                <a:ext uri="{FF2B5EF4-FFF2-40B4-BE49-F238E27FC236}">
                  <a16:creationId xmlns:a16="http://schemas.microsoft.com/office/drawing/2014/main" id="{EDEFDF20-7919-1430-767E-392FCD9F3637}"/>
                </a:ext>
              </a:extLst>
            </p:cNvPr>
            <p:cNvGrpSpPr/>
            <p:nvPr/>
          </p:nvGrpSpPr>
          <p:grpSpPr>
            <a:xfrm>
              <a:off x="3127498" y="1935482"/>
              <a:ext cx="1208370" cy="799444"/>
              <a:chOff x="3130281" y="1864198"/>
              <a:chExt cx="1208370" cy="799444"/>
            </a:xfrm>
          </p:grpSpPr>
          <p:sp>
            <p:nvSpPr>
              <p:cNvPr id="35" name="Rectangle: Rounded Corners 4">
                <a:extLst>
                  <a:ext uri="{FF2B5EF4-FFF2-40B4-BE49-F238E27FC236}">
                    <a16:creationId xmlns:a16="http://schemas.microsoft.com/office/drawing/2014/main" id="{B281CCBC-34F7-5859-6024-44F7BD19E62F}"/>
                  </a:ext>
                </a:extLst>
              </p:cNvPr>
              <p:cNvSpPr txBox="1"/>
              <p:nvPr/>
            </p:nvSpPr>
            <p:spPr>
              <a:xfrm>
                <a:off x="3154927" y="1864198"/>
                <a:ext cx="1158762" cy="6634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r>
                  <a:rPr lang="en-US" sz="3400" kern="1200">
                    <a:solidFill>
                      <a:schemeClr val="tx1"/>
                    </a:solidFill>
                  </a:rPr>
                  <a:t>&lt;/&gt;</a:t>
                </a:r>
              </a:p>
            </p:txBody>
          </p:sp>
          <p:sp>
            <p:nvSpPr>
              <p:cNvPr id="36" name="TextBox 35">
                <a:extLst>
                  <a:ext uri="{FF2B5EF4-FFF2-40B4-BE49-F238E27FC236}">
                    <a16:creationId xmlns:a16="http://schemas.microsoft.com/office/drawing/2014/main" id="{0B5ADCAB-F215-104E-A170-D14464BA28A0}"/>
                  </a:ext>
                </a:extLst>
              </p:cNvPr>
              <p:cNvSpPr txBox="1"/>
              <p:nvPr/>
            </p:nvSpPr>
            <p:spPr>
              <a:xfrm>
                <a:off x="3130281" y="2315062"/>
                <a:ext cx="1208370" cy="3485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cs typeface="Calibri"/>
                  </a:rPr>
                  <a:t>Component</a:t>
                </a:r>
              </a:p>
            </p:txBody>
          </p:sp>
        </p:grpSp>
      </p:grpSp>
    </p:spTree>
    <p:extLst>
      <p:ext uri="{BB962C8B-B14F-4D97-AF65-F5344CB8AC3E}">
        <p14:creationId xmlns:p14="http://schemas.microsoft.com/office/powerpoint/2010/main" val="268106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500" fill="hold"/>
                                        <p:tgtEl>
                                          <p:spTgt spid="46"/>
                                        </p:tgtEl>
                                        <p:attrNameLst>
                                          <p:attrName>ppt_x</p:attrName>
                                        </p:attrNameLst>
                                      </p:cBhvr>
                                      <p:tavLst>
                                        <p:tav tm="0">
                                          <p:val>
                                            <p:strVal val="#ppt_x"/>
                                          </p:val>
                                        </p:tav>
                                        <p:tav tm="100000">
                                          <p:val>
                                            <p:strVal val="#ppt_x"/>
                                          </p:val>
                                        </p:tav>
                                      </p:tavLst>
                                    </p:anim>
                                    <p:anim calcmode="lin" valueType="num">
                                      <p:cBhvr additive="base">
                                        <p:cTn id="12" dur="500" fill="hold"/>
                                        <p:tgtEl>
                                          <p:spTgt spid="4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additive="base">
                                        <p:cTn id="15" dur="500" fill="hold"/>
                                        <p:tgtEl>
                                          <p:spTgt spid="47"/>
                                        </p:tgtEl>
                                        <p:attrNameLst>
                                          <p:attrName>ppt_x</p:attrName>
                                        </p:attrNameLst>
                                      </p:cBhvr>
                                      <p:tavLst>
                                        <p:tav tm="0">
                                          <p:val>
                                            <p:strVal val="#ppt_x"/>
                                          </p:val>
                                        </p:tav>
                                        <p:tav tm="100000">
                                          <p:val>
                                            <p:strVal val="#ppt_x"/>
                                          </p:val>
                                        </p:tav>
                                      </p:tavLst>
                                    </p:anim>
                                    <p:anim calcmode="lin" valueType="num">
                                      <p:cBhvr additive="base">
                                        <p:cTn id="16" dur="500" fill="hold"/>
                                        <p:tgtEl>
                                          <p:spTgt spid="4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ppt_x"/>
                                          </p:val>
                                        </p:tav>
                                        <p:tav tm="100000">
                                          <p:val>
                                            <p:strVal val="#ppt_x"/>
                                          </p:val>
                                        </p:tav>
                                      </p:tavLst>
                                    </p:anim>
                                    <p:anim calcmode="lin" valueType="num">
                                      <p:cBhvr additive="base">
                                        <p:cTn id="20" dur="500" fill="hold"/>
                                        <p:tgtEl>
                                          <p:spTgt spid="4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additive="base">
                                        <p:cTn id="23" dur="500" fill="hold"/>
                                        <p:tgtEl>
                                          <p:spTgt spid="45"/>
                                        </p:tgtEl>
                                        <p:attrNameLst>
                                          <p:attrName>ppt_x</p:attrName>
                                        </p:attrNameLst>
                                      </p:cBhvr>
                                      <p:tavLst>
                                        <p:tav tm="0">
                                          <p:val>
                                            <p:strVal val="#ppt_x"/>
                                          </p:val>
                                        </p:tav>
                                        <p:tav tm="100000">
                                          <p:val>
                                            <p:strVal val="#ppt_x"/>
                                          </p:val>
                                        </p:tav>
                                      </p:tavLst>
                                    </p:anim>
                                    <p:anim calcmode="lin" valueType="num">
                                      <p:cBhvr additive="base">
                                        <p:cTn id="24" dur="500" fill="hold"/>
                                        <p:tgtEl>
                                          <p:spTgt spid="4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ppt_x"/>
                                          </p:val>
                                        </p:tav>
                                        <p:tav tm="100000">
                                          <p:val>
                                            <p:strVal val="#ppt_x"/>
                                          </p:val>
                                        </p:tav>
                                      </p:tavLst>
                                    </p:anim>
                                    <p:anim calcmode="lin" valueType="num">
                                      <p:cBhvr additive="base">
                                        <p:cTn id="54" dur="500" fill="hold"/>
                                        <p:tgtEl>
                                          <p:spTgt spid="8"/>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500" fill="hold"/>
                                        <p:tgtEl>
                                          <p:spTgt spid="4"/>
                                        </p:tgtEl>
                                        <p:attrNameLst>
                                          <p:attrName>ppt_x</p:attrName>
                                        </p:attrNameLst>
                                      </p:cBhvr>
                                      <p:tavLst>
                                        <p:tav tm="0">
                                          <p:val>
                                            <p:strVal val="#ppt_x"/>
                                          </p:val>
                                        </p:tav>
                                        <p:tav tm="100000">
                                          <p:val>
                                            <p:strVal val="#ppt_x"/>
                                          </p:val>
                                        </p:tav>
                                      </p:tavLst>
                                    </p:anim>
                                    <p:anim calcmode="lin" valueType="num">
                                      <p:cBhvr additive="base">
                                        <p:cTn id="62" dur="500" fill="hold"/>
                                        <p:tgtEl>
                                          <p:spTgt spid="4"/>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additive="base">
                                        <p:cTn id="65" dur="500" fill="hold"/>
                                        <p:tgtEl>
                                          <p:spTgt spid="10"/>
                                        </p:tgtEl>
                                        <p:attrNameLst>
                                          <p:attrName>ppt_x</p:attrName>
                                        </p:attrNameLst>
                                      </p:cBhvr>
                                      <p:tavLst>
                                        <p:tav tm="0">
                                          <p:val>
                                            <p:strVal val="#ppt_x"/>
                                          </p:val>
                                        </p:tav>
                                        <p:tav tm="100000">
                                          <p:val>
                                            <p:strVal val="#ppt_x"/>
                                          </p:val>
                                        </p:tav>
                                      </p:tavLst>
                                    </p:anim>
                                    <p:anim calcmode="lin" valueType="num">
                                      <p:cBhvr additive="base">
                                        <p:cTn id="66" dur="500" fill="hold"/>
                                        <p:tgtEl>
                                          <p:spTgt spid="10"/>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additive="base">
                                        <p:cTn id="69" dur="500" fill="hold"/>
                                        <p:tgtEl>
                                          <p:spTgt spid="12"/>
                                        </p:tgtEl>
                                        <p:attrNameLst>
                                          <p:attrName>ppt_x</p:attrName>
                                        </p:attrNameLst>
                                      </p:cBhvr>
                                      <p:tavLst>
                                        <p:tav tm="0">
                                          <p:val>
                                            <p:strVal val="#ppt_x"/>
                                          </p:val>
                                        </p:tav>
                                        <p:tav tm="100000">
                                          <p:val>
                                            <p:strVal val="#ppt_x"/>
                                          </p:val>
                                        </p:tav>
                                      </p:tavLst>
                                    </p:anim>
                                    <p:anim calcmode="lin" valueType="num">
                                      <p:cBhvr additive="base">
                                        <p:cTn id="7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F229E2-43FB-2C35-3CB3-8E8936EDC042}"/>
              </a:ext>
            </a:extLst>
          </p:cNvPr>
          <p:cNvSpPr>
            <a:spLocks noGrp="1"/>
          </p:cNvSpPr>
          <p:nvPr>
            <p:ph type="title"/>
          </p:nvPr>
        </p:nvSpPr>
        <p:spPr>
          <a:xfrm>
            <a:off x="1306830" y="271202"/>
            <a:ext cx="10058400" cy="1450757"/>
          </a:xfrm>
        </p:spPr>
        <p:txBody>
          <a:bodyPr/>
          <a:lstStyle/>
          <a:p>
            <a:pPr algn="ctr"/>
            <a:r>
              <a:rPr lang="en-US"/>
              <a:t>Results</a:t>
            </a:r>
          </a:p>
        </p:txBody>
      </p:sp>
      <p:grpSp>
        <p:nvGrpSpPr>
          <p:cNvPr id="22" name="Group 21">
            <a:extLst>
              <a:ext uri="{FF2B5EF4-FFF2-40B4-BE49-F238E27FC236}">
                <a16:creationId xmlns:a16="http://schemas.microsoft.com/office/drawing/2014/main" id="{2E361C0B-252A-7395-7914-CAB7B16C93A2}"/>
              </a:ext>
            </a:extLst>
          </p:cNvPr>
          <p:cNvGrpSpPr/>
          <p:nvPr/>
        </p:nvGrpSpPr>
        <p:grpSpPr>
          <a:xfrm>
            <a:off x="7679559" y="4234171"/>
            <a:ext cx="3730181" cy="1814274"/>
            <a:chOff x="2146921" y="2616357"/>
            <a:chExt cx="3730181" cy="1814274"/>
          </a:xfrm>
        </p:grpSpPr>
        <p:grpSp>
          <p:nvGrpSpPr>
            <p:cNvPr id="18" name="Group 17">
              <a:extLst>
                <a:ext uri="{FF2B5EF4-FFF2-40B4-BE49-F238E27FC236}">
                  <a16:creationId xmlns:a16="http://schemas.microsoft.com/office/drawing/2014/main" id="{233026F1-95EC-E1E6-C2F4-4101A27BB57E}"/>
                </a:ext>
              </a:extLst>
            </p:cNvPr>
            <p:cNvGrpSpPr/>
            <p:nvPr/>
          </p:nvGrpSpPr>
          <p:grpSpPr>
            <a:xfrm>
              <a:off x="2146921" y="2979873"/>
              <a:ext cx="3730181" cy="1450758"/>
              <a:chOff x="331434" y="1976005"/>
              <a:chExt cx="5267071" cy="2048491"/>
            </a:xfrm>
          </p:grpSpPr>
          <p:pic>
            <p:nvPicPr>
              <p:cNvPr id="2" name="Picture 1" descr="A screenshot of a graph&#10;&#10;Description automatically generated">
                <a:extLst>
                  <a:ext uri="{FF2B5EF4-FFF2-40B4-BE49-F238E27FC236}">
                    <a16:creationId xmlns:a16="http://schemas.microsoft.com/office/drawing/2014/main" id="{A1626C26-4533-3C8B-6B9C-62EE99C297D9}"/>
                  </a:ext>
                </a:extLst>
              </p:cNvPr>
              <p:cNvPicPr>
                <a:picLocks noChangeAspect="1"/>
              </p:cNvPicPr>
              <p:nvPr/>
            </p:nvPicPr>
            <p:blipFill>
              <a:blip r:embed="rId3"/>
              <a:srcRect l="3046" t="12043" r="66393" b="30314"/>
              <a:stretch/>
            </p:blipFill>
            <p:spPr>
              <a:xfrm>
                <a:off x="331434" y="1976005"/>
                <a:ext cx="2075008" cy="2048491"/>
              </a:xfrm>
              <a:prstGeom prst="rect">
                <a:avLst/>
              </a:prstGeom>
            </p:spPr>
          </p:pic>
          <p:pic>
            <p:nvPicPr>
              <p:cNvPr id="11" name="Picture 10">
                <a:extLst>
                  <a:ext uri="{FF2B5EF4-FFF2-40B4-BE49-F238E27FC236}">
                    <a16:creationId xmlns:a16="http://schemas.microsoft.com/office/drawing/2014/main" id="{53283488-AFEA-BA94-6A6D-9EB2904E836A}"/>
                  </a:ext>
                </a:extLst>
              </p:cNvPr>
              <p:cNvPicPr>
                <a:picLocks noChangeAspect="1"/>
              </p:cNvPicPr>
              <p:nvPr/>
            </p:nvPicPr>
            <p:blipFill>
              <a:blip r:embed="rId4"/>
              <a:srcRect l="958" t="11450" r="67625" b="31589"/>
              <a:stretch/>
            </p:blipFill>
            <p:spPr>
              <a:xfrm>
                <a:off x="3232642" y="1976005"/>
                <a:ext cx="2365863" cy="2048491"/>
              </a:xfrm>
              <a:prstGeom prst="rect">
                <a:avLst/>
              </a:prstGeom>
            </p:spPr>
          </p:pic>
        </p:grpSp>
        <p:sp>
          <p:nvSpPr>
            <p:cNvPr id="21" name="TextBox 20">
              <a:extLst>
                <a:ext uri="{FF2B5EF4-FFF2-40B4-BE49-F238E27FC236}">
                  <a16:creationId xmlns:a16="http://schemas.microsoft.com/office/drawing/2014/main" id="{51806554-8949-7002-4307-7B6353900025}"/>
                </a:ext>
              </a:extLst>
            </p:cNvPr>
            <p:cNvSpPr txBox="1"/>
            <p:nvPr/>
          </p:nvSpPr>
          <p:spPr>
            <a:xfrm>
              <a:off x="2614728" y="2616357"/>
              <a:ext cx="2678546" cy="369332"/>
            </a:xfrm>
            <a:prstGeom prst="rect">
              <a:avLst/>
            </a:prstGeom>
            <a:noFill/>
          </p:spPr>
          <p:txBody>
            <a:bodyPr wrap="square" rtlCol="0">
              <a:spAutoFit/>
            </a:bodyPr>
            <a:lstStyle/>
            <a:p>
              <a:pPr algn="ctr"/>
              <a:r>
                <a:rPr lang="en-US"/>
                <a:t>Graph Component</a:t>
              </a:r>
            </a:p>
          </p:txBody>
        </p:sp>
      </p:grpSp>
      <p:grpSp>
        <p:nvGrpSpPr>
          <p:cNvPr id="24" name="Group 23">
            <a:extLst>
              <a:ext uri="{FF2B5EF4-FFF2-40B4-BE49-F238E27FC236}">
                <a16:creationId xmlns:a16="http://schemas.microsoft.com/office/drawing/2014/main" id="{716DACAA-7C0D-FF55-2277-8F2DBBDD6DE0}"/>
              </a:ext>
            </a:extLst>
          </p:cNvPr>
          <p:cNvGrpSpPr/>
          <p:nvPr/>
        </p:nvGrpSpPr>
        <p:grpSpPr>
          <a:xfrm>
            <a:off x="7865854" y="1917375"/>
            <a:ext cx="3333288" cy="2257382"/>
            <a:chOff x="7844127" y="1836600"/>
            <a:chExt cx="3333288" cy="2257382"/>
          </a:xfrm>
        </p:grpSpPr>
        <p:grpSp>
          <p:nvGrpSpPr>
            <p:cNvPr id="15" name="Group 14">
              <a:extLst>
                <a:ext uri="{FF2B5EF4-FFF2-40B4-BE49-F238E27FC236}">
                  <a16:creationId xmlns:a16="http://schemas.microsoft.com/office/drawing/2014/main" id="{D1550775-521E-150B-3F2A-036FBFF9A029}"/>
                </a:ext>
              </a:extLst>
            </p:cNvPr>
            <p:cNvGrpSpPr/>
            <p:nvPr/>
          </p:nvGrpSpPr>
          <p:grpSpPr>
            <a:xfrm>
              <a:off x="7844127" y="2237733"/>
              <a:ext cx="3333288" cy="1856249"/>
              <a:chOff x="6493489" y="1977098"/>
              <a:chExt cx="4638056" cy="2582850"/>
            </a:xfrm>
          </p:grpSpPr>
          <p:pic>
            <p:nvPicPr>
              <p:cNvPr id="8" name="Picture 7" descr="A screenshot of a graph&#10;&#10;Description automatically generated">
                <a:extLst>
                  <a:ext uri="{FF2B5EF4-FFF2-40B4-BE49-F238E27FC236}">
                    <a16:creationId xmlns:a16="http://schemas.microsoft.com/office/drawing/2014/main" id="{25E15B1E-D3D7-2D62-4D9E-E532EE2689CE}"/>
                  </a:ext>
                </a:extLst>
              </p:cNvPr>
              <p:cNvPicPr>
                <a:picLocks noChangeAspect="1"/>
              </p:cNvPicPr>
              <p:nvPr/>
            </p:nvPicPr>
            <p:blipFill>
              <a:blip r:embed="rId3"/>
              <a:srcRect l="67528" t="12657" r="1748" b="2593"/>
              <a:stretch/>
            </p:blipFill>
            <p:spPr>
              <a:xfrm>
                <a:off x="6493489" y="1988447"/>
                <a:ext cx="1781175" cy="2571501"/>
              </a:xfrm>
              <a:prstGeom prst="rect">
                <a:avLst/>
              </a:prstGeom>
            </p:spPr>
          </p:pic>
          <p:pic>
            <p:nvPicPr>
              <p:cNvPr id="10" name="Picture 9">
                <a:extLst>
                  <a:ext uri="{FF2B5EF4-FFF2-40B4-BE49-F238E27FC236}">
                    <a16:creationId xmlns:a16="http://schemas.microsoft.com/office/drawing/2014/main" id="{3C4B0699-7A4A-20DD-30D3-4F75E9B28E9F}"/>
                  </a:ext>
                </a:extLst>
              </p:cNvPr>
              <p:cNvPicPr>
                <a:picLocks noChangeAspect="1"/>
              </p:cNvPicPr>
              <p:nvPr/>
            </p:nvPicPr>
            <p:blipFill>
              <a:blip r:embed="rId4"/>
              <a:srcRect l="66775" t="11948" r="467" b="1407"/>
              <a:stretch/>
            </p:blipFill>
            <p:spPr>
              <a:xfrm>
                <a:off x="9093195" y="1977098"/>
                <a:ext cx="2038350" cy="2574758"/>
              </a:xfrm>
              <a:prstGeom prst="rect">
                <a:avLst/>
              </a:prstGeom>
            </p:spPr>
          </p:pic>
        </p:grpSp>
        <p:sp>
          <p:nvSpPr>
            <p:cNvPr id="23" name="TextBox 22">
              <a:extLst>
                <a:ext uri="{FF2B5EF4-FFF2-40B4-BE49-F238E27FC236}">
                  <a16:creationId xmlns:a16="http://schemas.microsoft.com/office/drawing/2014/main" id="{D78FEE82-C507-8D42-EB8A-071AE6D103B7}"/>
                </a:ext>
              </a:extLst>
            </p:cNvPr>
            <p:cNvSpPr txBox="1"/>
            <p:nvPr/>
          </p:nvSpPr>
          <p:spPr>
            <a:xfrm>
              <a:off x="7977299" y="1836600"/>
              <a:ext cx="2975227" cy="369332"/>
            </a:xfrm>
            <a:prstGeom prst="rect">
              <a:avLst/>
            </a:prstGeom>
            <a:noFill/>
          </p:spPr>
          <p:txBody>
            <a:bodyPr wrap="square" rtlCol="0">
              <a:spAutoFit/>
            </a:bodyPr>
            <a:lstStyle/>
            <a:p>
              <a:pPr algn="ctr"/>
              <a:r>
                <a:rPr lang="en-US"/>
                <a:t>Algorithm Tool Component</a:t>
              </a:r>
            </a:p>
          </p:txBody>
        </p:sp>
      </p:grpSp>
      <p:grpSp>
        <p:nvGrpSpPr>
          <p:cNvPr id="26" name="Group 25">
            <a:extLst>
              <a:ext uri="{FF2B5EF4-FFF2-40B4-BE49-F238E27FC236}">
                <a16:creationId xmlns:a16="http://schemas.microsoft.com/office/drawing/2014/main" id="{EC901A67-A7D6-9994-2195-C671E865D4DE}"/>
              </a:ext>
            </a:extLst>
          </p:cNvPr>
          <p:cNvGrpSpPr/>
          <p:nvPr/>
        </p:nvGrpSpPr>
        <p:grpSpPr>
          <a:xfrm>
            <a:off x="296016" y="4578335"/>
            <a:ext cx="7004827" cy="1208589"/>
            <a:chOff x="201799" y="4630803"/>
            <a:chExt cx="7004827" cy="1208589"/>
          </a:xfrm>
        </p:grpSpPr>
        <p:grpSp>
          <p:nvGrpSpPr>
            <p:cNvPr id="20" name="Group 19">
              <a:extLst>
                <a:ext uri="{FF2B5EF4-FFF2-40B4-BE49-F238E27FC236}">
                  <a16:creationId xmlns:a16="http://schemas.microsoft.com/office/drawing/2014/main" id="{706C8E2F-0634-4357-F9E1-995686470A4D}"/>
                </a:ext>
              </a:extLst>
            </p:cNvPr>
            <p:cNvGrpSpPr/>
            <p:nvPr/>
          </p:nvGrpSpPr>
          <p:grpSpPr>
            <a:xfrm>
              <a:off x="201799" y="5167733"/>
              <a:ext cx="7004827" cy="671659"/>
              <a:chOff x="1294990" y="5024190"/>
              <a:chExt cx="9402561" cy="901566"/>
            </a:xfrm>
          </p:grpSpPr>
          <p:pic>
            <p:nvPicPr>
              <p:cNvPr id="12" name="Picture 11">
                <a:extLst>
                  <a:ext uri="{FF2B5EF4-FFF2-40B4-BE49-F238E27FC236}">
                    <a16:creationId xmlns:a16="http://schemas.microsoft.com/office/drawing/2014/main" id="{06DEA487-7FB3-83B5-7348-D9FF5167879A}"/>
                  </a:ext>
                </a:extLst>
              </p:cNvPr>
              <p:cNvPicPr>
                <a:picLocks noChangeAspect="1"/>
              </p:cNvPicPr>
              <p:nvPr/>
            </p:nvPicPr>
            <p:blipFill>
              <a:blip r:embed="rId4"/>
              <a:srcRect l="920" t="70129" r="34712" b="989"/>
              <a:stretch/>
            </p:blipFill>
            <p:spPr>
              <a:xfrm>
                <a:off x="6498179" y="5024190"/>
                <a:ext cx="4199372" cy="899867"/>
              </a:xfrm>
              <a:prstGeom prst="rect">
                <a:avLst/>
              </a:prstGeom>
            </p:spPr>
          </p:pic>
          <p:pic>
            <p:nvPicPr>
              <p:cNvPr id="13" name="Picture 12" descr="A screenshot of a graph&#10;&#10;Description automatically generated">
                <a:extLst>
                  <a:ext uri="{FF2B5EF4-FFF2-40B4-BE49-F238E27FC236}">
                    <a16:creationId xmlns:a16="http://schemas.microsoft.com/office/drawing/2014/main" id="{3402D5C7-96B1-3031-2A5F-DB86BC9A6092}"/>
                  </a:ext>
                </a:extLst>
              </p:cNvPr>
              <p:cNvPicPr>
                <a:picLocks noChangeAspect="1"/>
              </p:cNvPicPr>
              <p:nvPr/>
            </p:nvPicPr>
            <p:blipFill>
              <a:blip r:embed="rId3"/>
              <a:srcRect l="3011" t="73120" r="34319" b="2444"/>
              <a:stretch/>
            </p:blipFill>
            <p:spPr>
              <a:xfrm>
                <a:off x="1294990" y="5025889"/>
                <a:ext cx="4409348" cy="899867"/>
              </a:xfrm>
              <a:prstGeom prst="rect">
                <a:avLst/>
              </a:prstGeom>
            </p:spPr>
          </p:pic>
        </p:grpSp>
        <p:sp>
          <p:nvSpPr>
            <p:cNvPr id="25" name="TextBox 24">
              <a:extLst>
                <a:ext uri="{FF2B5EF4-FFF2-40B4-BE49-F238E27FC236}">
                  <a16:creationId xmlns:a16="http://schemas.microsoft.com/office/drawing/2014/main" id="{225DFDF5-8D36-4C2F-CC23-25BD00E4AF42}"/>
                </a:ext>
              </a:extLst>
            </p:cNvPr>
            <p:cNvSpPr txBox="1"/>
            <p:nvPr/>
          </p:nvSpPr>
          <p:spPr>
            <a:xfrm>
              <a:off x="2323654" y="4630803"/>
              <a:ext cx="2678546" cy="369332"/>
            </a:xfrm>
            <a:prstGeom prst="rect">
              <a:avLst/>
            </a:prstGeom>
            <a:noFill/>
          </p:spPr>
          <p:txBody>
            <a:bodyPr wrap="square" rtlCol="0">
              <a:spAutoFit/>
            </a:bodyPr>
            <a:lstStyle/>
            <a:p>
              <a:pPr algn="ctr"/>
              <a:r>
                <a:rPr lang="en-US"/>
                <a:t>Process Log Component</a:t>
              </a:r>
            </a:p>
          </p:txBody>
        </p:sp>
      </p:grpSp>
      <p:grpSp>
        <p:nvGrpSpPr>
          <p:cNvPr id="33" name="Group 32">
            <a:extLst>
              <a:ext uri="{FF2B5EF4-FFF2-40B4-BE49-F238E27FC236}">
                <a16:creationId xmlns:a16="http://schemas.microsoft.com/office/drawing/2014/main" id="{A5F09865-E794-805F-D0E3-60020EDA7399}"/>
              </a:ext>
            </a:extLst>
          </p:cNvPr>
          <p:cNvGrpSpPr/>
          <p:nvPr/>
        </p:nvGrpSpPr>
        <p:grpSpPr>
          <a:xfrm>
            <a:off x="374230" y="1917375"/>
            <a:ext cx="7004827" cy="1689931"/>
            <a:chOff x="311658" y="2016854"/>
            <a:chExt cx="7004827" cy="1689931"/>
          </a:xfrm>
        </p:grpSpPr>
        <p:pic>
          <p:nvPicPr>
            <p:cNvPr id="28" name="Picture 27">
              <a:extLst>
                <a:ext uri="{FF2B5EF4-FFF2-40B4-BE49-F238E27FC236}">
                  <a16:creationId xmlns:a16="http://schemas.microsoft.com/office/drawing/2014/main" id="{F2642B7C-A566-98E5-553F-3E04D0708029}"/>
                </a:ext>
              </a:extLst>
            </p:cNvPr>
            <p:cNvPicPr>
              <a:picLocks noChangeAspect="1"/>
            </p:cNvPicPr>
            <p:nvPr/>
          </p:nvPicPr>
          <p:blipFill>
            <a:blip r:embed="rId5"/>
            <a:stretch>
              <a:fillRect/>
            </a:stretch>
          </p:blipFill>
          <p:spPr>
            <a:xfrm>
              <a:off x="311658" y="3370787"/>
              <a:ext cx="7004827" cy="335998"/>
            </a:xfrm>
            <a:prstGeom prst="rect">
              <a:avLst/>
            </a:prstGeom>
          </p:spPr>
        </p:pic>
        <p:pic>
          <p:nvPicPr>
            <p:cNvPr id="29" name="Picture 28" descr="A screenshot of a graph&#10;&#10;Description automatically generated">
              <a:extLst>
                <a:ext uri="{FF2B5EF4-FFF2-40B4-BE49-F238E27FC236}">
                  <a16:creationId xmlns:a16="http://schemas.microsoft.com/office/drawing/2014/main" id="{39FC05DD-790B-5233-60A4-88B8E2566132}"/>
                </a:ext>
              </a:extLst>
            </p:cNvPr>
            <p:cNvPicPr>
              <a:picLocks noChangeAspect="1"/>
            </p:cNvPicPr>
            <p:nvPr/>
          </p:nvPicPr>
          <p:blipFill>
            <a:blip r:embed="rId3"/>
            <a:srcRect b="91872"/>
            <a:stretch/>
          </p:blipFill>
          <p:spPr>
            <a:xfrm>
              <a:off x="311658" y="2611577"/>
              <a:ext cx="7004827" cy="297967"/>
            </a:xfrm>
            <a:prstGeom prst="rect">
              <a:avLst/>
            </a:prstGeom>
          </p:spPr>
        </p:pic>
        <p:sp>
          <p:nvSpPr>
            <p:cNvPr id="32" name="TextBox 31">
              <a:extLst>
                <a:ext uri="{FF2B5EF4-FFF2-40B4-BE49-F238E27FC236}">
                  <a16:creationId xmlns:a16="http://schemas.microsoft.com/office/drawing/2014/main" id="{8CA5C27B-38F6-0BD6-1E21-009FAD2E425D}"/>
                </a:ext>
              </a:extLst>
            </p:cNvPr>
            <p:cNvSpPr txBox="1"/>
            <p:nvPr/>
          </p:nvSpPr>
          <p:spPr>
            <a:xfrm>
              <a:off x="2285172" y="2016854"/>
              <a:ext cx="2975226" cy="369332"/>
            </a:xfrm>
            <a:prstGeom prst="rect">
              <a:avLst/>
            </a:prstGeom>
            <a:noFill/>
          </p:spPr>
          <p:txBody>
            <a:bodyPr wrap="square" rtlCol="0">
              <a:spAutoFit/>
            </a:bodyPr>
            <a:lstStyle/>
            <a:p>
              <a:pPr algn="ctr"/>
              <a:r>
                <a:rPr lang="en-US"/>
                <a:t>Header/Toolbar Component</a:t>
              </a:r>
            </a:p>
          </p:txBody>
        </p:sp>
      </p:grpSp>
      <p:cxnSp>
        <p:nvCxnSpPr>
          <p:cNvPr id="7" name="Straight Arrow Connector 6">
            <a:extLst>
              <a:ext uri="{FF2B5EF4-FFF2-40B4-BE49-F238E27FC236}">
                <a16:creationId xmlns:a16="http://schemas.microsoft.com/office/drawing/2014/main" id="{1C98B4D6-4D58-4A61-8D9F-891A0A427F70}"/>
              </a:ext>
            </a:extLst>
          </p:cNvPr>
          <p:cNvCxnSpPr>
            <a:cxnSpLocks/>
            <a:stCxn id="13" idx="3"/>
            <a:endCxn id="12" idx="1"/>
          </p:cNvCxnSpPr>
          <p:nvPr/>
        </p:nvCxnSpPr>
        <p:spPr>
          <a:xfrm flipV="1">
            <a:off x="3580942" y="5450462"/>
            <a:ext cx="591405" cy="1266"/>
          </a:xfrm>
          <a:prstGeom prst="straightConnector1">
            <a:avLst/>
          </a:prstGeom>
          <a:ln>
            <a:solidFill>
              <a:schemeClr val="tx1"/>
            </a:solidFill>
            <a:headEnd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585CD88-082F-C1ED-61CF-67680385E2F0}"/>
              </a:ext>
            </a:extLst>
          </p:cNvPr>
          <p:cNvCxnSpPr>
            <a:cxnSpLocks/>
            <a:stCxn id="8" idx="3"/>
            <a:endCxn id="10" idx="1"/>
          </p:cNvCxnSpPr>
          <p:nvPr/>
        </p:nvCxnSpPr>
        <p:spPr>
          <a:xfrm flipV="1">
            <a:off x="9145953" y="3243725"/>
            <a:ext cx="588263" cy="6986"/>
          </a:xfrm>
          <a:prstGeom prst="straightConnector1">
            <a:avLst/>
          </a:prstGeom>
          <a:ln>
            <a:solidFill>
              <a:schemeClr val="tx1"/>
            </a:solidFill>
            <a:headEnd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DA5FC7F-21C1-8625-B3E6-9A5222E98A9F}"/>
              </a:ext>
            </a:extLst>
          </p:cNvPr>
          <p:cNvCxnSpPr>
            <a:cxnSpLocks/>
          </p:cNvCxnSpPr>
          <p:nvPr/>
        </p:nvCxnSpPr>
        <p:spPr>
          <a:xfrm flipV="1">
            <a:off x="9145954" y="5450461"/>
            <a:ext cx="591405" cy="1266"/>
          </a:xfrm>
          <a:prstGeom prst="straightConnector1">
            <a:avLst/>
          </a:prstGeom>
          <a:ln>
            <a:solidFill>
              <a:schemeClr val="tx1"/>
            </a:solidFill>
            <a:headEnd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E59F1C6-2F45-E8E6-EF0C-022F69303538}"/>
              </a:ext>
            </a:extLst>
          </p:cNvPr>
          <p:cNvCxnSpPr>
            <a:cxnSpLocks/>
            <a:stCxn id="29" idx="2"/>
            <a:endCxn id="28" idx="0"/>
          </p:cNvCxnSpPr>
          <p:nvPr/>
        </p:nvCxnSpPr>
        <p:spPr>
          <a:xfrm>
            <a:off x="3876644" y="2810065"/>
            <a:ext cx="0" cy="461243"/>
          </a:xfrm>
          <a:prstGeom prst="straightConnector1">
            <a:avLst/>
          </a:prstGeom>
          <a:ln>
            <a:solidFill>
              <a:schemeClr val="tx1"/>
            </a:solidFill>
            <a:headEnd w="med" len="lg"/>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017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 calcmode="lin" valueType="num">
                                      <p:cBhvr additive="base">
                                        <p:cTn id="41" dur="500" fill="hold"/>
                                        <p:tgtEl>
                                          <p:spTgt spid="43"/>
                                        </p:tgtEl>
                                        <p:attrNameLst>
                                          <p:attrName>ppt_x</p:attrName>
                                        </p:attrNameLst>
                                      </p:cBhvr>
                                      <p:tavLst>
                                        <p:tav tm="0">
                                          <p:val>
                                            <p:strVal val="#ppt_x"/>
                                          </p:val>
                                        </p:tav>
                                        <p:tav tm="100000">
                                          <p:val>
                                            <p:strVal val="#ppt_x"/>
                                          </p:val>
                                        </p:tav>
                                      </p:tavLst>
                                    </p:anim>
                                    <p:anim calcmode="lin" valueType="num">
                                      <p:cBhvr additive="base">
                                        <p:cTn id="4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F229E2-43FB-2C35-3CB3-8E8936EDC042}"/>
              </a:ext>
            </a:extLst>
          </p:cNvPr>
          <p:cNvSpPr>
            <a:spLocks noGrp="1"/>
          </p:cNvSpPr>
          <p:nvPr>
            <p:ph type="title"/>
          </p:nvPr>
        </p:nvSpPr>
        <p:spPr/>
        <p:txBody>
          <a:bodyPr/>
          <a:lstStyle/>
          <a:p>
            <a:pPr algn="ctr"/>
            <a:r>
              <a:rPr lang="en-US"/>
              <a:t>Standards</a:t>
            </a:r>
          </a:p>
        </p:txBody>
      </p:sp>
      <p:sp>
        <p:nvSpPr>
          <p:cNvPr id="2" name="Rectangle 1">
            <a:extLst>
              <a:ext uri="{FF2B5EF4-FFF2-40B4-BE49-F238E27FC236}">
                <a16:creationId xmlns:a16="http://schemas.microsoft.com/office/drawing/2014/main" id="{650A1C95-09F3-2144-8C7B-D2ABFC660017}"/>
              </a:ext>
            </a:extLst>
          </p:cNvPr>
          <p:cNvSpPr/>
          <p:nvPr/>
        </p:nvSpPr>
        <p:spPr>
          <a:xfrm>
            <a:off x="573655" y="5348032"/>
            <a:ext cx="3154789" cy="537580"/>
          </a:xfrm>
          <a:prstGeom prst="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Research</a:t>
            </a:r>
          </a:p>
        </p:txBody>
      </p:sp>
      <p:cxnSp>
        <p:nvCxnSpPr>
          <p:cNvPr id="7" name="Straight Arrow Connector 6">
            <a:extLst>
              <a:ext uri="{FF2B5EF4-FFF2-40B4-BE49-F238E27FC236}">
                <a16:creationId xmlns:a16="http://schemas.microsoft.com/office/drawing/2014/main" id="{C273783A-2ABD-1394-6DFB-96939C87AE38}"/>
              </a:ext>
            </a:extLst>
          </p:cNvPr>
          <p:cNvCxnSpPr>
            <a:cxnSpLocks/>
            <a:stCxn id="2" idx="0"/>
            <a:endCxn id="48" idx="2"/>
          </p:cNvCxnSpPr>
          <p:nvPr/>
        </p:nvCxnSpPr>
        <p:spPr>
          <a:xfrm flipV="1">
            <a:off x="2151050" y="4385372"/>
            <a:ext cx="0" cy="962660"/>
          </a:xfrm>
          <a:prstGeom prst="straightConnector1">
            <a:avLst/>
          </a:prstGeom>
          <a:ln w="19050" cap="sq">
            <a:headEnd type="none"/>
            <a:tailEnd type="triangle" w="med" len="lg"/>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458C1124-2194-A057-0C83-75AB9F0A4F78}"/>
              </a:ext>
            </a:extLst>
          </p:cNvPr>
          <p:cNvCxnSpPr>
            <a:cxnSpLocks/>
            <a:stCxn id="48" idx="0"/>
            <a:endCxn id="49" idx="2"/>
          </p:cNvCxnSpPr>
          <p:nvPr/>
        </p:nvCxnSpPr>
        <p:spPr>
          <a:xfrm flipV="1">
            <a:off x="2151050" y="2894665"/>
            <a:ext cx="0" cy="953127"/>
          </a:xfrm>
          <a:prstGeom prst="straightConnector1">
            <a:avLst/>
          </a:prstGeom>
          <a:ln w="19050" cap="sq">
            <a:headEnd type="none"/>
            <a:tailEnd type="triangle" w="med" len="lg"/>
          </a:ln>
        </p:spPr>
        <p:style>
          <a:lnRef idx="1">
            <a:schemeClr val="dk1"/>
          </a:lnRef>
          <a:fillRef idx="0">
            <a:schemeClr val="dk1"/>
          </a:fillRef>
          <a:effectRef idx="0">
            <a:schemeClr val="dk1"/>
          </a:effectRef>
          <a:fontRef idx="minor">
            <a:schemeClr val="tx1"/>
          </a:fontRef>
        </p:style>
      </p:cxnSp>
      <p:pic>
        <p:nvPicPr>
          <p:cNvPr id="5122" name="Picture 2" descr="PEP8 — Python Code Writing Guide. If a programmer has a task to write an… |  by Digital Anarchist | Medium">
            <a:extLst>
              <a:ext uri="{FF2B5EF4-FFF2-40B4-BE49-F238E27FC236}">
                <a16:creationId xmlns:a16="http://schemas.microsoft.com/office/drawing/2014/main" id="{2108F04F-F19D-6F81-DFDD-3D5621848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7624" y="2058222"/>
            <a:ext cx="3176751" cy="298153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0C22E94B-4E60-DA33-9EEA-1EE3E12EAFE5}"/>
              </a:ext>
            </a:extLst>
          </p:cNvPr>
          <p:cNvPicPr>
            <a:picLocks noChangeAspect="1"/>
          </p:cNvPicPr>
          <p:nvPr/>
        </p:nvPicPr>
        <p:blipFill>
          <a:blip r:embed="rId4"/>
          <a:stretch>
            <a:fillRect/>
          </a:stretch>
        </p:blipFill>
        <p:spPr>
          <a:xfrm>
            <a:off x="8324061" y="2193137"/>
            <a:ext cx="2981531" cy="2981531"/>
          </a:xfrm>
          <a:prstGeom prst="rect">
            <a:avLst/>
          </a:prstGeom>
        </p:spPr>
      </p:pic>
      <p:sp>
        <p:nvSpPr>
          <p:cNvPr id="48" name="Rectangle 47">
            <a:extLst>
              <a:ext uri="{FF2B5EF4-FFF2-40B4-BE49-F238E27FC236}">
                <a16:creationId xmlns:a16="http://schemas.microsoft.com/office/drawing/2014/main" id="{0C6936B4-5DE5-3A71-DDE0-33B9E7898D0D}"/>
              </a:ext>
            </a:extLst>
          </p:cNvPr>
          <p:cNvSpPr/>
          <p:nvPr/>
        </p:nvSpPr>
        <p:spPr>
          <a:xfrm>
            <a:off x="573655" y="3847792"/>
            <a:ext cx="3154789" cy="537580"/>
          </a:xfrm>
          <a:prstGeom prst="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Development</a:t>
            </a:r>
          </a:p>
        </p:txBody>
      </p:sp>
      <p:sp>
        <p:nvSpPr>
          <p:cNvPr id="49" name="Rectangle 48">
            <a:extLst>
              <a:ext uri="{FF2B5EF4-FFF2-40B4-BE49-F238E27FC236}">
                <a16:creationId xmlns:a16="http://schemas.microsoft.com/office/drawing/2014/main" id="{9DDA5168-C0C9-6989-0A23-D659D6EA62C6}"/>
              </a:ext>
            </a:extLst>
          </p:cNvPr>
          <p:cNvSpPr/>
          <p:nvPr/>
        </p:nvSpPr>
        <p:spPr>
          <a:xfrm>
            <a:off x="573655" y="2357085"/>
            <a:ext cx="3154789" cy="537580"/>
          </a:xfrm>
          <a:prstGeom prst="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Production</a:t>
            </a:r>
          </a:p>
        </p:txBody>
      </p:sp>
      <p:sp>
        <p:nvSpPr>
          <p:cNvPr id="56" name="TextBox 55">
            <a:extLst>
              <a:ext uri="{FF2B5EF4-FFF2-40B4-BE49-F238E27FC236}">
                <a16:creationId xmlns:a16="http://schemas.microsoft.com/office/drawing/2014/main" id="{1AD4B8D8-F59D-6940-FE79-F2656628B9C8}"/>
              </a:ext>
            </a:extLst>
          </p:cNvPr>
          <p:cNvSpPr txBox="1"/>
          <p:nvPr/>
        </p:nvSpPr>
        <p:spPr>
          <a:xfrm>
            <a:off x="4843832" y="5432156"/>
            <a:ext cx="2504333" cy="646331"/>
          </a:xfrm>
          <a:prstGeom prst="rect">
            <a:avLst/>
          </a:prstGeom>
          <a:noFill/>
        </p:spPr>
        <p:txBody>
          <a:bodyPr wrap="square" rtlCol="0">
            <a:spAutoFit/>
          </a:bodyPr>
          <a:lstStyle/>
          <a:p>
            <a:pPr algn="ctr"/>
            <a:r>
              <a:rPr lang="en-US"/>
              <a:t>Python Code Style Guide PEP 8 (</a:t>
            </a:r>
            <a:r>
              <a:rPr lang="en-US" err="1">
                <a:hlinkClick r:id="rId5"/>
              </a:rPr>
              <a:t>src</a:t>
            </a:r>
            <a:r>
              <a:rPr lang="en-US"/>
              <a:t>)</a:t>
            </a:r>
          </a:p>
        </p:txBody>
      </p:sp>
      <p:sp>
        <p:nvSpPr>
          <p:cNvPr id="57" name="TextBox 56">
            <a:extLst>
              <a:ext uri="{FF2B5EF4-FFF2-40B4-BE49-F238E27FC236}">
                <a16:creationId xmlns:a16="http://schemas.microsoft.com/office/drawing/2014/main" id="{BF27DF4D-E7A0-0C43-9814-09749E9EE4DD}"/>
              </a:ext>
            </a:extLst>
          </p:cNvPr>
          <p:cNvSpPr txBox="1"/>
          <p:nvPr/>
        </p:nvSpPr>
        <p:spPr>
          <a:xfrm>
            <a:off x="8562659" y="5432156"/>
            <a:ext cx="2504333" cy="646331"/>
          </a:xfrm>
          <a:prstGeom prst="rect">
            <a:avLst/>
          </a:prstGeom>
          <a:noFill/>
        </p:spPr>
        <p:txBody>
          <a:bodyPr wrap="square" rtlCol="0">
            <a:spAutoFit/>
          </a:bodyPr>
          <a:lstStyle/>
          <a:p>
            <a:pPr algn="ctr"/>
            <a:r>
              <a:rPr lang="en-US"/>
              <a:t>Comment to Code Ratio</a:t>
            </a:r>
          </a:p>
          <a:p>
            <a:pPr algn="ctr"/>
            <a:r>
              <a:rPr lang="en-US"/>
              <a:t>of 50%-60%</a:t>
            </a:r>
          </a:p>
        </p:txBody>
      </p:sp>
    </p:spTree>
    <p:extLst>
      <p:ext uri="{BB962C8B-B14F-4D97-AF65-F5344CB8AC3E}">
        <p14:creationId xmlns:p14="http://schemas.microsoft.com/office/powerpoint/2010/main" val="18567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wipe(down)">
                                      <p:cBhvr>
                                        <p:cTn id="16" dur="500"/>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wipe(down)">
                                      <p:cBhvr>
                                        <p:cTn id="25" dur="500"/>
                                        <p:tgtEl>
                                          <p:spTgt spid="4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122"/>
                                        </p:tgtEl>
                                        <p:attrNameLst>
                                          <p:attrName>style.visibility</p:attrName>
                                        </p:attrNameLst>
                                      </p:cBhvr>
                                      <p:to>
                                        <p:strVal val="visible"/>
                                      </p:to>
                                    </p:set>
                                    <p:anim calcmode="lin" valueType="num">
                                      <p:cBhvr additive="base">
                                        <p:cTn id="30" dur="500" fill="hold"/>
                                        <p:tgtEl>
                                          <p:spTgt spid="5122"/>
                                        </p:tgtEl>
                                        <p:attrNameLst>
                                          <p:attrName>ppt_x</p:attrName>
                                        </p:attrNameLst>
                                      </p:cBhvr>
                                      <p:tavLst>
                                        <p:tav tm="0">
                                          <p:val>
                                            <p:strVal val="#ppt_x"/>
                                          </p:val>
                                        </p:tav>
                                        <p:tav tm="100000">
                                          <p:val>
                                            <p:strVal val="#ppt_x"/>
                                          </p:val>
                                        </p:tav>
                                      </p:tavLst>
                                    </p:anim>
                                    <p:anim calcmode="lin" valueType="num">
                                      <p:cBhvr additive="base">
                                        <p:cTn id="31" dur="500" fill="hold"/>
                                        <p:tgtEl>
                                          <p:spTgt spid="5122"/>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56"/>
                                        </p:tgtEl>
                                        <p:attrNameLst>
                                          <p:attrName>style.visibility</p:attrName>
                                        </p:attrNameLst>
                                      </p:cBhvr>
                                      <p:to>
                                        <p:strVal val="visible"/>
                                      </p:to>
                                    </p:set>
                                    <p:anim calcmode="lin" valueType="num">
                                      <p:cBhvr additive="base">
                                        <p:cTn id="34" dur="500" fill="hold"/>
                                        <p:tgtEl>
                                          <p:spTgt spid="56"/>
                                        </p:tgtEl>
                                        <p:attrNameLst>
                                          <p:attrName>ppt_x</p:attrName>
                                        </p:attrNameLst>
                                      </p:cBhvr>
                                      <p:tavLst>
                                        <p:tav tm="0">
                                          <p:val>
                                            <p:strVal val="#ppt_x"/>
                                          </p:val>
                                        </p:tav>
                                        <p:tav tm="100000">
                                          <p:val>
                                            <p:strVal val="#ppt_x"/>
                                          </p:val>
                                        </p:tav>
                                      </p:tavLst>
                                    </p:anim>
                                    <p:anim calcmode="lin" valueType="num">
                                      <p:cBhvr additive="base">
                                        <p:cTn id="35"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41"/>
                                        </p:tgtEl>
                                        <p:attrNameLst>
                                          <p:attrName>style.visibility</p:attrName>
                                        </p:attrNameLst>
                                      </p:cBhvr>
                                      <p:to>
                                        <p:strVal val="visible"/>
                                      </p:to>
                                    </p:set>
                                    <p:anim calcmode="lin" valueType="num">
                                      <p:cBhvr additive="base">
                                        <p:cTn id="40" dur="500" fill="hold"/>
                                        <p:tgtEl>
                                          <p:spTgt spid="41"/>
                                        </p:tgtEl>
                                        <p:attrNameLst>
                                          <p:attrName>ppt_x</p:attrName>
                                        </p:attrNameLst>
                                      </p:cBhvr>
                                      <p:tavLst>
                                        <p:tav tm="0">
                                          <p:val>
                                            <p:strVal val="#ppt_x"/>
                                          </p:val>
                                        </p:tav>
                                        <p:tav tm="100000">
                                          <p:val>
                                            <p:strVal val="#ppt_x"/>
                                          </p:val>
                                        </p:tav>
                                      </p:tavLst>
                                    </p:anim>
                                    <p:anim calcmode="lin" valueType="num">
                                      <p:cBhvr additive="base">
                                        <p:cTn id="41" dur="500" fill="hold"/>
                                        <p:tgtEl>
                                          <p:spTgt spid="41"/>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57"/>
                                        </p:tgtEl>
                                        <p:attrNameLst>
                                          <p:attrName>style.visibility</p:attrName>
                                        </p:attrNameLst>
                                      </p:cBhvr>
                                      <p:to>
                                        <p:strVal val="visible"/>
                                      </p:to>
                                    </p:set>
                                    <p:anim calcmode="lin" valueType="num">
                                      <p:cBhvr additive="base">
                                        <p:cTn id="44" dur="500" fill="hold"/>
                                        <p:tgtEl>
                                          <p:spTgt spid="57"/>
                                        </p:tgtEl>
                                        <p:attrNameLst>
                                          <p:attrName>ppt_x</p:attrName>
                                        </p:attrNameLst>
                                      </p:cBhvr>
                                      <p:tavLst>
                                        <p:tav tm="0">
                                          <p:val>
                                            <p:strVal val="#ppt_x"/>
                                          </p:val>
                                        </p:tav>
                                        <p:tav tm="100000">
                                          <p:val>
                                            <p:strVal val="#ppt_x"/>
                                          </p:val>
                                        </p:tav>
                                      </p:tavLst>
                                    </p:anim>
                                    <p:anim calcmode="lin" valueType="num">
                                      <p:cBhvr additive="base">
                                        <p:cTn id="45"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8" grpId="0" animBg="1"/>
      <p:bldP spid="49" grpId="0" animBg="1"/>
      <p:bldP spid="56" grpId="0"/>
      <p:bldP spid="5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F229E2-43FB-2C35-3CB3-8E8936EDC042}"/>
              </a:ext>
            </a:extLst>
          </p:cNvPr>
          <p:cNvSpPr>
            <a:spLocks noGrp="1"/>
          </p:cNvSpPr>
          <p:nvPr>
            <p:ph type="title"/>
          </p:nvPr>
        </p:nvSpPr>
        <p:spPr/>
        <p:txBody>
          <a:bodyPr/>
          <a:lstStyle/>
          <a:p>
            <a:pPr algn="ctr"/>
            <a:r>
              <a:rPr lang="en-US"/>
              <a:t>Improvements</a:t>
            </a:r>
          </a:p>
        </p:txBody>
      </p:sp>
      <p:pic>
        <p:nvPicPr>
          <p:cNvPr id="4" name="Picture 3">
            <a:extLst>
              <a:ext uri="{FF2B5EF4-FFF2-40B4-BE49-F238E27FC236}">
                <a16:creationId xmlns:a16="http://schemas.microsoft.com/office/drawing/2014/main" id="{B4222EDF-C934-99D0-791B-01397E14AE79}"/>
              </a:ext>
            </a:extLst>
          </p:cNvPr>
          <p:cNvPicPr>
            <a:picLocks noChangeAspect="1"/>
          </p:cNvPicPr>
          <p:nvPr/>
        </p:nvPicPr>
        <p:blipFill>
          <a:blip r:embed="rId3"/>
          <a:srcRect l="20961" t="19608" r="24382" b="27233"/>
          <a:stretch/>
        </p:blipFill>
        <p:spPr>
          <a:xfrm>
            <a:off x="568182" y="2108553"/>
            <a:ext cx="2988142" cy="2906260"/>
          </a:xfrm>
          <a:prstGeom prst="rect">
            <a:avLst/>
          </a:prstGeom>
        </p:spPr>
      </p:pic>
      <p:sp>
        <p:nvSpPr>
          <p:cNvPr id="6" name="TextBox 5">
            <a:extLst>
              <a:ext uri="{FF2B5EF4-FFF2-40B4-BE49-F238E27FC236}">
                <a16:creationId xmlns:a16="http://schemas.microsoft.com/office/drawing/2014/main" id="{D2368AE0-6516-C3D8-BA77-194BFC09FE30}"/>
              </a:ext>
            </a:extLst>
          </p:cNvPr>
          <p:cNvSpPr txBox="1"/>
          <p:nvPr/>
        </p:nvSpPr>
        <p:spPr>
          <a:xfrm>
            <a:off x="810228" y="5247285"/>
            <a:ext cx="2743200" cy="830997"/>
          </a:xfrm>
          <a:prstGeom prst="rect">
            <a:avLst/>
          </a:prstGeom>
          <a:noFill/>
        </p:spPr>
        <p:txBody>
          <a:bodyPr wrap="square" rtlCol="0">
            <a:spAutoFit/>
          </a:bodyPr>
          <a:lstStyle/>
          <a:p>
            <a:pPr algn="ctr"/>
            <a:r>
              <a:rPr lang="en-US" sz="2400"/>
              <a:t>Subsystem Integration</a:t>
            </a:r>
          </a:p>
        </p:txBody>
      </p:sp>
      <p:pic>
        <p:nvPicPr>
          <p:cNvPr id="7" name="Picture 6">
            <a:extLst>
              <a:ext uri="{FF2B5EF4-FFF2-40B4-BE49-F238E27FC236}">
                <a16:creationId xmlns:a16="http://schemas.microsoft.com/office/drawing/2014/main" id="{C70C547F-BB35-F574-92A1-F880B80B275B}"/>
              </a:ext>
            </a:extLst>
          </p:cNvPr>
          <p:cNvPicPr>
            <a:picLocks noChangeAspect="1"/>
          </p:cNvPicPr>
          <p:nvPr/>
        </p:nvPicPr>
        <p:blipFill>
          <a:blip r:embed="rId4"/>
          <a:srcRect l="18675" r="17437"/>
          <a:stretch/>
        </p:blipFill>
        <p:spPr>
          <a:xfrm>
            <a:off x="4219603" y="1928013"/>
            <a:ext cx="3717071" cy="3309743"/>
          </a:xfrm>
          <a:prstGeom prst="rect">
            <a:avLst/>
          </a:prstGeom>
        </p:spPr>
      </p:pic>
      <p:sp>
        <p:nvSpPr>
          <p:cNvPr id="8" name="TextBox 7">
            <a:extLst>
              <a:ext uri="{FF2B5EF4-FFF2-40B4-BE49-F238E27FC236}">
                <a16:creationId xmlns:a16="http://schemas.microsoft.com/office/drawing/2014/main" id="{88CFC8FB-A6ED-7A96-6E1B-FFB32467F293}"/>
              </a:ext>
            </a:extLst>
          </p:cNvPr>
          <p:cNvSpPr txBox="1"/>
          <p:nvPr/>
        </p:nvSpPr>
        <p:spPr>
          <a:xfrm>
            <a:off x="4724399" y="5247286"/>
            <a:ext cx="2743200" cy="830997"/>
          </a:xfrm>
          <a:prstGeom prst="rect">
            <a:avLst/>
          </a:prstGeom>
          <a:noFill/>
        </p:spPr>
        <p:txBody>
          <a:bodyPr wrap="square" rtlCol="0">
            <a:spAutoFit/>
          </a:bodyPr>
          <a:lstStyle/>
          <a:p>
            <a:pPr algn="ctr"/>
            <a:r>
              <a:rPr lang="en-US" sz="2400"/>
              <a:t>Integration </a:t>
            </a:r>
          </a:p>
          <a:p>
            <a:pPr algn="ctr"/>
            <a:r>
              <a:rPr lang="en-US" sz="2400"/>
              <a:t>Testing</a:t>
            </a:r>
          </a:p>
        </p:txBody>
      </p:sp>
      <p:pic>
        <p:nvPicPr>
          <p:cNvPr id="10" name="Picture 9">
            <a:extLst>
              <a:ext uri="{FF2B5EF4-FFF2-40B4-BE49-F238E27FC236}">
                <a16:creationId xmlns:a16="http://schemas.microsoft.com/office/drawing/2014/main" id="{AA91C2D0-E1D1-3EEB-8239-39FE7CA4E1C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5889" y1="40000" x2="25889" y2="40000"/>
                        <a14:foregroundMark x1="17222" y1="55857" x2="17222" y2="55857"/>
                        <a14:foregroundMark x1="42667" y1="67714" x2="42667" y2="67714"/>
                        <a14:foregroundMark x1="27111" y1="39714" x2="27111" y2="39714"/>
                        <a14:foregroundMark x1="45556" y1="69714" x2="45556" y2="69714"/>
                        <a14:foregroundMark x1="46222" y1="65000" x2="46222" y2="65000"/>
                        <a14:foregroundMark x1="77000" y1="59286" x2="77000" y2="59286"/>
                        <a14:foregroundMark x1="73778" y1="52000" x2="73000" y2="54286"/>
                        <a14:foregroundMark x1="68556" y1="52714" x2="68556" y2="52714"/>
                        <a14:foregroundMark x1="68556" y1="52714" x2="68556" y2="52714"/>
                        <a14:foregroundMark x1="32889" y1="37143" x2="32889" y2="37143"/>
                        <a14:foregroundMark x1="32889" y1="37143" x2="32889" y2="37143"/>
                        <a14:foregroundMark x1="19556" y1="43429" x2="27889" y2="45143"/>
                        <a14:foregroundMark x1="27889" y1="45143" x2="34000" y2="39286"/>
                        <a14:foregroundMark x1="34000" y1="39286" x2="23667" y2="42429"/>
                        <a14:foregroundMark x1="23667" y1="42429" x2="27889" y2="37571"/>
                        <a14:foregroundMark x1="27889" y1="37571" x2="25889" y2="36429"/>
                        <a14:foregroundMark x1="17000" y1="51714" x2="13444" y2="69429"/>
                        <a14:foregroundMark x1="40333" y1="70143" x2="53778" y2="62000"/>
                        <a14:foregroundMark x1="53778" y1="62000" x2="53778" y2="62000"/>
                        <a14:foregroundMark x1="70889" y1="46429" x2="77444" y2="59857"/>
                        <a14:foregroundMark x1="77444" y1="59857" x2="77778" y2="63000"/>
                        <a14:foregroundMark x1="73111" y1="35429" x2="59778" y2="53429"/>
                        <a14:foregroundMark x1="60222" y1="52857" x2="67333" y2="67714"/>
                        <a14:foregroundMark x1="67333" y1="67714" x2="66000" y2="71000"/>
                        <a14:foregroundMark x1="66111" y1="71857" x2="83778" y2="70857"/>
                        <a14:foregroundMark x1="83778" y1="70857" x2="88111" y2="71143"/>
                        <a14:foregroundMark x1="88222" y1="71286" x2="79556" y2="43571"/>
                        <a14:foregroundMark x1="79556" y1="43571" x2="73111" y2="35571"/>
                        <a14:foregroundMark x1="57556" y1="58571" x2="44000" y2="71286"/>
                        <a14:foregroundMark x1="47222" y1="62286" x2="37222" y2="68286"/>
                        <a14:foregroundMark x1="37222" y1="68286" x2="43778" y2="72000"/>
                        <a14:foregroundMark x1="43778" y1="72000" x2="44556" y2="70857"/>
                        <a14:foregroundMark x1="36556" y1="68571" x2="41556" y2="75286"/>
                        <a14:foregroundMark x1="41556" y1="75286" x2="44889" y2="71429"/>
                      </a14:backgroundRemoval>
                    </a14:imgEffect>
                  </a14:imgLayer>
                </a14:imgProps>
              </a:ext>
            </a:extLst>
          </a:blip>
          <a:stretch>
            <a:fillRect/>
          </a:stretch>
        </p:blipFill>
        <p:spPr>
          <a:xfrm>
            <a:off x="7936674" y="2108553"/>
            <a:ext cx="4255384" cy="3309743"/>
          </a:xfrm>
          <a:prstGeom prst="rect">
            <a:avLst/>
          </a:prstGeom>
        </p:spPr>
      </p:pic>
      <p:sp>
        <p:nvSpPr>
          <p:cNvPr id="12" name="TextBox 11">
            <a:extLst>
              <a:ext uri="{FF2B5EF4-FFF2-40B4-BE49-F238E27FC236}">
                <a16:creationId xmlns:a16="http://schemas.microsoft.com/office/drawing/2014/main" id="{2D845BC9-B07A-A284-2C88-FC428865B413}"/>
              </a:ext>
            </a:extLst>
          </p:cNvPr>
          <p:cNvSpPr txBox="1"/>
          <p:nvPr/>
        </p:nvSpPr>
        <p:spPr>
          <a:xfrm>
            <a:off x="8716579" y="5247285"/>
            <a:ext cx="2743200" cy="830997"/>
          </a:xfrm>
          <a:prstGeom prst="rect">
            <a:avLst/>
          </a:prstGeom>
          <a:noFill/>
        </p:spPr>
        <p:txBody>
          <a:bodyPr wrap="square" rtlCol="0">
            <a:spAutoFit/>
          </a:bodyPr>
          <a:lstStyle/>
          <a:p>
            <a:pPr algn="ctr"/>
            <a:r>
              <a:rPr lang="en-US" sz="2400"/>
              <a:t>Performance </a:t>
            </a:r>
          </a:p>
          <a:p>
            <a:pPr algn="ctr"/>
            <a:r>
              <a:rPr lang="en-US" sz="2400"/>
              <a:t>Testing</a:t>
            </a:r>
          </a:p>
        </p:txBody>
      </p:sp>
    </p:spTree>
    <p:extLst>
      <p:ext uri="{BB962C8B-B14F-4D97-AF65-F5344CB8AC3E}">
        <p14:creationId xmlns:p14="http://schemas.microsoft.com/office/powerpoint/2010/main" val="64182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F229E2-43FB-2C35-3CB3-8E8936EDC042}"/>
              </a:ext>
            </a:extLst>
          </p:cNvPr>
          <p:cNvSpPr>
            <a:spLocks noGrp="1"/>
          </p:cNvSpPr>
          <p:nvPr>
            <p:ph type="title"/>
          </p:nvPr>
        </p:nvSpPr>
        <p:spPr/>
        <p:txBody>
          <a:bodyPr/>
          <a:lstStyle/>
          <a:p>
            <a:pPr algn="ctr"/>
            <a:r>
              <a:rPr lang="en-US"/>
              <a:t>GANTT Chart / Milestones</a:t>
            </a:r>
          </a:p>
        </p:txBody>
      </p:sp>
      <p:pic>
        <p:nvPicPr>
          <p:cNvPr id="3074" name="Picture 2">
            <a:extLst>
              <a:ext uri="{FF2B5EF4-FFF2-40B4-BE49-F238E27FC236}">
                <a16:creationId xmlns:a16="http://schemas.microsoft.com/office/drawing/2014/main" id="{818EB936-700C-DEF6-A0CE-1B14732E8B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042" r="28757"/>
          <a:stretch/>
        </p:blipFill>
        <p:spPr bwMode="auto">
          <a:xfrm>
            <a:off x="5154804" y="2548812"/>
            <a:ext cx="3414799" cy="25718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6AC318EE-8C2F-E6A0-A67F-9955BF3391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7958"/>
          <a:stretch/>
        </p:blipFill>
        <p:spPr bwMode="auto">
          <a:xfrm>
            <a:off x="248855" y="2548812"/>
            <a:ext cx="4916532" cy="25718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01D1F642-C690-58D7-1013-590D7816B2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244" r="-1"/>
          <a:stretch/>
        </p:blipFill>
        <p:spPr bwMode="auto">
          <a:xfrm>
            <a:off x="8580186" y="2548812"/>
            <a:ext cx="3362958" cy="2571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63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additive="base">
                                        <p:cTn id="13" dur="500" fill="hold"/>
                                        <p:tgtEl>
                                          <p:spTgt spid="3074"/>
                                        </p:tgtEl>
                                        <p:attrNameLst>
                                          <p:attrName>ppt_x</p:attrName>
                                        </p:attrNameLst>
                                      </p:cBhvr>
                                      <p:tavLst>
                                        <p:tav tm="0">
                                          <p:val>
                                            <p:strVal val="#ppt_x"/>
                                          </p:val>
                                        </p:tav>
                                        <p:tav tm="100000">
                                          <p:val>
                                            <p:strVal val="#ppt_x"/>
                                          </p:val>
                                        </p:tav>
                                      </p:tavLst>
                                    </p:anim>
                                    <p:anim calcmode="lin" valueType="num">
                                      <p:cBhvr additive="base">
                                        <p:cTn id="14"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F229E2-43FB-2C35-3CB3-8E8936EDC042}"/>
              </a:ext>
            </a:extLst>
          </p:cNvPr>
          <p:cNvSpPr>
            <a:spLocks noGrp="1"/>
          </p:cNvSpPr>
          <p:nvPr>
            <p:ph type="title"/>
          </p:nvPr>
        </p:nvSpPr>
        <p:spPr/>
        <p:txBody>
          <a:bodyPr/>
          <a:lstStyle/>
          <a:p>
            <a:pPr algn="ctr"/>
            <a:r>
              <a:rPr lang="en-US"/>
              <a:t>Questions?</a:t>
            </a:r>
          </a:p>
        </p:txBody>
      </p:sp>
      <p:pic>
        <p:nvPicPr>
          <p:cNvPr id="2" name="Picture 1">
            <a:extLst>
              <a:ext uri="{FF2B5EF4-FFF2-40B4-BE49-F238E27FC236}">
                <a16:creationId xmlns:a16="http://schemas.microsoft.com/office/drawing/2014/main" id="{1B525A3E-3EE2-73AE-326F-06D75BB131BF}"/>
              </a:ext>
            </a:extLst>
          </p:cNvPr>
          <p:cNvPicPr>
            <a:picLocks noChangeAspect="1"/>
          </p:cNvPicPr>
          <p:nvPr/>
        </p:nvPicPr>
        <p:blipFill>
          <a:blip r:embed="rId3"/>
          <a:stretch>
            <a:fillRect/>
          </a:stretch>
        </p:blipFill>
        <p:spPr>
          <a:xfrm>
            <a:off x="2568466" y="1737360"/>
            <a:ext cx="7454462" cy="4429906"/>
          </a:xfrm>
          <a:prstGeom prst="rect">
            <a:avLst/>
          </a:prstGeom>
        </p:spPr>
      </p:pic>
    </p:spTree>
    <p:extLst>
      <p:ext uri="{BB962C8B-B14F-4D97-AF65-F5344CB8AC3E}">
        <p14:creationId xmlns:p14="http://schemas.microsoft.com/office/powerpoint/2010/main" val="4028632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ADFCF-317E-1625-6F08-D30CA03AA059}"/>
              </a:ext>
            </a:extLst>
          </p:cNvPr>
          <p:cNvSpPr>
            <a:spLocks noGrp="1"/>
          </p:cNvSpPr>
          <p:nvPr>
            <p:ph type="title"/>
          </p:nvPr>
        </p:nvSpPr>
        <p:spPr/>
        <p:txBody>
          <a:bodyPr/>
          <a:lstStyle/>
          <a:p>
            <a:pPr algn="ctr"/>
            <a:r>
              <a:rPr lang="en-US"/>
              <a:t>The Problem</a:t>
            </a:r>
          </a:p>
        </p:txBody>
      </p:sp>
      <p:sp>
        <p:nvSpPr>
          <p:cNvPr id="3" name="Content Placeholder 2">
            <a:extLst>
              <a:ext uri="{FF2B5EF4-FFF2-40B4-BE49-F238E27FC236}">
                <a16:creationId xmlns:a16="http://schemas.microsoft.com/office/drawing/2014/main" id="{D285E154-6F14-043A-D58E-BE25D870FF05}"/>
              </a:ext>
            </a:extLst>
          </p:cNvPr>
          <p:cNvSpPr>
            <a:spLocks noGrp="1"/>
          </p:cNvSpPr>
          <p:nvPr>
            <p:ph idx="1"/>
          </p:nvPr>
        </p:nvSpPr>
        <p:spPr>
          <a:xfrm>
            <a:off x="3009900" y="1964753"/>
            <a:ext cx="6172200" cy="473536"/>
          </a:xfrm>
        </p:spPr>
        <p:txBody>
          <a:bodyPr>
            <a:normAutofit lnSpcReduction="10000"/>
          </a:bodyPr>
          <a:lstStyle/>
          <a:p>
            <a:pPr algn="ctr"/>
            <a:r>
              <a:rPr lang="en-US" sz="2800" b="1" dirty="0"/>
              <a:t>“Machine Learning is difficult to learn.”</a:t>
            </a:r>
          </a:p>
        </p:txBody>
      </p:sp>
      <p:sp>
        <p:nvSpPr>
          <p:cNvPr id="4" name="Content Placeholder 2">
            <a:extLst>
              <a:ext uri="{FF2B5EF4-FFF2-40B4-BE49-F238E27FC236}">
                <a16:creationId xmlns:a16="http://schemas.microsoft.com/office/drawing/2014/main" id="{EC5F7FB0-49B1-6E6C-9C39-68A2C9ECC48A}"/>
              </a:ext>
            </a:extLst>
          </p:cNvPr>
          <p:cNvSpPr txBox="1">
            <a:spLocks/>
          </p:cNvSpPr>
          <p:nvPr/>
        </p:nvSpPr>
        <p:spPr>
          <a:xfrm>
            <a:off x="3976287" y="5090421"/>
            <a:ext cx="4300384" cy="9381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tx1">
                    <a:lumMod val="75000"/>
                    <a:lumOff val="25000"/>
                  </a:schemeClr>
                </a:solidFill>
              </a:rPr>
              <a:t>“65% of the population are visual learners” [</a:t>
            </a:r>
            <a:r>
              <a:rPr lang="en-US" dirty="0" err="1">
                <a:hlinkClick r:id="rId3"/>
              </a:rPr>
              <a:t>src</a:t>
            </a:r>
            <a:r>
              <a:rPr lang="en-US" dirty="0">
                <a:solidFill>
                  <a:schemeClr val="tx1">
                    <a:lumMod val="75000"/>
                    <a:lumOff val="25000"/>
                  </a:schemeClr>
                </a:solidFill>
              </a:rPr>
              <a:t>]</a:t>
            </a:r>
          </a:p>
        </p:txBody>
      </p:sp>
      <p:sp>
        <p:nvSpPr>
          <p:cNvPr id="5" name="Content Placeholder 2">
            <a:extLst>
              <a:ext uri="{FF2B5EF4-FFF2-40B4-BE49-F238E27FC236}">
                <a16:creationId xmlns:a16="http://schemas.microsoft.com/office/drawing/2014/main" id="{1BAFDFA5-41D6-FD36-C387-9682B7296A25}"/>
              </a:ext>
            </a:extLst>
          </p:cNvPr>
          <p:cNvSpPr txBox="1">
            <a:spLocks/>
          </p:cNvSpPr>
          <p:nvPr/>
        </p:nvSpPr>
        <p:spPr>
          <a:xfrm>
            <a:off x="3699448" y="3005097"/>
            <a:ext cx="4854063" cy="14252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tx1">
                    <a:lumMod val="75000"/>
                    <a:lumOff val="25000"/>
                  </a:schemeClr>
                </a:solidFill>
              </a:rPr>
              <a:t>“the failure rate of [college level] introductory statistics courses is around 50%.” [</a:t>
            </a:r>
            <a:r>
              <a:rPr lang="en-US" dirty="0" err="1">
                <a:hlinkClick r:id="rId4"/>
              </a:rPr>
              <a:t>src</a:t>
            </a:r>
            <a:r>
              <a:rPr lang="en-US" dirty="0">
                <a:solidFill>
                  <a:schemeClr val="tx1">
                    <a:lumMod val="75000"/>
                    <a:lumOff val="25000"/>
                  </a:schemeClr>
                </a:solidFill>
              </a:rPr>
              <a:t>]</a:t>
            </a:r>
          </a:p>
        </p:txBody>
      </p:sp>
    </p:spTree>
    <p:extLst>
      <p:ext uri="{BB962C8B-B14F-4D97-AF65-F5344CB8AC3E}">
        <p14:creationId xmlns:p14="http://schemas.microsoft.com/office/powerpoint/2010/main" val="10597657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ADFCF-317E-1625-6F08-D30CA03AA059}"/>
              </a:ext>
            </a:extLst>
          </p:cNvPr>
          <p:cNvSpPr>
            <a:spLocks noGrp="1"/>
          </p:cNvSpPr>
          <p:nvPr>
            <p:ph type="title"/>
          </p:nvPr>
        </p:nvSpPr>
        <p:spPr/>
        <p:txBody>
          <a:bodyPr/>
          <a:lstStyle/>
          <a:p>
            <a:pPr algn="ctr"/>
            <a:r>
              <a:rPr lang="en-US"/>
              <a:t>Problem Statement</a:t>
            </a:r>
          </a:p>
        </p:txBody>
      </p:sp>
      <p:sp>
        <p:nvSpPr>
          <p:cNvPr id="6" name="Content Placeholder 2">
            <a:extLst>
              <a:ext uri="{FF2B5EF4-FFF2-40B4-BE49-F238E27FC236}">
                <a16:creationId xmlns:a16="http://schemas.microsoft.com/office/drawing/2014/main" id="{5AA233AB-B01E-3B0B-045A-E90EA2E944AC}"/>
              </a:ext>
            </a:extLst>
          </p:cNvPr>
          <p:cNvSpPr txBox="1">
            <a:spLocks/>
          </p:cNvSpPr>
          <p:nvPr/>
        </p:nvSpPr>
        <p:spPr>
          <a:xfrm>
            <a:off x="1698276" y="2998572"/>
            <a:ext cx="8856407" cy="86085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2800"/>
              <a:t>“Machine learning is hard to learn due to a lack of visual feedback and accessibility.”</a:t>
            </a:r>
          </a:p>
        </p:txBody>
      </p:sp>
    </p:spTree>
    <p:extLst>
      <p:ext uri="{BB962C8B-B14F-4D97-AF65-F5344CB8AC3E}">
        <p14:creationId xmlns:p14="http://schemas.microsoft.com/office/powerpoint/2010/main" val="16257841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B4121-B29E-8140-C07E-23686252C7D4}"/>
              </a:ext>
            </a:extLst>
          </p:cNvPr>
          <p:cNvSpPr>
            <a:spLocks noGrp="1"/>
          </p:cNvSpPr>
          <p:nvPr>
            <p:ph type="title"/>
          </p:nvPr>
        </p:nvSpPr>
        <p:spPr/>
        <p:txBody>
          <a:bodyPr/>
          <a:lstStyle/>
          <a:p>
            <a:pPr algn="ctr"/>
            <a:r>
              <a:rPr lang="en-US" dirty="0"/>
              <a:t>Proposed Solution</a:t>
            </a:r>
          </a:p>
        </p:txBody>
      </p:sp>
      <p:pic>
        <p:nvPicPr>
          <p:cNvPr id="5" name="Picture 4">
            <a:extLst>
              <a:ext uri="{FF2B5EF4-FFF2-40B4-BE49-F238E27FC236}">
                <a16:creationId xmlns:a16="http://schemas.microsoft.com/office/drawing/2014/main" id="{4A87D235-70E6-157E-A123-0B4BC4B8E4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870950" y="1878601"/>
            <a:ext cx="2805661" cy="2800061"/>
          </a:xfrm>
          <a:prstGeom prst="rect">
            <a:avLst/>
          </a:prstGeom>
          <a:ln w="38100" cap="sq">
            <a:solidFill>
              <a:schemeClr val="tx1">
                <a:lumMod val="65000"/>
                <a:lumOff val="35000"/>
              </a:schemeClr>
            </a:solidFill>
            <a:prstDash val="solid"/>
            <a:miter lim="800000"/>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C50B47DF-9780-5697-4F7A-650760D5263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33991" y="1930445"/>
            <a:ext cx="2984977" cy="2696375"/>
          </a:xfrm>
          <a:prstGeom prst="rect">
            <a:avLst/>
          </a:prstGeom>
          <a:ln w="38100">
            <a:solidFill>
              <a:schemeClr val="tx1">
                <a:lumMod val="65000"/>
                <a:lumOff val="35000"/>
              </a:schemeClr>
            </a:solidFill>
          </a:ln>
          <a:effectLst>
            <a:outerShdw blurRad="50800" dist="38100" dir="2700000" algn="tl" rotWithShape="0">
              <a:prstClr val="black">
                <a:alpha val="40000"/>
              </a:prstClr>
            </a:outerShdw>
          </a:effectLst>
        </p:spPr>
      </p:pic>
      <p:pic>
        <p:nvPicPr>
          <p:cNvPr id="11" name="Picture 10" descr="A brain in a blue square&#10;&#10;Description automatically generated">
            <a:extLst>
              <a:ext uri="{FF2B5EF4-FFF2-40B4-BE49-F238E27FC236}">
                <a16:creationId xmlns:a16="http://schemas.microsoft.com/office/drawing/2014/main" id="{DC3AC8F7-1EBF-493D-7288-C55F9E2A82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702" y="2023593"/>
            <a:ext cx="2510307" cy="2510307"/>
          </a:xfrm>
          <a:prstGeom prst="rect">
            <a:avLst/>
          </a:prstGeom>
        </p:spPr>
      </p:pic>
      <p:sp>
        <p:nvSpPr>
          <p:cNvPr id="12" name="TextBox 11">
            <a:extLst>
              <a:ext uri="{FF2B5EF4-FFF2-40B4-BE49-F238E27FC236}">
                <a16:creationId xmlns:a16="http://schemas.microsoft.com/office/drawing/2014/main" id="{E5953687-5A34-4247-407E-BB36EC416BC1}"/>
              </a:ext>
            </a:extLst>
          </p:cNvPr>
          <p:cNvSpPr txBox="1"/>
          <p:nvPr/>
        </p:nvSpPr>
        <p:spPr>
          <a:xfrm>
            <a:off x="667389" y="5081683"/>
            <a:ext cx="2918932" cy="646331"/>
          </a:xfrm>
          <a:prstGeom prst="rect">
            <a:avLst/>
          </a:prstGeom>
          <a:noFill/>
        </p:spPr>
        <p:txBody>
          <a:bodyPr wrap="square" rtlCol="0">
            <a:spAutoFit/>
          </a:bodyPr>
          <a:lstStyle/>
          <a:p>
            <a:pPr algn="ctr"/>
            <a:r>
              <a:rPr lang="en-US" dirty="0"/>
              <a:t>Interactive Machine Learning Algorithms</a:t>
            </a:r>
          </a:p>
        </p:txBody>
      </p:sp>
      <p:sp>
        <p:nvSpPr>
          <p:cNvPr id="13" name="TextBox 12">
            <a:extLst>
              <a:ext uri="{FF2B5EF4-FFF2-40B4-BE49-F238E27FC236}">
                <a16:creationId xmlns:a16="http://schemas.microsoft.com/office/drawing/2014/main" id="{8D674C84-E9E9-9AE3-8164-98833EA33DAD}"/>
              </a:ext>
            </a:extLst>
          </p:cNvPr>
          <p:cNvSpPr txBox="1"/>
          <p:nvPr/>
        </p:nvSpPr>
        <p:spPr>
          <a:xfrm>
            <a:off x="4802547" y="5220183"/>
            <a:ext cx="2586905" cy="369332"/>
          </a:xfrm>
          <a:prstGeom prst="rect">
            <a:avLst/>
          </a:prstGeom>
          <a:noFill/>
        </p:spPr>
        <p:txBody>
          <a:bodyPr wrap="square" rtlCol="0">
            <a:spAutoFit/>
          </a:bodyPr>
          <a:lstStyle/>
          <a:p>
            <a:r>
              <a:rPr lang="en-US" dirty="0"/>
              <a:t>Educational Visualizations</a:t>
            </a:r>
          </a:p>
        </p:txBody>
      </p:sp>
      <p:sp>
        <p:nvSpPr>
          <p:cNvPr id="14" name="TextBox 13">
            <a:extLst>
              <a:ext uri="{FF2B5EF4-FFF2-40B4-BE49-F238E27FC236}">
                <a16:creationId xmlns:a16="http://schemas.microsoft.com/office/drawing/2014/main" id="{F559C6FA-D6CB-B49D-BD58-0D407291F06B}"/>
              </a:ext>
            </a:extLst>
          </p:cNvPr>
          <p:cNvSpPr txBox="1"/>
          <p:nvPr/>
        </p:nvSpPr>
        <p:spPr>
          <a:xfrm>
            <a:off x="9082281" y="5211141"/>
            <a:ext cx="2382998" cy="369332"/>
          </a:xfrm>
          <a:prstGeom prst="rect">
            <a:avLst/>
          </a:prstGeom>
          <a:noFill/>
        </p:spPr>
        <p:txBody>
          <a:bodyPr wrap="square" rtlCol="0">
            <a:spAutoFit/>
          </a:bodyPr>
          <a:lstStyle/>
          <a:p>
            <a:r>
              <a:rPr lang="en-US" dirty="0"/>
              <a:t>Intuitive User Interface</a:t>
            </a:r>
          </a:p>
        </p:txBody>
      </p:sp>
    </p:spTree>
    <p:extLst>
      <p:ext uri="{BB962C8B-B14F-4D97-AF65-F5344CB8AC3E}">
        <p14:creationId xmlns:p14="http://schemas.microsoft.com/office/powerpoint/2010/main" val="9449470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7835BE9E-CF4A-4CA3-AD55-408B33AF4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5" name="Rectangle 34">
            <a:extLst>
              <a:ext uri="{FF2B5EF4-FFF2-40B4-BE49-F238E27FC236}">
                <a16:creationId xmlns:a16="http://schemas.microsoft.com/office/drawing/2014/main" id="{20FCB907-FEEC-4FCC-9763-908A105A91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6" name="Straight Connector 35">
            <a:extLst>
              <a:ext uri="{FF2B5EF4-FFF2-40B4-BE49-F238E27FC236}">
                <a16:creationId xmlns:a16="http://schemas.microsoft.com/office/drawing/2014/main" id="{A722B2B8-34B1-4241-8E4B-6FA962F810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7" name="Rectangle 36">
            <a:extLst>
              <a:ext uri="{FF2B5EF4-FFF2-40B4-BE49-F238E27FC236}">
                <a16:creationId xmlns:a16="http://schemas.microsoft.com/office/drawing/2014/main" id="{01AD49CC-C3BC-4A7D-BF74-FC5E2CCCE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5F229E2-43FB-2C35-3CB3-8E8936EDC042}"/>
              </a:ext>
            </a:extLst>
          </p:cNvPr>
          <p:cNvSpPr>
            <a:spLocks noGrp="1"/>
          </p:cNvSpPr>
          <p:nvPr>
            <p:ph type="title"/>
          </p:nvPr>
        </p:nvSpPr>
        <p:spPr>
          <a:xfrm>
            <a:off x="633999" y="4550229"/>
            <a:ext cx="10909073" cy="1057655"/>
          </a:xfrm>
        </p:spPr>
        <p:txBody>
          <a:bodyPr vert="horz" lIns="91440" tIns="45720" rIns="91440" bIns="45720" rtlCol="0" anchor="b">
            <a:normAutofit/>
          </a:bodyPr>
          <a:lstStyle/>
          <a:p>
            <a:pPr algn="ctr"/>
            <a:r>
              <a:rPr lang="en-US" sz="6000" dirty="0">
                <a:solidFill>
                  <a:schemeClr val="tx1">
                    <a:lumMod val="85000"/>
                    <a:lumOff val="15000"/>
                  </a:schemeClr>
                </a:solidFill>
              </a:rPr>
              <a:t>Proposed Solution</a:t>
            </a:r>
          </a:p>
        </p:txBody>
      </p:sp>
      <p:pic>
        <p:nvPicPr>
          <p:cNvPr id="3" name="Picture 2" descr="A screenshot of a graph&#10;&#10;Description automatically generated">
            <a:extLst>
              <a:ext uri="{FF2B5EF4-FFF2-40B4-BE49-F238E27FC236}">
                <a16:creationId xmlns:a16="http://schemas.microsoft.com/office/drawing/2014/main" id="{2C7E7DE9-2D6F-44A5-CFA4-0C3BA2C820FE}"/>
              </a:ext>
            </a:extLst>
          </p:cNvPr>
          <p:cNvPicPr>
            <a:picLocks noChangeAspect="1"/>
          </p:cNvPicPr>
          <p:nvPr/>
        </p:nvPicPr>
        <p:blipFill>
          <a:blip r:embed="rId3"/>
          <a:stretch>
            <a:fillRect/>
          </a:stretch>
        </p:blipFill>
        <p:spPr>
          <a:xfrm>
            <a:off x="466172" y="1120046"/>
            <a:ext cx="5131653" cy="2642801"/>
          </a:xfrm>
          <a:prstGeom prst="rect">
            <a:avLst/>
          </a:prstGeom>
        </p:spPr>
      </p:pic>
      <p:sp>
        <p:nvSpPr>
          <p:cNvPr id="38" name="Rectangle 37">
            <a:extLst>
              <a:ext uri="{FF2B5EF4-FFF2-40B4-BE49-F238E27FC236}">
                <a16:creationId xmlns:a16="http://schemas.microsoft.com/office/drawing/2014/main" id="{3ED17A33-961D-49A8-99BF-D967BECAE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diagram of a computer system&#10;&#10;Description automatically generated">
            <a:extLst>
              <a:ext uri="{FF2B5EF4-FFF2-40B4-BE49-F238E27FC236}">
                <a16:creationId xmlns:a16="http://schemas.microsoft.com/office/drawing/2014/main" id="{84357907-FD37-B123-840B-F1EC48161E82}"/>
              </a:ext>
            </a:extLst>
          </p:cNvPr>
          <p:cNvPicPr>
            <a:picLocks noChangeAspect="1"/>
          </p:cNvPicPr>
          <p:nvPr/>
        </p:nvPicPr>
        <p:blipFill>
          <a:blip r:embed="rId4"/>
          <a:stretch>
            <a:fillRect/>
          </a:stretch>
        </p:blipFill>
        <p:spPr>
          <a:xfrm>
            <a:off x="6424891" y="1046660"/>
            <a:ext cx="5118182" cy="2789575"/>
          </a:xfrm>
          <a:prstGeom prst="rect">
            <a:avLst/>
          </a:prstGeom>
        </p:spPr>
      </p:pic>
      <p:cxnSp>
        <p:nvCxnSpPr>
          <p:cNvPr id="39" name="Straight Connector 38">
            <a:extLst>
              <a:ext uri="{FF2B5EF4-FFF2-40B4-BE49-F238E27FC236}">
                <a16:creationId xmlns:a16="http://schemas.microsoft.com/office/drawing/2014/main" id="{B357C8D6-2CCE-4C32-B718-EB7C2415F8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C2B3798B-77F4-4FBC-9B9D-D5136C79B8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1" name="Rectangle 40">
            <a:extLst>
              <a:ext uri="{FF2B5EF4-FFF2-40B4-BE49-F238E27FC236}">
                <a16:creationId xmlns:a16="http://schemas.microsoft.com/office/drawing/2014/main" id="{052FD2DC-C823-4501-B04D-0DD3CB91E6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151364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F2143-D40A-3BC0-9EC1-A768EA54399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8794F47-2F8E-B3DC-CBB7-978F2F2F6C74}"/>
              </a:ext>
            </a:extLst>
          </p:cNvPr>
          <p:cNvSpPr>
            <a:spLocks noGrp="1"/>
          </p:cNvSpPr>
          <p:nvPr>
            <p:ph type="title"/>
          </p:nvPr>
        </p:nvSpPr>
        <p:spPr>
          <a:xfrm>
            <a:off x="1110195" y="854874"/>
            <a:ext cx="9980909" cy="856656"/>
          </a:xfrm>
        </p:spPr>
        <p:txBody>
          <a:bodyPr/>
          <a:lstStyle/>
          <a:p>
            <a:pPr algn="ctr"/>
            <a:r>
              <a:rPr lang="en-US"/>
              <a:t>Design Requirements</a:t>
            </a:r>
          </a:p>
        </p:txBody>
      </p:sp>
      <p:sp>
        <p:nvSpPr>
          <p:cNvPr id="7" name="AutoShape 3">
            <a:extLst>
              <a:ext uri="{FF2B5EF4-FFF2-40B4-BE49-F238E27FC236}">
                <a16:creationId xmlns:a16="http://schemas.microsoft.com/office/drawing/2014/main" id="{477F6781-6A4F-8883-A81E-59AA5E59F499}"/>
              </a:ext>
            </a:extLst>
          </p:cNvPr>
          <p:cNvSpPr>
            <a:spLocks noChangeAspect="1" noChangeArrowheads="1" noTextEdit="1"/>
          </p:cNvSpPr>
          <p:nvPr/>
        </p:nvSpPr>
        <p:spPr bwMode="auto">
          <a:xfrm>
            <a:off x="242888" y="1711325"/>
            <a:ext cx="11706225" cy="454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5">
            <a:extLst>
              <a:ext uri="{FF2B5EF4-FFF2-40B4-BE49-F238E27FC236}">
                <a16:creationId xmlns:a16="http://schemas.microsoft.com/office/drawing/2014/main" id="{6C0EE422-CD97-E67A-F7B0-D09353456892}"/>
              </a:ext>
            </a:extLst>
          </p:cNvPr>
          <p:cNvSpPr>
            <a:spLocks noChangeArrowheads="1"/>
          </p:cNvSpPr>
          <p:nvPr/>
        </p:nvSpPr>
        <p:spPr bwMode="auto">
          <a:xfrm>
            <a:off x="249238" y="1804988"/>
            <a:ext cx="3114675"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6">
            <a:extLst>
              <a:ext uri="{FF2B5EF4-FFF2-40B4-BE49-F238E27FC236}">
                <a16:creationId xmlns:a16="http://schemas.microsoft.com/office/drawing/2014/main" id="{1DB5DDE2-0021-9D60-1691-1255FC75B5B5}"/>
              </a:ext>
            </a:extLst>
          </p:cNvPr>
          <p:cNvSpPr>
            <a:spLocks noChangeArrowheads="1"/>
          </p:cNvSpPr>
          <p:nvPr/>
        </p:nvSpPr>
        <p:spPr bwMode="auto">
          <a:xfrm>
            <a:off x="3363913" y="1804988"/>
            <a:ext cx="2224088"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7">
            <a:extLst>
              <a:ext uri="{FF2B5EF4-FFF2-40B4-BE49-F238E27FC236}">
                <a16:creationId xmlns:a16="http://schemas.microsoft.com/office/drawing/2014/main" id="{B7F9F90C-CD93-899A-2361-0A53A4834EBB}"/>
              </a:ext>
            </a:extLst>
          </p:cNvPr>
          <p:cNvSpPr>
            <a:spLocks noChangeArrowheads="1"/>
          </p:cNvSpPr>
          <p:nvPr/>
        </p:nvSpPr>
        <p:spPr bwMode="auto">
          <a:xfrm>
            <a:off x="5588001" y="1804988"/>
            <a:ext cx="1947863"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8">
            <a:extLst>
              <a:ext uri="{FF2B5EF4-FFF2-40B4-BE49-F238E27FC236}">
                <a16:creationId xmlns:a16="http://schemas.microsoft.com/office/drawing/2014/main" id="{8DF69EDF-2439-350F-2A5D-BDD44DAD9EDE}"/>
              </a:ext>
            </a:extLst>
          </p:cNvPr>
          <p:cNvSpPr>
            <a:spLocks noChangeArrowheads="1"/>
          </p:cNvSpPr>
          <p:nvPr/>
        </p:nvSpPr>
        <p:spPr bwMode="auto">
          <a:xfrm>
            <a:off x="7535863" y="1804988"/>
            <a:ext cx="4397375"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9">
            <a:extLst>
              <a:ext uri="{FF2B5EF4-FFF2-40B4-BE49-F238E27FC236}">
                <a16:creationId xmlns:a16="http://schemas.microsoft.com/office/drawing/2014/main" id="{C2959FE3-DF38-B2C2-23BC-A4245565FE99}"/>
              </a:ext>
            </a:extLst>
          </p:cNvPr>
          <p:cNvSpPr>
            <a:spLocks noChangeArrowheads="1"/>
          </p:cNvSpPr>
          <p:nvPr/>
        </p:nvSpPr>
        <p:spPr bwMode="auto">
          <a:xfrm>
            <a:off x="249238" y="2312988"/>
            <a:ext cx="3114675"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10">
            <a:extLst>
              <a:ext uri="{FF2B5EF4-FFF2-40B4-BE49-F238E27FC236}">
                <a16:creationId xmlns:a16="http://schemas.microsoft.com/office/drawing/2014/main" id="{AFCAA6EF-0038-A3F4-512A-9C129EE0792A}"/>
              </a:ext>
            </a:extLst>
          </p:cNvPr>
          <p:cNvSpPr>
            <a:spLocks noChangeArrowheads="1"/>
          </p:cNvSpPr>
          <p:nvPr/>
        </p:nvSpPr>
        <p:spPr bwMode="auto">
          <a:xfrm>
            <a:off x="3363913" y="2312988"/>
            <a:ext cx="2224088"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1">
            <a:extLst>
              <a:ext uri="{FF2B5EF4-FFF2-40B4-BE49-F238E27FC236}">
                <a16:creationId xmlns:a16="http://schemas.microsoft.com/office/drawing/2014/main" id="{6CD175A3-21FA-99DD-773A-8DD5DF2BAC83}"/>
              </a:ext>
            </a:extLst>
          </p:cNvPr>
          <p:cNvSpPr>
            <a:spLocks noChangeArrowheads="1"/>
          </p:cNvSpPr>
          <p:nvPr/>
        </p:nvSpPr>
        <p:spPr bwMode="auto">
          <a:xfrm>
            <a:off x="5588001" y="2312988"/>
            <a:ext cx="1947863"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12">
            <a:extLst>
              <a:ext uri="{FF2B5EF4-FFF2-40B4-BE49-F238E27FC236}">
                <a16:creationId xmlns:a16="http://schemas.microsoft.com/office/drawing/2014/main" id="{F82DFC2D-D08D-5A2F-6507-4FF356AA7136}"/>
              </a:ext>
            </a:extLst>
          </p:cNvPr>
          <p:cNvSpPr>
            <a:spLocks noChangeArrowheads="1"/>
          </p:cNvSpPr>
          <p:nvPr/>
        </p:nvSpPr>
        <p:spPr bwMode="auto">
          <a:xfrm>
            <a:off x="7535863" y="2312988"/>
            <a:ext cx="4397375"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13">
            <a:extLst>
              <a:ext uri="{FF2B5EF4-FFF2-40B4-BE49-F238E27FC236}">
                <a16:creationId xmlns:a16="http://schemas.microsoft.com/office/drawing/2014/main" id="{24FB91A2-2A33-A70E-81DE-0FD57F28E9F4}"/>
              </a:ext>
            </a:extLst>
          </p:cNvPr>
          <p:cNvSpPr>
            <a:spLocks noChangeArrowheads="1"/>
          </p:cNvSpPr>
          <p:nvPr/>
        </p:nvSpPr>
        <p:spPr bwMode="auto">
          <a:xfrm>
            <a:off x="249238" y="2646363"/>
            <a:ext cx="3114675" cy="39846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14">
            <a:extLst>
              <a:ext uri="{FF2B5EF4-FFF2-40B4-BE49-F238E27FC236}">
                <a16:creationId xmlns:a16="http://schemas.microsoft.com/office/drawing/2014/main" id="{807FD154-42DA-FF46-7DED-8D262D544167}"/>
              </a:ext>
            </a:extLst>
          </p:cNvPr>
          <p:cNvSpPr>
            <a:spLocks noChangeArrowheads="1"/>
          </p:cNvSpPr>
          <p:nvPr/>
        </p:nvSpPr>
        <p:spPr bwMode="auto">
          <a:xfrm>
            <a:off x="3363913" y="2646363"/>
            <a:ext cx="2224088" cy="39846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15">
            <a:extLst>
              <a:ext uri="{FF2B5EF4-FFF2-40B4-BE49-F238E27FC236}">
                <a16:creationId xmlns:a16="http://schemas.microsoft.com/office/drawing/2014/main" id="{B7C9AB32-3CFB-C3C8-A753-3931F3A9DF87}"/>
              </a:ext>
            </a:extLst>
          </p:cNvPr>
          <p:cNvSpPr>
            <a:spLocks noChangeArrowheads="1"/>
          </p:cNvSpPr>
          <p:nvPr/>
        </p:nvSpPr>
        <p:spPr bwMode="auto">
          <a:xfrm>
            <a:off x="5588001" y="2646363"/>
            <a:ext cx="1947863" cy="39846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16">
            <a:extLst>
              <a:ext uri="{FF2B5EF4-FFF2-40B4-BE49-F238E27FC236}">
                <a16:creationId xmlns:a16="http://schemas.microsoft.com/office/drawing/2014/main" id="{5C091238-7DBF-1D0E-7EE2-2CA4970A9E90}"/>
              </a:ext>
            </a:extLst>
          </p:cNvPr>
          <p:cNvSpPr>
            <a:spLocks noChangeArrowheads="1"/>
          </p:cNvSpPr>
          <p:nvPr/>
        </p:nvSpPr>
        <p:spPr bwMode="auto">
          <a:xfrm>
            <a:off x="7535863" y="2646363"/>
            <a:ext cx="4397375" cy="39846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17">
            <a:extLst>
              <a:ext uri="{FF2B5EF4-FFF2-40B4-BE49-F238E27FC236}">
                <a16:creationId xmlns:a16="http://schemas.microsoft.com/office/drawing/2014/main" id="{46A7365E-CE32-94BC-9016-43F46061F814}"/>
              </a:ext>
            </a:extLst>
          </p:cNvPr>
          <p:cNvSpPr>
            <a:spLocks noChangeArrowheads="1"/>
          </p:cNvSpPr>
          <p:nvPr/>
        </p:nvSpPr>
        <p:spPr bwMode="auto">
          <a:xfrm>
            <a:off x="249238" y="3044825"/>
            <a:ext cx="3114675"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18">
            <a:extLst>
              <a:ext uri="{FF2B5EF4-FFF2-40B4-BE49-F238E27FC236}">
                <a16:creationId xmlns:a16="http://schemas.microsoft.com/office/drawing/2014/main" id="{7DFD63F7-30B3-555B-676F-FDCA31AA81FE}"/>
              </a:ext>
            </a:extLst>
          </p:cNvPr>
          <p:cNvSpPr>
            <a:spLocks noChangeArrowheads="1"/>
          </p:cNvSpPr>
          <p:nvPr/>
        </p:nvSpPr>
        <p:spPr bwMode="auto">
          <a:xfrm>
            <a:off x="3363913" y="3044825"/>
            <a:ext cx="2224088"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19">
            <a:extLst>
              <a:ext uri="{FF2B5EF4-FFF2-40B4-BE49-F238E27FC236}">
                <a16:creationId xmlns:a16="http://schemas.microsoft.com/office/drawing/2014/main" id="{2A17795D-0C78-6880-6D81-D284EECD15CA}"/>
              </a:ext>
            </a:extLst>
          </p:cNvPr>
          <p:cNvSpPr>
            <a:spLocks noChangeArrowheads="1"/>
          </p:cNvSpPr>
          <p:nvPr/>
        </p:nvSpPr>
        <p:spPr bwMode="auto">
          <a:xfrm>
            <a:off x="5588001" y="3044825"/>
            <a:ext cx="1947863"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20">
            <a:extLst>
              <a:ext uri="{FF2B5EF4-FFF2-40B4-BE49-F238E27FC236}">
                <a16:creationId xmlns:a16="http://schemas.microsoft.com/office/drawing/2014/main" id="{B1591616-426A-5E35-F5D5-55AC0524D148}"/>
              </a:ext>
            </a:extLst>
          </p:cNvPr>
          <p:cNvSpPr>
            <a:spLocks noChangeArrowheads="1"/>
          </p:cNvSpPr>
          <p:nvPr/>
        </p:nvSpPr>
        <p:spPr bwMode="auto">
          <a:xfrm>
            <a:off x="7535863" y="3044825"/>
            <a:ext cx="4397375"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21">
            <a:extLst>
              <a:ext uri="{FF2B5EF4-FFF2-40B4-BE49-F238E27FC236}">
                <a16:creationId xmlns:a16="http://schemas.microsoft.com/office/drawing/2014/main" id="{B3741CA2-47C1-FFEE-EDE5-E4A1C75B2DBB}"/>
              </a:ext>
            </a:extLst>
          </p:cNvPr>
          <p:cNvSpPr>
            <a:spLocks noChangeArrowheads="1"/>
          </p:cNvSpPr>
          <p:nvPr/>
        </p:nvSpPr>
        <p:spPr bwMode="auto">
          <a:xfrm>
            <a:off x="249238" y="3378200"/>
            <a:ext cx="3114675" cy="587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22">
            <a:extLst>
              <a:ext uri="{FF2B5EF4-FFF2-40B4-BE49-F238E27FC236}">
                <a16:creationId xmlns:a16="http://schemas.microsoft.com/office/drawing/2014/main" id="{5FCBCD9A-0C47-8CA6-E62B-64632939C492}"/>
              </a:ext>
            </a:extLst>
          </p:cNvPr>
          <p:cNvSpPr>
            <a:spLocks noChangeArrowheads="1"/>
          </p:cNvSpPr>
          <p:nvPr/>
        </p:nvSpPr>
        <p:spPr bwMode="auto">
          <a:xfrm>
            <a:off x="3363913" y="3378200"/>
            <a:ext cx="2224088" cy="587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23">
            <a:extLst>
              <a:ext uri="{FF2B5EF4-FFF2-40B4-BE49-F238E27FC236}">
                <a16:creationId xmlns:a16="http://schemas.microsoft.com/office/drawing/2014/main" id="{E98A2A3E-0F22-F380-6E5C-5C3AD65C657A}"/>
              </a:ext>
            </a:extLst>
          </p:cNvPr>
          <p:cNvSpPr>
            <a:spLocks noChangeArrowheads="1"/>
          </p:cNvSpPr>
          <p:nvPr/>
        </p:nvSpPr>
        <p:spPr bwMode="auto">
          <a:xfrm>
            <a:off x="5588001" y="3378200"/>
            <a:ext cx="1947863" cy="587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24">
            <a:extLst>
              <a:ext uri="{FF2B5EF4-FFF2-40B4-BE49-F238E27FC236}">
                <a16:creationId xmlns:a16="http://schemas.microsoft.com/office/drawing/2014/main" id="{D94C68A2-DF21-B054-F108-C5DE749FAF98}"/>
              </a:ext>
            </a:extLst>
          </p:cNvPr>
          <p:cNvSpPr>
            <a:spLocks noChangeArrowheads="1"/>
          </p:cNvSpPr>
          <p:nvPr/>
        </p:nvSpPr>
        <p:spPr bwMode="auto">
          <a:xfrm>
            <a:off x="7535863" y="3378200"/>
            <a:ext cx="4397375" cy="587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5">
            <a:extLst>
              <a:ext uri="{FF2B5EF4-FFF2-40B4-BE49-F238E27FC236}">
                <a16:creationId xmlns:a16="http://schemas.microsoft.com/office/drawing/2014/main" id="{442B8577-AF26-1BC0-E193-43027B27FCCE}"/>
              </a:ext>
            </a:extLst>
          </p:cNvPr>
          <p:cNvSpPr>
            <a:spLocks noChangeArrowheads="1"/>
          </p:cNvSpPr>
          <p:nvPr/>
        </p:nvSpPr>
        <p:spPr bwMode="auto">
          <a:xfrm>
            <a:off x="249238" y="3965575"/>
            <a:ext cx="311467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26">
            <a:extLst>
              <a:ext uri="{FF2B5EF4-FFF2-40B4-BE49-F238E27FC236}">
                <a16:creationId xmlns:a16="http://schemas.microsoft.com/office/drawing/2014/main" id="{9F2AC66D-6B85-2166-4D55-F3F3C1297B0A}"/>
              </a:ext>
            </a:extLst>
          </p:cNvPr>
          <p:cNvSpPr>
            <a:spLocks noChangeArrowheads="1"/>
          </p:cNvSpPr>
          <p:nvPr/>
        </p:nvSpPr>
        <p:spPr bwMode="auto">
          <a:xfrm>
            <a:off x="3363913" y="3965575"/>
            <a:ext cx="2224088"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27">
            <a:extLst>
              <a:ext uri="{FF2B5EF4-FFF2-40B4-BE49-F238E27FC236}">
                <a16:creationId xmlns:a16="http://schemas.microsoft.com/office/drawing/2014/main" id="{630FCB04-818C-6AAA-0B07-249163308849}"/>
              </a:ext>
            </a:extLst>
          </p:cNvPr>
          <p:cNvSpPr>
            <a:spLocks noChangeArrowheads="1"/>
          </p:cNvSpPr>
          <p:nvPr/>
        </p:nvSpPr>
        <p:spPr bwMode="auto">
          <a:xfrm>
            <a:off x="5588001" y="3965575"/>
            <a:ext cx="1947863"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28">
            <a:extLst>
              <a:ext uri="{FF2B5EF4-FFF2-40B4-BE49-F238E27FC236}">
                <a16:creationId xmlns:a16="http://schemas.microsoft.com/office/drawing/2014/main" id="{6E19BA09-3308-F981-349D-936EA0F9B9DB}"/>
              </a:ext>
            </a:extLst>
          </p:cNvPr>
          <p:cNvSpPr>
            <a:spLocks noChangeArrowheads="1"/>
          </p:cNvSpPr>
          <p:nvPr/>
        </p:nvSpPr>
        <p:spPr bwMode="auto">
          <a:xfrm>
            <a:off x="7535863" y="3965575"/>
            <a:ext cx="439737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29">
            <a:extLst>
              <a:ext uri="{FF2B5EF4-FFF2-40B4-BE49-F238E27FC236}">
                <a16:creationId xmlns:a16="http://schemas.microsoft.com/office/drawing/2014/main" id="{5363CC9C-6FDE-00D9-8BE7-EEB44B53DA84}"/>
              </a:ext>
            </a:extLst>
          </p:cNvPr>
          <p:cNvSpPr>
            <a:spLocks noChangeArrowheads="1"/>
          </p:cNvSpPr>
          <p:nvPr/>
        </p:nvSpPr>
        <p:spPr bwMode="auto">
          <a:xfrm>
            <a:off x="249238" y="4521201"/>
            <a:ext cx="311467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30">
            <a:extLst>
              <a:ext uri="{FF2B5EF4-FFF2-40B4-BE49-F238E27FC236}">
                <a16:creationId xmlns:a16="http://schemas.microsoft.com/office/drawing/2014/main" id="{C9FBB386-D516-B050-B056-8C080EE73FDF}"/>
              </a:ext>
            </a:extLst>
          </p:cNvPr>
          <p:cNvSpPr>
            <a:spLocks noChangeArrowheads="1"/>
          </p:cNvSpPr>
          <p:nvPr/>
        </p:nvSpPr>
        <p:spPr bwMode="auto">
          <a:xfrm>
            <a:off x="3363913" y="4521201"/>
            <a:ext cx="2224088"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31">
            <a:extLst>
              <a:ext uri="{FF2B5EF4-FFF2-40B4-BE49-F238E27FC236}">
                <a16:creationId xmlns:a16="http://schemas.microsoft.com/office/drawing/2014/main" id="{0DE88257-8174-94E3-9BB1-B1E3CDD2F51B}"/>
              </a:ext>
            </a:extLst>
          </p:cNvPr>
          <p:cNvSpPr>
            <a:spLocks noChangeArrowheads="1"/>
          </p:cNvSpPr>
          <p:nvPr/>
        </p:nvSpPr>
        <p:spPr bwMode="auto">
          <a:xfrm>
            <a:off x="5588001" y="4521201"/>
            <a:ext cx="1947863"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32">
            <a:extLst>
              <a:ext uri="{FF2B5EF4-FFF2-40B4-BE49-F238E27FC236}">
                <a16:creationId xmlns:a16="http://schemas.microsoft.com/office/drawing/2014/main" id="{92DDB229-5398-93E9-5A87-A7188169F19F}"/>
              </a:ext>
            </a:extLst>
          </p:cNvPr>
          <p:cNvSpPr>
            <a:spLocks noChangeArrowheads="1"/>
          </p:cNvSpPr>
          <p:nvPr/>
        </p:nvSpPr>
        <p:spPr bwMode="auto">
          <a:xfrm>
            <a:off x="7535863" y="4521201"/>
            <a:ext cx="439737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33">
            <a:extLst>
              <a:ext uri="{FF2B5EF4-FFF2-40B4-BE49-F238E27FC236}">
                <a16:creationId xmlns:a16="http://schemas.microsoft.com/office/drawing/2014/main" id="{476FB3F3-FF9F-50DF-988A-4489C8C19BEB}"/>
              </a:ext>
            </a:extLst>
          </p:cNvPr>
          <p:cNvSpPr>
            <a:spLocks noChangeArrowheads="1"/>
          </p:cNvSpPr>
          <p:nvPr/>
        </p:nvSpPr>
        <p:spPr bwMode="auto">
          <a:xfrm>
            <a:off x="249238" y="5076826"/>
            <a:ext cx="311467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34">
            <a:extLst>
              <a:ext uri="{FF2B5EF4-FFF2-40B4-BE49-F238E27FC236}">
                <a16:creationId xmlns:a16="http://schemas.microsoft.com/office/drawing/2014/main" id="{7E9F67EE-778F-768E-2FEB-C18A8253E866}"/>
              </a:ext>
            </a:extLst>
          </p:cNvPr>
          <p:cNvSpPr>
            <a:spLocks noChangeArrowheads="1"/>
          </p:cNvSpPr>
          <p:nvPr/>
        </p:nvSpPr>
        <p:spPr bwMode="auto">
          <a:xfrm>
            <a:off x="3363913" y="5076826"/>
            <a:ext cx="2224088"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35">
            <a:extLst>
              <a:ext uri="{FF2B5EF4-FFF2-40B4-BE49-F238E27FC236}">
                <a16:creationId xmlns:a16="http://schemas.microsoft.com/office/drawing/2014/main" id="{9BC1D7C9-382A-A1F7-BAC3-7D2A032E1044}"/>
              </a:ext>
            </a:extLst>
          </p:cNvPr>
          <p:cNvSpPr>
            <a:spLocks noChangeArrowheads="1"/>
          </p:cNvSpPr>
          <p:nvPr/>
        </p:nvSpPr>
        <p:spPr bwMode="auto">
          <a:xfrm>
            <a:off x="5588001" y="5076826"/>
            <a:ext cx="1947863"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Rectangle 36">
            <a:extLst>
              <a:ext uri="{FF2B5EF4-FFF2-40B4-BE49-F238E27FC236}">
                <a16:creationId xmlns:a16="http://schemas.microsoft.com/office/drawing/2014/main" id="{38FD570D-991D-F4C5-AA68-6652397F7D4C}"/>
              </a:ext>
            </a:extLst>
          </p:cNvPr>
          <p:cNvSpPr>
            <a:spLocks noChangeArrowheads="1"/>
          </p:cNvSpPr>
          <p:nvPr/>
        </p:nvSpPr>
        <p:spPr bwMode="auto">
          <a:xfrm>
            <a:off x="7535863" y="5076826"/>
            <a:ext cx="439737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Rectangle 37">
            <a:extLst>
              <a:ext uri="{FF2B5EF4-FFF2-40B4-BE49-F238E27FC236}">
                <a16:creationId xmlns:a16="http://schemas.microsoft.com/office/drawing/2014/main" id="{B03C8041-1204-375E-91E6-B4BA74B6F914}"/>
              </a:ext>
            </a:extLst>
          </p:cNvPr>
          <p:cNvSpPr>
            <a:spLocks noChangeArrowheads="1"/>
          </p:cNvSpPr>
          <p:nvPr/>
        </p:nvSpPr>
        <p:spPr bwMode="auto">
          <a:xfrm>
            <a:off x="249238" y="5632451"/>
            <a:ext cx="311467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Rectangle 38">
            <a:extLst>
              <a:ext uri="{FF2B5EF4-FFF2-40B4-BE49-F238E27FC236}">
                <a16:creationId xmlns:a16="http://schemas.microsoft.com/office/drawing/2014/main" id="{48F34158-8B02-4620-E784-0DEED2ADFA26}"/>
              </a:ext>
            </a:extLst>
          </p:cNvPr>
          <p:cNvSpPr>
            <a:spLocks noChangeArrowheads="1"/>
          </p:cNvSpPr>
          <p:nvPr/>
        </p:nvSpPr>
        <p:spPr bwMode="auto">
          <a:xfrm>
            <a:off x="3363913" y="5632451"/>
            <a:ext cx="2224088"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Rectangle 39">
            <a:extLst>
              <a:ext uri="{FF2B5EF4-FFF2-40B4-BE49-F238E27FC236}">
                <a16:creationId xmlns:a16="http://schemas.microsoft.com/office/drawing/2014/main" id="{C325744D-8C9C-7BFC-5D3C-E63112324913}"/>
              </a:ext>
            </a:extLst>
          </p:cNvPr>
          <p:cNvSpPr>
            <a:spLocks noChangeArrowheads="1"/>
          </p:cNvSpPr>
          <p:nvPr/>
        </p:nvSpPr>
        <p:spPr bwMode="auto">
          <a:xfrm>
            <a:off x="5588001" y="5632451"/>
            <a:ext cx="1947863" cy="55721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Rectangle 40">
            <a:extLst>
              <a:ext uri="{FF2B5EF4-FFF2-40B4-BE49-F238E27FC236}">
                <a16:creationId xmlns:a16="http://schemas.microsoft.com/office/drawing/2014/main" id="{561DB336-37AE-D2EF-8F04-A7043AD8C369}"/>
              </a:ext>
            </a:extLst>
          </p:cNvPr>
          <p:cNvSpPr>
            <a:spLocks noChangeArrowheads="1"/>
          </p:cNvSpPr>
          <p:nvPr/>
        </p:nvSpPr>
        <p:spPr bwMode="auto">
          <a:xfrm>
            <a:off x="7535863" y="5632451"/>
            <a:ext cx="4397375" cy="55721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Line 41">
            <a:extLst>
              <a:ext uri="{FF2B5EF4-FFF2-40B4-BE49-F238E27FC236}">
                <a16:creationId xmlns:a16="http://schemas.microsoft.com/office/drawing/2014/main" id="{A5900DDF-F49E-D8C0-4E37-D115B3EC5FC8}"/>
              </a:ext>
            </a:extLst>
          </p:cNvPr>
          <p:cNvSpPr>
            <a:spLocks noChangeShapeType="1"/>
          </p:cNvSpPr>
          <p:nvPr/>
        </p:nvSpPr>
        <p:spPr bwMode="auto">
          <a:xfrm>
            <a:off x="3363913"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Line 42">
            <a:extLst>
              <a:ext uri="{FF2B5EF4-FFF2-40B4-BE49-F238E27FC236}">
                <a16:creationId xmlns:a16="http://schemas.microsoft.com/office/drawing/2014/main" id="{6EE6B15C-71C1-1F3B-2ACC-13806E6388B2}"/>
              </a:ext>
            </a:extLst>
          </p:cNvPr>
          <p:cNvSpPr>
            <a:spLocks noChangeShapeType="1"/>
          </p:cNvSpPr>
          <p:nvPr/>
        </p:nvSpPr>
        <p:spPr bwMode="auto">
          <a:xfrm>
            <a:off x="3363913" y="3970338"/>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Line 43">
            <a:extLst>
              <a:ext uri="{FF2B5EF4-FFF2-40B4-BE49-F238E27FC236}">
                <a16:creationId xmlns:a16="http://schemas.microsoft.com/office/drawing/2014/main" id="{150A15CA-45E1-46E7-1EFA-557FB40439D5}"/>
              </a:ext>
            </a:extLst>
          </p:cNvPr>
          <p:cNvSpPr>
            <a:spLocks noChangeShapeType="1"/>
          </p:cNvSpPr>
          <p:nvPr/>
        </p:nvSpPr>
        <p:spPr bwMode="auto">
          <a:xfrm>
            <a:off x="5588001"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Line 44">
            <a:extLst>
              <a:ext uri="{FF2B5EF4-FFF2-40B4-BE49-F238E27FC236}">
                <a16:creationId xmlns:a16="http://schemas.microsoft.com/office/drawing/2014/main" id="{139489FA-C7AA-F0C1-C86C-2869109072A1}"/>
              </a:ext>
            </a:extLst>
          </p:cNvPr>
          <p:cNvSpPr>
            <a:spLocks noChangeShapeType="1"/>
          </p:cNvSpPr>
          <p:nvPr/>
        </p:nvSpPr>
        <p:spPr bwMode="auto">
          <a:xfrm>
            <a:off x="5588001" y="3970338"/>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Line 45">
            <a:extLst>
              <a:ext uri="{FF2B5EF4-FFF2-40B4-BE49-F238E27FC236}">
                <a16:creationId xmlns:a16="http://schemas.microsoft.com/office/drawing/2014/main" id="{05B0CC2B-60D5-8D50-1EF1-524466680255}"/>
              </a:ext>
            </a:extLst>
          </p:cNvPr>
          <p:cNvSpPr>
            <a:spLocks noChangeShapeType="1"/>
          </p:cNvSpPr>
          <p:nvPr/>
        </p:nvSpPr>
        <p:spPr bwMode="auto">
          <a:xfrm>
            <a:off x="7535863"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Line 46">
            <a:extLst>
              <a:ext uri="{FF2B5EF4-FFF2-40B4-BE49-F238E27FC236}">
                <a16:creationId xmlns:a16="http://schemas.microsoft.com/office/drawing/2014/main" id="{1FC1312D-BF45-6070-A18A-A1A9713D64EB}"/>
              </a:ext>
            </a:extLst>
          </p:cNvPr>
          <p:cNvSpPr>
            <a:spLocks noChangeShapeType="1"/>
          </p:cNvSpPr>
          <p:nvPr/>
        </p:nvSpPr>
        <p:spPr bwMode="auto">
          <a:xfrm>
            <a:off x="7535863" y="3970338"/>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Line 47">
            <a:extLst>
              <a:ext uri="{FF2B5EF4-FFF2-40B4-BE49-F238E27FC236}">
                <a16:creationId xmlns:a16="http://schemas.microsoft.com/office/drawing/2014/main" id="{45B85A0C-6C60-0C4C-2378-98377C8F538D}"/>
              </a:ext>
            </a:extLst>
          </p:cNvPr>
          <p:cNvSpPr>
            <a:spLocks noChangeShapeType="1"/>
          </p:cNvSpPr>
          <p:nvPr/>
        </p:nvSpPr>
        <p:spPr bwMode="auto">
          <a:xfrm>
            <a:off x="244476" y="2312988"/>
            <a:ext cx="11693525" cy="0"/>
          </a:xfrm>
          <a:prstGeom prst="line">
            <a:avLst/>
          </a:prstGeom>
          <a:noFill/>
          <a:ln w="222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Line 48">
            <a:extLst>
              <a:ext uri="{FF2B5EF4-FFF2-40B4-BE49-F238E27FC236}">
                <a16:creationId xmlns:a16="http://schemas.microsoft.com/office/drawing/2014/main" id="{49146D7E-A391-1A6A-A343-F1CCB00968AE}"/>
              </a:ext>
            </a:extLst>
          </p:cNvPr>
          <p:cNvSpPr>
            <a:spLocks noChangeShapeType="1"/>
          </p:cNvSpPr>
          <p:nvPr/>
        </p:nvSpPr>
        <p:spPr bwMode="auto">
          <a:xfrm>
            <a:off x="244476" y="2646363"/>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Line 49">
            <a:extLst>
              <a:ext uri="{FF2B5EF4-FFF2-40B4-BE49-F238E27FC236}">
                <a16:creationId xmlns:a16="http://schemas.microsoft.com/office/drawing/2014/main" id="{65D1CE29-B862-FAEC-E67D-333D7A539C1B}"/>
              </a:ext>
            </a:extLst>
          </p:cNvPr>
          <p:cNvSpPr>
            <a:spLocks noChangeShapeType="1"/>
          </p:cNvSpPr>
          <p:nvPr/>
        </p:nvSpPr>
        <p:spPr bwMode="auto">
          <a:xfrm>
            <a:off x="244476" y="3044825"/>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Line 50">
            <a:extLst>
              <a:ext uri="{FF2B5EF4-FFF2-40B4-BE49-F238E27FC236}">
                <a16:creationId xmlns:a16="http://schemas.microsoft.com/office/drawing/2014/main" id="{C5077A9E-2A73-DB38-8F91-0B158BFE0A85}"/>
              </a:ext>
            </a:extLst>
          </p:cNvPr>
          <p:cNvSpPr>
            <a:spLocks noChangeShapeType="1"/>
          </p:cNvSpPr>
          <p:nvPr/>
        </p:nvSpPr>
        <p:spPr bwMode="auto">
          <a:xfrm>
            <a:off x="244476" y="3378200"/>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Line 51">
            <a:extLst>
              <a:ext uri="{FF2B5EF4-FFF2-40B4-BE49-F238E27FC236}">
                <a16:creationId xmlns:a16="http://schemas.microsoft.com/office/drawing/2014/main" id="{FD705F50-7CCF-7BF7-F3CD-1E7D6018E4FB}"/>
              </a:ext>
            </a:extLst>
          </p:cNvPr>
          <p:cNvSpPr>
            <a:spLocks noChangeShapeType="1"/>
          </p:cNvSpPr>
          <p:nvPr/>
        </p:nvSpPr>
        <p:spPr bwMode="auto">
          <a:xfrm>
            <a:off x="244476" y="3965575"/>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Line 52">
            <a:extLst>
              <a:ext uri="{FF2B5EF4-FFF2-40B4-BE49-F238E27FC236}">
                <a16:creationId xmlns:a16="http://schemas.microsoft.com/office/drawing/2014/main" id="{1D7C02FB-13A3-0426-A959-F492F92CAF2D}"/>
              </a:ext>
            </a:extLst>
          </p:cNvPr>
          <p:cNvSpPr>
            <a:spLocks noChangeShapeType="1"/>
          </p:cNvSpPr>
          <p:nvPr/>
        </p:nvSpPr>
        <p:spPr bwMode="auto">
          <a:xfrm>
            <a:off x="244476" y="4521201"/>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Line 53">
            <a:extLst>
              <a:ext uri="{FF2B5EF4-FFF2-40B4-BE49-F238E27FC236}">
                <a16:creationId xmlns:a16="http://schemas.microsoft.com/office/drawing/2014/main" id="{94556D5E-F81F-843D-E958-40E5FC6A9C79}"/>
              </a:ext>
            </a:extLst>
          </p:cNvPr>
          <p:cNvSpPr>
            <a:spLocks noChangeShapeType="1"/>
          </p:cNvSpPr>
          <p:nvPr/>
        </p:nvSpPr>
        <p:spPr bwMode="auto">
          <a:xfrm>
            <a:off x="244476" y="5076826"/>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Line 54">
            <a:extLst>
              <a:ext uri="{FF2B5EF4-FFF2-40B4-BE49-F238E27FC236}">
                <a16:creationId xmlns:a16="http://schemas.microsoft.com/office/drawing/2014/main" id="{EF15DD94-5376-3902-9D81-0752B65B5939}"/>
              </a:ext>
            </a:extLst>
          </p:cNvPr>
          <p:cNvSpPr>
            <a:spLocks noChangeShapeType="1"/>
          </p:cNvSpPr>
          <p:nvPr/>
        </p:nvSpPr>
        <p:spPr bwMode="auto">
          <a:xfrm>
            <a:off x="244476" y="5632451"/>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Line 55">
            <a:extLst>
              <a:ext uri="{FF2B5EF4-FFF2-40B4-BE49-F238E27FC236}">
                <a16:creationId xmlns:a16="http://schemas.microsoft.com/office/drawing/2014/main" id="{4CAE567C-C17E-293D-2027-7168E9A75E26}"/>
              </a:ext>
            </a:extLst>
          </p:cNvPr>
          <p:cNvSpPr>
            <a:spLocks noChangeShapeType="1"/>
          </p:cNvSpPr>
          <p:nvPr/>
        </p:nvSpPr>
        <p:spPr bwMode="auto">
          <a:xfrm>
            <a:off x="249238"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Line 56">
            <a:extLst>
              <a:ext uri="{FF2B5EF4-FFF2-40B4-BE49-F238E27FC236}">
                <a16:creationId xmlns:a16="http://schemas.microsoft.com/office/drawing/2014/main" id="{D296E554-194A-F6A7-2DBF-D0D962301300}"/>
              </a:ext>
            </a:extLst>
          </p:cNvPr>
          <p:cNvSpPr>
            <a:spLocks noChangeShapeType="1"/>
          </p:cNvSpPr>
          <p:nvPr/>
        </p:nvSpPr>
        <p:spPr bwMode="auto">
          <a:xfrm>
            <a:off x="249238" y="3970338"/>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Line 57">
            <a:extLst>
              <a:ext uri="{FF2B5EF4-FFF2-40B4-BE49-F238E27FC236}">
                <a16:creationId xmlns:a16="http://schemas.microsoft.com/office/drawing/2014/main" id="{D66C434F-3B91-8B70-639B-288B5593AC1D}"/>
              </a:ext>
            </a:extLst>
          </p:cNvPr>
          <p:cNvSpPr>
            <a:spLocks noChangeShapeType="1"/>
          </p:cNvSpPr>
          <p:nvPr/>
        </p:nvSpPr>
        <p:spPr bwMode="auto">
          <a:xfrm>
            <a:off x="11933238"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Line 58">
            <a:extLst>
              <a:ext uri="{FF2B5EF4-FFF2-40B4-BE49-F238E27FC236}">
                <a16:creationId xmlns:a16="http://schemas.microsoft.com/office/drawing/2014/main" id="{B0152A9C-4E91-99F4-1995-D4737C25B96C}"/>
              </a:ext>
            </a:extLst>
          </p:cNvPr>
          <p:cNvSpPr>
            <a:spLocks noChangeShapeType="1"/>
          </p:cNvSpPr>
          <p:nvPr/>
        </p:nvSpPr>
        <p:spPr bwMode="auto">
          <a:xfrm>
            <a:off x="11933238" y="3970338"/>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Line 59">
            <a:extLst>
              <a:ext uri="{FF2B5EF4-FFF2-40B4-BE49-F238E27FC236}">
                <a16:creationId xmlns:a16="http://schemas.microsoft.com/office/drawing/2014/main" id="{EDBC8A4E-9BC4-DAB1-E7C2-64FB6BAE99A4}"/>
              </a:ext>
            </a:extLst>
          </p:cNvPr>
          <p:cNvSpPr>
            <a:spLocks noChangeShapeType="1"/>
          </p:cNvSpPr>
          <p:nvPr/>
        </p:nvSpPr>
        <p:spPr bwMode="auto">
          <a:xfrm>
            <a:off x="244476" y="1804988"/>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Line 60">
            <a:extLst>
              <a:ext uri="{FF2B5EF4-FFF2-40B4-BE49-F238E27FC236}">
                <a16:creationId xmlns:a16="http://schemas.microsoft.com/office/drawing/2014/main" id="{16B17EC2-6E14-FDC7-221E-EDA67DCEACB4}"/>
              </a:ext>
            </a:extLst>
          </p:cNvPr>
          <p:cNvSpPr>
            <a:spLocks noChangeShapeType="1"/>
          </p:cNvSpPr>
          <p:nvPr/>
        </p:nvSpPr>
        <p:spPr bwMode="auto">
          <a:xfrm>
            <a:off x="244476" y="6189663"/>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Rectangle 61">
            <a:extLst>
              <a:ext uri="{FF2B5EF4-FFF2-40B4-BE49-F238E27FC236}">
                <a16:creationId xmlns:a16="http://schemas.microsoft.com/office/drawing/2014/main" id="{25886FB8-B535-E71B-F84B-EA21DC047C5E}"/>
              </a:ext>
            </a:extLst>
          </p:cNvPr>
          <p:cNvSpPr>
            <a:spLocks noChangeArrowheads="1"/>
          </p:cNvSpPr>
          <p:nvPr/>
        </p:nvSpPr>
        <p:spPr bwMode="auto">
          <a:xfrm>
            <a:off x="9229726" y="1889125"/>
            <a:ext cx="11207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Justification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5" name="Rectangle 62">
            <a:extLst>
              <a:ext uri="{FF2B5EF4-FFF2-40B4-BE49-F238E27FC236}">
                <a16:creationId xmlns:a16="http://schemas.microsoft.com/office/drawing/2014/main" id="{63DE3D3F-0D13-3152-6189-807F8104C752}"/>
              </a:ext>
            </a:extLst>
          </p:cNvPr>
          <p:cNvSpPr>
            <a:spLocks noChangeArrowheads="1"/>
          </p:cNvSpPr>
          <p:nvPr/>
        </p:nvSpPr>
        <p:spPr bwMode="auto">
          <a:xfrm>
            <a:off x="6018213" y="1771650"/>
            <a:ext cx="6477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Target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 name="Rectangle 63">
            <a:extLst>
              <a:ext uri="{FF2B5EF4-FFF2-40B4-BE49-F238E27FC236}">
                <a16:creationId xmlns:a16="http://schemas.microsoft.com/office/drawing/2014/main" id="{20E44BC0-3A56-327E-DA83-66BD29EE63E2}"/>
              </a:ext>
            </a:extLst>
          </p:cNvPr>
          <p:cNvSpPr>
            <a:spLocks noChangeArrowheads="1"/>
          </p:cNvSpPr>
          <p:nvPr/>
        </p:nvSpPr>
        <p:spPr bwMode="auto">
          <a:xfrm>
            <a:off x="6583363" y="1771650"/>
            <a:ext cx="6413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Value,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7" name="Rectangle 64">
            <a:extLst>
              <a:ext uri="{FF2B5EF4-FFF2-40B4-BE49-F238E27FC236}">
                <a16:creationId xmlns:a16="http://schemas.microsoft.com/office/drawing/2014/main" id="{E11B9F34-E6BD-8ACB-389C-A462BA23DF89}"/>
              </a:ext>
            </a:extLst>
          </p:cNvPr>
          <p:cNvSpPr>
            <a:spLocks noChangeArrowheads="1"/>
          </p:cNvSpPr>
          <p:nvPr/>
        </p:nvSpPr>
        <p:spPr bwMode="auto">
          <a:xfrm>
            <a:off x="5778501" y="2006600"/>
            <a:ext cx="6826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Range,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8" name="Rectangle 65">
            <a:extLst>
              <a:ext uri="{FF2B5EF4-FFF2-40B4-BE49-F238E27FC236}">
                <a16:creationId xmlns:a16="http://schemas.microsoft.com/office/drawing/2014/main" id="{FE3D2B37-B945-294B-04C6-0FF298F23928}"/>
              </a:ext>
            </a:extLst>
          </p:cNvPr>
          <p:cNvSpPr>
            <a:spLocks noChangeArrowheads="1"/>
          </p:cNvSpPr>
          <p:nvPr/>
        </p:nvSpPr>
        <p:spPr bwMode="auto">
          <a:xfrm>
            <a:off x="6397626" y="2006600"/>
            <a:ext cx="2889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or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 name="Rectangle 66">
            <a:extLst>
              <a:ext uri="{FF2B5EF4-FFF2-40B4-BE49-F238E27FC236}">
                <a16:creationId xmlns:a16="http://schemas.microsoft.com/office/drawing/2014/main" id="{0259E74F-C130-62AB-0A29-56C73614B4E5}"/>
              </a:ext>
            </a:extLst>
          </p:cNvPr>
          <p:cNvSpPr>
            <a:spLocks noChangeArrowheads="1"/>
          </p:cNvSpPr>
          <p:nvPr/>
        </p:nvSpPr>
        <p:spPr bwMode="auto">
          <a:xfrm>
            <a:off x="6626226" y="2006600"/>
            <a:ext cx="8286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pass/fail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0" name="Rectangle 67">
            <a:extLst>
              <a:ext uri="{FF2B5EF4-FFF2-40B4-BE49-F238E27FC236}">
                <a16:creationId xmlns:a16="http://schemas.microsoft.com/office/drawing/2014/main" id="{10C0476B-FE75-444C-2241-A2DBBA0FE7AC}"/>
              </a:ext>
            </a:extLst>
          </p:cNvPr>
          <p:cNvSpPr>
            <a:spLocks noChangeArrowheads="1"/>
          </p:cNvSpPr>
          <p:nvPr/>
        </p:nvSpPr>
        <p:spPr bwMode="auto">
          <a:xfrm>
            <a:off x="4200526" y="1889125"/>
            <a:ext cx="6619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Metric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1" name="Rectangle 68">
            <a:extLst>
              <a:ext uri="{FF2B5EF4-FFF2-40B4-BE49-F238E27FC236}">
                <a16:creationId xmlns:a16="http://schemas.microsoft.com/office/drawing/2014/main" id="{0BEF493B-8B7D-A69A-7433-B4A44850D512}"/>
              </a:ext>
            </a:extLst>
          </p:cNvPr>
          <p:cNvSpPr>
            <a:spLocks noChangeArrowheads="1"/>
          </p:cNvSpPr>
          <p:nvPr/>
        </p:nvSpPr>
        <p:spPr bwMode="auto">
          <a:xfrm>
            <a:off x="1258888" y="1889125"/>
            <a:ext cx="12128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Requirement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2" name="Rectangle 69">
            <a:extLst>
              <a:ext uri="{FF2B5EF4-FFF2-40B4-BE49-F238E27FC236}">
                <a16:creationId xmlns:a16="http://schemas.microsoft.com/office/drawing/2014/main" id="{291E9420-3279-F9E6-5336-4AB26764EC1C}"/>
              </a:ext>
            </a:extLst>
          </p:cNvPr>
          <p:cNvSpPr>
            <a:spLocks noChangeArrowheads="1"/>
          </p:cNvSpPr>
          <p:nvPr/>
        </p:nvSpPr>
        <p:spPr bwMode="auto">
          <a:xfrm>
            <a:off x="7775576" y="2336800"/>
            <a:ext cx="40417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Ensures smooth user experience &amp; fewer errors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3" name="Rectangle 70">
            <a:extLst>
              <a:ext uri="{FF2B5EF4-FFF2-40B4-BE49-F238E27FC236}">
                <a16:creationId xmlns:a16="http://schemas.microsoft.com/office/drawing/2014/main" id="{644BA29C-97F0-4DAB-8C8A-772B6308BC09}"/>
              </a:ext>
            </a:extLst>
          </p:cNvPr>
          <p:cNvSpPr>
            <a:spLocks noChangeArrowheads="1"/>
          </p:cNvSpPr>
          <p:nvPr/>
        </p:nvSpPr>
        <p:spPr bwMode="auto">
          <a:xfrm>
            <a:off x="6030913" y="2336800"/>
            <a:ext cx="11715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&lt; 25 seconds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4" name="Rectangle 71">
            <a:extLst>
              <a:ext uri="{FF2B5EF4-FFF2-40B4-BE49-F238E27FC236}">
                <a16:creationId xmlns:a16="http://schemas.microsoft.com/office/drawing/2014/main" id="{0B99BAC2-DBBC-56DF-5610-4E070065C0B0}"/>
              </a:ext>
            </a:extLst>
          </p:cNvPr>
          <p:cNvSpPr>
            <a:spLocks noChangeArrowheads="1"/>
          </p:cNvSpPr>
          <p:nvPr/>
        </p:nvSpPr>
        <p:spPr bwMode="auto">
          <a:xfrm>
            <a:off x="3541713" y="2336800"/>
            <a:ext cx="199231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Time to Complete Task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5" name="Rectangle 72">
            <a:extLst>
              <a:ext uri="{FF2B5EF4-FFF2-40B4-BE49-F238E27FC236}">
                <a16:creationId xmlns:a16="http://schemas.microsoft.com/office/drawing/2014/main" id="{F3EC5B69-7174-6005-7835-7E9DAACFE576}"/>
              </a:ext>
            </a:extLst>
          </p:cNvPr>
          <p:cNvSpPr>
            <a:spLocks noChangeArrowheads="1"/>
          </p:cNvSpPr>
          <p:nvPr/>
        </p:nvSpPr>
        <p:spPr bwMode="auto">
          <a:xfrm>
            <a:off x="568326" y="2309813"/>
            <a:ext cx="25034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Intuitive Data Loading Feature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7" name="Rectangle 74">
            <a:extLst>
              <a:ext uri="{FF2B5EF4-FFF2-40B4-BE49-F238E27FC236}">
                <a16:creationId xmlns:a16="http://schemas.microsoft.com/office/drawing/2014/main" id="{761845F9-6EA7-F395-29E3-AAABC6768DE0}"/>
              </a:ext>
            </a:extLst>
          </p:cNvPr>
          <p:cNvSpPr>
            <a:spLocks noChangeArrowheads="1"/>
          </p:cNvSpPr>
          <p:nvPr/>
        </p:nvSpPr>
        <p:spPr bwMode="auto">
          <a:xfrm>
            <a:off x="7775576" y="2703513"/>
            <a:ext cx="40417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Ensures smooth user experience &amp; fewer errors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8" name="Rectangle 75">
            <a:extLst>
              <a:ext uri="{FF2B5EF4-FFF2-40B4-BE49-F238E27FC236}">
                <a16:creationId xmlns:a16="http://schemas.microsoft.com/office/drawing/2014/main" id="{808A6EAC-2ACE-9489-9C99-6EF8A4E3384C}"/>
              </a:ext>
            </a:extLst>
          </p:cNvPr>
          <p:cNvSpPr>
            <a:spLocks noChangeArrowheads="1"/>
          </p:cNvSpPr>
          <p:nvPr/>
        </p:nvSpPr>
        <p:spPr bwMode="auto">
          <a:xfrm>
            <a:off x="6030913" y="2703513"/>
            <a:ext cx="11715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&lt; 35 seconds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9" name="Rectangle 76">
            <a:extLst>
              <a:ext uri="{FF2B5EF4-FFF2-40B4-BE49-F238E27FC236}">
                <a16:creationId xmlns:a16="http://schemas.microsoft.com/office/drawing/2014/main" id="{43F06036-29FB-6FA2-D082-72C3BF9388B8}"/>
              </a:ext>
            </a:extLst>
          </p:cNvPr>
          <p:cNvSpPr>
            <a:spLocks noChangeArrowheads="1"/>
          </p:cNvSpPr>
          <p:nvPr/>
        </p:nvSpPr>
        <p:spPr bwMode="auto">
          <a:xfrm>
            <a:off x="3541713" y="2703513"/>
            <a:ext cx="19923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Time to Complete Task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0" name="Rectangle 77">
            <a:extLst>
              <a:ext uri="{FF2B5EF4-FFF2-40B4-BE49-F238E27FC236}">
                <a16:creationId xmlns:a16="http://schemas.microsoft.com/office/drawing/2014/main" id="{39F8253F-FD85-86DC-B47D-0E872904A0F3}"/>
              </a:ext>
            </a:extLst>
          </p:cNvPr>
          <p:cNvSpPr>
            <a:spLocks noChangeArrowheads="1"/>
          </p:cNvSpPr>
          <p:nvPr/>
        </p:nvSpPr>
        <p:spPr bwMode="auto">
          <a:xfrm>
            <a:off x="293688" y="2674938"/>
            <a:ext cx="30591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en-US" altLang="en-US" sz="1600" b="0" i="0" u="none" strike="noStrike" cap="none" normalizeH="0" baseline="0">
                <a:ln>
                  <a:noFill/>
                </a:ln>
                <a:solidFill>
                  <a:srgbClr val="000000"/>
                </a:solidFill>
                <a:effectLst/>
                <a:latin typeface="Calibri" panose="020F0502020204030204" pitchFamily="34" charset="0"/>
              </a:rPr>
              <a:t>Intuitive Algorithm Selection Feature</a:t>
            </a:r>
            <a:endParaRPr kumimoji="0" lang="en-US" altLang="en-US" sz="1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2" name="Rectangle 79">
            <a:extLst>
              <a:ext uri="{FF2B5EF4-FFF2-40B4-BE49-F238E27FC236}">
                <a16:creationId xmlns:a16="http://schemas.microsoft.com/office/drawing/2014/main" id="{B89E98C0-6354-BE4E-1B32-4CE5EF44C10D}"/>
              </a:ext>
            </a:extLst>
          </p:cNvPr>
          <p:cNvSpPr>
            <a:spLocks noChangeArrowheads="1"/>
          </p:cNvSpPr>
          <p:nvPr/>
        </p:nvSpPr>
        <p:spPr bwMode="auto">
          <a:xfrm>
            <a:off x="7775576" y="3068638"/>
            <a:ext cx="40417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Ensures smooth user experience &amp; fewer errors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3" name="Rectangle 80">
            <a:extLst>
              <a:ext uri="{FF2B5EF4-FFF2-40B4-BE49-F238E27FC236}">
                <a16:creationId xmlns:a16="http://schemas.microsoft.com/office/drawing/2014/main" id="{A5CF9360-7ABC-7F8C-3F81-2F5E1D1A2183}"/>
              </a:ext>
            </a:extLst>
          </p:cNvPr>
          <p:cNvSpPr>
            <a:spLocks noChangeArrowheads="1"/>
          </p:cNvSpPr>
          <p:nvPr/>
        </p:nvSpPr>
        <p:spPr bwMode="auto">
          <a:xfrm>
            <a:off x="6081713" y="3068638"/>
            <a:ext cx="10668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&lt; 7 seconds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4" name="Rectangle 81">
            <a:extLst>
              <a:ext uri="{FF2B5EF4-FFF2-40B4-BE49-F238E27FC236}">
                <a16:creationId xmlns:a16="http://schemas.microsoft.com/office/drawing/2014/main" id="{42091CC7-F850-5649-6E42-C28B18E347AA}"/>
              </a:ext>
            </a:extLst>
          </p:cNvPr>
          <p:cNvSpPr>
            <a:spLocks noChangeArrowheads="1"/>
          </p:cNvSpPr>
          <p:nvPr/>
        </p:nvSpPr>
        <p:spPr bwMode="auto">
          <a:xfrm>
            <a:off x="3541713" y="3068638"/>
            <a:ext cx="19923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Time to Complete Task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5" name="Rectangle 82">
            <a:extLst>
              <a:ext uri="{FF2B5EF4-FFF2-40B4-BE49-F238E27FC236}">
                <a16:creationId xmlns:a16="http://schemas.microsoft.com/office/drawing/2014/main" id="{22FC515D-2D54-1126-8A1E-78ABFF047E55}"/>
              </a:ext>
            </a:extLst>
          </p:cNvPr>
          <p:cNvSpPr>
            <a:spLocks noChangeArrowheads="1"/>
          </p:cNvSpPr>
          <p:nvPr/>
        </p:nvSpPr>
        <p:spPr bwMode="auto">
          <a:xfrm>
            <a:off x="368301" y="3084513"/>
            <a:ext cx="29162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en-US" altLang="en-US" sz="1600" b="0" i="0" u="none" strike="noStrike" cap="none" normalizeH="0" baseline="0">
                <a:ln>
                  <a:noFill/>
                </a:ln>
                <a:solidFill>
                  <a:srgbClr val="000000"/>
                </a:solidFill>
                <a:effectLst/>
                <a:latin typeface="Calibri" panose="020F0502020204030204" pitchFamily="34" charset="0"/>
              </a:rPr>
              <a:t>Intuitive Model Evaluation Feature</a:t>
            </a:r>
            <a:endParaRPr kumimoji="0" lang="en-US" altLang="en-US" sz="1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6" name="Rectangle 83">
            <a:extLst>
              <a:ext uri="{FF2B5EF4-FFF2-40B4-BE49-F238E27FC236}">
                <a16:creationId xmlns:a16="http://schemas.microsoft.com/office/drawing/2014/main" id="{C2E5CC4C-FC23-5274-5D4F-362B4C19871A}"/>
              </a:ext>
            </a:extLst>
          </p:cNvPr>
          <p:cNvSpPr>
            <a:spLocks noChangeArrowheads="1"/>
          </p:cNvSpPr>
          <p:nvPr/>
        </p:nvSpPr>
        <p:spPr bwMode="auto">
          <a:xfrm>
            <a:off x="2598738" y="3040063"/>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7" name="Rectangle 84">
            <a:extLst>
              <a:ext uri="{FF2B5EF4-FFF2-40B4-BE49-F238E27FC236}">
                <a16:creationId xmlns:a16="http://schemas.microsoft.com/office/drawing/2014/main" id="{A61207FF-FD86-D6F5-FCA9-3D7E50FAB15D}"/>
              </a:ext>
            </a:extLst>
          </p:cNvPr>
          <p:cNvSpPr>
            <a:spLocks noChangeArrowheads="1"/>
          </p:cNvSpPr>
          <p:nvPr/>
        </p:nvSpPr>
        <p:spPr bwMode="auto">
          <a:xfrm>
            <a:off x="7789863" y="3402013"/>
            <a:ext cx="39608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kumimoji="0" lang="en-US" altLang="en-US" sz="1600" b="0" i="0" u="none" strike="noStrike" cap="none" normalizeH="0" baseline="0">
                <a:ln>
                  <a:noFill/>
                </a:ln>
                <a:solidFill>
                  <a:srgbClr val="000000"/>
                </a:solidFill>
                <a:effectLst/>
                <a:latin typeface="+mn-lt"/>
              </a:rPr>
              <a:t>Scalable application ensures global accessibility</a:t>
            </a:r>
          </a:p>
          <a:p>
            <a:pPr algn="ctr"/>
            <a:r>
              <a:rPr kumimoji="0" lang="en-US" altLang="en-US" sz="1600" b="0" i="0" u="none" strike="noStrike" cap="none" normalizeH="0" baseline="0">
                <a:ln>
                  <a:noFill/>
                </a:ln>
                <a:solidFill>
                  <a:srgbClr val="000000"/>
                </a:solidFill>
                <a:effectLst/>
                <a:latin typeface="+mn-lt"/>
              </a:rPr>
              <a:t>without compromising performance under load</a:t>
            </a:r>
            <a:endParaRPr kumimoji="0" lang="en-US" altLang="en-US" sz="1600" b="0" i="0" u="none" strike="noStrike" cap="none" normalizeH="0" baseline="0">
              <a:ln>
                <a:noFill/>
              </a:ln>
              <a:solidFill>
                <a:schemeClr val="tx1"/>
              </a:solidFill>
              <a:effectLst/>
              <a:latin typeface="+mn-lt"/>
            </a:endParaRPr>
          </a:p>
          <a:p>
            <a:r>
              <a:rPr kumimoji="0" lang="en-US" altLang="en-US" sz="1600" b="0" i="0" u="none" strike="noStrike" cap="none" normalizeH="0" baseline="0">
                <a:ln>
                  <a:noFill/>
                </a:ln>
                <a:solidFill>
                  <a:srgbClr val="000000"/>
                </a:solidFill>
                <a:effectLst/>
                <a:latin typeface="+mn-lt"/>
              </a:rPr>
              <a:t> </a:t>
            </a:r>
            <a:endParaRPr kumimoji="0" lang="en-US" altLang="en-US" sz="16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a:ln>
                <a:noFill/>
              </a:ln>
              <a:solidFill>
                <a:schemeClr val="tx1"/>
              </a:solidFill>
              <a:effectLst/>
              <a:latin typeface="+mn-lt"/>
            </a:endParaRPr>
          </a:p>
        </p:txBody>
      </p:sp>
      <p:sp>
        <p:nvSpPr>
          <p:cNvPr id="90" name="Rectangle 87">
            <a:extLst>
              <a:ext uri="{FF2B5EF4-FFF2-40B4-BE49-F238E27FC236}">
                <a16:creationId xmlns:a16="http://schemas.microsoft.com/office/drawing/2014/main" id="{FB3115CF-8A45-0C2C-5888-4666C16B4347}"/>
              </a:ext>
            </a:extLst>
          </p:cNvPr>
          <p:cNvSpPr>
            <a:spLocks noChangeArrowheads="1"/>
          </p:cNvSpPr>
          <p:nvPr/>
        </p:nvSpPr>
        <p:spPr bwMode="auto">
          <a:xfrm>
            <a:off x="5640388" y="3402013"/>
            <a:ext cx="19145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kumimoji="0" lang="en-US" altLang="en-US" sz="1600" b="0" i="0" u="none" strike="noStrike" cap="none" normalizeH="0" baseline="0">
                <a:ln>
                  <a:noFill/>
                </a:ln>
                <a:solidFill>
                  <a:srgbClr val="000000"/>
                </a:solidFill>
                <a:effectLst/>
                <a:latin typeface="Calibri" panose="020F0502020204030204" pitchFamily="34" charset="0"/>
              </a:rPr>
              <a:t>Maintain performance </a:t>
            </a:r>
            <a:endParaRPr lang="en-US" altLang="en-US" sz="1600">
              <a:solidFill>
                <a:srgbClr val="000000"/>
              </a:solidFill>
              <a:latin typeface="Calibri" panose="020F0502020204030204" pitchFamily="34" charset="0"/>
            </a:endParaRPr>
          </a:p>
          <a:p>
            <a:pPr algn="ctr"/>
            <a:r>
              <a:rPr kumimoji="0" lang="en-US" altLang="en-US" sz="1600" b="0" i="0" u="none" strike="noStrike" cap="none" normalizeH="0" baseline="0">
                <a:ln>
                  <a:noFill/>
                </a:ln>
                <a:solidFill>
                  <a:srgbClr val="000000"/>
                </a:solidFill>
                <a:effectLst/>
                <a:latin typeface="Calibri" panose="020F0502020204030204" pitchFamily="34" charset="0"/>
              </a:rPr>
              <a:t>With 100+ users</a:t>
            </a:r>
            <a:endParaRPr kumimoji="0" lang="en-US" altLang="en-US" sz="1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2" name="Rectangle 89">
            <a:extLst>
              <a:ext uri="{FF2B5EF4-FFF2-40B4-BE49-F238E27FC236}">
                <a16:creationId xmlns:a16="http://schemas.microsoft.com/office/drawing/2014/main" id="{1710B710-232D-E3C8-A197-8E5F74E2E2CD}"/>
              </a:ext>
            </a:extLst>
          </p:cNvPr>
          <p:cNvSpPr>
            <a:spLocks noChangeArrowheads="1"/>
          </p:cNvSpPr>
          <p:nvPr/>
        </p:nvSpPr>
        <p:spPr bwMode="auto">
          <a:xfrm>
            <a:off x="6324601" y="3656013"/>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3" name="Rectangle 90">
            <a:extLst>
              <a:ext uri="{FF2B5EF4-FFF2-40B4-BE49-F238E27FC236}">
                <a16:creationId xmlns:a16="http://schemas.microsoft.com/office/drawing/2014/main" id="{008CDE5F-13B0-6BD2-2444-5D480FBA4642}"/>
              </a:ext>
            </a:extLst>
          </p:cNvPr>
          <p:cNvSpPr>
            <a:spLocks noChangeArrowheads="1"/>
          </p:cNvSpPr>
          <p:nvPr/>
        </p:nvSpPr>
        <p:spPr bwMode="auto">
          <a:xfrm>
            <a:off x="4248151" y="3529013"/>
            <a:ext cx="5667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Users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4" name="Rectangle 91">
            <a:extLst>
              <a:ext uri="{FF2B5EF4-FFF2-40B4-BE49-F238E27FC236}">
                <a16:creationId xmlns:a16="http://schemas.microsoft.com/office/drawing/2014/main" id="{9E838E3D-62EE-B989-D1C2-FA80F6F972DE}"/>
              </a:ext>
            </a:extLst>
          </p:cNvPr>
          <p:cNvSpPr>
            <a:spLocks noChangeArrowheads="1"/>
          </p:cNvSpPr>
          <p:nvPr/>
        </p:nvSpPr>
        <p:spPr bwMode="auto">
          <a:xfrm>
            <a:off x="1393826" y="3500438"/>
            <a:ext cx="9286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Scalability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5" name="Rectangle 92">
            <a:extLst>
              <a:ext uri="{FF2B5EF4-FFF2-40B4-BE49-F238E27FC236}">
                <a16:creationId xmlns:a16="http://schemas.microsoft.com/office/drawing/2014/main" id="{883865C1-A6A0-7C13-9EE2-962CC11E152D}"/>
              </a:ext>
            </a:extLst>
          </p:cNvPr>
          <p:cNvSpPr>
            <a:spLocks noChangeArrowheads="1"/>
          </p:cNvSpPr>
          <p:nvPr/>
        </p:nvSpPr>
        <p:spPr bwMode="auto">
          <a:xfrm>
            <a:off x="7621588" y="3973513"/>
            <a:ext cx="4267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mn-lt"/>
              </a:rPr>
              <a:t>Load datasets within 2x of baseline time to account</a:t>
            </a:r>
          </a:p>
          <a:p>
            <a:pPr algn="ctr"/>
            <a:r>
              <a:rPr kumimoji="0" lang="en-US" altLang="en-US" sz="1600" b="0" i="0" u="none" strike="noStrike" cap="none" normalizeH="0" baseline="0">
                <a:ln>
                  <a:noFill/>
                </a:ln>
                <a:solidFill>
                  <a:srgbClr val="000000"/>
                </a:solidFill>
                <a:effectLst/>
                <a:latin typeface="+mn-lt"/>
              </a:rPr>
              <a:t>for network delays and maintain performance</a:t>
            </a:r>
            <a:endParaRPr kumimoji="0" lang="en-US" altLang="en-US" sz="1600" b="0" i="0" u="none" strike="noStrike" cap="none" normalizeH="0" baseline="0">
              <a:ln>
                <a:noFill/>
              </a:ln>
              <a:solidFill>
                <a:schemeClr val="tx1"/>
              </a:solidFill>
              <a:effectLst/>
              <a:latin typeface="+mn-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mn-lt"/>
              </a:rPr>
              <a:t> </a:t>
            </a:r>
            <a:endParaRPr kumimoji="0" lang="en-US" altLang="en-US" sz="1600" b="0" i="0" u="none" strike="noStrike" cap="none" normalizeH="0" baseline="0">
              <a:ln>
                <a:noFill/>
              </a:ln>
              <a:solidFill>
                <a:schemeClr val="tx1"/>
              </a:solidFill>
              <a:effectLst/>
              <a:latin typeface="+mn-lt"/>
            </a:endParaRPr>
          </a:p>
        </p:txBody>
      </p:sp>
      <p:sp>
        <p:nvSpPr>
          <p:cNvPr id="97" name="Rectangle 94">
            <a:extLst>
              <a:ext uri="{FF2B5EF4-FFF2-40B4-BE49-F238E27FC236}">
                <a16:creationId xmlns:a16="http://schemas.microsoft.com/office/drawing/2014/main" id="{7F50B543-CE5F-7093-74D5-25C92CFE449A}"/>
              </a:ext>
            </a:extLst>
          </p:cNvPr>
          <p:cNvSpPr>
            <a:spLocks noChangeArrowheads="1"/>
          </p:cNvSpPr>
          <p:nvPr/>
        </p:nvSpPr>
        <p:spPr bwMode="auto">
          <a:xfrm>
            <a:off x="5800726" y="4100513"/>
            <a:ext cx="16271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Within 2x baseline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8" name="Rectangle 95">
            <a:extLst>
              <a:ext uri="{FF2B5EF4-FFF2-40B4-BE49-F238E27FC236}">
                <a16:creationId xmlns:a16="http://schemas.microsoft.com/office/drawing/2014/main" id="{8457644F-5CCD-4C93-FE9D-880ACF221E74}"/>
              </a:ext>
            </a:extLst>
          </p:cNvPr>
          <p:cNvSpPr>
            <a:spLocks noChangeArrowheads="1"/>
          </p:cNvSpPr>
          <p:nvPr/>
        </p:nvSpPr>
        <p:spPr bwMode="auto">
          <a:xfrm>
            <a:off x="4138613" y="4100513"/>
            <a:ext cx="7842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Seconds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9" name="Rectangle 96">
            <a:extLst>
              <a:ext uri="{FF2B5EF4-FFF2-40B4-BE49-F238E27FC236}">
                <a16:creationId xmlns:a16="http://schemas.microsoft.com/office/drawing/2014/main" id="{0B54E1AE-460F-1D30-8611-3B69924B1145}"/>
              </a:ext>
            </a:extLst>
          </p:cNvPr>
          <p:cNvSpPr>
            <a:spLocks noChangeArrowheads="1"/>
          </p:cNvSpPr>
          <p:nvPr/>
        </p:nvSpPr>
        <p:spPr bwMode="auto">
          <a:xfrm>
            <a:off x="1057276" y="4071938"/>
            <a:ext cx="16160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Load Performance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0" name="Rectangle 97">
            <a:extLst>
              <a:ext uri="{FF2B5EF4-FFF2-40B4-BE49-F238E27FC236}">
                <a16:creationId xmlns:a16="http://schemas.microsoft.com/office/drawing/2014/main" id="{0E0176F5-6668-88B9-8BD0-0B1D5558C4C5}"/>
              </a:ext>
            </a:extLst>
          </p:cNvPr>
          <p:cNvSpPr>
            <a:spLocks noChangeArrowheads="1"/>
          </p:cNvSpPr>
          <p:nvPr/>
        </p:nvSpPr>
        <p:spPr bwMode="auto">
          <a:xfrm>
            <a:off x="7648576" y="4533901"/>
            <a:ext cx="42116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kumimoji="0" lang="en-US" altLang="en-US" sz="1600" b="0" i="0" u="none" strike="noStrike" cap="none" normalizeH="0" baseline="0">
                <a:ln>
                  <a:noFill/>
                </a:ln>
                <a:solidFill>
                  <a:srgbClr val="000000"/>
                </a:solidFill>
                <a:effectLst/>
                <a:latin typeface="+mn-lt"/>
              </a:rPr>
              <a:t>Computation within 2x of baseline time to account</a:t>
            </a:r>
          </a:p>
          <a:p>
            <a:pPr algn="ctr"/>
            <a:r>
              <a:rPr kumimoji="0" lang="en-US" altLang="en-US" sz="1600" b="0" i="0" u="none" strike="noStrike" cap="none" normalizeH="0" baseline="0">
                <a:ln>
                  <a:noFill/>
                </a:ln>
                <a:solidFill>
                  <a:srgbClr val="000000"/>
                </a:solidFill>
                <a:effectLst/>
                <a:latin typeface="+mn-lt"/>
              </a:rPr>
              <a:t>for network delays and maintain performance</a:t>
            </a:r>
            <a:endParaRPr kumimoji="0" lang="en-US" altLang="en-US" sz="1600" b="0" i="0" u="none" strike="noStrike" cap="none" normalizeH="0" baseline="0">
              <a:ln>
                <a:noFill/>
              </a:ln>
              <a:solidFill>
                <a:schemeClr val="tx1"/>
              </a:solidFill>
              <a:effectLst/>
              <a:latin typeface="+mn-lt"/>
            </a:endParaRPr>
          </a:p>
          <a:p>
            <a:r>
              <a:rPr kumimoji="0" lang="en-US" altLang="en-US" sz="1600" b="0" i="0" u="none" strike="noStrike" cap="none" normalizeH="0" baseline="0">
                <a:ln>
                  <a:noFill/>
                </a:ln>
                <a:solidFill>
                  <a:srgbClr val="000000"/>
                </a:solidFill>
                <a:effectLst/>
                <a:latin typeface="+mn-lt"/>
              </a:rPr>
              <a:t> </a:t>
            </a:r>
            <a:endParaRPr kumimoji="0" lang="en-US" altLang="en-US" sz="16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mn-lt"/>
            </a:endParaRPr>
          </a:p>
        </p:txBody>
      </p:sp>
      <p:sp>
        <p:nvSpPr>
          <p:cNvPr id="103" name="Rectangle 100">
            <a:extLst>
              <a:ext uri="{FF2B5EF4-FFF2-40B4-BE49-F238E27FC236}">
                <a16:creationId xmlns:a16="http://schemas.microsoft.com/office/drawing/2014/main" id="{5DFCA2ED-479C-48E4-7262-50FD80891612}"/>
              </a:ext>
            </a:extLst>
          </p:cNvPr>
          <p:cNvSpPr>
            <a:spLocks noChangeArrowheads="1"/>
          </p:cNvSpPr>
          <p:nvPr/>
        </p:nvSpPr>
        <p:spPr bwMode="auto">
          <a:xfrm>
            <a:off x="5800726" y="4656138"/>
            <a:ext cx="16271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Within 2x baseline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4" name="Rectangle 101">
            <a:extLst>
              <a:ext uri="{FF2B5EF4-FFF2-40B4-BE49-F238E27FC236}">
                <a16:creationId xmlns:a16="http://schemas.microsoft.com/office/drawing/2014/main" id="{BED3961A-7D1E-776C-27B9-828DD0982D45}"/>
              </a:ext>
            </a:extLst>
          </p:cNvPr>
          <p:cNvSpPr>
            <a:spLocks noChangeArrowheads="1"/>
          </p:cNvSpPr>
          <p:nvPr/>
        </p:nvSpPr>
        <p:spPr bwMode="auto">
          <a:xfrm>
            <a:off x="4138613" y="4656138"/>
            <a:ext cx="7842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Seconds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5" name="Rectangle 102">
            <a:extLst>
              <a:ext uri="{FF2B5EF4-FFF2-40B4-BE49-F238E27FC236}">
                <a16:creationId xmlns:a16="http://schemas.microsoft.com/office/drawing/2014/main" id="{FEAF0DCA-2900-6760-7FD8-83976B79F21A}"/>
              </a:ext>
            </a:extLst>
          </p:cNvPr>
          <p:cNvSpPr>
            <a:spLocks noChangeArrowheads="1"/>
          </p:cNvSpPr>
          <p:nvPr/>
        </p:nvSpPr>
        <p:spPr bwMode="auto">
          <a:xfrm>
            <a:off x="844551" y="4629151"/>
            <a:ext cx="20415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Algorithm Performance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6" name="Rectangle 103">
            <a:extLst>
              <a:ext uri="{FF2B5EF4-FFF2-40B4-BE49-F238E27FC236}">
                <a16:creationId xmlns:a16="http://schemas.microsoft.com/office/drawing/2014/main" id="{2C1C1EB8-C0E9-2794-6342-882068CE8AC8}"/>
              </a:ext>
            </a:extLst>
          </p:cNvPr>
          <p:cNvSpPr>
            <a:spLocks noChangeArrowheads="1"/>
          </p:cNvSpPr>
          <p:nvPr/>
        </p:nvSpPr>
        <p:spPr bwMode="auto">
          <a:xfrm>
            <a:off x="7769226" y="5084763"/>
            <a:ext cx="4013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kumimoji="0" lang="en-US" altLang="en-US" sz="1600" b="0" i="0" u="none" strike="noStrike" cap="none" normalizeH="0" baseline="0">
                <a:ln>
                  <a:noFill/>
                </a:ln>
                <a:solidFill>
                  <a:srgbClr val="000000"/>
                </a:solidFill>
                <a:effectLst/>
                <a:latin typeface="+mn-lt"/>
              </a:rPr>
              <a:t>Consistent algorithm outputs between web and </a:t>
            </a:r>
          </a:p>
          <a:p>
            <a:pPr algn="ctr"/>
            <a:r>
              <a:rPr kumimoji="0" lang="en-US" altLang="en-US" sz="1600" b="0" i="0" u="none" strike="noStrike" cap="none" normalizeH="0" baseline="0">
                <a:ln>
                  <a:noFill/>
                </a:ln>
                <a:solidFill>
                  <a:srgbClr val="000000"/>
                </a:solidFill>
                <a:effectLst/>
                <a:latin typeface="+mn-lt"/>
              </a:rPr>
              <a:t>legacy version ensures reliability &amp; accuracy</a:t>
            </a:r>
            <a:endParaRPr kumimoji="0" lang="en-US" altLang="en-US" sz="16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mn-lt"/>
              </a:rPr>
              <a:t> </a:t>
            </a:r>
            <a:endParaRPr kumimoji="0" lang="en-US" altLang="en-US" sz="1800" b="0" i="0" u="none" strike="noStrike" cap="none" normalizeH="0" baseline="0">
              <a:ln>
                <a:noFill/>
              </a:ln>
              <a:solidFill>
                <a:schemeClr val="tx1"/>
              </a:solidFill>
              <a:effectLst/>
              <a:latin typeface="+mn-lt"/>
            </a:endParaRPr>
          </a:p>
        </p:txBody>
      </p:sp>
      <p:sp>
        <p:nvSpPr>
          <p:cNvPr id="108" name="Rectangle 105">
            <a:extLst>
              <a:ext uri="{FF2B5EF4-FFF2-40B4-BE49-F238E27FC236}">
                <a16:creationId xmlns:a16="http://schemas.microsoft.com/office/drawing/2014/main" id="{691700ED-F39B-7C1C-1400-D2D1101FF718}"/>
              </a:ext>
            </a:extLst>
          </p:cNvPr>
          <p:cNvSpPr>
            <a:spLocks noChangeArrowheads="1"/>
          </p:cNvSpPr>
          <p:nvPr/>
        </p:nvSpPr>
        <p:spPr bwMode="auto">
          <a:xfrm>
            <a:off x="6205538" y="5211763"/>
            <a:ext cx="8255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Pass/Fail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 name="Rectangle 106">
            <a:extLst>
              <a:ext uri="{FF2B5EF4-FFF2-40B4-BE49-F238E27FC236}">
                <a16:creationId xmlns:a16="http://schemas.microsoft.com/office/drawing/2014/main" id="{06D136E1-1E1B-A471-C7ED-7EFAC11EDF41}"/>
              </a:ext>
            </a:extLst>
          </p:cNvPr>
          <p:cNvSpPr>
            <a:spLocks noChangeArrowheads="1"/>
          </p:cNvSpPr>
          <p:nvPr/>
        </p:nvSpPr>
        <p:spPr bwMode="auto">
          <a:xfrm>
            <a:off x="3981451" y="5211763"/>
            <a:ext cx="10953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Comparison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0" name="Rectangle 107">
            <a:extLst>
              <a:ext uri="{FF2B5EF4-FFF2-40B4-BE49-F238E27FC236}">
                <a16:creationId xmlns:a16="http://schemas.microsoft.com/office/drawing/2014/main" id="{6438185C-F3EC-B6E7-E4AE-CF4E5587A3C4}"/>
              </a:ext>
            </a:extLst>
          </p:cNvPr>
          <p:cNvSpPr>
            <a:spLocks noChangeArrowheads="1"/>
          </p:cNvSpPr>
          <p:nvPr/>
        </p:nvSpPr>
        <p:spPr bwMode="auto">
          <a:xfrm>
            <a:off x="642938" y="5184776"/>
            <a:ext cx="24399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Algorithm Output Validation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1" name="Rectangle 108">
            <a:extLst>
              <a:ext uri="{FF2B5EF4-FFF2-40B4-BE49-F238E27FC236}">
                <a16:creationId xmlns:a16="http://schemas.microsoft.com/office/drawing/2014/main" id="{1DFF86A8-BC22-7464-C864-B3BA3E1439F2}"/>
              </a:ext>
            </a:extLst>
          </p:cNvPr>
          <p:cNvSpPr>
            <a:spLocks noChangeArrowheads="1"/>
          </p:cNvSpPr>
          <p:nvPr/>
        </p:nvSpPr>
        <p:spPr bwMode="auto">
          <a:xfrm>
            <a:off x="7653338" y="5646738"/>
            <a:ext cx="42481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mn-lt"/>
              </a:rPr>
              <a:t>Consistent graph outputs between web and legacy </a:t>
            </a:r>
          </a:p>
          <a:p>
            <a:pPr algn="ctr"/>
            <a:r>
              <a:rPr kumimoji="0" lang="en-US" altLang="en-US" sz="1600" b="0" i="0" u="none" strike="noStrike" cap="none" normalizeH="0" baseline="0">
                <a:ln>
                  <a:noFill/>
                </a:ln>
                <a:solidFill>
                  <a:srgbClr val="000000"/>
                </a:solidFill>
                <a:effectLst/>
                <a:latin typeface="+mn-lt"/>
              </a:rPr>
              <a:t>version ensures reliability &amp; accuracy</a:t>
            </a:r>
            <a:endParaRPr kumimoji="0" lang="en-US" altLang="en-US" sz="16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mn-lt"/>
              </a:rPr>
              <a:t> </a:t>
            </a:r>
            <a:endParaRPr kumimoji="0" lang="en-US" altLang="en-US" sz="1800" b="0" i="0" u="none" strike="noStrike" cap="none" normalizeH="0" baseline="0">
              <a:ln>
                <a:noFill/>
              </a:ln>
              <a:solidFill>
                <a:schemeClr val="tx1"/>
              </a:solidFill>
              <a:effectLst/>
              <a:latin typeface="+mn-lt"/>
            </a:endParaRPr>
          </a:p>
        </p:txBody>
      </p:sp>
      <p:sp>
        <p:nvSpPr>
          <p:cNvPr id="113" name="Rectangle 110">
            <a:extLst>
              <a:ext uri="{FF2B5EF4-FFF2-40B4-BE49-F238E27FC236}">
                <a16:creationId xmlns:a16="http://schemas.microsoft.com/office/drawing/2014/main" id="{9F49F983-CBF3-341B-509F-51B75D17620F}"/>
              </a:ext>
            </a:extLst>
          </p:cNvPr>
          <p:cNvSpPr>
            <a:spLocks noChangeArrowheads="1"/>
          </p:cNvSpPr>
          <p:nvPr/>
        </p:nvSpPr>
        <p:spPr bwMode="auto">
          <a:xfrm>
            <a:off x="6205538" y="5767388"/>
            <a:ext cx="8255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Pass/Fail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4" name="Rectangle 111">
            <a:extLst>
              <a:ext uri="{FF2B5EF4-FFF2-40B4-BE49-F238E27FC236}">
                <a16:creationId xmlns:a16="http://schemas.microsoft.com/office/drawing/2014/main" id="{8867DF85-38B5-DA6B-FD5A-711288A26CAF}"/>
              </a:ext>
            </a:extLst>
          </p:cNvPr>
          <p:cNvSpPr>
            <a:spLocks noChangeArrowheads="1"/>
          </p:cNvSpPr>
          <p:nvPr/>
        </p:nvSpPr>
        <p:spPr bwMode="auto">
          <a:xfrm>
            <a:off x="3981451" y="5767388"/>
            <a:ext cx="10953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Comparison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5" name="Rectangle 112">
            <a:extLst>
              <a:ext uri="{FF2B5EF4-FFF2-40B4-BE49-F238E27FC236}">
                <a16:creationId xmlns:a16="http://schemas.microsoft.com/office/drawing/2014/main" id="{5790440A-8E39-16DB-69B5-0CCA0E7EB8E4}"/>
              </a:ext>
            </a:extLst>
          </p:cNvPr>
          <p:cNvSpPr>
            <a:spLocks noChangeArrowheads="1"/>
          </p:cNvSpPr>
          <p:nvPr/>
        </p:nvSpPr>
        <p:spPr bwMode="auto">
          <a:xfrm>
            <a:off x="798513" y="5740401"/>
            <a:ext cx="21320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Graph Output Validation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6921890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500" fill="hold"/>
                                        <p:tgtEl>
                                          <p:spTgt spid="75"/>
                                        </p:tgtEl>
                                        <p:attrNameLst>
                                          <p:attrName>ppt_x</p:attrName>
                                        </p:attrNameLst>
                                      </p:cBhvr>
                                      <p:tavLst>
                                        <p:tav tm="0">
                                          <p:val>
                                            <p:strVal val="#ppt_x"/>
                                          </p:val>
                                        </p:tav>
                                        <p:tav tm="100000">
                                          <p:val>
                                            <p:strVal val="#ppt_x"/>
                                          </p:val>
                                        </p:tav>
                                      </p:tavLst>
                                    </p:anim>
                                    <p:anim calcmode="lin" valueType="num">
                                      <p:cBhvr additive="base">
                                        <p:cTn id="8" dur="500" fill="hold"/>
                                        <p:tgtEl>
                                          <p:spTgt spid="7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4"/>
                                        </p:tgtEl>
                                        <p:attrNameLst>
                                          <p:attrName>style.visibility</p:attrName>
                                        </p:attrNameLst>
                                      </p:cBhvr>
                                      <p:to>
                                        <p:strVal val="visible"/>
                                      </p:to>
                                    </p:set>
                                    <p:anim calcmode="lin" valueType="num">
                                      <p:cBhvr additive="base">
                                        <p:cTn id="11" dur="500" fill="hold"/>
                                        <p:tgtEl>
                                          <p:spTgt spid="74"/>
                                        </p:tgtEl>
                                        <p:attrNameLst>
                                          <p:attrName>ppt_x</p:attrName>
                                        </p:attrNameLst>
                                      </p:cBhvr>
                                      <p:tavLst>
                                        <p:tav tm="0">
                                          <p:val>
                                            <p:strVal val="#ppt_x"/>
                                          </p:val>
                                        </p:tav>
                                        <p:tav tm="100000">
                                          <p:val>
                                            <p:strVal val="#ppt_x"/>
                                          </p:val>
                                        </p:tav>
                                      </p:tavLst>
                                    </p:anim>
                                    <p:anim calcmode="lin" valueType="num">
                                      <p:cBhvr additive="base">
                                        <p:cTn id="12" dur="500" fill="hold"/>
                                        <p:tgtEl>
                                          <p:spTgt spid="7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3"/>
                                        </p:tgtEl>
                                        <p:attrNameLst>
                                          <p:attrName>style.visibility</p:attrName>
                                        </p:attrNameLst>
                                      </p:cBhvr>
                                      <p:to>
                                        <p:strVal val="visible"/>
                                      </p:to>
                                    </p:set>
                                    <p:anim calcmode="lin" valueType="num">
                                      <p:cBhvr additive="base">
                                        <p:cTn id="15" dur="500" fill="hold"/>
                                        <p:tgtEl>
                                          <p:spTgt spid="73"/>
                                        </p:tgtEl>
                                        <p:attrNameLst>
                                          <p:attrName>ppt_x</p:attrName>
                                        </p:attrNameLst>
                                      </p:cBhvr>
                                      <p:tavLst>
                                        <p:tav tm="0">
                                          <p:val>
                                            <p:strVal val="#ppt_x"/>
                                          </p:val>
                                        </p:tav>
                                        <p:tav tm="100000">
                                          <p:val>
                                            <p:strVal val="#ppt_x"/>
                                          </p:val>
                                        </p:tav>
                                      </p:tavLst>
                                    </p:anim>
                                    <p:anim calcmode="lin" valueType="num">
                                      <p:cBhvr additive="base">
                                        <p:cTn id="16" dur="500" fill="hold"/>
                                        <p:tgtEl>
                                          <p:spTgt spid="7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2"/>
                                        </p:tgtEl>
                                        <p:attrNameLst>
                                          <p:attrName>style.visibility</p:attrName>
                                        </p:attrNameLst>
                                      </p:cBhvr>
                                      <p:to>
                                        <p:strVal val="visible"/>
                                      </p:to>
                                    </p:set>
                                    <p:anim calcmode="lin" valueType="num">
                                      <p:cBhvr additive="base">
                                        <p:cTn id="19" dur="500" fill="hold"/>
                                        <p:tgtEl>
                                          <p:spTgt spid="72"/>
                                        </p:tgtEl>
                                        <p:attrNameLst>
                                          <p:attrName>ppt_x</p:attrName>
                                        </p:attrNameLst>
                                      </p:cBhvr>
                                      <p:tavLst>
                                        <p:tav tm="0">
                                          <p:val>
                                            <p:strVal val="#ppt_x"/>
                                          </p:val>
                                        </p:tav>
                                        <p:tav tm="100000">
                                          <p:val>
                                            <p:strVal val="#ppt_x"/>
                                          </p:val>
                                        </p:tav>
                                      </p:tavLst>
                                    </p:anim>
                                    <p:anim calcmode="lin" valueType="num">
                                      <p:cBhvr additive="base">
                                        <p:cTn id="20"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0"/>
                                        </p:tgtEl>
                                        <p:attrNameLst>
                                          <p:attrName>style.visibility</p:attrName>
                                        </p:attrNameLst>
                                      </p:cBhvr>
                                      <p:to>
                                        <p:strVal val="visible"/>
                                      </p:to>
                                    </p:set>
                                    <p:anim calcmode="lin" valueType="num">
                                      <p:cBhvr additive="base">
                                        <p:cTn id="25" dur="500" fill="hold"/>
                                        <p:tgtEl>
                                          <p:spTgt spid="80"/>
                                        </p:tgtEl>
                                        <p:attrNameLst>
                                          <p:attrName>ppt_x</p:attrName>
                                        </p:attrNameLst>
                                      </p:cBhvr>
                                      <p:tavLst>
                                        <p:tav tm="0">
                                          <p:val>
                                            <p:strVal val="#ppt_x"/>
                                          </p:val>
                                        </p:tav>
                                        <p:tav tm="100000">
                                          <p:val>
                                            <p:strVal val="#ppt_x"/>
                                          </p:val>
                                        </p:tav>
                                      </p:tavLst>
                                    </p:anim>
                                    <p:anim calcmode="lin" valueType="num">
                                      <p:cBhvr additive="base">
                                        <p:cTn id="26" dur="500" fill="hold"/>
                                        <p:tgtEl>
                                          <p:spTgt spid="8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9"/>
                                        </p:tgtEl>
                                        <p:attrNameLst>
                                          <p:attrName>style.visibility</p:attrName>
                                        </p:attrNameLst>
                                      </p:cBhvr>
                                      <p:to>
                                        <p:strVal val="visible"/>
                                      </p:to>
                                    </p:set>
                                    <p:anim calcmode="lin" valueType="num">
                                      <p:cBhvr additive="base">
                                        <p:cTn id="29" dur="500" fill="hold"/>
                                        <p:tgtEl>
                                          <p:spTgt spid="79"/>
                                        </p:tgtEl>
                                        <p:attrNameLst>
                                          <p:attrName>ppt_x</p:attrName>
                                        </p:attrNameLst>
                                      </p:cBhvr>
                                      <p:tavLst>
                                        <p:tav tm="0">
                                          <p:val>
                                            <p:strVal val="#ppt_x"/>
                                          </p:val>
                                        </p:tav>
                                        <p:tav tm="100000">
                                          <p:val>
                                            <p:strVal val="#ppt_x"/>
                                          </p:val>
                                        </p:tav>
                                      </p:tavLst>
                                    </p:anim>
                                    <p:anim calcmode="lin" valueType="num">
                                      <p:cBhvr additive="base">
                                        <p:cTn id="30" dur="500" fill="hold"/>
                                        <p:tgtEl>
                                          <p:spTgt spid="7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8"/>
                                        </p:tgtEl>
                                        <p:attrNameLst>
                                          <p:attrName>style.visibility</p:attrName>
                                        </p:attrNameLst>
                                      </p:cBhvr>
                                      <p:to>
                                        <p:strVal val="visible"/>
                                      </p:to>
                                    </p:set>
                                    <p:anim calcmode="lin" valueType="num">
                                      <p:cBhvr additive="base">
                                        <p:cTn id="33" dur="500" fill="hold"/>
                                        <p:tgtEl>
                                          <p:spTgt spid="78"/>
                                        </p:tgtEl>
                                        <p:attrNameLst>
                                          <p:attrName>ppt_x</p:attrName>
                                        </p:attrNameLst>
                                      </p:cBhvr>
                                      <p:tavLst>
                                        <p:tav tm="0">
                                          <p:val>
                                            <p:strVal val="#ppt_x"/>
                                          </p:val>
                                        </p:tav>
                                        <p:tav tm="100000">
                                          <p:val>
                                            <p:strVal val="#ppt_x"/>
                                          </p:val>
                                        </p:tav>
                                      </p:tavLst>
                                    </p:anim>
                                    <p:anim calcmode="lin" valueType="num">
                                      <p:cBhvr additive="base">
                                        <p:cTn id="34" dur="500" fill="hold"/>
                                        <p:tgtEl>
                                          <p:spTgt spid="7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77"/>
                                        </p:tgtEl>
                                        <p:attrNameLst>
                                          <p:attrName>style.visibility</p:attrName>
                                        </p:attrNameLst>
                                      </p:cBhvr>
                                      <p:to>
                                        <p:strVal val="visible"/>
                                      </p:to>
                                    </p:set>
                                    <p:anim calcmode="lin" valueType="num">
                                      <p:cBhvr additive="base">
                                        <p:cTn id="37" dur="500" fill="hold"/>
                                        <p:tgtEl>
                                          <p:spTgt spid="77"/>
                                        </p:tgtEl>
                                        <p:attrNameLst>
                                          <p:attrName>ppt_x</p:attrName>
                                        </p:attrNameLst>
                                      </p:cBhvr>
                                      <p:tavLst>
                                        <p:tav tm="0">
                                          <p:val>
                                            <p:strVal val="#ppt_x"/>
                                          </p:val>
                                        </p:tav>
                                        <p:tav tm="100000">
                                          <p:val>
                                            <p:strVal val="#ppt_x"/>
                                          </p:val>
                                        </p:tav>
                                      </p:tavLst>
                                    </p:anim>
                                    <p:anim calcmode="lin" valueType="num">
                                      <p:cBhvr additive="base">
                                        <p:cTn id="38"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5"/>
                                        </p:tgtEl>
                                        <p:attrNameLst>
                                          <p:attrName>style.visibility</p:attrName>
                                        </p:attrNameLst>
                                      </p:cBhvr>
                                      <p:to>
                                        <p:strVal val="visible"/>
                                      </p:to>
                                    </p:set>
                                    <p:anim calcmode="lin" valueType="num">
                                      <p:cBhvr additive="base">
                                        <p:cTn id="43" dur="500" fill="hold"/>
                                        <p:tgtEl>
                                          <p:spTgt spid="85"/>
                                        </p:tgtEl>
                                        <p:attrNameLst>
                                          <p:attrName>ppt_x</p:attrName>
                                        </p:attrNameLst>
                                      </p:cBhvr>
                                      <p:tavLst>
                                        <p:tav tm="0">
                                          <p:val>
                                            <p:strVal val="#ppt_x"/>
                                          </p:val>
                                        </p:tav>
                                        <p:tav tm="100000">
                                          <p:val>
                                            <p:strVal val="#ppt_x"/>
                                          </p:val>
                                        </p:tav>
                                      </p:tavLst>
                                    </p:anim>
                                    <p:anim calcmode="lin" valueType="num">
                                      <p:cBhvr additive="base">
                                        <p:cTn id="44" dur="500" fill="hold"/>
                                        <p:tgtEl>
                                          <p:spTgt spid="8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4">
                                            <p:txEl>
                                              <p:pRg st="0" end="0"/>
                                            </p:txEl>
                                          </p:spTgt>
                                        </p:tgtEl>
                                        <p:attrNameLst>
                                          <p:attrName>style.visibility</p:attrName>
                                        </p:attrNameLst>
                                      </p:cBhvr>
                                      <p:to>
                                        <p:strVal val="visible"/>
                                      </p:to>
                                    </p:set>
                                    <p:anim calcmode="lin" valueType="num">
                                      <p:cBhvr additive="base">
                                        <p:cTn id="47" dur="500" fill="hold"/>
                                        <p:tgtEl>
                                          <p:spTgt spid="84">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4">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83"/>
                                        </p:tgtEl>
                                        <p:attrNameLst>
                                          <p:attrName>style.visibility</p:attrName>
                                        </p:attrNameLst>
                                      </p:cBhvr>
                                      <p:to>
                                        <p:strVal val="visible"/>
                                      </p:to>
                                    </p:set>
                                    <p:anim calcmode="lin" valueType="num">
                                      <p:cBhvr additive="base">
                                        <p:cTn id="51" dur="500" fill="hold"/>
                                        <p:tgtEl>
                                          <p:spTgt spid="83"/>
                                        </p:tgtEl>
                                        <p:attrNameLst>
                                          <p:attrName>ppt_x</p:attrName>
                                        </p:attrNameLst>
                                      </p:cBhvr>
                                      <p:tavLst>
                                        <p:tav tm="0">
                                          <p:val>
                                            <p:strVal val="#ppt_x"/>
                                          </p:val>
                                        </p:tav>
                                        <p:tav tm="100000">
                                          <p:val>
                                            <p:strVal val="#ppt_x"/>
                                          </p:val>
                                        </p:tav>
                                      </p:tavLst>
                                    </p:anim>
                                    <p:anim calcmode="lin" valueType="num">
                                      <p:cBhvr additive="base">
                                        <p:cTn id="52" dur="500" fill="hold"/>
                                        <p:tgtEl>
                                          <p:spTgt spid="8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82"/>
                                        </p:tgtEl>
                                        <p:attrNameLst>
                                          <p:attrName>style.visibility</p:attrName>
                                        </p:attrNameLst>
                                      </p:cBhvr>
                                      <p:to>
                                        <p:strVal val="visible"/>
                                      </p:to>
                                    </p:set>
                                    <p:anim calcmode="lin" valueType="num">
                                      <p:cBhvr additive="base">
                                        <p:cTn id="55" dur="500" fill="hold"/>
                                        <p:tgtEl>
                                          <p:spTgt spid="82"/>
                                        </p:tgtEl>
                                        <p:attrNameLst>
                                          <p:attrName>ppt_x</p:attrName>
                                        </p:attrNameLst>
                                      </p:cBhvr>
                                      <p:tavLst>
                                        <p:tav tm="0">
                                          <p:val>
                                            <p:strVal val="#ppt_x"/>
                                          </p:val>
                                        </p:tav>
                                        <p:tav tm="100000">
                                          <p:val>
                                            <p:strVal val="#ppt_x"/>
                                          </p:val>
                                        </p:tav>
                                      </p:tavLst>
                                    </p:anim>
                                    <p:anim calcmode="lin" valueType="num">
                                      <p:cBhvr additive="base">
                                        <p:cTn id="56"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94"/>
                                        </p:tgtEl>
                                        <p:attrNameLst>
                                          <p:attrName>style.visibility</p:attrName>
                                        </p:attrNameLst>
                                      </p:cBhvr>
                                      <p:to>
                                        <p:strVal val="visible"/>
                                      </p:to>
                                    </p:set>
                                    <p:anim calcmode="lin" valueType="num">
                                      <p:cBhvr additive="base">
                                        <p:cTn id="61" dur="500" fill="hold"/>
                                        <p:tgtEl>
                                          <p:spTgt spid="94"/>
                                        </p:tgtEl>
                                        <p:attrNameLst>
                                          <p:attrName>ppt_x</p:attrName>
                                        </p:attrNameLst>
                                      </p:cBhvr>
                                      <p:tavLst>
                                        <p:tav tm="0">
                                          <p:val>
                                            <p:strVal val="#ppt_x"/>
                                          </p:val>
                                        </p:tav>
                                        <p:tav tm="100000">
                                          <p:val>
                                            <p:strVal val="#ppt_x"/>
                                          </p:val>
                                        </p:tav>
                                      </p:tavLst>
                                    </p:anim>
                                    <p:anim calcmode="lin" valueType="num">
                                      <p:cBhvr additive="base">
                                        <p:cTn id="62" dur="500" fill="hold"/>
                                        <p:tgtEl>
                                          <p:spTgt spid="94"/>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93">
                                            <p:txEl>
                                              <p:pRg st="0" end="0"/>
                                            </p:txEl>
                                          </p:spTgt>
                                        </p:tgtEl>
                                        <p:attrNameLst>
                                          <p:attrName>style.visibility</p:attrName>
                                        </p:attrNameLst>
                                      </p:cBhvr>
                                      <p:to>
                                        <p:strVal val="visible"/>
                                      </p:to>
                                    </p:set>
                                    <p:anim calcmode="lin" valueType="num">
                                      <p:cBhvr additive="base">
                                        <p:cTn id="65" dur="500" fill="hold"/>
                                        <p:tgtEl>
                                          <p:spTgt spid="93">
                                            <p:txEl>
                                              <p:pRg st="0" end="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93">
                                            <p:txEl>
                                              <p:pRg st="0" end="0"/>
                                            </p:txEl>
                                          </p:spTgt>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90"/>
                                        </p:tgtEl>
                                        <p:attrNameLst>
                                          <p:attrName>style.visibility</p:attrName>
                                        </p:attrNameLst>
                                      </p:cBhvr>
                                      <p:to>
                                        <p:strVal val="visible"/>
                                      </p:to>
                                    </p:set>
                                    <p:anim calcmode="lin" valueType="num">
                                      <p:cBhvr additive="base">
                                        <p:cTn id="69" dur="500" fill="hold"/>
                                        <p:tgtEl>
                                          <p:spTgt spid="90"/>
                                        </p:tgtEl>
                                        <p:attrNameLst>
                                          <p:attrName>ppt_x</p:attrName>
                                        </p:attrNameLst>
                                      </p:cBhvr>
                                      <p:tavLst>
                                        <p:tav tm="0">
                                          <p:val>
                                            <p:strVal val="#ppt_x"/>
                                          </p:val>
                                        </p:tav>
                                        <p:tav tm="100000">
                                          <p:val>
                                            <p:strVal val="#ppt_x"/>
                                          </p:val>
                                        </p:tav>
                                      </p:tavLst>
                                    </p:anim>
                                    <p:anim calcmode="lin" valueType="num">
                                      <p:cBhvr additive="base">
                                        <p:cTn id="70" dur="500" fill="hold"/>
                                        <p:tgtEl>
                                          <p:spTgt spid="90"/>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87"/>
                                        </p:tgtEl>
                                        <p:attrNameLst>
                                          <p:attrName>style.visibility</p:attrName>
                                        </p:attrNameLst>
                                      </p:cBhvr>
                                      <p:to>
                                        <p:strVal val="visible"/>
                                      </p:to>
                                    </p:set>
                                    <p:anim calcmode="lin" valueType="num">
                                      <p:cBhvr additive="base">
                                        <p:cTn id="73" dur="500" fill="hold"/>
                                        <p:tgtEl>
                                          <p:spTgt spid="87"/>
                                        </p:tgtEl>
                                        <p:attrNameLst>
                                          <p:attrName>ppt_x</p:attrName>
                                        </p:attrNameLst>
                                      </p:cBhvr>
                                      <p:tavLst>
                                        <p:tav tm="0">
                                          <p:val>
                                            <p:strVal val="#ppt_x"/>
                                          </p:val>
                                        </p:tav>
                                        <p:tav tm="100000">
                                          <p:val>
                                            <p:strVal val="#ppt_x"/>
                                          </p:val>
                                        </p:tav>
                                      </p:tavLst>
                                    </p:anim>
                                    <p:anim calcmode="lin" valueType="num">
                                      <p:cBhvr additive="base">
                                        <p:cTn id="74" dur="500" fill="hold"/>
                                        <p:tgtEl>
                                          <p:spTgt spid="87"/>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99"/>
                                        </p:tgtEl>
                                        <p:attrNameLst>
                                          <p:attrName>style.visibility</p:attrName>
                                        </p:attrNameLst>
                                      </p:cBhvr>
                                      <p:to>
                                        <p:strVal val="visible"/>
                                      </p:to>
                                    </p:set>
                                    <p:anim calcmode="lin" valueType="num">
                                      <p:cBhvr additive="base">
                                        <p:cTn id="79" dur="500" fill="hold"/>
                                        <p:tgtEl>
                                          <p:spTgt spid="99"/>
                                        </p:tgtEl>
                                        <p:attrNameLst>
                                          <p:attrName>ppt_x</p:attrName>
                                        </p:attrNameLst>
                                      </p:cBhvr>
                                      <p:tavLst>
                                        <p:tav tm="0">
                                          <p:val>
                                            <p:strVal val="#ppt_x"/>
                                          </p:val>
                                        </p:tav>
                                        <p:tav tm="100000">
                                          <p:val>
                                            <p:strVal val="#ppt_x"/>
                                          </p:val>
                                        </p:tav>
                                      </p:tavLst>
                                    </p:anim>
                                    <p:anim calcmode="lin" valueType="num">
                                      <p:cBhvr additive="base">
                                        <p:cTn id="80" dur="500" fill="hold"/>
                                        <p:tgtEl>
                                          <p:spTgt spid="99"/>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98"/>
                                        </p:tgtEl>
                                        <p:attrNameLst>
                                          <p:attrName>style.visibility</p:attrName>
                                        </p:attrNameLst>
                                      </p:cBhvr>
                                      <p:to>
                                        <p:strVal val="visible"/>
                                      </p:to>
                                    </p:set>
                                    <p:anim calcmode="lin" valueType="num">
                                      <p:cBhvr additive="base">
                                        <p:cTn id="83" dur="500" fill="hold"/>
                                        <p:tgtEl>
                                          <p:spTgt spid="98"/>
                                        </p:tgtEl>
                                        <p:attrNameLst>
                                          <p:attrName>ppt_x</p:attrName>
                                        </p:attrNameLst>
                                      </p:cBhvr>
                                      <p:tavLst>
                                        <p:tav tm="0">
                                          <p:val>
                                            <p:strVal val="#ppt_x"/>
                                          </p:val>
                                        </p:tav>
                                        <p:tav tm="100000">
                                          <p:val>
                                            <p:strVal val="#ppt_x"/>
                                          </p:val>
                                        </p:tav>
                                      </p:tavLst>
                                    </p:anim>
                                    <p:anim calcmode="lin" valueType="num">
                                      <p:cBhvr additive="base">
                                        <p:cTn id="84" dur="500" fill="hold"/>
                                        <p:tgtEl>
                                          <p:spTgt spid="98"/>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97"/>
                                        </p:tgtEl>
                                        <p:attrNameLst>
                                          <p:attrName>style.visibility</p:attrName>
                                        </p:attrNameLst>
                                      </p:cBhvr>
                                      <p:to>
                                        <p:strVal val="visible"/>
                                      </p:to>
                                    </p:set>
                                    <p:anim calcmode="lin" valueType="num">
                                      <p:cBhvr additive="base">
                                        <p:cTn id="87" dur="500" fill="hold"/>
                                        <p:tgtEl>
                                          <p:spTgt spid="97"/>
                                        </p:tgtEl>
                                        <p:attrNameLst>
                                          <p:attrName>ppt_x</p:attrName>
                                        </p:attrNameLst>
                                      </p:cBhvr>
                                      <p:tavLst>
                                        <p:tav tm="0">
                                          <p:val>
                                            <p:strVal val="#ppt_x"/>
                                          </p:val>
                                        </p:tav>
                                        <p:tav tm="100000">
                                          <p:val>
                                            <p:strVal val="#ppt_x"/>
                                          </p:val>
                                        </p:tav>
                                      </p:tavLst>
                                    </p:anim>
                                    <p:anim calcmode="lin" valueType="num">
                                      <p:cBhvr additive="base">
                                        <p:cTn id="88" dur="500" fill="hold"/>
                                        <p:tgtEl>
                                          <p:spTgt spid="97"/>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95"/>
                                        </p:tgtEl>
                                        <p:attrNameLst>
                                          <p:attrName>style.visibility</p:attrName>
                                        </p:attrNameLst>
                                      </p:cBhvr>
                                      <p:to>
                                        <p:strVal val="visible"/>
                                      </p:to>
                                    </p:set>
                                    <p:anim calcmode="lin" valueType="num">
                                      <p:cBhvr additive="base">
                                        <p:cTn id="91" dur="500" fill="hold"/>
                                        <p:tgtEl>
                                          <p:spTgt spid="95"/>
                                        </p:tgtEl>
                                        <p:attrNameLst>
                                          <p:attrName>ppt_x</p:attrName>
                                        </p:attrNameLst>
                                      </p:cBhvr>
                                      <p:tavLst>
                                        <p:tav tm="0">
                                          <p:val>
                                            <p:strVal val="#ppt_x"/>
                                          </p:val>
                                        </p:tav>
                                        <p:tav tm="100000">
                                          <p:val>
                                            <p:strVal val="#ppt_x"/>
                                          </p:val>
                                        </p:tav>
                                      </p:tavLst>
                                    </p:anim>
                                    <p:anim calcmode="lin" valueType="num">
                                      <p:cBhvr additive="base">
                                        <p:cTn id="92"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05"/>
                                        </p:tgtEl>
                                        <p:attrNameLst>
                                          <p:attrName>style.visibility</p:attrName>
                                        </p:attrNameLst>
                                      </p:cBhvr>
                                      <p:to>
                                        <p:strVal val="visible"/>
                                      </p:to>
                                    </p:set>
                                    <p:anim calcmode="lin" valueType="num">
                                      <p:cBhvr additive="base">
                                        <p:cTn id="97" dur="500" fill="hold"/>
                                        <p:tgtEl>
                                          <p:spTgt spid="105"/>
                                        </p:tgtEl>
                                        <p:attrNameLst>
                                          <p:attrName>ppt_x</p:attrName>
                                        </p:attrNameLst>
                                      </p:cBhvr>
                                      <p:tavLst>
                                        <p:tav tm="0">
                                          <p:val>
                                            <p:strVal val="#ppt_x"/>
                                          </p:val>
                                        </p:tav>
                                        <p:tav tm="100000">
                                          <p:val>
                                            <p:strVal val="#ppt_x"/>
                                          </p:val>
                                        </p:tav>
                                      </p:tavLst>
                                    </p:anim>
                                    <p:anim calcmode="lin" valueType="num">
                                      <p:cBhvr additive="base">
                                        <p:cTn id="98" dur="500" fill="hold"/>
                                        <p:tgtEl>
                                          <p:spTgt spid="105"/>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104"/>
                                        </p:tgtEl>
                                        <p:attrNameLst>
                                          <p:attrName>style.visibility</p:attrName>
                                        </p:attrNameLst>
                                      </p:cBhvr>
                                      <p:to>
                                        <p:strVal val="visible"/>
                                      </p:to>
                                    </p:set>
                                    <p:anim calcmode="lin" valueType="num">
                                      <p:cBhvr additive="base">
                                        <p:cTn id="101" dur="500" fill="hold"/>
                                        <p:tgtEl>
                                          <p:spTgt spid="104"/>
                                        </p:tgtEl>
                                        <p:attrNameLst>
                                          <p:attrName>ppt_x</p:attrName>
                                        </p:attrNameLst>
                                      </p:cBhvr>
                                      <p:tavLst>
                                        <p:tav tm="0">
                                          <p:val>
                                            <p:strVal val="#ppt_x"/>
                                          </p:val>
                                        </p:tav>
                                        <p:tav tm="100000">
                                          <p:val>
                                            <p:strVal val="#ppt_x"/>
                                          </p:val>
                                        </p:tav>
                                      </p:tavLst>
                                    </p:anim>
                                    <p:anim calcmode="lin" valueType="num">
                                      <p:cBhvr additive="base">
                                        <p:cTn id="102" dur="500" fill="hold"/>
                                        <p:tgtEl>
                                          <p:spTgt spid="104"/>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103"/>
                                        </p:tgtEl>
                                        <p:attrNameLst>
                                          <p:attrName>style.visibility</p:attrName>
                                        </p:attrNameLst>
                                      </p:cBhvr>
                                      <p:to>
                                        <p:strVal val="visible"/>
                                      </p:to>
                                    </p:set>
                                    <p:anim calcmode="lin" valueType="num">
                                      <p:cBhvr additive="base">
                                        <p:cTn id="105" dur="500" fill="hold"/>
                                        <p:tgtEl>
                                          <p:spTgt spid="103"/>
                                        </p:tgtEl>
                                        <p:attrNameLst>
                                          <p:attrName>ppt_x</p:attrName>
                                        </p:attrNameLst>
                                      </p:cBhvr>
                                      <p:tavLst>
                                        <p:tav tm="0">
                                          <p:val>
                                            <p:strVal val="#ppt_x"/>
                                          </p:val>
                                        </p:tav>
                                        <p:tav tm="100000">
                                          <p:val>
                                            <p:strVal val="#ppt_x"/>
                                          </p:val>
                                        </p:tav>
                                      </p:tavLst>
                                    </p:anim>
                                    <p:anim calcmode="lin" valueType="num">
                                      <p:cBhvr additive="base">
                                        <p:cTn id="106" dur="500" fill="hold"/>
                                        <p:tgtEl>
                                          <p:spTgt spid="103"/>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100"/>
                                        </p:tgtEl>
                                        <p:attrNameLst>
                                          <p:attrName>style.visibility</p:attrName>
                                        </p:attrNameLst>
                                      </p:cBhvr>
                                      <p:to>
                                        <p:strVal val="visible"/>
                                      </p:to>
                                    </p:set>
                                    <p:anim calcmode="lin" valueType="num">
                                      <p:cBhvr additive="base">
                                        <p:cTn id="109" dur="500" fill="hold"/>
                                        <p:tgtEl>
                                          <p:spTgt spid="100"/>
                                        </p:tgtEl>
                                        <p:attrNameLst>
                                          <p:attrName>ppt_x</p:attrName>
                                        </p:attrNameLst>
                                      </p:cBhvr>
                                      <p:tavLst>
                                        <p:tav tm="0">
                                          <p:val>
                                            <p:strVal val="#ppt_x"/>
                                          </p:val>
                                        </p:tav>
                                        <p:tav tm="100000">
                                          <p:val>
                                            <p:strVal val="#ppt_x"/>
                                          </p:val>
                                        </p:tav>
                                      </p:tavLst>
                                    </p:anim>
                                    <p:anim calcmode="lin" valueType="num">
                                      <p:cBhvr additive="base">
                                        <p:cTn id="110"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110"/>
                                        </p:tgtEl>
                                        <p:attrNameLst>
                                          <p:attrName>style.visibility</p:attrName>
                                        </p:attrNameLst>
                                      </p:cBhvr>
                                      <p:to>
                                        <p:strVal val="visible"/>
                                      </p:to>
                                    </p:set>
                                    <p:anim calcmode="lin" valueType="num">
                                      <p:cBhvr additive="base">
                                        <p:cTn id="115" dur="500" fill="hold"/>
                                        <p:tgtEl>
                                          <p:spTgt spid="110"/>
                                        </p:tgtEl>
                                        <p:attrNameLst>
                                          <p:attrName>ppt_x</p:attrName>
                                        </p:attrNameLst>
                                      </p:cBhvr>
                                      <p:tavLst>
                                        <p:tav tm="0">
                                          <p:val>
                                            <p:strVal val="#ppt_x"/>
                                          </p:val>
                                        </p:tav>
                                        <p:tav tm="100000">
                                          <p:val>
                                            <p:strVal val="#ppt_x"/>
                                          </p:val>
                                        </p:tav>
                                      </p:tavLst>
                                    </p:anim>
                                    <p:anim calcmode="lin" valueType="num">
                                      <p:cBhvr additive="base">
                                        <p:cTn id="116" dur="500" fill="hold"/>
                                        <p:tgtEl>
                                          <p:spTgt spid="110"/>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109"/>
                                        </p:tgtEl>
                                        <p:attrNameLst>
                                          <p:attrName>style.visibility</p:attrName>
                                        </p:attrNameLst>
                                      </p:cBhvr>
                                      <p:to>
                                        <p:strVal val="visible"/>
                                      </p:to>
                                    </p:set>
                                    <p:anim calcmode="lin" valueType="num">
                                      <p:cBhvr additive="base">
                                        <p:cTn id="119" dur="500" fill="hold"/>
                                        <p:tgtEl>
                                          <p:spTgt spid="109"/>
                                        </p:tgtEl>
                                        <p:attrNameLst>
                                          <p:attrName>ppt_x</p:attrName>
                                        </p:attrNameLst>
                                      </p:cBhvr>
                                      <p:tavLst>
                                        <p:tav tm="0">
                                          <p:val>
                                            <p:strVal val="#ppt_x"/>
                                          </p:val>
                                        </p:tav>
                                        <p:tav tm="100000">
                                          <p:val>
                                            <p:strVal val="#ppt_x"/>
                                          </p:val>
                                        </p:tav>
                                      </p:tavLst>
                                    </p:anim>
                                    <p:anim calcmode="lin" valueType="num">
                                      <p:cBhvr additive="base">
                                        <p:cTn id="120" dur="500" fill="hold"/>
                                        <p:tgtEl>
                                          <p:spTgt spid="109"/>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108">
                                            <p:txEl>
                                              <p:pRg st="0" end="0"/>
                                            </p:txEl>
                                          </p:spTgt>
                                        </p:tgtEl>
                                        <p:attrNameLst>
                                          <p:attrName>style.visibility</p:attrName>
                                        </p:attrNameLst>
                                      </p:cBhvr>
                                      <p:to>
                                        <p:strVal val="visible"/>
                                      </p:to>
                                    </p:set>
                                    <p:anim calcmode="lin" valueType="num">
                                      <p:cBhvr additive="base">
                                        <p:cTn id="123" dur="500" fill="hold"/>
                                        <p:tgtEl>
                                          <p:spTgt spid="108">
                                            <p:txEl>
                                              <p:pRg st="0" end="0"/>
                                            </p:txEl>
                                          </p:spTgt>
                                        </p:tgtEl>
                                        <p:attrNameLst>
                                          <p:attrName>ppt_x</p:attrName>
                                        </p:attrNameLst>
                                      </p:cBhvr>
                                      <p:tavLst>
                                        <p:tav tm="0">
                                          <p:val>
                                            <p:strVal val="#ppt_x"/>
                                          </p:val>
                                        </p:tav>
                                        <p:tav tm="100000">
                                          <p:val>
                                            <p:strVal val="#ppt_x"/>
                                          </p:val>
                                        </p:tav>
                                      </p:tavLst>
                                    </p:anim>
                                    <p:anim calcmode="lin" valueType="num">
                                      <p:cBhvr additive="base">
                                        <p:cTn id="124" dur="500" fill="hold"/>
                                        <p:tgtEl>
                                          <p:spTgt spid="108">
                                            <p:txEl>
                                              <p:pRg st="0" end="0"/>
                                            </p:txEl>
                                          </p:spTgt>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106"/>
                                        </p:tgtEl>
                                        <p:attrNameLst>
                                          <p:attrName>style.visibility</p:attrName>
                                        </p:attrNameLst>
                                      </p:cBhvr>
                                      <p:to>
                                        <p:strVal val="visible"/>
                                      </p:to>
                                    </p:set>
                                    <p:anim calcmode="lin" valueType="num">
                                      <p:cBhvr additive="base">
                                        <p:cTn id="127" dur="500" fill="hold"/>
                                        <p:tgtEl>
                                          <p:spTgt spid="106"/>
                                        </p:tgtEl>
                                        <p:attrNameLst>
                                          <p:attrName>ppt_x</p:attrName>
                                        </p:attrNameLst>
                                      </p:cBhvr>
                                      <p:tavLst>
                                        <p:tav tm="0">
                                          <p:val>
                                            <p:strVal val="#ppt_x"/>
                                          </p:val>
                                        </p:tav>
                                        <p:tav tm="100000">
                                          <p:val>
                                            <p:strVal val="#ppt_x"/>
                                          </p:val>
                                        </p:tav>
                                      </p:tavLst>
                                    </p:anim>
                                    <p:anim calcmode="lin" valueType="num">
                                      <p:cBhvr additive="base">
                                        <p:cTn id="128"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115"/>
                                        </p:tgtEl>
                                        <p:attrNameLst>
                                          <p:attrName>style.visibility</p:attrName>
                                        </p:attrNameLst>
                                      </p:cBhvr>
                                      <p:to>
                                        <p:strVal val="visible"/>
                                      </p:to>
                                    </p:set>
                                    <p:anim calcmode="lin" valueType="num">
                                      <p:cBhvr additive="base">
                                        <p:cTn id="133" dur="500" fill="hold"/>
                                        <p:tgtEl>
                                          <p:spTgt spid="115"/>
                                        </p:tgtEl>
                                        <p:attrNameLst>
                                          <p:attrName>ppt_x</p:attrName>
                                        </p:attrNameLst>
                                      </p:cBhvr>
                                      <p:tavLst>
                                        <p:tav tm="0">
                                          <p:val>
                                            <p:strVal val="#ppt_x"/>
                                          </p:val>
                                        </p:tav>
                                        <p:tav tm="100000">
                                          <p:val>
                                            <p:strVal val="#ppt_x"/>
                                          </p:val>
                                        </p:tav>
                                      </p:tavLst>
                                    </p:anim>
                                    <p:anim calcmode="lin" valueType="num">
                                      <p:cBhvr additive="base">
                                        <p:cTn id="134" dur="500" fill="hold"/>
                                        <p:tgtEl>
                                          <p:spTgt spid="115"/>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114"/>
                                        </p:tgtEl>
                                        <p:attrNameLst>
                                          <p:attrName>style.visibility</p:attrName>
                                        </p:attrNameLst>
                                      </p:cBhvr>
                                      <p:to>
                                        <p:strVal val="visible"/>
                                      </p:to>
                                    </p:set>
                                    <p:anim calcmode="lin" valueType="num">
                                      <p:cBhvr additive="base">
                                        <p:cTn id="137" dur="500" fill="hold"/>
                                        <p:tgtEl>
                                          <p:spTgt spid="114"/>
                                        </p:tgtEl>
                                        <p:attrNameLst>
                                          <p:attrName>ppt_x</p:attrName>
                                        </p:attrNameLst>
                                      </p:cBhvr>
                                      <p:tavLst>
                                        <p:tav tm="0">
                                          <p:val>
                                            <p:strVal val="#ppt_x"/>
                                          </p:val>
                                        </p:tav>
                                        <p:tav tm="100000">
                                          <p:val>
                                            <p:strVal val="#ppt_x"/>
                                          </p:val>
                                        </p:tav>
                                      </p:tavLst>
                                    </p:anim>
                                    <p:anim calcmode="lin" valueType="num">
                                      <p:cBhvr additive="base">
                                        <p:cTn id="138" dur="500" fill="hold"/>
                                        <p:tgtEl>
                                          <p:spTgt spid="114"/>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113"/>
                                        </p:tgtEl>
                                        <p:attrNameLst>
                                          <p:attrName>style.visibility</p:attrName>
                                        </p:attrNameLst>
                                      </p:cBhvr>
                                      <p:to>
                                        <p:strVal val="visible"/>
                                      </p:to>
                                    </p:set>
                                    <p:anim calcmode="lin" valueType="num">
                                      <p:cBhvr additive="base">
                                        <p:cTn id="141" dur="500" fill="hold"/>
                                        <p:tgtEl>
                                          <p:spTgt spid="113"/>
                                        </p:tgtEl>
                                        <p:attrNameLst>
                                          <p:attrName>ppt_x</p:attrName>
                                        </p:attrNameLst>
                                      </p:cBhvr>
                                      <p:tavLst>
                                        <p:tav tm="0">
                                          <p:val>
                                            <p:strVal val="#ppt_x"/>
                                          </p:val>
                                        </p:tav>
                                        <p:tav tm="100000">
                                          <p:val>
                                            <p:strVal val="#ppt_x"/>
                                          </p:val>
                                        </p:tav>
                                      </p:tavLst>
                                    </p:anim>
                                    <p:anim calcmode="lin" valueType="num">
                                      <p:cBhvr additive="base">
                                        <p:cTn id="142" dur="500" fill="hold"/>
                                        <p:tgtEl>
                                          <p:spTgt spid="113"/>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111"/>
                                        </p:tgtEl>
                                        <p:attrNameLst>
                                          <p:attrName>style.visibility</p:attrName>
                                        </p:attrNameLst>
                                      </p:cBhvr>
                                      <p:to>
                                        <p:strVal val="visible"/>
                                      </p:to>
                                    </p:set>
                                    <p:anim calcmode="lin" valueType="num">
                                      <p:cBhvr additive="base">
                                        <p:cTn id="145" dur="500" fill="hold"/>
                                        <p:tgtEl>
                                          <p:spTgt spid="111"/>
                                        </p:tgtEl>
                                        <p:attrNameLst>
                                          <p:attrName>ppt_x</p:attrName>
                                        </p:attrNameLst>
                                      </p:cBhvr>
                                      <p:tavLst>
                                        <p:tav tm="0">
                                          <p:val>
                                            <p:strVal val="#ppt_x"/>
                                          </p:val>
                                        </p:tav>
                                        <p:tav tm="100000">
                                          <p:val>
                                            <p:strVal val="#ppt_x"/>
                                          </p:val>
                                        </p:tav>
                                      </p:tavLst>
                                    </p:anim>
                                    <p:anim calcmode="lin" valueType="num">
                                      <p:cBhvr additive="base">
                                        <p:cTn id="146"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4" grpId="0"/>
      <p:bldP spid="75" grpId="0"/>
      <p:bldP spid="77" grpId="0"/>
      <p:bldP spid="78" grpId="0"/>
      <p:bldP spid="79" grpId="0"/>
      <p:bldP spid="80" grpId="0"/>
      <p:bldP spid="82" grpId="0"/>
      <p:bldP spid="83" grpId="0"/>
      <p:bldP spid="85" grpId="0"/>
      <p:bldP spid="87" grpId="0"/>
      <p:bldP spid="90" grpId="0"/>
      <p:bldP spid="94" grpId="0"/>
      <p:bldP spid="95" grpId="0"/>
      <p:bldP spid="97" grpId="0"/>
      <p:bldP spid="98" grpId="0"/>
      <p:bldP spid="99" grpId="0"/>
      <p:bldP spid="100" grpId="0"/>
      <p:bldP spid="103" grpId="0"/>
      <p:bldP spid="104" grpId="0"/>
      <p:bldP spid="105" grpId="0"/>
      <p:bldP spid="106" grpId="0"/>
      <p:bldP spid="109" grpId="0"/>
      <p:bldP spid="110" grpId="0"/>
      <p:bldP spid="111" grpId="0"/>
      <p:bldP spid="113" grpId="0"/>
      <p:bldP spid="114" grpId="0"/>
      <p:bldP spid="1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88EFD-6BE6-06F1-89D3-2D0B35E09F3A}"/>
            </a:ext>
          </a:extLst>
        </p:cNvPr>
        <p:cNvGrpSpPr/>
        <p:nvPr/>
      </p:nvGrpSpPr>
      <p:grpSpPr>
        <a:xfrm>
          <a:off x="0" y="0"/>
          <a:ext cx="0" cy="0"/>
          <a:chOff x="0" y="0"/>
          <a:chExt cx="0" cy="0"/>
        </a:xfrm>
      </p:grpSpPr>
      <p:sp>
        <p:nvSpPr>
          <p:cNvPr id="6" name="AutoShape 3">
            <a:extLst>
              <a:ext uri="{FF2B5EF4-FFF2-40B4-BE49-F238E27FC236}">
                <a16:creationId xmlns:a16="http://schemas.microsoft.com/office/drawing/2014/main" id="{28E10DBE-6159-BB82-D088-D51BA7A8B4C7}"/>
              </a:ext>
            </a:extLst>
          </p:cNvPr>
          <p:cNvSpPr>
            <a:spLocks noChangeAspect="1" noChangeArrowheads="1" noTextEdit="1"/>
          </p:cNvSpPr>
          <p:nvPr/>
        </p:nvSpPr>
        <p:spPr bwMode="auto">
          <a:xfrm>
            <a:off x="234950" y="1736725"/>
            <a:ext cx="11722100"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5">
            <a:extLst>
              <a:ext uri="{FF2B5EF4-FFF2-40B4-BE49-F238E27FC236}">
                <a16:creationId xmlns:a16="http://schemas.microsoft.com/office/drawing/2014/main" id="{357D444E-FE30-5ED8-B9D7-E28E217569AE}"/>
              </a:ext>
            </a:extLst>
          </p:cNvPr>
          <p:cNvSpPr>
            <a:spLocks noChangeArrowheads="1"/>
          </p:cNvSpPr>
          <p:nvPr/>
        </p:nvSpPr>
        <p:spPr bwMode="auto">
          <a:xfrm>
            <a:off x="241300" y="1817688"/>
            <a:ext cx="3365500" cy="5334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6">
            <a:extLst>
              <a:ext uri="{FF2B5EF4-FFF2-40B4-BE49-F238E27FC236}">
                <a16:creationId xmlns:a16="http://schemas.microsoft.com/office/drawing/2014/main" id="{DC47A801-68F9-41BF-373F-2099B15FBC0D}"/>
              </a:ext>
            </a:extLst>
          </p:cNvPr>
          <p:cNvSpPr>
            <a:spLocks noChangeArrowheads="1"/>
          </p:cNvSpPr>
          <p:nvPr/>
        </p:nvSpPr>
        <p:spPr bwMode="auto">
          <a:xfrm>
            <a:off x="3606800" y="1817688"/>
            <a:ext cx="1174750" cy="5334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7">
            <a:extLst>
              <a:ext uri="{FF2B5EF4-FFF2-40B4-BE49-F238E27FC236}">
                <a16:creationId xmlns:a16="http://schemas.microsoft.com/office/drawing/2014/main" id="{2453996D-931E-D409-3B45-CB245D16CC76}"/>
              </a:ext>
            </a:extLst>
          </p:cNvPr>
          <p:cNvSpPr>
            <a:spLocks noChangeArrowheads="1"/>
          </p:cNvSpPr>
          <p:nvPr/>
        </p:nvSpPr>
        <p:spPr bwMode="auto">
          <a:xfrm>
            <a:off x="4781550" y="1817688"/>
            <a:ext cx="2843213" cy="534988"/>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8">
            <a:extLst>
              <a:ext uri="{FF2B5EF4-FFF2-40B4-BE49-F238E27FC236}">
                <a16:creationId xmlns:a16="http://schemas.microsoft.com/office/drawing/2014/main" id="{6D7456EF-9422-8E2A-4C18-AD6B77AA4D8E}"/>
              </a:ext>
            </a:extLst>
          </p:cNvPr>
          <p:cNvSpPr>
            <a:spLocks noChangeArrowheads="1"/>
          </p:cNvSpPr>
          <p:nvPr/>
        </p:nvSpPr>
        <p:spPr bwMode="auto">
          <a:xfrm>
            <a:off x="7624763" y="1817688"/>
            <a:ext cx="4314825" cy="534988"/>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9">
            <a:extLst>
              <a:ext uri="{FF2B5EF4-FFF2-40B4-BE49-F238E27FC236}">
                <a16:creationId xmlns:a16="http://schemas.microsoft.com/office/drawing/2014/main" id="{C9BBA5AA-F2AA-7642-0AB0-554D5B521D06}"/>
              </a:ext>
            </a:extLst>
          </p:cNvPr>
          <p:cNvSpPr>
            <a:spLocks noChangeArrowheads="1"/>
          </p:cNvSpPr>
          <p:nvPr/>
        </p:nvSpPr>
        <p:spPr bwMode="auto">
          <a:xfrm>
            <a:off x="241300" y="2351088"/>
            <a:ext cx="3365500" cy="52546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10">
            <a:extLst>
              <a:ext uri="{FF2B5EF4-FFF2-40B4-BE49-F238E27FC236}">
                <a16:creationId xmlns:a16="http://schemas.microsoft.com/office/drawing/2014/main" id="{7078C281-9D24-7E34-30C2-F909A5822CA0}"/>
              </a:ext>
            </a:extLst>
          </p:cNvPr>
          <p:cNvSpPr>
            <a:spLocks noChangeArrowheads="1"/>
          </p:cNvSpPr>
          <p:nvPr/>
        </p:nvSpPr>
        <p:spPr bwMode="auto">
          <a:xfrm>
            <a:off x="3606800" y="2351088"/>
            <a:ext cx="1174750" cy="52546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11">
            <a:extLst>
              <a:ext uri="{FF2B5EF4-FFF2-40B4-BE49-F238E27FC236}">
                <a16:creationId xmlns:a16="http://schemas.microsoft.com/office/drawing/2014/main" id="{014000B0-5322-21E4-E026-3C750326EE40}"/>
              </a:ext>
            </a:extLst>
          </p:cNvPr>
          <p:cNvSpPr>
            <a:spLocks noChangeArrowheads="1"/>
          </p:cNvSpPr>
          <p:nvPr/>
        </p:nvSpPr>
        <p:spPr bwMode="auto">
          <a:xfrm>
            <a:off x="4781550" y="2352675"/>
            <a:ext cx="2843213" cy="5238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2">
            <a:extLst>
              <a:ext uri="{FF2B5EF4-FFF2-40B4-BE49-F238E27FC236}">
                <a16:creationId xmlns:a16="http://schemas.microsoft.com/office/drawing/2014/main" id="{12E5BF85-A241-39F2-570C-21B0A7DF96E2}"/>
              </a:ext>
            </a:extLst>
          </p:cNvPr>
          <p:cNvSpPr>
            <a:spLocks noChangeArrowheads="1"/>
          </p:cNvSpPr>
          <p:nvPr/>
        </p:nvSpPr>
        <p:spPr bwMode="auto">
          <a:xfrm>
            <a:off x="7624763" y="2352675"/>
            <a:ext cx="4314825" cy="5238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13">
            <a:extLst>
              <a:ext uri="{FF2B5EF4-FFF2-40B4-BE49-F238E27FC236}">
                <a16:creationId xmlns:a16="http://schemas.microsoft.com/office/drawing/2014/main" id="{FAD20AEC-FACD-68E2-80CB-64CC862069CA}"/>
              </a:ext>
            </a:extLst>
          </p:cNvPr>
          <p:cNvSpPr>
            <a:spLocks noChangeArrowheads="1"/>
          </p:cNvSpPr>
          <p:nvPr/>
        </p:nvSpPr>
        <p:spPr bwMode="auto">
          <a:xfrm>
            <a:off x="241300" y="2876550"/>
            <a:ext cx="3365500"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14">
            <a:extLst>
              <a:ext uri="{FF2B5EF4-FFF2-40B4-BE49-F238E27FC236}">
                <a16:creationId xmlns:a16="http://schemas.microsoft.com/office/drawing/2014/main" id="{5A3FA405-EF73-4324-3F80-B81A78F29B2A}"/>
              </a:ext>
            </a:extLst>
          </p:cNvPr>
          <p:cNvSpPr>
            <a:spLocks noChangeArrowheads="1"/>
          </p:cNvSpPr>
          <p:nvPr/>
        </p:nvSpPr>
        <p:spPr bwMode="auto">
          <a:xfrm>
            <a:off x="3606800" y="2876550"/>
            <a:ext cx="1174750"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15">
            <a:extLst>
              <a:ext uri="{FF2B5EF4-FFF2-40B4-BE49-F238E27FC236}">
                <a16:creationId xmlns:a16="http://schemas.microsoft.com/office/drawing/2014/main" id="{F72238BF-BAC6-3218-9E5E-41617600EA6C}"/>
              </a:ext>
            </a:extLst>
          </p:cNvPr>
          <p:cNvSpPr>
            <a:spLocks noChangeArrowheads="1"/>
          </p:cNvSpPr>
          <p:nvPr/>
        </p:nvSpPr>
        <p:spPr bwMode="auto">
          <a:xfrm>
            <a:off x="4781550" y="2876550"/>
            <a:ext cx="2843213"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16">
            <a:extLst>
              <a:ext uri="{FF2B5EF4-FFF2-40B4-BE49-F238E27FC236}">
                <a16:creationId xmlns:a16="http://schemas.microsoft.com/office/drawing/2014/main" id="{E3CC9FF5-4BA8-B02B-7473-C629E1B2B2F7}"/>
              </a:ext>
            </a:extLst>
          </p:cNvPr>
          <p:cNvSpPr>
            <a:spLocks noChangeArrowheads="1"/>
          </p:cNvSpPr>
          <p:nvPr/>
        </p:nvSpPr>
        <p:spPr bwMode="auto">
          <a:xfrm>
            <a:off x="7624763" y="2876550"/>
            <a:ext cx="431482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17">
            <a:extLst>
              <a:ext uri="{FF2B5EF4-FFF2-40B4-BE49-F238E27FC236}">
                <a16:creationId xmlns:a16="http://schemas.microsoft.com/office/drawing/2014/main" id="{9E17CA77-2933-0A80-762F-8D9FC5062F41}"/>
              </a:ext>
            </a:extLst>
          </p:cNvPr>
          <p:cNvSpPr>
            <a:spLocks noChangeArrowheads="1"/>
          </p:cNvSpPr>
          <p:nvPr/>
        </p:nvSpPr>
        <p:spPr bwMode="auto">
          <a:xfrm>
            <a:off x="241300" y="3432175"/>
            <a:ext cx="3365500" cy="539750"/>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18">
            <a:extLst>
              <a:ext uri="{FF2B5EF4-FFF2-40B4-BE49-F238E27FC236}">
                <a16:creationId xmlns:a16="http://schemas.microsoft.com/office/drawing/2014/main" id="{670E9E4F-7963-5FFD-9955-923CCFDD0694}"/>
              </a:ext>
            </a:extLst>
          </p:cNvPr>
          <p:cNvSpPr>
            <a:spLocks noChangeArrowheads="1"/>
          </p:cNvSpPr>
          <p:nvPr/>
        </p:nvSpPr>
        <p:spPr bwMode="auto">
          <a:xfrm>
            <a:off x="3606800" y="3432175"/>
            <a:ext cx="1174750" cy="539750"/>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19">
            <a:extLst>
              <a:ext uri="{FF2B5EF4-FFF2-40B4-BE49-F238E27FC236}">
                <a16:creationId xmlns:a16="http://schemas.microsoft.com/office/drawing/2014/main" id="{40B19539-3039-01DF-2410-82C5A32E884A}"/>
              </a:ext>
            </a:extLst>
          </p:cNvPr>
          <p:cNvSpPr>
            <a:spLocks noChangeArrowheads="1"/>
          </p:cNvSpPr>
          <p:nvPr/>
        </p:nvSpPr>
        <p:spPr bwMode="auto">
          <a:xfrm>
            <a:off x="4781550" y="3432175"/>
            <a:ext cx="2843213" cy="539750"/>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20">
            <a:extLst>
              <a:ext uri="{FF2B5EF4-FFF2-40B4-BE49-F238E27FC236}">
                <a16:creationId xmlns:a16="http://schemas.microsoft.com/office/drawing/2014/main" id="{8BCACB3C-8BD7-A3DB-2DD6-13AB053D63D1}"/>
              </a:ext>
            </a:extLst>
          </p:cNvPr>
          <p:cNvSpPr>
            <a:spLocks noChangeArrowheads="1"/>
          </p:cNvSpPr>
          <p:nvPr/>
        </p:nvSpPr>
        <p:spPr bwMode="auto">
          <a:xfrm>
            <a:off x="7624763" y="3432175"/>
            <a:ext cx="4314825" cy="539750"/>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21">
            <a:extLst>
              <a:ext uri="{FF2B5EF4-FFF2-40B4-BE49-F238E27FC236}">
                <a16:creationId xmlns:a16="http://schemas.microsoft.com/office/drawing/2014/main" id="{53DE6DB4-37D3-173B-F12C-C817DF924AAB}"/>
              </a:ext>
            </a:extLst>
          </p:cNvPr>
          <p:cNvSpPr>
            <a:spLocks noChangeArrowheads="1"/>
          </p:cNvSpPr>
          <p:nvPr/>
        </p:nvSpPr>
        <p:spPr bwMode="auto">
          <a:xfrm>
            <a:off x="241300" y="3971925"/>
            <a:ext cx="3365500"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22">
            <a:extLst>
              <a:ext uri="{FF2B5EF4-FFF2-40B4-BE49-F238E27FC236}">
                <a16:creationId xmlns:a16="http://schemas.microsoft.com/office/drawing/2014/main" id="{09471F05-730E-2D6F-7654-047DCAE235A2}"/>
              </a:ext>
            </a:extLst>
          </p:cNvPr>
          <p:cNvSpPr>
            <a:spLocks noChangeArrowheads="1"/>
          </p:cNvSpPr>
          <p:nvPr/>
        </p:nvSpPr>
        <p:spPr bwMode="auto">
          <a:xfrm>
            <a:off x="3606800" y="3971925"/>
            <a:ext cx="1174750"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23">
            <a:extLst>
              <a:ext uri="{FF2B5EF4-FFF2-40B4-BE49-F238E27FC236}">
                <a16:creationId xmlns:a16="http://schemas.microsoft.com/office/drawing/2014/main" id="{36682F5D-175E-D7A0-8768-C5C4B8AEFED8}"/>
              </a:ext>
            </a:extLst>
          </p:cNvPr>
          <p:cNvSpPr>
            <a:spLocks noChangeArrowheads="1"/>
          </p:cNvSpPr>
          <p:nvPr/>
        </p:nvSpPr>
        <p:spPr bwMode="auto">
          <a:xfrm>
            <a:off x="4781550" y="3971925"/>
            <a:ext cx="2843213"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24">
            <a:extLst>
              <a:ext uri="{FF2B5EF4-FFF2-40B4-BE49-F238E27FC236}">
                <a16:creationId xmlns:a16="http://schemas.microsoft.com/office/drawing/2014/main" id="{8E701D68-2986-2A85-4F0B-63D61BA685B8}"/>
              </a:ext>
            </a:extLst>
          </p:cNvPr>
          <p:cNvSpPr>
            <a:spLocks noChangeArrowheads="1"/>
          </p:cNvSpPr>
          <p:nvPr/>
        </p:nvSpPr>
        <p:spPr bwMode="auto">
          <a:xfrm>
            <a:off x="7624763" y="3971925"/>
            <a:ext cx="431482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25">
            <a:extLst>
              <a:ext uri="{FF2B5EF4-FFF2-40B4-BE49-F238E27FC236}">
                <a16:creationId xmlns:a16="http://schemas.microsoft.com/office/drawing/2014/main" id="{7E781CF4-5019-464F-FF05-30FA4E2DDC89}"/>
              </a:ext>
            </a:extLst>
          </p:cNvPr>
          <p:cNvSpPr>
            <a:spLocks noChangeArrowheads="1"/>
          </p:cNvSpPr>
          <p:nvPr/>
        </p:nvSpPr>
        <p:spPr bwMode="auto">
          <a:xfrm>
            <a:off x="241300" y="4527550"/>
            <a:ext cx="3365500" cy="5238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6">
            <a:extLst>
              <a:ext uri="{FF2B5EF4-FFF2-40B4-BE49-F238E27FC236}">
                <a16:creationId xmlns:a16="http://schemas.microsoft.com/office/drawing/2014/main" id="{008306C5-48B8-DBB7-B0BC-9758EB84FC1A}"/>
              </a:ext>
            </a:extLst>
          </p:cNvPr>
          <p:cNvSpPr>
            <a:spLocks noChangeArrowheads="1"/>
          </p:cNvSpPr>
          <p:nvPr/>
        </p:nvSpPr>
        <p:spPr bwMode="auto">
          <a:xfrm>
            <a:off x="3606800" y="4527550"/>
            <a:ext cx="1174750" cy="5238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27">
            <a:extLst>
              <a:ext uri="{FF2B5EF4-FFF2-40B4-BE49-F238E27FC236}">
                <a16:creationId xmlns:a16="http://schemas.microsoft.com/office/drawing/2014/main" id="{ADF5FBB3-0001-5577-348A-A4DA99B1F9DA}"/>
              </a:ext>
            </a:extLst>
          </p:cNvPr>
          <p:cNvSpPr>
            <a:spLocks noChangeArrowheads="1"/>
          </p:cNvSpPr>
          <p:nvPr/>
        </p:nvSpPr>
        <p:spPr bwMode="auto">
          <a:xfrm>
            <a:off x="4781550" y="4527550"/>
            <a:ext cx="2843213" cy="5238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28">
            <a:extLst>
              <a:ext uri="{FF2B5EF4-FFF2-40B4-BE49-F238E27FC236}">
                <a16:creationId xmlns:a16="http://schemas.microsoft.com/office/drawing/2014/main" id="{AA951C4A-725C-8576-C741-D485889CA0BE}"/>
              </a:ext>
            </a:extLst>
          </p:cNvPr>
          <p:cNvSpPr>
            <a:spLocks noChangeArrowheads="1"/>
          </p:cNvSpPr>
          <p:nvPr/>
        </p:nvSpPr>
        <p:spPr bwMode="auto">
          <a:xfrm>
            <a:off x="7624763" y="4527550"/>
            <a:ext cx="4314825" cy="5238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29">
            <a:extLst>
              <a:ext uri="{FF2B5EF4-FFF2-40B4-BE49-F238E27FC236}">
                <a16:creationId xmlns:a16="http://schemas.microsoft.com/office/drawing/2014/main" id="{A0E846E3-4A00-2CB7-EB13-0051692939CD}"/>
              </a:ext>
            </a:extLst>
          </p:cNvPr>
          <p:cNvSpPr>
            <a:spLocks noChangeArrowheads="1"/>
          </p:cNvSpPr>
          <p:nvPr/>
        </p:nvSpPr>
        <p:spPr bwMode="auto">
          <a:xfrm>
            <a:off x="241300" y="5051425"/>
            <a:ext cx="3365500"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30">
            <a:extLst>
              <a:ext uri="{FF2B5EF4-FFF2-40B4-BE49-F238E27FC236}">
                <a16:creationId xmlns:a16="http://schemas.microsoft.com/office/drawing/2014/main" id="{49BBFFDA-884B-8D73-852B-C64B12153F35}"/>
              </a:ext>
            </a:extLst>
          </p:cNvPr>
          <p:cNvSpPr>
            <a:spLocks noChangeArrowheads="1"/>
          </p:cNvSpPr>
          <p:nvPr/>
        </p:nvSpPr>
        <p:spPr bwMode="auto">
          <a:xfrm>
            <a:off x="3606800" y="5051425"/>
            <a:ext cx="1174750"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31">
            <a:extLst>
              <a:ext uri="{FF2B5EF4-FFF2-40B4-BE49-F238E27FC236}">
                <a16:creationId xmlns:a16="http://schemas.microsoft.com/office/drawing/2014/main" id="{E7038D0B-AF63-B9C7-6208-E3DB81F4AFF1}"/>
              </a:ext>
            </a:extLst>
          </p:cNvPr>
          <p:cNvSpPr>
            <a:spLocks noChangeArrowheads="1"/>
          </p:cNvSpPr>
          <p:nvPr/>
        </p:nvSpPr>
        <p:spPr bwMode="auto">
          <a:xfrm>
            <a:off x="4781550" y="5051425"/>
            <a:ext cx="2843213"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32">
            <a:extLst>
              <a:ext uri="{FF2B5EF4-FFF2-40B4-BE49-F238E27FC236}">
                <a16:creationId xmlns:a16="http://schemas.microsoft.com/office/drawing/2014/main" id="{F292BCA7-899E-0A40-F865-1A59D06F360D}"/>
              </a:ext>
            </a:extLst>
          </p:cNvPr>
          <p:cNvSpPr>
            <a:spLocks noChangeArrowheads="1"/>
          </p:cNvSpPr>
          <p:nvPr/>
        </p:nvSpPr>
        <p:spPr bwMode="auto">
          <a:xfrm>
            <a:off x="7624763" y="5051425"/>
            <a:ext cx="431482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33">
            <a:extLst>
              <a:ext uri="{FF2B5EF4-FFF2-40B4-BE49-F238E27FC236}">
                <a16:creationId xmlns:a16="http://schemas.microsoft.com/office/drawing/2014/main" id="{1A1826BD-2074-F965-A057-B068B41A5123}"/>
              </a:ext>
            </a:extLst>
          </p:cNvPr>
          <p:cNvSpPr>
            <a:spLocks noChangeArrowheads="1"/>
          </p:cNvSpPr>
          <p:nvPr/>
        </p:nvSpPr>
        <p:spPr bwMode="auto">
          <a:xfrm>
            <a:off x="241300" y="5607050"/>
            <a:ext cx="3365500" cy="49371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34">
            <a:extLst>
              <a:ext uri="{FF2B5EF4-FFF2-40B4-BE49-F238E27FC236}">
                <a16:creationId xmlns:a16="http://schemas.microsoft.com/office/drawing/2014/main" id="{D364C415-1A80-C19B-30B1-24185C2C9C90}"/>
              </a:ext>
            </a:extLst>
          </p:cNvPr>
          <p:cNvSpPr>
            <a:spLocks noChangeArrowheads="1"/>
          </p:cNvSpPr>
          <p:nvPr/>
        </p:nvSpPr>
        <p:spPr bwMode="auto">
          <a:xfrm>
            <a:off x="3606800" y="5607050"/>
            <a:ext cx="1174750" cy="49371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35">
            <a:extLst>
              <a:ext uri="{FF2B5EF4-FFF2-40B4-BE49-F238E27FC236}">
                <a16:creationId xmlns:a16="http://schemas.microsoft.com/office/drawing/2014/main" id="{6D20CF9A-1953-D9E5-EE1C-B6EA761E9C24}"/>
              </a:ext>
            </a:extLst>
          </p:cNvPr>
          <p:cNvSpPr>
            <a:spLocks noChangeArrowheads="1"/>
          </p:cNvSpPr>
          <p:nvPr/>
        </p:nvSpPr>
        <p:spPr bwMode="auto">
          <a:xfrm>
            <a:off x="4781550" y="5607050"/>
            <a:ext cx="2843213" cy="49371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36">
            <a:extLst>
              <a:ext uri="{FF2B5EF4-FFF2-40B4-BE49-F238E27FC236}">
                <a16:creationId xmlns:a16="http://schemas.microsoft.com/office/drawing/2014/main" id="{BDF85E3F-87FE-0267-4C7B-271BA0CCA6F6}"/>
              </a:ext>
            </a:extLst>
          </p:cNvPr>
          <p:cNvSpPr>
            <a:spLocks noChangeArrowheads="1"/>
          </p:cNvSpPr>
          <p:nvPr/>
        </p:nvSpPr>
        <p:spPr bwMode="auto">
          <a:xfrm>
            <a:off x="7624763" y="5607050"/>
            <a:ext cx="4314825" cy="49371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Line 37">
            <a:extLst>
              <a:ext uri="{FF2B5EF4-FFF2-40B4-BE49-F238E27FC236}">
                <a16:creationId xmlns:a16="http://schemas.microsoft.com/office/drawing/2014/main" id="{A8A389F5-A6CB-1641-DC0C-2CC6CA01A1EA}"/>
              </a:ext>
            </a:extLst>
          </p:cNvPr>
          <p:cNvSpPr>
            <a:spLocks noChangeShapeType="1"/>
          </p:cNvSpPr>
          <p:nvPr/>
        </p:nvSpPr>
        <p:spPr bwMode="auto">
          <a:xfrm>
            <a:off x="3606800"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Line 38">
            <a:extLst>
              <a:ext uri="{FF2B5EF4-FFF2-40B4-BE49-F238E27FC236}">
                <a16:creationId xmlns:a16="http://schemas.microsoft.com/office/drawing/2014/main" id="{EDF0540E-B863-B377-B940-DF2E4592EB29}"/>
              </a:ext>
            </a:extLst>
          </p:cNvPr>
          <p:cNvSpPr>
            <a:spLocks noChangeShapeType="1"/>
          </p:cNvSpPr>
          <p:nvPr/>
        </p:nvSpPr>
        <p:spPr bwMode="auto">
          <a:xfrm>
            <a:off x="3606800" y="4532313"/>
            <a:ext cx="0" cy="15732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Line 39">
            <a:extLst>
              <a:ext uri="{FF2B5EF4-FFF2-40B4-BE49-F238E27FC236}">
                <a16:creationId xmlns:a16="http://schemas.microsoft.com/office/drawing/2014/main" id="{9BFAA545-E897-1663-4B8C-08B68D88D4F6}"/>
              </a:ext>
            </a:extLst>
          </p:cNvPr>
          <p:cNvSpPr>
            <a:spLocks noChangeShapeType="1"/>
          </p:cNvSpPr>
          <p:nvPr/>
        </p:nvSpPr>
        <p:spPr bwMode="auto">
          <a:xfrm>
            <a:off x="4781550"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Line 40">
            <a:extLst>
              <a:ext uri="{FF2B5EF4-FFF2-40B4-BE49-F238E27FC236}">
                <a16:creationId xmlns:a16="http://schemas.microsoft.com/office/drawing/2014/main" id="{33087CFA-19D0-92F6-AFBA-B0ED99405725}"/>
              </a:ext>
            </a:extLst>
          </p:cNvPr>
          <p:cNvSpPr>
            <a:spLocks noChangeShapeType="1"/>
          </p:cNvSpPr>
          <p:nvPr/>
        </p:nvSpPr>
        <p:spPr bwMode="auto">
          <a:xfrm>
            <a:off x="4781550" y="4532313"/>
            <a:ext cx="0" cy="15732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Line 41">
            <a:extLst>
              <a:ext uri="{FF2B5EF4-FFF2-40B4-BE49-F238E27FC236}">
                <a16:creationId xmlns:a16="http://schemas.microsoft.com/office/drawing/2014/main" id="{EFDFC011-DF07-5B6F-5FE3-FB928F99FFFA}"/>
              </a:ext>
            </a:extLst>
          </p:cNvPr>
          <p:cNvSpPr>
            <a:spLocks noChangeShapeType="1"/>
          </p:cNvSpPr>
          <p:nvPr/>
        </p:nvSpPr>
        <p:spPr bwMode="auto">
          <a:xfrm>
            <a:off x="7624763"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Line 42">
            <a:extLst>
              <a:ext uri="{FF2B5EF4-FFF2-40B4-BE49-F238E27FC236}">
                <a16:creationId xmlns:a16="http://schemas.microsoft.com/office/drawing/2014/main" id="{4F97F862-DDEC-B669-F7A5-A2A20EA91344}"/>
              </a:ext>
            </a:extLst>
          </p:cNvPr>
          <p:cNvSpPr>
            <a:spLocks noChangeShapeType="1"/>
          </p:cNvSpPr>
          <p:nvPr/>
        </p:nvSpPr>
        <p:spPr bwMode="auto">
          <a:xfrm>
            <a:off x="7624763" y="4532313"/>
            <a:ext cx="0" cy="15732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Line 43">
            <a:extLst>
              <a:ext uri="{FF2B5EF4-FFF2-40B4-BE49-F238E27FC236}">
                <a16:creationId xmlns:a16="http://schemas.microsoft.com/office/drawing/2014/main" id="{2E284D28-B94B-5A03-C200-4F1D28DC8967}"/>
              </a:ext>
            </a:extLst>
          </p:cNvPr>
          <p:cNvSpPr>
            <a:spLocks noChangeShapeType="1"/>
          </p:cNvSpPr>
          <p:nvPr/>
        </p:nvSpPr>
        <p:spPr bwMode="auto">
          <a:xfrm>
            <a:off x="236538" y="2352675"/>
            <a:ext cx="11707813" cy="0"/>
          </a:xfrm>
          <a:prstGeom prst="line">
            <a:avLst/>
          </a:prstGeom>
          <a:noFill/>
          <a:ln w="222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Line 44">
            <a:extLst>
              <a:ext uri="{FF2B5EF4-FFF2-40B4-BE49-F238E27FC236}">
                <a16:creationId xmlns:a16="http://schemas.microsoft.com/office/drawing/2014/main" id="{C0B0DEB1-BEB9-6BAB-7498-7284F31CB52C}"/>
              </a:ext>
            </a:extLst>
          </p:cNvPr>
          <p:cNvSpPr>
            <a:spLocks noChangeShapeType="1"/>
          </p:cNvSpPr>
          <p:nvPr/>
        </p:nvSpPr>
        <p:spPr bwMode="auto">
          <a:xfrm>
            <a:off x="236538" y="2876550"/>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Line 45">
            <a:extLst>
              <a:ext uri="{FF2B5EF4-FFF2-40B4-BE49-F238E27FC236}">
                <a16:creationId xmlns:a16="http://schemas.microsoft.com/office/drawing/2014/main" id="{2157F0D4-5421-BC9A-448C-B3AA17153BED}"/>
              </a:ext>
            </a:extLst>
          </p:cNvPr>
          <p:cNvSpPr>
            <a:spLocks noChangeShapeType="1"/>
          </p:cNvSpPr>
          <p:nvPr/>
        </p:nvSpPr>
        <p:spPr bwMode="auto">
          <a:xfrm>
            <a:off x="236538" y="3432175"/>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Line 46">
            <a:extLst>
              <a:ext uri="{FF2B5EF4-FFF2-40B4-BE49-F238E27FC236}">
                <a16:creationId xmlns:a16="http://schemas.microsoft.com/office/drawing/2014/main" id="{63E3666F-E8A4-C48C-50D7-B56AF8233CA2}"/>
              </a:ext>
            </a:extLst>
          </p:cNvPr>
          <p:cNvSpPr>
            <a:spLocks noChangeShapeType="1"/>
          </p:cNvSpPr>
          <p:nvPr/>
        </p:nvSpPr>
        <p:spPr bwMode="auto">
          <a:xfrm>
            <a:off x="236538" y="3971925"/>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Line 47">
            <a:extLst>
              <a:ext uri="{FF2B5EF4-FFF2-40B4-BE49-F238E27FC236}">
                <a16:creationId xmlns:a16="http://schemas.microsoft.com/office/drawing/2014/main" id="{3CD94803-1472-8986-16E5-6D1A922EF757}"/>
              </a:ext>
            </a:extLst>
          </p:cNvPr>
          <p:cNvSpPr>
            <a:spLocks noChangeShapeType="1"/>
          </p:cNvSpPr>
          <p:nvPr/>
        </p:nvSpPr>
        <p:spPr bwMode="auto">
          <a:xfrm>
            <a:off x="236538" y="4527550"/>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Line 48">
            <a:extLst>
              <a:ext uri="{FF2B5EF4-FFF2-40B4-BE49-F238E27FC236}">
                <a16:creationId xmlns:a16="http://schemas.microsoft.com/office/drawing/2014/main" id="{8D0F82E8-A5C9-7DD4-6F0F-EA70E580A430}"/>
              </a:ext>
            </a:extLst>
          </p:cNvPr>
          <p:cNvSpPr>
            <a:spLocks noChangeShapeType="1"/>
          </p:cNvSpPr>
          <p:nvPr/>
        </p:nvSpPr>
        <p:spPr bwMode="auto">
          <a:xfrm>
            <a:off x="236538" y="5051425"/>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Line 49">
            <a:extLst>
              <a:ext uri="{FF2B5EF4-FFF2-40B4-BE49-F238E27FC236}">
                <a16:creationId xmlns:a16="http://schemas.microsoft.com/office/drawing/2014/main" id="{260D9F81-D09B-536E-88E5-D0F428BBBCC6}"/>
              </a:ext>
            </a:extLst>
          </p:cNvPr>
          <p:cNvSpPr>
            <a:spLocks noChangeShapeType="1"/>
          </p:cNvSpPr>
          <p:nvPr/>
        </p:nvSpPr>
        <p:spPr bwMode="auto">
          <a:xfrm>
            <a:off x="236538" y="5607050"/>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Line 50">
            <a:extLst>
              <a:ext uri="{FF2B5EF4-FFF2-40B4-BE49-F238E27FC236}">
                <a16:creationId xmlns:a16="http://schemas.microsoft.com/office/drawing/2014/main" id="{B6392642-84AA-C121-C55D-390E1333C44A}"/>
              </a:ext>
            </a:extLst>
          </p:cNvPr>
          <p:cNvSpPr>
            <a:spLocks noChangeShapeType="1"/>
          </p:cNvSpPr>
          <p:nvPr/>
        </p:nvSpPr>
        <p:spPr bwMode="auto">
          <a:xfrm>
            <a:off x="241300"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Line 51">
            <a:extLst>
              <a:ext uri="{FF2B5EF4-FFF2-40B4-BE49-F238E27FC236}">
                <a16:creationId xmlns:a16="http://schemas.microsoft.com/office/drawing/2014/main" id="{02A6C76B-554D-9C3C-AFD1-4D2125592FAE}"/>
              </a:ext>
            </a:extLst>
          </p:cNvPr>
          <p:cNvSpPr>
            <a:spLocks noChangeShapeType="1"/>
          </p:cNvSpPr>
          <p:nvPr/>
        </p:nvSpPr>
        <p:spPr bwMode="auto">
          <a:xfrm>
            <a:off x="241300" y="4532313"/>
            <a:ext cx="0" cy="15732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Line 52">
            <a:extLst>
              <a:ext uri="{FF2B5EF4-FFF2-40B4-BE49-F238E27FC236}">
                <a16:creationId xmlns:a16="http://schemas.microsoft.com/office/drawing/2014/main" id="{89702FFC-8FCA-CFB8-7CB1-6E1C3688B321}"/>
              </a:ext>
            </a:extLst>
          </p:cNvPr>
          <p:cNvSpPr>
            <a:spLocks noChangeShapeType="1"/>
          </p:cNvSpPr>
          <p:nvPr/>
        </p:nvSpPr>
        <p:spPr bwMode="auto">
          <a:xfrm>
            <a:off x="11939588"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Line 53">
            <a:extLst>
              <a:ext uri="{FF2B5EF4-FFF2-40B4-BE49-F238E27FC236}">
                <a16:creationId xmlns:a16="http://schemas.microsoft.com/office/drawing/2014/main" id="{D3B90C58-AB63-100B-8FCA-1C86EBD964E1}"/>
              </a:ext>
            </a:extLst>
          </p:cNvPr>
          <p:cNvSpPr>
            <a:spLocks noChangeShapeType="1"/>
          </p:cNvSpPr>
          <p:nvPr/>
        </p:nvSpPr>
        <p:spPr bwMode="auto">
          <a:xfrm>
            <a:off x="11939588" y="4532313"/>
            <a:ext cx="0" cy="15732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Line 54">
            <a:extLst>
              <a:ext uri="{FF2B5EF4-FFF2-40B4-BE49-F238E27FC236}">
                <a16:creationId xmlns:a16="http://schemas.microsoft.com/office/drawing/2014/main" id="{87641069-CE46-68CB-FC86-5F517712DDAE}"/>
              </a:ext>
            </a:extLst>
          </p:cNvPr>
          <p:cNvSpPr>
            <a:spLocks noChangeShapeType="1"/>
          </p:cNvSpPr>
          <p:nvPr/>
        </p:nvSpPr>
        <p:spPr bwMode="auto">
          <a:xfrm>
            <a:off x="236538" y="1817688"/>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Line 55">
            <a:extLst>
              <a:ext uri="{FF2B5EF4-FFF2-40B4-BE49-F238E27FC236}">
                <a16:creationId xmlns:a16="http://schemas.microsoft.com/office/drawing/2014/main" id="{6400F0D9-8A96-FBBC-161A-D1A7B328E647}"/>
              </a:ext>
            </a:extLst>
          </p:cNvPr>
          <p:cNvSpPr>
            <a:spLocks noChangeShapeType="1"/>
          </p:cNvSpPr>
          <p:nvPr/>
        </p:nvSpPr>
        <p:spPr bwMode="auto">
          <a:xfrm>
            <a:off x="236538" y="6100763"/>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Rectangle 56">
            <a:extLst>
              <a:ext uri="{FF2B5EF4-FFF2-40B4-BE49-F238E27FC236}">
                <a16:creationId xmlns:a16="http://schemas.microsoft.com/office/drawing/2014/main" id="{75351F66-9D14-73D4-C2D5-5D8D2738413C}"/>
              </a:ext>
            </a:extLst>
          </p:cNvPr>
          <p:cNvSpPr>
            <a:spLocks noChangeArrowheads="1"/>
          </p:cNvSpPr>
          <p:nvPr/>
        </p:nvSpPr>
        <p:spPr bwMode="auto">
          <a:xfrm>
            <a:off x="9277350" y="1914525"/>
            <a:ext cx="11191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Justification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9" name="Rectangle 57">
            <a:extLst>
              <a:ext uri="{FF2B5EF4-FFF2-40B4-BE49-F238E27FC236}">
                <a16:creationId xmlns:a16="http://schemas.microsoft.com/office/drawing/2014/main" id="{D42544AD-A92F-F751-2785-26BB186A11B6}"/>
              </a:ext>
            </a:extLst>
          </p:cNvPr>
          <p:cNvSpPr>
            <a:spLocks noChangeArrowheads="1"/>
          </p:cNvSpPr>
          <p:nvPr/>
        </p:nvSpPr>
        <p:spPr bwMode="auto">
          <a:xfrm>
            <a:off x="5659438" y="1797050"/>
            <a:ext cx="6477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Target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 name="Rectangle 58">
            <a:extLst>
              <a:ext uri="{FF2B5EF4-FFF2-40B4-BE49-F238E27FC236}">
                <a16:creationId xmlns:a16="http://schemas.microsoft.com/office/drawing/2014/main" id="{4E0A8675-F816-C965-1ED0-5F6A6178FF9D}"/>
              </a:ext>
            </a:extLst>
          </p:cNvPr>
          <p:cNvSpPr>
            <a:spLocks noChangeArrowheads="1"/>
          </p:cNvSpPr>
          <p:nvPr/>
        </p:nvSpPr>
        <p:spPr bwMode="auto">
          <a:xfrm>
            <a:off x="6224588" y="1797050"/>
            <a:ext cx="6413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Value,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1" name="Rectangle 59">
            <a:extLst>
              <a:ext uri="{FF2B5EF4-FFF2-40B4-BE49-F238E27FC236}">
                <a16:creationId xmlns:a16="http://schemas.microsoft.com/office/drawing/2014/main" id="{99116259-CEF1-AC0D-2FF8-48F4F0596CED}"/>
              </a:ext>
            </a:extLst>
          </p:cNvPr>
          <p:cNvSpPr>
            <a:spLocks noChangeArrowheads="1"/>
          </p:cNvSpPr>
          <p:nvPr/>
        </p:nvSpPr>
        <p:spPr bwMode="auto">
          <a:xfrm>
            <a:off x="5419725" y="2032000"/>
            <a:ext cx="6826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Range,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2" name="Rectangle 60">
            <a:extLst>
              <a:ext uri="{FF2B5EF4-FFF2-40B4-BE49-F238E27FC236}">
                <a16:creationId xmlns:a16="http://schemas.microsoft.com/office/drawing/2014/main" id="{4CD9403F-1800-9246-AAF9-366D011515D2}"/>
              </a:ext>
            </a:extLst>
          </p:cNvPr>
          <p:cNvSpPr>
            <a:spLocks noChangeArrowheads="1"/>
          </p:cNvSpPr>
          <p:nvPr/>
        </p:nvSpPr>
        <p:spPr bwMode="auto">
          <a:xfrm>
            <a:off x="6038850" y="2032000"/>
            <a:ext cx="2889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or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3" name="Rectangle 61">
            <a:extLst>
              <a:ext uri="{FF2B5EF4-FFF2-40B4-BE49-F238E27FC236}">
                <a16:creationId xmlns:a16="http://schemas.microsoft.com/office/drawing/2014/main" id="{0BE3A185-435F-AF4E-6697-152487E0BA6C}"/>
              </a:ext>
            </a:extLst>
          </p:cNvPr>
          <p:cNvSpPr>
            <a:spLocks noChangeArrowheads="1"/>
          </p:cNvSpPr>
          <p:nvPr/>
        </p:nvSpPr>
        <p:spPr bwMode="auto">
          <a:xfrm>
            <a:off x="6267450" y="2032000"/>
            <a:ext cx="8286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pass/fail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4" name="Rectangle 62">
            <a:extLst>
              <a:ext uri="{FF2B5EF4-FFF2-40B4-BE49-F238E27FC236}">
                <a16:creationId xmlns:a16="http://schemas.microsoft.com/office/drawing/2014/main" id="{5BE434ED-A11C-3018-CF6A-EDAC140B7D24}"/>
              </a:ext>
            </a:extLst>
          </p:cNvPr>
          <p:cNvSpPr>
            <a:spLocks noChangeArrowheads="1"/>
          </p:cNvSpPr>
          <p:nvPr/>
        </p:nvSpPr>
        <p:spPr bwMode="auto">
          <a:xfrm>
            <a:off x="3916363" y="1914525"/>
            <a:ext cx="6619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Metric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5" name="Rectangle 63">
            <a:extLst>
              <a:ext uri="{FF2B5EF4-FFF2-40B4-BE49-F238E27FC236}">
                <a16:creationId xmlns:a16="http://schemas.microsoft.com/office/drawing/2014/main" id="{46A27545-7450-DFD5-C4B8-C41D70024616}"/>
              </a:ext>
            </a:extLst>
          </p:cNvPr>
          <p:cNvSpPr>
            <a:spLocks noChangeArrowheads="1"/>
          </p:cNvSpPr>
          <p:nvPr/>
        </p:nvSpPr>
        <p:spPr bwMode="auto">
          <a:xfrm>
            <a:off x="1490663" y="1914525"/>
            <a:ext cx="9858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Constraint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 name="Rectangle 64">
            <a:extLst>
              <a:ext uri="{FF2B5EF4-FFF2-40B4-BE49-F238E27FC236}">
                <a16:creationId xmlns:a16="http://schemas.microsoft.com/office/drawing/2014/main" id="{84743EB5-8365-E2E3-A5BB-C88F3A4F13B2}"/>
              </a:ext>
            </a:extLst>
          </p:cNvPr>
          <p:cNvSpPr>
            <a:spLocks noChangeArrowheads="1"/>
          </p:cNvSpPr>
          <p:nvPr/>
        </p:nvSpPr>
        <p:spPr bwMode="auto">
          <a:xfrm>
            <a:off x="7667625" y="2354263"/>
            <a:ext cx="43973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Various compatibility provides seamless experience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7" name="Rectangle 65">
            <a:extLst>
              <a:ext uri="{FF2B5EF4-FFF2-40B4-BE49-F238E27FC236}">
                <a16:creationId xmlns:a16="http://schemas.microsoft.com/office/drawing/2014/main" id="{0D9D5909-35DF-0E90-4C4E-B6B467577DA6}"/>
              </a:ext>
            </a:extLst>
          </p:cNvPr>
          <p:cNvSpPr>
            <a:spLocks noChangeArrowheads="1"/>
          </p:cNvSpPr>
          <p:nvPr/>
        </p:nvSpPr>
        <p:spPr bwMode="auto">
          <a:xfrm>
            <a:off x="7772400" y="2532063"/>
            <a:ext cx="41513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for broad range of users across popular browsers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8" name="Rectangle 66">
            <a:extLst>
              <a:ext uri="{FF2B5EF4-FFF2-40B4-BE49-F238E27FC236}">
                <a16:creationId xmlns:a16="http://schemas.microsoft.com/office/drawing/2014/main" id="{E0C6A2F1-7964-F24F-564A-5DFEB774D929}"/>
              </a:ext>
            </a:extLst>
          </p:cNvPr>
          <p:cNvSpPr>
            <a:spLocks noChangeArrowheads="1"/>
          </p:cNvSpPr>
          <p:nvPr/>
        </p:nvSpPr>
        <p:spPr bwMode="auto">
          <a:xfrm>
            <a:off x="5016500" y="2354263"/>
            <a:ext cx="253206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Successful usage on Chrome,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 name="Rectangle 67">
            <a:extLst>
              <a:ext uri="{FF2B5EF4-FFF2-40B4-BE49-F238E27FC236}">
                <a16:creationId xmlns:a16="http://schemas.microsoft.com/office/drawing/2014/main" id="{2BFFD483-4568-6067-EF97-E2F386C0A4EB}"/>
              </a:ext>
            </a:extLst>
          </p:cNvPr>
          <p:cNvSpPr>
            <a:spLocks noChangeArrowheads="1"/>
          </p:cNvSpPr>
          <p:nvPr/>
        </p:nvSpPr>
        <p:spPr bwMode="auto">
          <a:xfrm>
            <a:off x="5645150" y="2532063"/>
            <a:ext cx="12382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Firefox, Safari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0" name="Rectangle 68">
            <a:extLst>
              <a:ext uri="{FF2B5EF4-FFF2-40B4-BE49-F238E27FC236}">
                <a16:creationId xmlns:a16="http://schemas.microsoft.com/office/drawing/2014/main" id="{AFB6A3F0-0B06-3741-E297-5049DC934C32}"/>
              </a:ext>
            </a:extLst>
          </p:cNvPr>
          <p:cNvSpPr>
            <a:spLocks noChangeArrowheads="1"/>
          </p:cNvSpPr>
          <p:nvPr/>
        </p:nvSpPr>
        <p:spPr bwMode="auto">
          <a:xfrm>
            <a:off x="3906838" y="2443163"/>
            <a:ext cx="7000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Testing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1" name="Rectangle 69">
            <a:extLst>
              <a:ext uri="{FF2B5EF4-FFF2-40B4-BE49-F238E27FC236}">
                <a16:creationId xmlns:a16="http://schemas.microsoft.com/office/drawing/2014/main" id="{D6DA6253-4246-77CD-FA44-EC1C89914D6C}"/>
              </a:ext>
            </a:extLst>
          </p:cNvPr>
          <p:cNvSpPr>
            <a:spLocks noChangeArrowheads="1"/>
          </p:cNvSpPr>
          <p:nvPr/>
        </p:nvSpPr>
        <p:spPr bwMode="auto">
          <a:xfrm>
            <a:off x="352425" y="2443163"/>
            <a:ext cx="20224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Compatible on Modern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2" name="Rectangle 70">
            <a:extLst>
              <a:ext uri="{FF2B5EF4-FFF2-40B4-BE49-F238E27FC236}">
                <a16:creationId xmlns:a16="http://schemas.microsoft.com/office/drawing/2014/main" id="{15468F8E-016A-583A-690B-8B49C6D68601}"/>
              </a:ext>
            </a:extLst>
          </p:cNvPr>
          <p:cNvSpPr>
            <a:spLocks noChangeArrowheads="1"/>
          </p:cNvSpPr>
          <p:nvPr/>
        </p:nvSpPr>
        <p:spPr bwMode="auto">
          <a:xfrm>
            <a:off x="2317750" y="2443163"/>
            <a:ext cx="13033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Web Browsers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3" name="Rectangle 71">
            <a:extLst>
              <a:ext uri="{FF2B5EF4-FFF2-40B4-BE49-F238E27FC236}">
                <a16:creationId xmlns:a16="http://schemas.microsoft.com/office/drawing/2014/main" id="{9D347D9C-F479-FC26-B8AC-BF2A2B7772BF}"/>
              </a:ext>
            </a:extLst>
          </p:cNvPr>
          <p:cNvSpPr>
            <a:spLocks noChangeArrowheads="1"/>
          </p:cNvSpPr>
          <p:nvPr/>
        </p:nvSpPr>
        <p:spPr bwMode="auto">
          <a:xfrm>
            <a:off x="7842250" y="2884488"/>
            <a:ext cx="40338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Consistent visual design enhances usability and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4" name="Rectangle 72">
            <a:extLst>
              <a:ext uri="{FF2B5EF4-FFF2-40B4-BE49-F238E27FC236}">
                <a16:creationId xmlns:a16="http://schemas.microsoft.com/office/drawing/2014/main" id="{6BAEB7D7-8983-9975-F257-D58C2D04A6D0}"/>
              </a:ext>
            </a:extLst>
          </p:cNvPr>
          <p:cNvSpPr>
            <a:spLocks noChangeArrowheads="1"/>
          </p:cNvSpPr>
          <p:nvPr/>
        </p:nvSpPr>
        <p:spPr bwMode="auto">
          <a:xfrm>
            <a:off x="7804150" y="3138488"/>
            <a:ext cx="40830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creates a cohesive, professional user experience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5" name="Rectangle 73">
            <a:extLst>
              <a:ext uri="{FF2B5EF4-FFF2-40B4-BE49-F238E27FC236}">
                <a16:creationId xmlns:a16="http://schemas.microsoft.com/office/drawing/2014/main" id="{24EAAFB7-4D5C-77F8-4503-51F5A559BD58}"/>
              </a:ext>
            </a:extLst>
          </p:cNvPr>
          <p:cNvSpPr>
            <a:spLocks noChangeArrowheads="1"/>
          </p:cNvSpPr>
          <p:nvPr/>
        </p:nvSpPr>
        <p:spPr bwMode="auto">
          <a:xfrm>
            <a:off x="5846763" y="2982913"/>
            <a:ext cx="8255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Pass/Fail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6" name="Rectangle 74">
            <a:extLst>
              <a:ext uri="{FF2B5EF4-FFF2-40B4-BE49-F238E27FC236}">
                <a16:creationId xmlns:a16="http://schemas.microsoft.com/office/drawing/2014/main" id="{5CD88027-1A06-7542-6E99-F3BD2B35BEA0}"/>
              </a:ext>
            </a:extLst>
          </p:cNvPr>
          <p:cNvSpPr>
            <a:spLocks noChangeArrowheads="1"/>
          </p:cNvSpPr>
          <p:nvPr/>
        </p:nvSpPr>
        <p:spPr bwMode="auto">
          <a:xfrm>
            <a:off x="3827463" y="2982913"/>
            <a:ext cx="8477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Approval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7" name="Rectangle 75">
            <a:extLst>
              <a:ext uri="{FF2B5EF4-FFF2-40B4-BE49-F238E27FC236}">
                <a16:creationId xmlns:a16="http://schemas.microsoft.com/office/drawing/2014/main" id="{B21CA755-765E-3290-D443-BE40FBEE9D24}"/>
              </a:ext>
            </a:extLst>
          </p:cNvPr>
          <p:cNvSpPr>
            <a:spLocks noChangeArrowheads="1"/>
          </p:cNvSpPr>
          <p:nvPr/>
        </p:nvSpPr>
        <p:spPr bwMode="auto">
          <a:xfrm>
            <a:off x="900113" y="2982913"/>
            <a:ext cx="21097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Consistent Visual Design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8" name="Rectangle 76">
            <a:extLst>
              <a:ext uri="{FF2B5EF4-FFF2-40B4-BE49-F238E27FC236}">
                <a16:creationId xmlns:a16="http://schemas.microsoft.com/office/drawing/2014/main" id="{0B1DAD24-51E6-82AE-AC9C-849793A35EDF}"/>
              </a:ext>
            </a:extLst>
          </p:cNvPr>
          <p:cNvSpPr>
            <a:spLocks noChangeArrowheads="1"/>
          </p:cNvSpPr>
          <p:nvPr/>
        </p:nvSpPr>
        <p:spPr bwMode="auto">
          <a:xfrm>
            <a:off x="8199438" y="3441700"/>
            <a:ext cx="33274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High ratio improves code readability &amp;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9" name="Rectangle 77">
            <a:extLst>
              <a:ext uri="{FF2B5EF4-FFF2-40B4-BE49-F238E27FC236}">
                <a16:creationId xmlns:a16="http://schemas.microsoft.com/office/drawing/2014/main" id="{5CB05EF4-96D2-38E3-1E93-1E8CCD3732D7}"/>
              </a:ext>
            </a:extLst>
          </p:cNvPr>
          <p:cNvSpPr>
            <a:spLocks noChangeArrowheads="1"/>
          </p:cNvSpPr>
          <p:nvPr/>
        </p:nvSpPr>
        <p:spPr bwMode="auto">
          <a:xfrm>
            <a:off x="8274050" y="3619500"/>
            <a:ext cx="31400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maintainability for future developers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0" name="Rectangle 78">
            <a:extLst>
              <a:ext uri="{FF2B5EF4-FFF2-40B4-BE49-F238E27FC236}">
                <a16:creationId xmlns:a16="http://schemas.microsoft.com/office/drawing/2014/main" id="{F27EE5A2-19DE-43F6-9F1C-5975217AC702}"/>
              </a:ext>
            </a:extLst>
          </p:cNvPr>
          <p:cNvSpPr>
            <a:spLocks noChangeArrowheads="1"/>
          </p:cNvSpPr>
          <p:nvPr/>
        </p:nvSpPr>
        <p:spPr bwMode="auto">
          <a:xfrm>
            <a:off x="4887913" y="3530600"/>
            <a:ext cx="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b="0" i="0" u="none" strike="noStrike" cap="none" normalizeH="0" baseline="0">
              <a:ln>
                <a:noFill/>
              </a:ln>
              <a:solidFill>
                <a:schemeClr val="tx1"/>
              </a:solidFill>
              <a:effectLst/>
              <a:latin typeface="Calibri"/>
              <a:cs typeface="Calibri"/>
            </a:endParaRPr>
          </a:p>
        </p:txBody>
      </p:sp>
      <p:sp>
        <p:nvSpPr>
          <p:cNvPr id="81" name="Rectangle 79">
            <a:extLst>
              <a:ext uri="{FF2B5EF4-FFF2-40B4-BE49-F238E27FC236}">
                <a16:creationId xmlns:a16="http://schemas.microsoft.com/office/drawing/2014/main" id="{BC9EED35-DE61-1523-57A3-1442F2488561}"/>
              </a:ext>
            </a:extLst>
          </p:cNvPr>
          <p:cNvSpPr>
            <a:spLocks noChangeArrowheads="1"/>
          </p:cNvSpPr>
          <p:nvPr/>
        </p:nvSpPr>
        <p:spPr bwMode="auto">
          <a:xfrm>
            <a:off x="4924859" y="3516745"/>
            <a:ext cx="26105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latin typeface="+mn-lt"/>
              </a:rPr>
              <a:t>50-60% comment-to-code ratio</a:t>
            </a:r>
            <a:endParaRPr lang="en-US" altLang="en-US" sz="1600">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7" name="Rectangle 85">
            <a:extLst>
              <a:ext uri="{FF2B5EF4-FFF2-40B4-BE49-F238E27FC236}">
                <a16:creationId xmlns:a16="http://schemas.microsoft.com/office/drawing/2014/main" id="{1E46477F-0B78-F364-C60A-AF96E548B0CD}"/>
              </a:ext>
            </a:extLst>
          </p:cNvPr>
          <p:cNvSpPr>
            <a:spLocks noChangeArrowheads="1"/>
          </p:cNvSpPr>
          <p:nvPr/>
        </p:nvSpPr>
        <p:spPr bwMode="auto">
          <a:xfrm>
            <a:off x="3827463" y="3530600"/>
            <a:ext cx="8477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Approval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8" name="Rectangle 86">
            <a:extLst>
              <a:ext uri="{FF2B5EF4-FFF2-40B4-BE49-F238E27FC236}">
                <a16:creationId xmlns:a16="http://schemas.microsoft.com/office/drawing/2014/main" id="{4864F599-CDF7-27AB-AC21-4C2E031DCCEF}"/>
              </a:ext>
            </a:extLst>
          </p:cNvPr>
          <p:cNvSpPr>
            <a:spLocks noChangeArrowheads="1"/>
          </p:cNvSpPr>
          <p:nvPr/>
        </p:nvSpPr>
        <p:spPr bwMode="auto">
          <a:xfrm>
            <a:off x="873125" y="3530600"/>
            <a:ext cx="22145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Sufficient Documentation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9" name="Rectangle 87">
            <a:extLst>
              <a:ext uri="{FF2B5EF4-FFF2-40B4-BE49-F238E27FC236}">
                <a16:creationId xmlns:a16="http://schemas.microsoft.com/office/drawing/2014/main" id="{ACA38D54-F162-60FA-6E90-BBCADDF6440C}"/>
              </a:ext>
            </a:extLst>
          </p:cNvPr>
          <p:cNvSpPr>
            <a:spLocks noChangeArrowheads="1"/>
          </p:cNvSpPr>
          <p:nvPr/>
        </p:nvSpPr>
        <p:spPr bwMode="auto">
          <a:xfrm>
            <a:off x="7727950" y="3990975"/>
            <a:ext cx="43005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Adherence ensures high code quality, consistency,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0" name="Rectangle 88">
            <a:extLst>
              <a:ext uri="{FF2B5EF4-FFF2-40B4-BE49-F238E27FC236}">
                <a16:creationId xmlns:a16="http://schemas.microsoft.com/office/drawing/2014/main" id="{B5833446-7AC2-23D5-9E09-518CF27898E4}"/>
              </a:ext>
            </a:extLst>
          </p:cNvPr>
          <p:cNvSpPr>
            <a:spLocks noChangeArrowheads="1"/>
          </p:cNvSpPr>
          <p:nvPr/>
        </p:nvSpPr>
        <p:spPr bwMode="auto">
          <a:xfrm>
            <a:off x="7661275" y="4167188"/>
            <a:ext cx="436086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and reduces technical debt with development team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1" name="Rectangle 89">
            <a:extLst>
              <a:ext uri="{FF2B5EF4-FFF2-40B4-BE49-F238E27FC236}">
                <a16:creationId xmlns:a16="http://schemas.microsoft.com/office/drawing/2014/main" id="{B4C4DD06-324A-9104-E8DA-72190DAF87E9}"/>
              </a:ext>
            </a:extLst>
          </p:cNvPr>
          <p:cNvSpPr>
            <a:spLocks noChangeArrowheads="1"/>
          </p:cNvSpPr>
          <p:nvPr/>
        </p:nvSpPr>
        <p:spPr bwMode="auto">
          <a:xfrm>
            <a:off x="4837113" y="4079875"/>
            <a:ext cx="17033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100% adherence 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2" name="Rectangle 90">
            <a:extLst>
              <a:ext uri="{FF2B5EF4-FFF2-40B4-BE49-F238E27FC236}">
                <a16:creationId xmlns:a16="http://schemas.microsoft.com/office/drawing/2014/main" id="{710BA8D7-8C87-7EA6-927A-109B52994FC1}"/>
              </a:ext>
            </a:extLst>
          </p:cNvPr>
          <p:cNvSpPr>
            <a:spLocks noChangeArrowheads="1"/>
          </p:cNvSpPr>
          <p:nvPr/>
        </p:nvSpPr>
        <p:spPr bwMode="auto">
          <a:xfrm>
            <a:off x="6480175" y="4079875"/>
            <a:ext cx="11922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chosen guide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3" name="Rectangle 91">
            <a:extLst>
              <a:ext uri="{FF2B5EF4-FFF2-40B4-BE49-F238E27FC236}">
                <a16:creationId xmlns:a16="http://schemas.microsoft.com/office/drawing/2014/main" id="{C6157AEB-875C-8CD9-3632-4C4ED181C843}"/>
              </a:ext>
            </a:extLst>
          </p:cNvPr>
          <p:cNvSpPr>
            <a:spLocks noChangeArrowheads="1"/>
          </p:cNvSpPr>
          <p:nvPr/>
        </p:nvSpPr>
        <p:spPr bwMode="auto">
          <a:xfrm>
            <a:off x="3825875" y="4079875"/>
            <a:ext cx="8477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Approval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4" name="Rectangle 92">
            <a:extLst>
              <a:ext uri="{FF2B5EF4-FFF2-40B4-BE49-F238E27FC236}">
                <a16:creationId xmlns:a16="http://schemas.microsoft.com/office/drawing/2014/main" id="{3A48D186-987F-027B-1D38-EAE24492E72C}"/>
              </a:ext>
            </a:extLst>
          </p:cNvPr>
          <p:cNvSpPr>
            <a:spLocks noChangeArrowheads="1"/>
          </p:cNvSpPr>
          <p:nvPr/>
        </p:nvSpPr>
        <p:spPr bwMode="auto">
          <a:xfrm>
            <a:off x="760413" y="4079875"/>
            <a:ext cx="15700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Adherence to ISIP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5" name="Rectangle 93">
            <a:extLst>
              <a:ext uri="{FF2B5EF4-FFF2-40B4-BE49-F238E27FC236}">
                <a16:creationId xmlns:a16="http://schemas.microsoft.com/office/drawing/2014/main" id="{9DA050EF-3D6A-A844-81B9-F241F42AAEB8}"/>
              </a:ext>
            </a:extLst>
          </p:cNvPr>
          <p:cNvSpPr>
            <a:spLocks noChangeArrowheads="1"/>
          </p:cNvSpPr>
          <p:nvPr/>
        </p:nvSpPr>
        <p:spPr bwMode="auto">
          <a:xfrm>
            <a:off x="2270125" y="4079875"/>
            <a:ext cx="9302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Standards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6" name="Rectangle 94">
            <a:extLst>
              <a:ext uri="{FF2B5EF4-FFF2-40B4-BE49-F238E27FC236}">
                <a16:creationId xmlns:a16="http://schemas.microsoft.com/office/drawing/2014/main" id="{BF0AB64E-D491-7CAA-AB05-D2648F5465F0}"/>
              </a:ext>
            </a:extLst>
          </p:cNvPr>
          <p:cNvSpPr>
            <a:spLocks noChangeArrowheads="1"/>
          </p:cNvSpPr>
          <p:nvPr/>
        </p:nvSpPr>
        <p:spPr bwMode="auto">
          <a:xfrm>
            <a:off x="7874000" y="4530725"/>
            <a:ext cx="40084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Ensures data is formatted properly, preventing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7" name="Rectangle 95">
            <a:extLst>
              <a:ext uri="{FF2B5EF4-FFF2-40B4-BE49-F238E27FC236}">
                <a16:creationId xmlns:a16="http://schemas.microsoft.com/office/drawing/2014/main" id="{083A844B-2A3C-58E9-A112-B2C584AD181A}"/>
              </a:ext>
            </a:extLst>
          </p:cNvPr>
          <p:cNvSpPr>
            <a:spLocks noChangeArrowheads="1"/>
          </p:cNvSpPr>
          <p:nvPr/>
        </p:nvSpPr>
        <p:spPr bwMode="auto">
          <a:xfrm>
            <a:off x="8183563" y="4706938"/>
            <a:ext cx="33258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errors and more accurate performance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8" name="Rectangle 96">
            <a:extLst>
              <a:ext uri="{FF2B5EF4-FFF2-40B4-BE49-F238E27FC236}">
                <a16:creationId xmlns:a16="http://schemas.microsoft.com/office/drawing/2014/main" id="{3E75FC65-C428-0C09-69BE-B24B22EC52F6}"/>
              </a:ext>
            </a:extLst>
          </p:cNvPr>
          <p:cNvSpPr>
            <a:spLocks noChangeArrowheads="1"/>
          </p:cNvSpPr>
          <p:nvPr/>
        </p:nvSpPr>
        <p:spPr bwMode="auto">
          <a:xfrm>
            <a:off x="5018088" y="4530725"/>
            <a:ext cx="25225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100% of user inputs undergo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9" name="Rectangle 97">
            <a:extLst>
              <a:ext uri="{FF2B5EF4-FFF2-40B4-BE49-F238E27FC236}">
                <a16:creationId xmlns:a16="http://schemas.microsoft.com/office/drawing/2014/main" id="{3EC1D59C-28C7-1418-4351-0F64800152F9}"/>
              </a:ext>
            </a:extLst>
          </p:cNvPr>
          <p:cNvSpPr>
            <a:spLocks noChangeArrowheads="1"/>
          </p:cNvSpPr>
          <p:nvPr/>
        </p:nvSpPr>
        <p:spPr bwMode="auto">
          <a:xfrm>
            <a:off x="5045075" y="4706938"/>
            <a:ext cx="24368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validation before processing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0" name="Rectangle 98">
            <a:extLst>
              <a:ext uri="{FF2B5EF4-FFF2-40B4-BE49-F238E27FC236}">
                <a16:creationId xmlns:a16="http://schemas.microsoft.com/office/drawing/2014/main" id="{300286FB-437F-0AC4-3F02-4B66FA2C5E4C}"/>
              </a:ext>
            </a:extLst>
          </p:cNvPr>
          <p:cNvSpPr>
            <a:spLocks noChangeArrowheads="1"/>
          </p:cNvSpPr>
          <p:nvPr/>
        </p:nvSpPr>
        <p:spPr bwMode="auto">
          <a:xfrm>
            <a:off x="3905250" y="4619625"/>
            <a:ext cx="7016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Testing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1" name="Rectangle 99">
            <a:extLst>
              <a:ext uri="{FF2B5EF4-FFF2-40B4-BE49-F238E27FC236}">
                <a16:creationId xmlns:a16="http://schemas.microsoft.com/office/drawing/2014/main" id="{B54DAC8F-AFFF-4AA0-5775-B66300B860D4}"/>
              </a:ext>
            </a:extLst>
          </p:cNvPr>
          <p:cNvSpPr>
            <a:spLocks noChangeArrowheads="1"/>
          </p:cNvSpPr>
          <p:nvPr/>
        </p:nvSpPr>
        <p:spPr bwMode="auto">
          <a:xfrm>
            <a:off x="1270000" y="4646613"/>
            <a:ext cx="14224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Input Validation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2" name="Rectangle 100">
            <a:extLst>
              <a:ext uri="{FF2B5EF4-FFF2-40B4-BE49-F238E27FC236}">
                <a16:creationId xmlns:a16="http://schemas.microsoft.com/office/drawing/2014/main" id="{50CD7610-2E5A-8063-2243-F2AC0A3CAF5E}"/>
              </a:ext>
            </a:extLst>
          </p:cNvPr>
          <p:cNvSpPr>
            <a:spLocks noChangeArrowheads="1"/>
          </p:cNvSpPr>
          <p:nvPr/>
        </p:nvSpPr>
        <p:spPr bwMode="auto">
          <a:xfrm>
            <a:off x="7710488" y="5070475"/>
            <a:ext cx="43116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Verifies safety of user inputs, preventing malicious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3" name="Rectangle 101">
            <a:extLst>
              <a:ext uri="{FF2B5EF4-FFF2-40B4-BE49-F238E27FC236}">
                <a16:creationId xmlns:a16="http://schemas.microsoft.com/office/drawing/2014/main" id="{943A9B3F-60AF-67A2-5372-039EBA20DCCE}"/>
              </a:ext>
            </a:extLst>
          </p:cNvPr>
          <p:cNvSpPr>
            <a:spLocks noChangeArrowheads="1"/>
          </p:cNvSpPr>
          <p:nvPr/>
        </p:nvSpPr>
        <p:spPr bwMode="auto">
          <a:xfrm>
            <a:off x="7727950" y="5246688"/>
            <a:ext cx="422751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data from being processed and protecting the site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4" name="Rectangle 102">
            <a:extLst>
              <a:ext uri="{FF2B5EF4-FFF2-40B4-BE49-F238E27FC236}">
                <a16:creationId xmlns:a16="http://schemas.microsoft.com/office/drawing/2014/main" id="{B23C6294-29CA-3ABE-20C5-EA12E414D205}"/>
              </a:ext>
            </a:extLst>
          </p:cNvPr>
          <p:cNvSpPr>
            <a:spLocks noChangeArrowheads="1"/>
          </p:cNvSpPr>
          <p:nvPr/>
        </p:nvSpPr>
        <p:spPr bwMode="auto">
          <a:xfrm>
            <a:off x="5018088" y="5070475"/>
            <a:ext cx="25225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100% of user inputs undergo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5" name="Rectangle 103">
            <a:extLst>
              <a:ext uri="{FF2B5EF4-FFF2-40B4-BE49-F238E27FC236}">
                <a16:creationId xmlns:a16="http://schemas.microsoft.com/office/drawing/2014/main" id="{B41E5F93-1F51-4F89-CD59-0AC03A4FAC06}"/>
              </a:ext>
            </a:extLst>
          </p:cNvPr>
          <p:cNvSpPr>
            <a:spLocks noChangeArrowheads="1"/>
          </p:cNvSpPr>
          <p:nvPr/>
        </p:nvSpPr>
        <p:spPr bwMode="auto">
          <a:xfrm>
            <a:off x="4976813" y="5246688"/>
            <a:ext cx="25701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sanitization before processing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6" name="Rectangle 104">
            <a:extLst>
              <a:ext uri="{FF2B5EF4-FFF2-40B4-BE49-F238E27FC236}">
                <a16:creationId xmlns:a16="http://schemas.microsoft.com/office/drawing/2014/main" id="{69D48A72-AED9-7218-D67D-DF8729223E26}"/>
              </a:ext>
            </a:extLst>
          </p:cNvPr>
          <p:cNvSpPr>
            <a:spLocks noChangeArrowheads="1"/>
          </p:cNvSpPr>
          <p:nvPr/>
        </p:nvSpPr>
        <p:spPr bwMode="auto">
          <a:xfrm>
            <a:off x="3905250" y="5159375"/>
            <a:ext cx="7016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Testing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7" name="Rectangle 105">
            <a:extLst>
              <a:ext uri="{FF2B5EF4-FFF2-40B4-BE49-F238E27FC236}">
                <a16:creationId xmlns:a16="http://schemas.microsoft.com/office/drawing/2014/main" id="{7836CC79-297D-861B-9F34-DBE02B79F7EE}"/>
              </a:ext>
            </a:extLst>
          </p:cNvPr>
          <p:cNvSpPr>
            <a:spLocks noChangeArrowheads="1"/>
          </p:cNvSpPr>
          <p:nvPr/>
        </p:nvSpPr>
        <p:spPr bwMode="auto">
          <a:xfrm>
            <a:off x="1362075" y="5159375"/>
            <a:ext cx="123666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Cybersecurity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8" name="Rectangle 106">
            <a:extLst>
              <a:ext uri="{FF2B5EF4-FFF2-40B4-BE49-F238E27FC236}">
                <a16:creationId xmlns:a16="http://schemas.microsoft.com/office/drawing/2014/main" id="{3FA7D585-E98D-60C3-F446-CF6A077F4C90}"/>
              </a:ext>
            </a:extLst>
          </p:cNvPr>
          <p:cNvSpPr>
            <a:spLocks noChangeArrowheads="1"/>
          </p:cNvSpPr>
          <p:nvPr/>
        </p:nvSpPr>
        <p:spPr bwMode="auto">
          <a:xfrm>
            <a:off x="7975600" y="5594350"/>
            <a:ext cx="37798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Provides data security and control, reducing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 name="Rectangle 107">
            <a:extLst>
              <a:ext uri="{FF2B5EF4-FFF2-40B4-BE49-F238E27FC236}">
                <a16:creationId xmlns:a16="http://schemas.microsoft.com/office/drawing/2014/main" id="{0B3910C8-E84A-94BE-83B4-9B38A8569261}"/>
              </a:ext>
            </a:extLst>
          </p:cNvPr>
          <p:cNvSpPr>
            <a:spLocks noChangeArrowheads="1"/>
          </p:cNvSpPr>
          <p:nvPr/>
        </p:nvSpPr>
        <p:spPr bwMode="auto">
          <a:xfrm>
            <a:off x="8364538" y="5772150"/>
            <a:ext cx="29448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reliance on external cloud services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0" name="Rectangle 108">
            <a:extLst>
              <a:ext uri="{FF2B5EF4-FFF2-40B4-BE49-F238E27FC236}">
                <a16:creationId xmlns:a16="http://schemas.microsoft.com/office/drawing/2014/main" id="{4DAB74F5-83AA-E23B-5F02-1EEC2E87EC7C}"/>
              </a:ext>
            </a:extLst>
          </p:cNvPr>
          <p:cNvSpPr>
            <a:spLocks noChangeArrowheads="1"/>
          </p:cNvSpPr>
          <p:nvPr/>
        </p:nvSpPr>
        <p:spPr bwMode="auto">
          <a:xfrm>
            <a:off x="5846763" y="5683250"/>
            <a:ext cx="8270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Pass/Fail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1" name="Rectangle 109">
            <a:extLst>
              <a:ext uri="{FF2B5EF4-FFF2-40B4-BE49-F238E27FC236}">
                <a16:creationId xmlns:a16="http://schemas.microsoft.com/office/drawing/2014/main" id="{5AEDC5B3-9B82-1D95-DD0B-C417D3D171D2}"/>
              </a:ext>
            </a:extLst>
          </p:cNvPr>
          <p:cNvSpPr>
            <a:spLocks noChangeArrowheads="1"/>
          </p:cNvSpPr>
          <p:nvPr/>
        </p:nvSpPr>
        <p:spPr bwMode="auto">
          <a:xfrm>
            <a:off x="3940175" y="5683250"/>
            <a:ext cx="6175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Status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2" name="Rectangle 110">
            <a:extLst>
              <a:ext uri="{FF2B5EF4-FFF2-40B4-BE49-F238E27FC236}">
                <a16:creationId xmlns:a16="http://schemas.microsoft.com/office/drawing/2014/main" id="{F72B988D-BE50-901B-CD17-A6A7E4ED5B84}"/>
              </a:ext>
            </a:extLst>
          </p:cNvPr>
          <p:cNvSpPr>
            <a:spLocks noChangeArrowheads="1"/>
          </p:cNvSpPr>
          <p:nvPr/>
        </p:nvSpPr>
        <p:spPr bwMode="auto">
          <a:xfrm>
            <a:off x="765175" y="5683250"/>
            <a:ext cx="16748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Hosted Entirely on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3" name="Rectangle 111">
            <a:extLst>
              <a:ext uri="{FF2B5EF4-FFF2-40B4-BE49-F238E27FC236}">
                <a16:creationId xmlns:a16="http://schemas.microsoft.com/office/drawing/2014/main" id="{D18B9813-22D5-40C3-8927-E2FC335C4867}"/>
              </a:ext>
            </a:extLst>
          </p:cNvPr>
          <p:cNvSpPr>
            <a:spLocks noChangeArrowheads="1"/>
          </p:cNvSpPr>
          <p:nvPr/>
        </p:nvSpPr>
        <p:spPr bwMode="auto">
          <a:xfrm>
            <a:off x="2330450" y="5683250"/>
            <a:ext cx="8604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err="1">
                <a:ln>
                  <a:noFill/>
                </a:ln>
                <a:solidFill>
                  <a:srgbClr val="000000"/>
                </a:solidFill>
                <a:effectLst/>
                <a:latin typeface="Calibri" panose="020F0502020204030204" pitchFamily="34" charset="0"/>
              </a:rPr>
              <a:t>Neuronix</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itle 4">
            <a:extLst>
              <a:ext uri="{FF2B5EF4-FFF2-40B4-BE49-F238E27FC236}">
                <a16:creationId xmlns:a16="http://schemas.microsoft.com/office/drawing/2014/main" id="{D8FEFC47-D03E-8083-601A-55FFFE02048D}"/>
              </a:ext>
            </a:extLst>
          </p:cNvPr>
          <p:cNvSpPr>
            <a:spLocks noGrp="1"/>
          </p:cNvSpPr>
          <p:nvPr>
            <p:ph type="title"/>
          </p:nvPr>
        </p:nvSpPr>
        <p:spPr>
          <a:xfrm>
            <a:off x="1097280" y="286603"/>
            <a:ext cx="9682478" cy="1450757"/>
          </a:xfrm>
        </p:spPr>
        <p:txBody>
          <a:bodyPr/>
          <a:lstStyle/>
          <a:p>
            <a:pPr algn="ctr"/>
            <a:r>
              <a:rPr lang="en-US"/>
              <a:t>Design Constraints</a:t>
            </a:r>
          </a:p>
        </p:txBody>
      </p:sp>
    </p:spTree>
    <p:extLst>
      <p:ext uri="{BB962C8B-B14F-4D97-AF65-F5344CB8AC3E}">
        <p14:creationId xmlns:p14="http://schemas.microsoft.com/office/powerpoint/2010/main" val="38928876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ppt_x"/>
                                          </p:val>
                                        </p:tav>
                                        <p:tav tm="100000">
                                          <p:val>
                                            <p:strVal val="#ppt_x"/>
                                          </p:val>
                                        </p:tav>
                                      </p:tavLst>
                                    </p:anim>
                                    <p:anim calcmode="lin" valueType="num">
                                      <p:cBhvr additive="base">
                                        <p:cTn id="8" dur="500" fill="hold"/>
                                        <p:tgtEl>
                                          <p:spTgt spid="7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1"/>
                                        </p:tgtEl>
                                        <p:attrNameLst>
                                          <p:attrName>style.visibility</p:attrName>
                                        </p:attrNameLst>
                                      </p:cBhvr>
                                      <p:to>
                                        <p:strVal val="visible"/>
                                      </p:to>
                                    </p:set>
                                    <p:anim calcmode="lin" valueType="num">
                                      <p:cBhvr additive="base">
                                        <p:cTn id="11" dur="500" fill="hold"/>
                                        <p:tgtEl>
                                          <p:spTgt spid="71"/>
                                        </p:tgtEl>
                                        <p:attrNameLst>
                                          <p:attrName>ppt_x</p:attrName>
                                        </p:attrNameLst>
                                      </p:cBhvr>
                                      <p:tavLst>
                                        <p:tav tm="0">
                                          <p:val>
                                            <p:strVal val="#ppt_x"/>
                                          </p:val>
                                        </p:tav>
                                        <p:tav tm="100000">
                                          <p:val>
                                            <p:strVal val="#ppt_x"/>
                                          </p:val>
                                        </p:tav>
                                      </p:tavLst>
                                    </p:anim>
                                    <p:anim calcmode="lin" valueType="num">
                                      <p:cBhvr additive="base">
                                        <p:cTn id="12" dur="500" fill="hold"/>
                                        <p:tgtEl>
                                          <p:spTgt spid="7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0"/>
                                        </p:tgtEl>
                                        <p:attrNameLst>
                                          <p:attrName>style.visibility</p:attrName>
                                        </p:attrNameLst>
                                      </p:cBhvr>
                                      <p:to>
                                        <p:strVal val="visible"/>
                                      </p:to>
                                    </p:set>
                                    <p:anim calcmode="lin" valueType="num">
                                      <p:cBhvr additive="base">
                                        <p:cTn id="15" dur="500" fill="hold"/>
                                        <p:tgtEl>
                                          <p:spTgt spid="70"/>
                                        </p:tgtEl>
                                        <p:attrNameLst>
                                          <p:attrName>ppt_x</p:attrName>
                                        </p:attrNameLst>
                                      </p:cBhvr>
                                      <p:tavLst>
                                        <p:tav tm="0">
                                          <p:val>
                                            <p:strVal val="#ppt_x"/>
                                          </p:val>
                                        </p:tav>
                                        <p:tav tm="100000">
                                          <p:val>
                                            <p:strVal val="#ppt_x"/>
                                          </p:val>
                                        </p:tav>
                                      </p:tavLst>
                                    </p:anim>
                                    <p:anim calcmode="lin" valueType="num">
                                      <p:cBhvr additive="base">
                                        <p:cTn id="16" dur="500" fill="hold"/>
                                        <p:tgtEl>
                                          <p:spTgt spid="7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anim calcmode="lin" valueType="num">
                                      <p:cBhvr additive="base">
                                        <p:cTn id="19" dur="500" fill="hold"/>
                                        <p:tgtEl>
                                          <p:spTgt spid="69"/>
                                        </p:tgtEl>
                                        <p:attrNameLst>
                                          <p:attrName>ppt_x</p:attrName>
                                        </p:attrNameLst>
                                      </p:cBhvr>
                                      <p:tavLst>
                                        <p:tav tm="0">
                                          <p:val>
                                            <p:strVal val="#ppt_x"/>
                                          </p:val>
                                        </p:tav>
                                        <p:tav tm="100000">
                                          <p:val>
                                            <p:strVal val="#ppt_x"/>
                                          </p:val>
                                        </p:tav>
                                      </p:tavLst>
                                    </p:anim>
                                    <p:anim calcmode="lin" valueType="num">
                                      <p:cBhvr additive="base">
                                        <p:cTn id="20" dur="500" fill="hold"/>
                                        <p:tgtEl>
                                          <p:spTgt spid="6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8"/>
                                        </p:tgtEl>
                                        <p:attrNameLst>
                                          <p:attrName>style.visibility</p:attrName>
                                        </p:attrNameLst>
                                      </p:cBhvr>
                                      <p:to>
                                        <p:strVal val="visible"/>
                                      </p:to>
                                    </p:set>
                                    <p:anim calcmode="lin" valueType="num">
                                      <p:cBhvr additive="base">
                                        <p:cTn id="23" dur="500" fill="hold"/>
                                        <p:tgtEl>
                                          <p:spTgt spid="68"/>
                                        </p:tgtEl>
                                        <p:attrNameLst>
                                          <p:attrName>ppt_x</p:attrName>
                                        </p:attrNameLst>
                                      </p:cBhvr>
                                      <p:tavLst>
                                        <p:tav tm="0">
                                          <p:val>
                                            <p:strVal val="#ppt_x"/>
                                          </p:val>
                                        </p:tav>
                                        <p:tav tm="100000">
                                          <p:val>
                                            <p:strVal val="#ppt_x"/>
                                          </p:val>
                                        </p:tav>
                                      </p:tavLst>
                                    </p:anim>
                                    <p:anim calcmode="lin" valueType="num">
                                      <p:cBhvr additive="base">
                                        <p:cTn id="24" dur="500" fill="hold"/>
                                        <p:tgtEl>
                                          <p:spTgt spid="6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anim calcmode="lin" valueType="num">
                                      <p:cBhvr additive="base">
                                        <p:cTn id="27" dur="500" fill="hold"/>
                                        <p:tgtEl>
                                          <p:spTgt spid="66"/>
                                        </p:tgtEl>
                                        <p:attrNameLst>
                                          <p:attrName>ppt_x</p:attrName>
                                        </p:attrNameLst>
                                      </p:cBhvr>
                                      <p:tavLst>
                                        <p:tav tm="0">
                                          <p:val>
                                            <p:strVal val="#ppt_x"/>
                                          </p:val>
                                        </p:tav>
                                        <p:tav tm="100000">
                                          <p:val>
                                            <p:strVal val="#ppt_x"/>
                                          </p:val>
                                        </p:tav>
                                      </p:tavLst>
                                    </p:anim>
                                    <p:anim calcmode="lin" valueType="num">
                                      <p:cBhvr additive="base">
                                        <p:cTn id="28" dur="500" fill="hold"/>
                                        <p:tgtEl>
                                          <p:spTgt spid="6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7"/>
                                        </p:tgtEl>
                                        <p:attrNameLst>
                                          <p:attrName>style.visibility</p:attrName>
                                        </p:attrNameLst>
                                      </p:cBhvr>
                                      <p:to>
                                        <p:strVal val="visible"/>
                                      </p:to>
                                    </p:set>
                                    <p:anim calcmode="lin" valueType="num">
                                      <p:cBhvr additive="base">
                                        <p:cTn id="31" dur="500" fill="hold"/>
                                        <p:tgtEl>
                                          <p:spTgt spid="67"/>
                                        </p:tgtEl>
                                        <p:attrNameLst>
                                          <p:attrName>ppt_x</p:attrName>
                                        </p:attrNameLst>
                                      </p:cBhvr>
                                      <p:tavLst>
                                        <p:tav tm="0">
                                          <p:val>
                                            <p:strVal val="#ppt_x"/>
                                          </p:val>
                                        </p:tav>
                                        <p:tav tm="100000">
                                          <p:val>
                                            <p:strVal val="#ppt_x"/>
                                          </p:val>
                                        </p:tav>
                                      </p:tavLst>
                                    </p:anim>
                                    <p:anim calcmode="lin" valueType="num">
                                      <p:cBhvr additive="base">
                                        <p:cTn id="32"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7"/>
                                        </p:tgtEl>
                                        <p:attrNameLst>
                                          <p:attrName>style.visibility</p:attrName>
                                        </p:attrNameLst>
                                      </p:cBhvr>
                                      <p:to>
                                        <p:strVal val="visible"/>
                                      </p:to>
                                    </p:set>
                                    <p:anim calcmode="lin" valueType="num">
                                      <p:cBhvr additive="base">
                                        <p:cTn id="37" dur="500" fill="hold"/>
                                        <p:tgtEl>
                                          <p:spTgt spid="77"/>
                                        </p:tgtEl>
                                        <p:attrNameLst>
                                          <p:attrName>ppt_x</p:attrName>
                                        </p:attrNameLst>
                                      </p:cBhvr>
                                      <p:tavLst>
                                        <p:tav tm="0">
                                          <p:val>
                                            <p:strVal val="#ppt_x"/>
                                          </p:val>
                                        </p:tav>
                                        <p:tav tm="100000">
                                          <p:val>
                                            <p:strVal val="#ppt_x"/>
                                          </p:val>
                                        </p:tav>
                                      </p:tavLst>
                                    </p:anim>
                                    <p:anim calcmode="lin" valueType="num">
                                      <p:cBhvr additive="base">
                                        <p:cTn id="38" dur="500" fill="hold"/>
                                        <p:tgtEl>
                                          <p:spTgt spid="7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76"/>
                                        </p:tgtEl>
                                        <p:attrNameLst>
                                          <p:attrName>style.visibility</p:attrName>
                                        </p:attrNameLst>
                                      </p:cBhvr>
                                      <p:to>
                                        <p:strVal val="visible"/>
                                      </p:to>
                                    </p:set>
                                    <p:anim calcmode="lin" valueType="num">
                                      <p:cBhvr additive="base">
                                        <p:cTn id="41" dur="500" fill="hold"/>
                                        <p:tgtEl>
                                          <p:spTgt spid="76"/>
                                        </p:tgtEl>
                                        <p:attrNameLst>
                                          <p:attrName>ppt_x</p:attrName>
                                        </p:attrNameLst>
                                      </p:cBhvr>
                                      <p:tavLst>
                                        <p:tav tm="0">
                                          <p:val>
                                            <p:strVal val="#ppt_x"/>
                                          </p:val>
                                        </p:tav>
                                        <p:tav tm="100000">
                                          <p:val>
                                            <p:strVal val="#ppt_x"/>
                                          </p:val>
                                        </p:tav>
                                      </p:tavLst>
                                    </p:anim>
                                    <p:anim calcmode="lin" valueType="num">
                                      <p:cBhvr additive="base">
                                        <p:cTn id="42" dur="500" fill="hold"/>
                                        <p:tgtEl>
                                          <p:spTgt spid="7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75"/>
                                        </p:tgtEl>
                                        <p:attrNameLst>
                                          <p:attrName>style.visibility</p:attrName>
                                        </p:attrNameLst>
                                      </p:cBhvr>
                                      <p:to>
                                        <p:strVal val="visible"/>
                                      </p:to>
                                    </p:set>
                                    <p:anim calcmode="lin" valueType="num">
                                      <p:cBhvr additive="base">
                                        <p:cTn id="45" dur="500" fill="hold"/>
                                        <p:tgtEl>
                                          <p:spTgt spid="75"/>
                                        </p:tgtEl>
                                        <p:attrNameLst>
                                          <p:attrName>ppt_x</p:attrName>
                                        </p:attrNameLst>
                                      </p:cBhvr>
                                      <p:tavLst>
                                        <p:tav tm="0">
                                          <p:val>
                                            <p:strVal val="#ppt_x"/>
                                          </p:val>
                                        </p:tav>
                                        <p:tav tm="100000">
                                          <p:val>
                                            <p:strVal val="#ppt_x"/>
                                          </p:val>
                                        </p:tav>
                                      </p:tavLst>
                                    </p:anim>
                                    <p:anim calcmode="lin" valueType="num">
                                      <p:cBhvr additive="base">
                                        <p:cTn id="46" dur="500" fill="hold"/>
                                        <p:tgtEl>
                                          <p:spTgt spid="7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74"/>
                                        </p:tgtEl>
                                        <p:attrNameLst>
                                          <p:attrName>style.visibility</p:attrName>
                                        </p:attrNameLst>
                                      </p:cBhvr>
                                      <p:to>
                                        <p:strVal val="visible"/>
                                      </p:to>
                                    </p:set>
                                    <p:anim calcmode="lin" valueType="num">
                                      <p:cBhvr additive="base">
                                        <p:cTn id="49" dur="500" fill="hold"/>
                                        <p:tgtEl>
                                          <p:spTgt spid="74"/>
                                        </p:tgtEl>
                                        <p:attrNameLst>
                                          <p:attrName>ppt_x</p:attrName>
                                        </p:attrNameLst>
                                      </p:cBhvr>
                                      <p:tavLst>
                                        <p:tav tm="0">
                                          <p:val>
                                            <p:strVal val="#ppt_x"/>
                                          </p:val>
                                        </p:tav>
                                        <p:tav tm="100000">
                                          <p:val>
                                            <p:strVal val="#ppt_x"/>
                                          </p:val>
                                        </p:tav>
                                      </p:tavLst>
                                    </p:anim>
                                    <p:anim calcmode="lin" valueType="num">
                                      <p:cBhvr additive="base">
                                        <p:cTn id="50" dur="500" fill="hold"/>
                                        <p:tgtEl>
                                          <p:spTgt spid="7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73"/>
                                        </p:tgtEl>
                                        <p:attrNameLst>
                                          <p:attrName>style.visibility</p:attrName>
                                        </p:attrNameLst>
                                      </p:cBhvr>
                                      <p:to>
                                        <p:strVal val="visible"/>
                                      </p:to>
                                    </p:set>
                                    <p:anim calcmode="lin" valueType="num">
                                      <p:cBhvr additive="base">
                                        <p:cTn id="53" dur="500" fill="hold"/>
                                        <p:tgtEl>
                                          <p:spTgt spid="73"/>
                                        </p:tgtEl>
                                        <p:attrNameLst>
                                          <p:attrName>ppt_x</p:attrName>
                                        </p:attrNameLst>
                                      </p:cBhvr>
                                      <p:tavLst>
                                        <p:tav tm="0">
                                          <p:val>
                                            <p:strVal val="#ppt_x"/>
                                          </p:val>
                                        </p:tav>
                                        <p:tav tm="100000">
                                          <p:val>
                                            <p:strVal val="#ppt_x"/>
                                          </p:val>
                                        </p:tav>
                                      </p:tavLst>
                                    </p:anim>
                                    <p:anim calcmode="lin" valueType="num">
                                      <p:cBhvr additive="base">
                                        <p:cTn id="54"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88"/>
                                        </p:tgtEl>
                                        <p:attrNameLst>
                                          <p:attrName>style.visibility</p:attrName>
                                        </p:attrNameLst>
                                      </p:cBhvr>
                                      <p:to>
                                        <p:strVal val="visible"/>
                                      </p:to>
                                    </p:set>
                                    <p:anim calcmode="lin" valueType="num">
                                      <p:cBhvr additive="base">
                                        <p:cTn id="59" dur="500" fill="hold"/>
                                        <p:tgtEl>
                                          <p:spTgt spid="88"/>
                                        </p:tgtEl>
                                        <p:attrNameLst>
                                          <p:attrName>ppt_x</p:attrName>
                                        </p:attrNameLst>
                                      </p:cBhvr>
                                      <p:tavLst>
                                        <p:tav tm="0">
                                          <p:val>
                                            <p:strVal val="#ppt_x"/>
                                          </p:val>
                                        </p:tav>
                                        <p:tav tm="100000">
                                          <p:val>
                                            <p:strVal val="#ppt_x"/>
                                          </p:val>
                                        </p:tav>
                                      </p:tavLst>
                                    </p:anim>
                                    <p:anim calcmode="lin" valueType="num">
                                      <p:cBhvr additive="base">
                                        <p:cTn id="60" dur="500" fill="hold"/>
                                        <p:tgtEl>
                                          <p:spTgt spid="88"/>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87"/>
                                        </p:tgtEl>
                                        <p:attrNameLst>
                                          <p:attrName>style.visibility</p:attrName>
                                        </p:attrNameLst>
                                      </p:cBhvr>
                                      <p:to>
                                        <p:strVal val="visible"/>
                                      </p:to>
                                    </p:set>
                                    <p:anim calcmode="lin" valueType="num">
                                      <p:cBhvr additive="base">
                                        <p:cTn id="63" dur="500" fill="hold"/>
                                        <p:tgtEl>
                                          <p:spTgt spid="87"/>
                                        </p:tgtEl>
                                        <p:attrNameLst>
                                          <p:attrName>ppt_x</p:attrName>
                                        </p:attrNameLst>
                                      </p:cBhvr>
                                      <p:tavLst>
                                        <p:tav tm="0">
                                          <p:val>
                                            <p:strVal val="#ppt_x"/>
                                          </p:val>
                                        </p:tav>
                                        <p:tav tm="100000">
                                          <p:val>
                                            <p:strVal val="#ppt_x"/>
                                          </p:val>
                                        </p:tav>
                                      </p:tavLst>
                                    </p:anim>
                                    <p:anim calcmode="lin" valueType="num">
                                      <p:cBhvr additive="base">
                                        <p:cTn id="64" dur="500" fill="hold"/>
                                        <p:tgtEl>
                                          <p:spTgt spid="8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nodePh="1">
                                  <p:stCondLst>
                                    <p:cond delay="0"/>
                                  </p:stCondLst>
                                  <p:endCondLst>
                                    <p:cond evt="begin" delay="0">
                                      <p:tn val="65"/>
                                    </p:cond>
                                  </p:endCondLst>
                                  <p:childTnLst>
                                    <p:set>
                                      <p:cBhvr>
                                        <p:cTn id="66" dur="1" fill="hold">
                                          <p:stCondLst>
                                            <p:cond delay="0"/>
                                          </p:stCondLst>
                                        </p:cTn>
                                        <p:tgtEl>
                                          <p:spTgt spid="80"/>
                                        </p:tgtEl>
                                        <p:attrNameLst>
                                          <p:attrName>style.visibility</p:attrName>
                                        </p:attrNameLst>
                                      </p:cBhvr>
                                      <p:to>
                                        <p:strVal val="visible"/>
                                      </p:to>
                                    </p:set>
                                    <p:anim calcmode="lin" valueType="num">
                                      <p:cBhvr additive="base">
                                        <p:cTn id="67" dur="500" fill="hold"/>
                                        <p:tgtEl>
                                          <p:spTgt spid="80"/>
                                        </p:tgtEl>
                                        <p:attrNameLst>
                                          <p:attrName>ppt_x</p:attrName>
                                        </p:attrNameLst>
                                      </p:cBhvr>
                                      <p:tavLst>
                                        <p:tav tm="0">
                                          <p:val>
                                            <p:strVal val="#ppt_x"/>
                                          </p:val>
                                        </p:tav>
                                        <p:tav tm="100000">
                                          <p:val>
                                            <p:strVal val="#ppt_x"/>
                                          </p:val>
                                        </p:tav>
                                      </p:tavLst>
                                    </p:anim>
                                    <p:anim calcmode="lin" valueType="num">
                                      <p:cBhvr additive="base">
                                        <p:cTn id="68" dur="500" fill="hold"/>
                                        <p:tgtEl>
                                          <p:spTgt spid="80"/>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81"/>
                                        </p:tgtEl>
                                        <p:attrNameLst>
                                          <p:attrName>style.visibility</p:attrName>
                                        </p:attrNameLst>
                                      </p:cBhvr>
                                      <p:to>
                                        <p:strVal val="visible"/>
                                      </p:to>
                                    </p:set>
                                    <p:anim calcmode="lin" valueType="num">
                                      <p:cBhvr additive="base">
                                        <p:cTn id="71" dur="500" fill="hold"/>
                                        <p:tgtEl>
                                          <p:spTgt spid="81"/>
                                        </p:tgtEl>
                                        <p:attrNameLst>
                                          <p:attrName>ppt_x</p:attrName>
                                        </p:attrNameLst>
                                      </p:cBhvr>
                                      <p:tavLst>
                                        <p:tav tm="0">
                                          <p:val>
                                            <p:strVal val="#ppt_x"/>
                                          </p:val>
                                        </p:tav>
                                        <p:tav tm="100000">
                                          <p:val>
                                            <p:strVal val="#ppt_x"/>
                                          </p:val>
                                        </p:tav>
                                      </p:tavLst>
                                    </p:anim>
                                    <p:anim calcmode="lin" valueType="num">
                                      <p:cBhvr additive="base">
                                        <p:cTn id="72" dur="500" fill="hold"/>
                                        <p:tgtEl>
                                          <p:spTgt spid="81"/>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79"/>
                                        </p:tgtEl>
                                        <p:attrNameLst>
                                          <p:attrName>style.visibility</p:attrName>
                                        </p:attrNameLst>
                                      </p:cBhvr>
                                      <p:to>
                                        <p:strVal val="visible"/>
                                      </p:to>
                                    </p:set>
                                    <p:anim calcmode="lin" valueType="num">
                                      <p:cBhvr additive="base">
                                        <p:cTn id="75" dur="500" fill="hold"/>
                                        <p:tgtEl>
                                          <p:spTgt spid="79"/>
                                        </p:tgtEl>
                                        <p:attrNameLst>
                                          <p:attrName>ppt_x</p:attrName>
                                        </p:attrNameLst>
                                      </p:cBhvr>
                                      <p:tavLst>
                                        <p:tav tm="0">
                                          <p:val>
                                            <p:strVal val="#ppt_x"/>
                                          </p:val>
                                        </p:tav>
                                        <p:tav tm="100000">
                                          <p:val>
                                            <p:strVal val="#ppt_x"/>
                                          </p:val>
                                        </p:tav>
                                      </p:tavLst>
                                    </p:anim>
                                    <p:anim calcmode="lin" valueType="num">
                                      <p:cBhvr additive="base">
                                        <p:cTn id="76" dur="500" fill="hold"/>
                                        <p:tgtEl>
                                          <p:spTgt spid="7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78"/>
                                        </p:tgtEl>
                                        <p:attrNameLst>
                                          <p:attrName>style.visibility</p:attrName>
                                        </p:attrNameLst>
                                      </p:cBhvr>
                                      <p:to>
                                        <p:strVal val="visible"/>
                                      </p:to>
                                    </p:set>
                                    <p:anim calcmode="lin" valueType="num">
                                      <p:cBhvr additive="base">
                                        <p:cTn id="79" dur="500" fill="hold"/>
                                        <p:tgtEl>
                                          <p:spTgt spid="78"/>
                                        </p:tgtEl>
                                        <p:attrNameLst>
                                          <p:attrName>ppt_x</p:attrName>
                                        </p:attrNameLst>
                                      </p:cBhvr>
                                      <p:tavLst>
                                        <p:tav tm="0">
                                          <p:val>
                                            <p:strVal val="#ppt_x"/>
                                          </p:val>
                                        </p:tav>
                                        <p:tav tm="100000">
                                          <p:val>
                                            <p:strVal val="#ppt_x"/>
                                          </p:val>
                                        </p:tav>
                                      </p:tavLst>
                                    </p:anim>
                                    <p:anim calcmode="lin" valueType="num">
                                      <p:cBhvr additive="base">
                                        <p:cTn id="80"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95"/>
                                        </p:tgtEl>
                                        <p:attrNameLst>
                                          <p:attrName>style.visibility</p:attrName>
                                        </p:attrNameLst>
                                      </p:cBhvr>
                                      <p:to>
                                        <p:strVal val="visible"/>
                                      </p:to>
                                    </p:set>
                                    <p:anim calcmode="lin" valueType="num">
                                      <p:cBhvr additive="base">
                                        <p:cTn id="85" dur="500" fill="hold"/>
                                        <p:tgtEl>
                                          <p:spTgt spid="95"/>
                                        </p:tgtEl>
                                        <p:attrNameLst>
                                          <p:attrName>ppt_x</p:attrName>
                                        </p:attrNameLst>
                                      </p:cBhvr>
                                      <p:tavLst>
                                        <p:tav tm="0">
                                          <p:val>
                                            <p:strVal val="#ppt_x"/>
                                          </p:val>
                                        </p:tav>
                                        <p:tav tm="100000">
                                          <p:val>
                                            <p:strVal val="#ppt_x"/>
                                          </p:val>
                                        </p:tav>
                                      </p:tavLst>
                                    </p:anim>
                                    <p:anim calcmode="lin" valueType="num">
                                      <p:cBhvr additive="base">
                                        <p:cTn id="86" dur="500" fill="hold"/>
                                        <p:tgtEl>
                                          <p:spTgt spid="95"/>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94"/>
                                        </p:tgtEl>
                                        <p:attrNameLst>
                                          <p:attrName>style.visibility</p:attrName>
                                        </p:attrNameLst>
                                      </p:cBhvr>
                                      <p:to>
                                        <p:strVal val="visible"/>
                                      </p:to>
                                    </p:set>
                                    <p:anim calcmode="lin" valueType="num">
                                      <p:cBhvr additive="base">
                                        <p:cTn id="89" dur="500" fill="hold"/>
                                        <p:tgtEl>
                                          <p:spTgt spid="94"/>
                                        </p:tgtEl>
                                        <p:attrNameLst>
                                          <p:attrName>ppt_x</p:attrName>
                                        </p:attrNameLst>
                                      </p:cBhvr>
                                      <p:tavLst>
                                        <p:tav tm="0">
                                          <p:val>
                                            <p:strVal val="#ppt_x"/>
                                          </p:val>
                                        </p:tav>
                                        <p:tav tm="100000">
                                          <p:val>
                                            <p:strVal val="#ppt_x"/>
                                          </p:val>
                                        </p:tav>
                                      </p:tavLst>
                                    </p:anim>
                                    <p:anim calcmode="lin" valueType="num">
                                      <p:cBhvr additive="base">
                                        <p:cTn id="90" dur="500" fill="hold"/>
                                        <p:tgtEl>
                                          <p:spTgt spid="94"/>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93"/>
                                        </p:tgtEl>
                                        <p:attrNameLst>
                                          <p:attrName>style.visibility</p:attrName>
                                        </p:attrNameLst>
                                      </p:cBhvr>
                                      <p:to>
                                        <p:strVal val="visible"/>
                                      </p:to>
                                    </p:set>
                                    <p:anim calcmode="lin" valueType="num">
                                      <p:cBhvr additive="base">
                                        <p:cTn id="93" dur="500" fill="hold"/>
                                        <p:tgtEl>
                                          <p:spTgt spid="93"/>
                                        </p:tgtEl>
                                        <p:attrNameLst>
                                          <p:attrName>ppt_x</p:attrName>
                                        </p:attrNameLst>
                                      </p:cBhvr>
                                      <p:tavLst>
                                        <p:tav tm="0">
                                          <p:val>
                                            <p:strVal val="#ppt_x"/>
                                          </p:val>
                                        </p:tav>
                                        <p:tav tm="100000">
                                          <p:val>
                                            <p:strVal val="#ppt_x"/>
                                          </p:val>
                                        </p:tav>
                                      </p:tavLst>
                                    </p:anim>
                                    <p:anim calcmode="lin" valueType="num">
                                      <p:cBhvr additive="base">
                                        <p:cTn id="94" dur="500" fill="hold"/>
                                        <p:tgtEl>
                                          <p:spTgt spid="93"/>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91"/>
                                        </p:tgtEl>
                                        <p:attrNameLst>
                                          <p:attrName>style.visibility</p:attrName>
                                        </p:attrNameLst>
                                      </p:cBhvr>
                                      <p:to>
                                        <p:strVal val="visible"/>
                                      </p:to>
                                    </p:set>
                                    <p:anim calcmode="lin" valueType="num">
                                      <p:cBhvr additive="base">
                                        <p:cTn id="97" dur="500" fill="hold"/>
                                        <p:tgtEl>
                                          <p:spTgt spid="91"/>
                                        </p:tgtEl>
                                        <p:attrNameLst>
                                          <p:attrName>ppt_x</p:attrName>
                                        </p:attrNameLst>
                                      </p:cBhvr>
                                      <p:tavLst>
                                        <p:tav tm="0">
                                          <p:val>
                                            <p:strVal val="#ppt_x"/>
                                          </p:val>
                                        </p:tav>
                                        <p:tav tm="100000">
                                          <p:val>
                                            <p:strVal val="#ppt_x"/>
                                          </p:val>
                                        </p:tav>
                                      </p:tavLst>
                                    </p:anim>
                                    <p:anim calcmode="lin" valueType="num">
                                      <p:cBhvr additive="base">
                                        <p:cTn id="98" dur="500" fill="hold"/>
                                        <p:tgtEl>
                                          <p:spTgt spid="91"/>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92"/>
                                        </p:tgtEl>
                                        <p:attrNameLst>
                                          <p:attrName>style.visibility</p:attrName>
                                        </p:attrNameLst>
                                      </p:cBhvr>
                                      <p:to>
                                        <p:strVal val="visible"/>
                                      </p:to>
                                    </p:set>
                                    <p:anim calcmode="lin" valueType="num">
                                      <p:cBhvr additive="base">
                                        <p:cTn id="101" dur="500" fill="hold"/>
                                        <p:tgtEl>
                                          <p:spTgt spid="92"/>
                                        </p:tgtEl>
                                        <p:attrNameLst>
                                          <p:attrName>ppt_x</p:attrName>
                                        </p:attrNameLst>
                                      </p:cBhvr>
                                      <p:tavLst>
                                        <p:tav tm="0">
                                          <p:val>
                                            <p:strVal val="#ppt_x"/>
                                          </p:val>
                                        </p:tav>
                                        <p:tav tm="100000">
                                          <p:val>
                                            <p:strVal val="#ppt_x"/>
                                          </p:val>
                                        </p:tav>
                                      </p:tavLst>
                                    </p:anim>
                                    <p:anim calcmode="lin" valueType="num">
                                      <p:cBhvr additive="base">
                                        <p:cTn id="102" dur="500" fill="hold"/>
                                        <p:tgtEl>
                                          <p:spTgt spid="92"/>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90"/>
                                        </p:tgtEl>
                                        <p:attrNameLst>
                                          <p:attrName>style.visibility</p:attrName>
                                        </p:attrNameLst>
                                      </p:cBhvr>
                                      <p:to>
                                        <p:strVal val="visible"/>
                                      </p:to>
                                    </p:set>
                                    <p:anim calcmode="lin" valueType="num">
                                      <p:cBhvr additive="base">
                                        <p:cTn id="105" dur="500" fill="hold"/>
                                        <p:tgtEl>
                                          <p:spTgt spid="90"/>
                                        </p:tgtEl>
                                        <p:attrNameLst>
                                          <p:attrName>ppt_x</p:attrName>
                                        </p:attrNameLst>
                                      </p:cBhvr>
                                      <p:tavLst>
                                        <p:tav tm="0">
                                          <p:val>
                                            <p:strVal val="#ppt_x"/>
                                          </p:val>
                                        </p:tav>
                                        <p:tav tm="100000">
                                          <p:val>
                                            <p:strVal val="#ppt_x"/>
                                          </p:val>
                                        </p:tav>
                                      </p:tavLst>
                                    </p:anim>
                                    <p:anim calcmode="lin" valueType="num">
                                      <p:cBhvr additive="base">
                                        <p:cTn id="106" dur="500" fill="hold"/>
                                        <p:tgtEl>
                                          <p:spTgt spid="90"/>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89"/>
                                        </p:tgtEl>
                                        <p:attrNameLst>
                                          <p:attrName>style.visibility</p:attrName>
                                        </p:attrNameLst>
                                      </p:cBhvr>
                                      <p:to>
                                        <p:strVal val="visible"/>
                                      </p:to>
                                    </p:set>
                                    <p:anim calcmode="lin" valueType="num">
                                      <p:cBhvr additive="base">
                                        <p:cTn id="109" dur="500" fill="hold"/>
                                        <p:tgtEl>
                                          <p:spTgt spid="89"/>
                                        </p:tgtEl>
                                        <p:attrNameLst>
                                          <p:attrName>ppt_x</p:attrName>
                                        </p:attrNameLst>
                                      </p:cBhvr>
                                      <p:tavLst>
                                        <p:tav tm="0">
                                          <p:val>
                                            <p:strVal val="#ppt_x"/>
                                          </p:val>
                                        </p:tav>
                                        <p:tav tm="100000">
                                          <p:val>
                                            <p:strVal val="#ppt_x"/>
                                          </p:val>
                                        </p:tav>
                                      </p:tavLst>
                                    </p:anim>
                                    <p:anim calcmode="lin" valueType="num">
                                      <p:cBhvr additive="base">
                                        <p:cTn id="110"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101"/>
                                        </p:tgtEl>
                                        <p:attrNameLst>
                                          <p:attrName>style.visibility</p:attrName>
                                        </p:attrNameLst>
                                      </p:cBhvr>
                                      <p:to>
                                        <p:strVal val="visible"/>
                                      </p:to>
                                    </p:set>
                                    <p:anim calcmode="lin" valueType="num">
                                      <p:cBhvr additive="base">
                                        <p:cTn id="115" dur="500" fill="hold"/>
                                        <p:tgtEl>
                                          <p:spTgt spid="101"/>
                                        </p:tgtEl>
                                        <p:attrNameLst>
                                          <p:attrName>ppt_x</p:attrName>
                                        </p:attrNameLst>
                                      </p:cBhvr>
                                      <p:tavLst>
                                        <p:tav tm="0">
                                          <p:val>
                                            <p:strVal val="#ppt_x"/>
                                          </p:val>
                                        </p:tav>
                                        <p:tav tm="100000">
                                          <p:val>
                                            <p:strVal val="#ppt_x"/>
                                          </p:val>
                                        </p:tav>
                                      </p:tavLst>
                                    </p:anim>
                                    <p:anim calcmode="lin" valueType="num">
                                      <p:cBhvr additive="base">
                                        <p:cTn id="116" dur="500" fill="hold"/>
                                        <p:tgtEl>
                                          <p:spTgt spid="101"/>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100"/>
                                        </p:tgtEl>
                                        <p:attrNameLst>
                                          <p:attrName>style.visibility</p:attrName>
                                        </p:attrNameLst>
                                      </p:cBhvr>
                                      <p:to>
                                        <p:strVal val="visible"/>
                                      </p:to>
                                    </p:set>
                                    <p:anim calcmode="lin" valueType="num">
                                      <p:cBhvr additive="base">
                                        <p:cTn id="119" dur="500" fill="hold"/>
                                        <p:tgtEl>
                                          <p:spTgt spid="100"/>
                                        </p:tgtEl>
                                        <p:attrNameLst>
                                          <p:attrName>ppt_x</p:attrName>
                                        </p:attrNameLst>
                                      </p:cBhvr>
                                      <p:tavLst>
                                        <p:tav tm="0">
                                          <p:val>
                                            <p:strVal val="#ppt_x"/>
                                          </p:val>
                                        </p:tav>
                                        <p:tav tm="100000">
                                          <p:val>
                                            <p:strVal val="#ppt_x"/>
                                          </p:val>
                                        </p:tav>
                                      </p:tavLst>
                                    </p:anim>
                                    <p:anim calcmode="lin" valueType="num">
                                      <p:cBhvr additive="base">
                                        <p:cTn id="120" dur="500" fill="hold"/>
                                        <p:tgtEl>
                                          <p:spTgt spid="100"/>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99"/>
                                        </p:tgtEl>
                                        <p:attrNameLst>
                                          <p:attrName>style.visibility</p:attrName>
                                        </p:attrNameLst>
                                      </p:cBhvr>
                                      <p:to>
                                        <p:strVal val="visible"/>
                                      </p:to>
                                    </p:set>
                                    <p:anim calcmode="lin" valueType="num">
                                      <p:cBhvr additive="base">
                                        <p:cTn id="123" dur="500" fill="hold"/>
                                        <p:tgtEl>
                                          <p:spTgt spid="99"/>
                                        </p:tgtEl>
                                        <p:attrNameLst>
                                          <p:attrName>ppt_x</p:attrName>
                                        </p:attrNameLst>
                                      </p:cBhvr>
                                      <p:tavLst>
                                        <p:tav tm="0">
                                          <p:val>
                                            <p:strVal val="#ppt_x"/>
                                          </p:val>
                                        </p:tav>
                                        <p:tav tm="100000">
                                          <p:val>
                                            <p:strVal val="#ppt_x"/>
                                          </p:val>
                                        </p:tav>
                                      </p:tavLst>
                                    </p:anim>
                                    <p:anim calcmode="lin" valueType="num">
                                      <p:cBhvr additive="base">
                                        <p:cTn id="124" dur="500" fill="hold"/>
                                        <p:tgtEl>
                                          <p:spTgt spid="99"/>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98"/>
                                        </p:tgtEl>
                                        <p:attrNameLst>
                                          <p:attrName>style.visibility</p:attrName>
                                        </p:attrNameLst>
                                      </p:cBhvr>
                                      <p:to>
                                        <p:strVal val="visible"/>
                                      </p:to>
                                    </p:set>
                                    <p:anim calcmode="lin" valueType="num">
                                      <p:cBhvr additive="base">
                                        <p:cTn id="127" dur="500" fill="hold"/>
                                        <p:tgtEl>
                                          <p:spTgt spid="98"/>
                                        </p:tgtEl>
                                        <p:attrNameLst>
                                          <p:attrName>ppt_x</p:attrName>
                                        </p:attrNameLst>
                                      </p:cBhvr>
                                      <p:tavLst>
                                        <p:tav tm="0">
                                          <p:val>
                                            <p:strVal val="#ppt_x"/>
                                          </p:val>
                                        </p:tav>
                                        <p:tav tm="100000">
                                          <p:val>
                                            <p:strVal val="#ppt_x"/>
                                          </p:val>
                                        </p:tav>
                                      </p:tavLst>
                                    </p:anim>
                                    <p:anim calcmode="lin" valueType="num">
                                      <p:cBhvr additive="base">
                                        <p:cTn id="128" dur="500" fill="hold"/>
                                        <p:tgtEl>
                                          <p:spTgt spid="98"/>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97"/>
                                        </p:tgtEl>
                                        <p:attrNameLst>
                                          <p:attrName>style.visibility</p:attrName>
                                        </p:attrNameLst>
                                      </p:cBhvr>
                                      <p:to>
                                        <p:strVal val="visible"/>
                                      </p:to>
                                    </p:set>
                                    <p:anim calcmode="lin" valueType="num">
                                      <p:cBhvr additive="base">
                                        <p:cTn id="131" dur="500" fill="hold"/>
                                        <p:tgtEl>
                                          <p:spTgt spid="97"/>
                                        </p:tgtEl>
                                        <p:attrNameLst>
                                          <p:attrName>ppt_x</p:attrName>
                                        </p:attrNameLst>
                                      </p:cBhvr>
                                      <p:tavLst>
                                        <p:tav tm="0">
                                          <p:val>
                                            <p:strVal val="#ppt_x"/>
                                          </p:val>
                                        </p:tav>
                                        <p:tav tm="100000">
                                          <p:val>
                                            <p:strVal val="#ppt_x"/>
                                          </p:val>
                                        </p:tav>
                                      </p:tavLst>
                                    </p:anim>
                                    <p:anim calcmode="lin" valueType="num">
                                      <p:cBhvr additive="base">
                                        <p:cTn id="132" dur="500" fill="hold"/>
                                        <p:tgtEl>
                                          <p:spTgt spid="97"/>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96"/>
                                        </p:tgtEl>
                                        <p:attrNameLst>
                                          <p:attrName>style.visibility</p:attrName>
                                        </p:attrNameLst>
                                      </p:cBhvr>
                                      <p:to>
                                        <p:strVal val="visible"/>
                                      </p:to>
                                    </p:set>
                                    <p:anim calcmode="lin" valueType="num">
                                      <p:cBhvr additive="base">
                                        <p:cTn id="135" dur="500" fill="hold"/>
                                        <p:tgtEl>
                                          <p:spTgt spid="96"/>
                                        </p:tgtEl>
                                        <p:attrNameLst>
                                          <p:attrName>ppt_x</p:attrName>
                                        </p:attrNameLst>
                                      </p:cBhvr>
                                      <p:tavLst>
                                        <p:tav tm="0">
                                          <p:val>
                                            <p:strVal val="#ppt_x"/>
                                          </p:val>
                                        </p:tav>
                                        <p:tav tm="100000">
                                          <p:val>
                                            <p:strVal val="#ppt_x"/>
                                          </p:val>
                                        </p:tav>
                                      </p:tavLst>
                                    </p:anim>
                                    <p:anim calcmode="lin" valueType="num">
                                      <p:cBhvr additive="base">
                                        <p:cTn id="136"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2" presetClass="entr" presetSubtype="4" fill="hold" grpId="0" nodeType="clickEffect">
                                  <p:stCondLst>
                                    <p:cond delay="0"/>
                                  </p:stCondLst>
                                  <p:childTnLst>
                                    <p:set>
                                      <p:cBhvr>
                                        <p:cTn id="140" dur="1" fill="hold">
                                          <p:stCondLst>
                                            <p:cond delay="0"/>
                                          </p:stCondLst>
                                        </p:cTn>
                                        <p:tgtEl>
                                          <p:spTgt spid="107"/>
                                        </p:tgtEl>
                                        <p:attrNameLst>
                                          <p:attrName>style.visibility</p:attrName>
                                        </p:attrNameLst>
                                      </p:cBhvr>
                                      <p:to>
                                        <p:strVal val="visible"/>
                                      </p:to>
                                    </p:set>
                                    <p:anim calcmode="lin" valueType="num">
                                      <p:cBhvr additive="base">
                                        <p:cTn id="141" dur="500" fill="hold"/>
                                        <p:tgtEl>
                                          <p:spTgt spid="107"/>
                                        </p:tgtEl>
                                        <p:attrNameLst>
                                          <p:attrName>ppt_x</p:attrName>
                                        </p:attrNameLst>
                                      </p:cBhvr>
                                      <p:tavLst>
                                        <p:tav tm="0">
                                          <p:val>
                                            <p:strVal val="#ppt_x"/>
                                          </p:val>
                                        </p:tav>
                                        <p:tav tm="100000">
                                          <p:val>
                                            <p:strVal val="#ppt_x"/>
                                          </p:val>
                                        </p:tav>
                                      </p:tavLst>
                                    </p:anim>
                                    <p:anim calcmode="lin" valueType="num">
                                      <p:cBhvr additive="base">
                                        <p:cTn id="142" dur="500" fill="hold"/>
                                        <p:tgtEl>
                                          <p:spTgt spid="107"/>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106"/>
                                        </p:tgtEl>
                                        <p:attrNameLst>
                                          <p:attrName>style.visibility</p:attrName>
                                        </p:attrNameLst>
                                      </p:cBhvr>
                                      <p:to>
                                        <p:strVal val="visible"/>
                                      </p:to>
                                    </p:set>
                                    <p:anim calcmode="lin" valueType="num">
                                      <p:cBhvr additive="base">
                                        <p:cTn id="145" dur="500" fill="hold"/>
                                        <p:tgtEl>
                                          <p:spTgt spid="106"/>
                                        </p:tgtEl>
                                        <p:attrNameLst>
                                          <p:attrName>ppt_x</p:attrName>
                                        </p:attrNameLst>
                                      </p:cBhvr>
                                      <p:tavLst>
                                        <p:tav tm="0">
                                          <p:val>
                                            <p:strVal val="#ppt_x"/>
                                          </p:val>
                                        </p:tav>
                                        <p:tav tm="100000">
                                          <p:val>
                                            <p:strVal val="#ppt_x"/>
                                          </p:val>
                                        </p:tav>
                                      </p:tavLst>
                                    </p:anim>
                                    <p:anim calcmode="lin" valueType="num">
                                      <p:cBhvr additive="base">
                                        <p:cTn id="146" dur="500" fill="hold"/>
                                        <p:tgtEl>
                                          <p:spTgt spid="106"/>
                                        </p:tgtEl>
                                        <p:attrNameLst>
                                          <p:attrName>ppt_y</p:attrName>
                                        </p:attrNameLst>
                                      </p:cBhvr>
                                      <p:tavLst>
                                        <p:tav tm="0">
                                          <p:val>
                                            <p:strVal val="1+#ppt_h/2"/>
                                          </p:val>
                                        </p:tav>
                                        <p:tav tm="100000">
                                          <p:val>
                                            <p:strVal val="#ppt_y"/>
                                          </p:val>
                                        </p:tav>
                                      </p:tavLst>
                                    </p:anim>
                                  </p:childTnLst>
                                </p:cTn>
                              </p:par>
                              <p:par>
                                <p:cTn id="147" presetID="2" presetClass="entr" presetSubtype="4" fill="hold" grpId="0" nodeType="withEffect">
                                  <p:stCondLst>
                                    <p:cond delay="0"/>
                                  </p:stCondLst>
                                  <p:childTnLst>
                                    <p:set>
                                      <p:cBhvr>
                                        <p:cTn id="148" dur="1" fill="hold">
                                          <p:stCondLst>
                                            <p:cond delay="0"/>
                                          </p:stCondLst>
                                        </p:cTn>
                                        <p:tgtEl>
                                          <p:spTgt spid="104"/>
                                        </p:tgtEl>
                                        <p:attrNameLst>
                                          <p:attrName>style.visibility</p:attrName>
                                        </p:attrNameLst>
                                      </p:cBhvr>
                                      <p:to>
                                        <p:strVal val="visible"/>
                                      </p:to>
                                    </p:set>
                                    <p:anim calcmode="lin" valueType="num">
                                      <p:cBhvr additive="base">
                                        <p:cTn id="149" dur="500" fill="hold"/>
                                        <p:tgtEl>
                                          <p:spTgt spid="104"/>
                                        </p:tgtEl>
                                        <p:attrNameLst>
                                          <p:attrName>ppt_x</p:attrName>
                                        </p:attrNameLst>
                                      </p:cBhvr>
                                      <p:tavLst>
                                        <p:tav tm="0">
                                          <p:val>
                                            <p:strVal val="#ppt_x"/>
                                          </p:val>
                                        </p:tav>
                                        <p:tav tm="100000">
                                          <p:val>
                                            <p:strVal val="#ppt_x"/>
                                          </p:val>
                                        </p:tav>
                                      </p:tavLst>
                                    </p:anim>
                                    <p:anim calcmode="lin" valueType="num">
                                      <p:cBhvr additive="base">
                                        <p:cTn id="150" dur="500" fill="hold"/>
                                        <p:tgtEl>
                                          <p:spTgt spid="104"/>
                                        </p:tgtEl>
                                        <p:attrNameLst>
                                          <p:attrName>ppt_y</p:attrName>
                                        </p:attrNameLst>
                                      </p:cBhvr>
                                      <p:tavLst>
                                        <p:tav tm="0">
                                          <p:val>
                                            <p:strVal val="1+#ppt_h/2"/>
                                          </p:val>
                                        </p:tav>
                                        <p:tav tm="100000">
                                          <p:val>
                                            <p:strVal val="#ppt_y"/>
                                          </p:val>
                                        </p:tav>
                                      </p:tavLst>
                                    </p:anim>
                                  </p:childTnLst>
                                </p:cTn>
                              </p:par>
                              <p:par>
                                <p:cTn id="151" presetID="2" presetClass="entr" presetSubtype="4" fill="hold" grpId="0" nodeType="withEffect">
                                  <p:stCondLst>
                                    <p:cond delay="0"/>
                                  </p:stCondLst>
                                  <p:childTnLst>
                                    <p:set>
                                      <p:cBhvr>
                                        <p:cTn id="152" dur="1" fill="hold">
                                          <p:stCondLst>
                                            <p:cond delay="0"/>
                                          </p:stCondLst>
                                        </p:cTn>
                                        <p:tgtEl>
                                          <p:spTgt spid="105"/>
                                        </p:tgtEl>
                                        <p:attrNameLst>
                                          <p:attrName>style.visibility</p:attrName>
                                        </p:attrNameLst>
                                      </p:cBhvr>
                                      <p:to>
                                        <p:strVal val="visible"/>
                                      </p:to>
                                    </p:set>
                                    <p:anim calcmode="lin" valueType="num">
                                      <p:cBhvr additive="base">
                                        <p:cTn id="153" dur="500" fill="hold"/>
                                        <p:tgtEl>
                                          <p:spTgt spid="105"/>
                                        </p:tgtEl>
                                        <p:attrNameLst>
                                          <p:attrName>ppt_x</p:attrName>
                                        </p:attrNameLst>
                                      </p:cBhvr>
                                      <p:tavLst>
                                        <p:tav tm="0">
                                          <p:val>
                                            <p:strVal val="#ppt_x"/>
                                          </p:val>
                                        </p:tav>
                                        <p:tav tm="100000">
                                          <p:val>
                                            <p:strVal val="#ppt_x"/>
                                          </p:val>
                                        </p:tav>
                                      </p:tavLst>
                                    </p:anim>
                                    <p:anim calcmode="lin" valueType="num">
                                      <p:cBhvr additive="base">
                                        <p:cTn id="154" dur="500" fill="hold"/>
                                        <p:tgtEl>
                                          <p:spTgt spid="105"/>
                                        </p:tgtEl>
                                        <p:attrNameLst>
                                          <p:attrName>ppt_y</p:attrName>
                                        </p:attrNameLst>
                                      </p:cBhvr>
                                      <p:tavLst>
                                        <p:tav tm="0">
                                          <p:val>
                                            <p:strVal val="1+#ppt_h/2"/>
                                          </p:val>
                                        </p:tav>
                                        <p:tav tm="100000">
                                          <p:val>
                                            <p:strVal val="#ppt_y"/>
                                          </p:val>
                                        </p:tav>
                                      </p:tavLst>
                                    </p:anim>
                                  </p:childTnLst>
                                </p:cTn>
                              </p:par>
                              <p:par>
                                <p:cTn id="155" presetID="2" presetClass="entr" presetSubtype="4" fill="hold" grpId="0" nodeType="withEffect">
                                  <p:stCondLst>
                                    <p:cond delay="0"/>
                                  </p:stCondLst>
                                  <p:childTnLst>
                                    <p:set>
                                      <p:cBhvr>
                                        <p:cTn id="156" dur="1" fill="hold">
                                          <p:stCondLst>
                                            <p:cond delay="0"/>
                                          </p:stCondLst>
                                        </p:cTn>
                                        <p:tgtEl>
                                          <p:spTgt spid="102"/>
                                        </p:tgtEl>
                                        <p:attrNameLst>
                                          <p:attrName>style.visibility</p:attrName>
                                        </p:attrNameLst>
                                      </p:cBhvr>
                                      <p:to>
                                        <p:strVal val="visible"/>
                                      </p:to>
                                    </p:set>
                                    <p:anim calcmode="lin" valueType="num">
                                      <p:cBhvr additive="base">
                                        <p:cTn id="157" dur="500" fill="hold"/>
                                        <p:tgtEl>
                                          <p:spTgt spid="102"/>
                                        </p:tgtEl>
                                        <p:attrNameLst>
                                          <p:attrName>ppt_x</p:attrName>
                                        </p:attrNameLst>
                                      </p:cBhvr>
                                      <p:tavLst>
                                        <p:tav tm="0">
                                          <p:val>
                                            <p:strVal val="#ppt_x"/>
                                          </p:val>
                                        </p:tav>
                                        <p:tav tm="100000">
                                          <p:val>
                                            <p:strVal val="#ppt_x"/>
                                          </p:val>
                                        </p:tav>
                                      </p:tavLst>
                                    </p:anim>
                                    <p:anim calcmode="lin" valueType="num">
                                      <p:cBhvr additive="base">
                                        <p:cTn id="158" dur="500" fill="hold"/>
                                        <p:tgtEl>
                                          <p:spTgt spid="102"/>
                                        </p:tgtEl>
                                        <p:attrNameLst>
                                          <p:attrName>ppt_y</p:attrName>
                                        </p:attrNameLst>
                                      </p:cBhvr>
                                      <p:tavLst>
                                        <p:tav tm="0">
                                          <p:val>
                                            <p:strVal val="1+#ppt_h/2"/>
                                          </p:val>
                                        </p:tav>
                                        <p:tav tm="100000">
                                          <p:val>
                                            <p:strVal val="#ppt_y"/>
                                          </p:val>
                                        </p:tav>
                                      </p:tavLst>
                                    </p:anim>
                                  </p:childTnLst>
                                </p:cTn>
                              </p:par>
                              <p:par>
                                <p:cTn id="159" presetID="2" presetClass="entr" presetSubtype="4" fill="hold" grpId="0" nodeType="withEffect">
                                  <p:stCondLst>
                                    <p:cond delay="0"/>
                                  </p:stCondLst>
                                  <p:childTnLst>
                                    <p:set>
                                      <p:cBhvr>
                                        <p:cTn id="160" dur="1" fill="hold">
                                          <p:stCondLst>
                                            <p:cond delay="0"/>
                                          </p:stCondLst>
                                        </p:cTn>
                                        <p:tgtEl>
                                          <p:spTgt spid="103"/>
                                        </p:tgtEl>
                                        <p:attrNameLst>
                                          <p:attrName>style.visibility</p:attrName>
                                        </p:attrNameLst>
                                      </p:cBhvr>
                                      <p:to>
                                        <p:strVal val="visible"/>
                                      </p:to>
                                    </p:set>
                                    <p:anim calcmode="lin" valueType="num">
                                      <p:cBhvr additive="base">
                                        <p:cTn id="161" dur="500" fill="hold"/>
                                        <p:tgtEl>
                                          <p:spTgt spid="103"/>
                                        </p:tgtEl>
                                        <p:attrNameLst>
                                          <p:attrName>ppt_x</p:attrName>
                                        </p:attrNameLst>
                                      </p:cBhvr>
                                      <p:tavLst>
                                        <p:tav tm="0">
                                          <p:val>
                                            <p:strVal val="#ppt_x"/>
                                          </p:val>
                                        </p:tav>
                                        <p:tav tm="100000">
                                          <p:val>
                                            <p:strVal val="#ppt_x"/>
                                          </p:val>
                                        </p:tav>
                                      </p:tavLst>
                                    </p:anim>
                                    <p:anim calcmode="lin" valueType="num">
                                      <p:cBhvr additive="base">
                                        <p:cTn id="162"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2" presetClass="entr" presetSubtype="4" fill="hold" grpId="0" nodeType="clickEffect">
                                  <p:stCondLst>
                                    <p:cond delay="0"/>
                                  </p:stCondLst>
                                  <p:childTnLst>
                                    <p:set>
                                      <p:cBhvr>
                                        <p:cTn id="166" dur="1" fill="hold">
                                          <p:stCondLst>
                                            <p:cond delay="0"/>
                                          </p:stCondLst>
                                        </p:cTn>
                                        <p:tgtEl>
                                          <p:spTgt spid="111"/>
                                        </p:tgtEl>
                                        <p:attrNameLst>
                                          <p:attrName>style.visibility</p:attrName>
                                        </p:attrNameLst>
                                      </p:cBhvr>
                                      <p:to>
                                        <p:strVal val="visible"/>
                                      </p:to>
                                    </p:set>
                                    <p:anim calcmode="lin" valueType="num">
                                      <p:cBhvr additive="base">
                                        <p:cTn id="167" dur="500" fill="hold"/>
                                        <p:tgtEl>
                                          <p:spTgt spid="111"/>
                                        </p:tgtEl>
                                        <p:attrNameLst>
                                          <p:attrName>ppt_x</p:attrName>
                                        </p:attrNameLst>
                                      </p:cBhvr>
                                      <p:tavLst>
                                        <p:tav tm="0">
                                          <p:val>
                                            <p:strVal val="#ppt_x"/>
                                          </p:val>
                                        </p:tav>
                                        <p:tav tm="100000">
                                          <p:val>
                                            <p:strVal val="#ppt_x"/>
                                          </p:val>
                                        </p:tav>
                                      </p:tavLst>
                                    </p:anim>
                                    <p:anim calcmode="lin" valueType="num">
                                      <p:cBhvr additive="base">
                                        <p:cTn id="168" dur="500" fill="hold"/>
                                        <p:tgtEl>
                                          <p:spTgt spid="111"/>
                                        </p:tgtEl>
                                        <p:attrNameLst>
                                          <p:attrName>ppt_y</p:attrName>
                                        </p:attrNameLst>
                                      </p:cBhvr>
                                      <p:tavLst>
                                        <p:tav tm="0">
                                          <p:val>
                                            <p:strVal val="1+#ppt_h/2"/>
                                          </p:val>
                                        </p:tav>
                                        <p:tav tm="100000">
                                          <p:val>
                                            <p:strVal val="#ppt_y"/>
                                          </p:val>
                                        </p:tav>
                                      </p:tavLst>
                                    </p:anim>
                                  </p:childTnLst>
                                </p:cTn>
                              </p:par>
                              <p:par>
                                <p:cTn id="169" presetID="2" presetClass="entr" presetSubtype="4" fill="hold" grpId="0" nodeType="withEffect">
                                  <p:stCondLst>
                                    <p:cond delay="0"/>
                                  </p:stCondLst>
                                  <p:childTnLst>
                                    <p:set>
                                      <p:cBhvr>
                                        <p:cTn id="170" dur="1" fill="hold">
                                          <p:stCondLst>
                                            <p:cond delay="0"/>
                                          </p:stCondLst>
                                        </p:cTn>
                                        <p:tgtEl>
                                          <p:spTgt spid="113"/>
                                        </p:tgtEl>
                                        <p:attrNameLst>
                                          <p:attrName>style.visibility</p:attrName>
                                        </p:attrNameLst>
                                      </p:cBhvr>
                                      <p:to>
                                        <p:strVal val="visible"/>
                                      </p:to>
                                    </p:set>
                                    <p:anim calcmode="lin" valueType="num">
                                      <p:cBhvr additive="base">
                                        <p:cTn id="171" dur="500" fill="hold"/>
                                        <p:tgtEl>
                                          <p:spTgt spid="113"/>
                                        </p:tgtEl>
                                        <p:attrNameLst>
                                          <p:attrName>ppt_x</p:attrName>
                                        </p:attrNameLst>
                                      </p:cBhvr>
                                      <p:tavLst>
                                        <p:tav tm="0">
                                          <p:val>
                                            <p:strVal val="#ppt_x"/>
                                          </p:val>
                                        </p:tav>
                                        <p:tav tm="100000">
                                          <p:val>
                                            <p:strVal val="#ppt_x"/>
                                          </p:val>
                                        </p:tav>
                                      </p:tavLst>
                                    </p:anim>
                                    <p:anim calcmode="lin" valueType="num">
                                      <p:cBhvr additive="base">
                                        <p:cTn id="172" dur="500" fill="hold"/>
                                        <p:tgtEl>
                                          <p:spTgt spid="113"/>
                                        </p:tgtEl>
                                        <p:attrNameLst>
                                          <p:attrName>ppt_y</p:attrName>
                                        </p:attrNameLst>
                                      </p:cBhvr>
                                      <p:tavLst>
                                        <p:tav tm="0">
                                          <p:val>
                                            <p:strVal val="1+#ppt_h/2"/>
                                          </p:val>
                                        </p:tav>
                                        <p:tav tm="100000">
                                          <p:val>
                                            <p:strVal val="#ppt_y"/>
                                          </p:val>
                                        </p:tav>
                                      </p:tavLst>
                                    </p:anim>
                                  </p:childTnLst>
                                </p:cTn>
                              </p:par>
                              <p:par>
                                <p:cTn id="173" presetID="2" presetClass="entr" presetSubtype="4" fill="hold" grpId="0" nodeType="withEffect">
                                  <p:stCondLst>
                                    <p:cond delay="0"/>
                                  </p:stCondLst>
                                  <p:childTnLst>
                                    <p:set>
                                      <p:cBhvr>
                                        <p:cTn id="174" dur="1" fill="hold">
                                          <p:stCondLst>
                                            <p:cond delay="0"/>
                                          </p:stCondLst>
                                        </p:cTn>
                                        <p:tgtEl>
                                          <p:spTgt spid="112"/>
                                        </p:tgtEl>
                                        <p:attrNameLst>
                                          <p:attrName>style.visibility</p:attrName>
                                        </p:attrNameLst>
                                      </p:cBhvr>
                                      <p:to>
                                        <p:strVal val="visible"/>
                                      </p:to>
                                    </p:set>
                                    <p:anim calcmode="lin" valueType="num">
                                      <p:cBhvr additive="base">
                                        <p:cTn id="175" dur="500" fill="hold"/>
                                        <p:tgtEl>
                                          <p:spTgt spid="112"/>
                                        </p:tgtEl>
                                        <p:attrNameLst>
                                          <p:attrName>ppt_x</p:attrName>
                                        </p:attrNameLst>
                                      </p:cBhvr>
                                      <p:tavLst>
                                        <p:tav tm="0">
                                          <p:val>
                                            <p:strVal val="#ppt_x"/>
                                          </p:val>
                                        </p:tav>
                                        <p:tav tm="100000">
                                          <p:val>
                                            <p:strVal val="#ppt_x"/>
                                          </p:val>
                                        </p:tav>
                                      </p:tavLst>
                                    </p:anim>
                                    <p:anim calcmode="lin" valueType="num">
                                      <p:cBhvr additive="base">
                                        <p:cTn id="176" dur="500" fill="hold"/>
                                        <p:tgtEl>
                                          <p:spTgt spid="112"/>
                                        </p:tgtEl>
                                        <p:attrNameLst>
                                          <p:attrName>ppt_y</p:attrName>
                                        </p:attrNameLst>
                                      </p:cBhvr>
                                      <p:tavLst>
                                        <p:tav tm="0">
                                          <p:val>
                                            <p:strVal val="1+#ppt_h/2"/>
                                          </p:val>
                                        </p:tav>
                                        <p:tav tm="100000">
                                          <p:val>
                                            <p:strVal val="#ppt_y"/>
                                          </p:val>
                                        </p:tav>
                                      </p:tavLst>
                                    </p:anim>
                                  </p:childTnLst>
                                </p:cTn>
                              </p:par>
                              <p:par>
                                <p:cTn id="177" presetID="2" presetClass="entr" presetSubtype="4" fill="hold" grpId="0" nodeType="withEffect">
                                  <p:stCondLst>
                                    <p:cond delay="0"/>
                                  </p:stCondLst>
                                  <p:childTnLst>
                                    <p:set>
                                      <p:cBhvr>
                                        <p:cTn id="178" dur="1" fill="hold">
                                          <p:stCondLst>
                                            <p:cond delay="0"/>
                                          </p:stCondLst>
                                        </p:cTn>
                                        <p:tgtEl>
                                          <p:spTgt spid="110"/>
                                        </p:tgtEl>
                                        <p:attrNameLst>
                                          <p:attrName>style.visibility</p:attrName>
                                        </p:attrNameLst>
                                      </p:cBhvr>
                                      <p:to>
                                        <p:strVal val="visible"/>
                                      </p:to>
                                    </p:set>
                                    <p:anim calcmode="lin" valueType="num">
                                      <p:cBhvr additive="base">
                                        <p:cTn id="179" dur="500" fill="hold"/>
                                        <p:tgtEl>
                                          <p:spTgt spid="110"/>
                                        </p:tgtEl>
                                        <p:attrNameLst>
                                          <p:attrName>ppt_x</p:attrName>
                                        </p:attrNameLst>
                                      </p:cBhvr>
                                      <p:tavLst>
                                        <p:tav tm="0">
                                          <p:val>
                                            <p:strVal val="#ppt_x"/>
                                          </p:val>
                                        </p:tav>
                                        <p:tav tm="100000">
                                          <p:val>
                                            <p:strVal val="#ppt_x"/>
                                          </p:val>
                                        </p:tav>
                                      </p:tavLst>
                                    </p:anim>
                                    <p:anim calcmode="lin" valueType="num">
                                      <p:cBhvr additive="base">
                                        <p:cTn id="180" dur="500" fill="hold"/>
                                        <p:tgtEl>
                                          <p:spTgt spid="110"/>
                                        </p:tgtEl>
                                        <p:attrNameLst>
                                          <p:attrName>ppt_y</p:attrName>
                                        </p:attrNameLst>
                                      </p:cBhvr>
                                      <p:tavLst>
                                        <p:tav tm="0">
                                          <p:val>
                                            <p:strVal val="1+#ppt_h/2"/>
                                          </p:val>
                                        </p:tav>
                                        <p:tav tm="100000">
                                          <p:val>
                                            <p:strVal val="#ppt_y"/>
                                          </p:val>
                                        </p:tav>
                                      </p:tavLst>
                                    </p:anim>
                                  </p:childTnLst>
                                </p:cTn>
                              </p:par>
                              <p:par>
                                <p:cTn id="181" presetID="2" presetClass="entr" presetSubtype="4" fill="hold" grpId="0" nodeType="withEffect">
                                  <p:stCondLst>
                                    <p:cond delay="0"/>
                                  </p:stCondLst>
                                  <p:childTnLst>
                                    <p:set>
                                      <p:cBhvr>
                                        <p:cTn id="182" dur="1" fill="hold">
                                          <p:stCondLst>
                                            <p:cond delay="0"/>
                                          </p:stCondLst>
                                        </p:cTn>
                                        <p:tgtEl>
                                          <p:spTgt spid="109"/>
                                        </p:tgtEl>
                                        <p:attrNameLst>
                                          <p:attrName>style.visibility</p:attrName>
                                        </p:attrNameLst>
                                      </p:cBhvr>
                                      <p:to>
                                        <p:strVal val="visible"/>
                                      </p:to>
                                    </p:set>
                                    <p:anim calcmode="lin" valueType="num">
                                      <p:cBhvr additive="base">
                                        <p:cTn id="183" dur="500" fill="hold"/>
                                        <p:tgtEl>
                                          <p:spTgt spid="109"/>
                                        </p:tgtEl>
                                        <p:attrNameLst>
                                          <p:attrName>ppt_x</p:attrName>
                                        </p:attrNameLst>
                                      </p:cBhvr>
                                      <p:tavLst>
                                        <p:tav tm="0">
                                          <p:val>
                                            <p:strVal val="#ppt_x"/>
                                          </p:val>
                                        </p:tav>
                                        <p:tav tm="100000">
                                          <p:val>
                                            <p:strVal val="#ppt_x"/>
                                          </p:val>
                                        </p:tav>
                                      </p:tavLst>
                                    </p:anim>
                                    <p:anim calcmode="lin" valueType="num">
                                      <p:cBhvr additive="base">
                                        <p:cTn id="184" dur="500" fill="hold"/>
                                        <p:tgtEl>
                                          <p:spTgt spid="109"/>
                                        </p:tgtEl>
                                        <p:attrNameLst>
                                          <p:attrName>ppt_y</p:attrName>
                                        </p:attrNameLst>
                                      </p:cBhvr>
                                      <p:tavLst>
                                        <p:tav tm="0">
                                          <p:val>
                                            <p:strVal val="1+#ppt_h/2"/>
                                          </p:val>
                                        </p:tav>
                                        <p:tav tm="100000">
                                          <p:val>
                                            <p:strVal val="#ppt_y"/>
                                          </p:val>
                                        </p:tav>
                                      </p:tavLst>
                                    </p:anim>
                                  </p:childTnLst>
                                </p:cTn>
                              </p:par>
                              <p:par>
                                <p:cTn id="185" presetID="2" presetClass="entr" presetSubtype="4" fill="hold" grpId="0" nodeType="withEffect">
                                  <p:stCondLst>
                                    <p:cond delay="0"/>
                                  </p:stCondLst>
                                  <p:childTnLst>
                                    <p:set>
                                      <p:cBhvr>
                                        <p:cTn id="186" dur="1" fill="hold">
                                          <p:stCondLst>
                                            <p:cond delay="0"/>
                                          </p:stCondLst>
                                        </p:cTn>
                                        <p:tgtEl>
                                          <p:spTgt spid="108"/>
                                        </p:tgtEl>
                                        <p:attrNameLst>
                                          <p:attrName>style.visibility</p:attrName>
                                        </p:attrNameLst>
                                      </p:cBhvr>
                                      <p:to>
                                        <p:strVal val="visible"/>
                                      </p:to>
                                    </p:set>
                                    <p:anim calcmode="lin" valueType="num">
                                      <p:cBhvr additive="base">
                                        <p:cTn id="187" dur="500" fill="hold"/>
                                        <p:tgtEl>
                                          <p:spTgt spid="108"/>
                                        </p:tgtEl>
                                        <p:attrNameLst>
                                          <p:attrName>ppt_x</p:attrName>
                                        </p:attrNameLst>
                                      </p:cBhvr>
                                      <p:tavLst>
                                        <p:tav tm="0">
                                          <p:val>
                                            <p:strVal val="#ppt_x"/>
                                          </p:val>
                                        </p:tav>
                                        <p:tav tm="100000">
                                          <p:val>
                                            <p:strVal val="#ppt_x"/>
                                          </p:val>
                                        </p:tav>
                                      </p:tavLst>
                                    </p:anim>
                                    <p:anim calcmode="lin" valueType="num">
                                      <p:cBhvr additive="base">
                                        <p:cTn id="188"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68" grpId="0"/>
      <p:bldP spid="69" grpId="0"/>
      <p:bldP spid="70" grpId="0"/>
      <p:bldP spid="71" grpId="0"/>
      <p:bldP spid="72" grpId="0"/>
      <p:bldP spid="73" grpId="0"/>
      <p:bldP spid="74" grpId="0"/>
      <p:bldP spid="75" grpId="0"/>
      <p:bldP spid="76" grpId="0"/>
      <p:bldP spid="77" grpId="0"/>
      <p:bldP spid="78" grpId="0"/>
      <p:bldP spid="79" grpId="0"/>
      <p:bldP spid="80" grpId="0"/>
      <p:bldP spid="81" grpId="0"/>
      <p:bldP spid="87" grpId="0"/>
      <p:bldP spid="88" grpId="0"/>
      <p:bldP spid="89" grpId="0"/>
      <p:bldP spid="90" grpId="0"/>
      <p:bldP spid="91" grpId="0"/>
      <p:bldP spid="92" grpId="0"/>
      <p:bldP spid="93" grpId="0"/>
      <p:bldP spid="94" grpId="0"/>
      <p:bldP spid="95" grpId="0"/>
      <p:bldP spid="96" grpId="0"/>
      <p:bldP spid="97" grpId="0"/>
      <p:bldP spid="98" grpId="0"/>
      <p:bldP spid="99" grpId="0"/>
      <p:bldP spid="100" grpId="0"/>
      <p:bldP spid="101" grpId="0"/>
      <p:bldP spid="102" grpId="0"/>
      <p:bldP spid="103" grpId="0"/>
      <p:bldP spid="104" grpId="0"/>
      <p:bldP spid="105" grpId="0"/>
      <p:bldP spid="106" grpId="0"/>
      <p:bldP spid="107" grpId="0"/>
      <p:bldP spid="108" grpId="0"/>
      <p:bldP spid="109" grpId="0"/>
      <p:bldP spid="110" grpId="0"/>
      <p:bldP spid="111" grpId="0"/>
      <p:bldP spid="112" grpId="0"/>
      <p:bldP spid="1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835BE9E-CF4A-4CA3-AD55-408B33AF4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20FCB907-FEEC-4FCC-9763-908A105A91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0" name="Straight Connector 9">
            <a:extLst>
              <a:ext uri="{FF2B5EF4-FFF2-40B4-BE49-F238E27FC236}">
                <a16:creationId xmlns:a16="http://schemas.microsoft.com/office/drawing/2014/main" id="{A722B2B8-34B1-4241-8E4B-6FA962F810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01AD49CC-C3BC-4A7D-BF74-FC5E2CCCE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B9DE53-9E8D-309B-28E4-76391B4E102E}"/>
              </a:ext>
            </a:extLst>
          </p:cNvPr>
          <p:cNvSpPr>
            <a:spLocks noGrp="1"/>
          </p:cNvSpPr>
          <p:nvPr>
            <p:ph type="title"/>
          </p:nvPr>
        </p:nvSpPr>
        <p:spPr>
          <a:xfrm>
            <a:off x="633999" y="4550229"/>
            <a:ext cx="10909073" cy="1057655"/>
          </a:xfrm>
        </p:spPr>
        <p:txBody>
          <a:bodyPr vert="horz" lIns="91440" tIns="45720" rIns="91440" bIns="45720" rtlCol="0" anchor="b">
            <a:normAutofit/>
          </a:bodyPr>
          <a:lstStyle/>
          <a:p>
            <a:pPr algn="ctr"/>
            <a:r>
              <a:rPr lang="en-US" sz="6000" dirty="0">
                <a:solidFill>
                  <a:schemeClr val="tx1">
                    <a:lumMod val="85000"/>
                    <a:lumOff val="15000"/>
                  </a:schemeClr>
                </a:solidFill>
              </a:rPr>
              <a:t>Architecture Overview</a:t>
            </a:r>
          </a:p>
        </p:txBody>
      </p:sp>
      <p:pic>
        <p:nvPicPr>
          <p:cNvPr id="3" name="Picture 2" descr="A diagram of a computer system&#10;&#10;Description automatically generated">
            <a:extLst>
              <a:ext uri="{FF2B5EF4-FFF2-40B4-BE49-F238E27FC236}">
                <a16:creationId xmlns:a16="http://schemas.microsoft.com/office/drawing/2014/main" id="{E5831B01-89D4-7350-4CA4-50ECE5BD45DB}"/>
              </a:ext>
            </a:extLst>
          </p:cNvPr>
          <p:cNvPicPr>
            <a:picLocks noChangeAspect="1"/>
          </p:cNvPicPr>
          <p:nvPr/>
        </p:nvPicPr>
        <p:blipFill>
          <a:blip r:embed="rId3"/>
          <a:stretch>
            <a:fillRect/>
          </a:stretch>
        </p:blipFill>
        <p:spPr>
          <a:xfrm>
            <a:off x="635457" y="1042989"/>
            <a:ext cx="5131653" cy="2796917"/>
          </a:xfrm>
          <a:prstGeom prst="rect">
            <a:avLst/>
          </a:prstGeom>
        </p:spPr>
      </p:pic>
      <p:sp>
        <p:nvSpPr>
          <p:cNvPr id="14" name="Rectangle 13">
            <a:extLst>
              <a:ext uri="{FF2B5EF4-FFF2-40B4-BE49-F238E27FC236}">
                <a16:creationId xmlns:a16="http://schemas.microsoft.com/office/drawing/2014/main" id="{3ED17A33-961D-49A8-99BF-D967BECAE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3E00A21-6074-B303-9000-DF3F4915D8C7}"/>
              </a:ext>
            </a:extLst>
          </p:cNvPr>
          <p:cNvPicPr>
            <a:picLocks noChangeAspect="1"/>
          </p:cNvPicPr>
          <p:nvPr/>
        </p:nvPicPr>
        <p:blipFill>
          <a:blip r:embed="rId4"/>
          <a:stretch>
            <a:fillRect/>
          </a:stretch>
        </p:blipFill>
        <p:spPr>
          <a:xfrm>
            <a:off x="7330385" y="637250"/>
            <a:ext cx="3458626" cy="3602736"/>
          </a:xfrm>
          <a:prstGeom prst="rect">
            <a:avLst/>
          </a:prstGeom>
        </p:spPr>
      </p:pic>
      <p:cxnSp>
        <p:nvCxnSpPr>
          <p:cNvPr id="16" name="Straight Connector 15">
            <a:extLst>
              <a:ext uri="{FF2B5EF4-FFF2-40B4-BE49-F238E27FC236}">
                <a16:creationId xmlns:a16="http://schemas.microsoft.com/office/drawing/2014/main" id="{B357C8D6-2CCE-4C32-B718-EB7C2415F8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2B3798B-77F4-4FBC-9B9D-D5136C79B8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5" name="Rectangle 24">
            <a:extLst>
              <a:ext uri="{FF2B5EF4-FFF2-40B4-BE49-F238E27FC236}">
                <a16:creationId xmlns:a16="http://schemas.microsoft.com/office/drawing/2014/main" id="{052FD2DC-C823-4501-B04D-0DD3CB91E6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9860446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theme/theme1.xml><?xml version="1.0" encoding="utf-8"?>
<a:theme xmlns:a="http://schemas.openxmlformats.org/drawingml/2006/main" name="Retrospect">
  <a:themeElements>
    <a:clrScheme name="Custom 1">
      <a:dk1>
        <a:srgbClr val="000000"/>
      </a:dk1>
      <a:lt1>
        <a:srgbClr val="FFFFFF"/>
      </a:lt1>
      <a:dk2>
        <a:srgbClr val="46464A"/>
      </a:dk2>
      <a:lt2>
        <a:srgbClr val="FFFFF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2116</Words>
  <Application>Microsoft Office PowerPoint</Application>
  <PresentationFormat>Widescreen</PresentationFormat>
  <Paragraphs>491</Paragraphs>
  <Slides>25</Slides>
  <Notes>25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Arial,Sans-Serif</vt:lpstr>
      <vt:lpstr>Calibri</vt:lpstr>
      <vt:lpstr>Calibri Light</vt:lpstr>
      <vt:lpstr>Times New Roman</vt:lpstr>
      <vt:lpstr>Retrospect</vt:lpstr>
      <vt:lpstr>ISIP Machine Learning Demonstration</vt:lpstr>
      <vt:lpstr>The Problem</vt:lpstr>
      <vt:lpstr>The Problem</vt:lpstr>
      <vt:lpstr>Problem Statement</vt:lpstr>
      <vt:lpstr>Proposed Solution</vt:lpstr>
      <vt:lpstr>Proposed Solution</vt:lpstr>
      <vt:lpstr>Design Requirements</vt:lpstr>
      <vt:lpstr>Design Constraints</vt:lpstr>
      <vt:lpstr>Architecture Overview</vt:lpstr>
      <vt:lpstr>Architecture  - Presentation Layer</vt:lpstr>
      <vt:lpstr>Architecture  - Communication Layer</vt:lpstr>
      <vt:lpstr>Architecture  - Application Layer</vt:lpstr>
      <vt:lpstr>Designing Subsystems</vt:lpstr>
      <vt:lpstr>The Prototype</vt:lpstr>
      <vt:lpstr>The Implementation</vt:lpstr>
      <vt:lpstr>Integrating Subsystems</vt:lpstr>
      <vt:lpstr>Testing Setup  - Integration</vt:lpstr>
      <vt:lpstr>Testing Setup  - Performance</vt:lpstr>
      <vt:lpstr>Testing – Performance Benchmarks</vt:lpstr>
      <vt:lpstr>Testing - Integration</vt:lpstr>
      <vt:lpstr>Results</vt:lpstr>
      <vt:lpstr>Standards</vt:lpstr>
      <vt:lpstr>Improvements</vt:lpstr>
      <vt:lpstr>GANTT Chart / Milestones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Shane McNicholas</dc:creator>
  <cp:lastModifiedBy>Shane McNicholas</cp:lastModifiedBy>
  <cp:revision>2</cp:revision>
  <dcterms:created xsi:type="dcterms:W3CDTF">2024-10-19T20:22:30Z</dcterms:created>
  <dcterms:modified xsi:type="dcterms:W3CDTF">2024-10-28T15:02:14Z</dcterms:modified>
</cp:coreProperties>
</file>