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4"/>
  </p:sldMasterIdLst>
  <p:notesMasterIdLst>
    <p:notesMasterId r:id="rId33"/>
  </p:notesMasterIdLst>
  <p:sldIdLst>
    <p:sldId id="256" r:id="rId5"/>
    <p:sldId id="280" r:id="rId6"/>
    <p:sldId id="305" r:id="rId7"/>
    <p:sldId id="282" r:id="rId8"/>
    <p:sldId id="303" r:id="rId9"/>
    <p:sldId id="304" r:id="rId10"/>
    <p:sldId id="267" r:id="rId11"/>
    <p:sldId id="302" r:id="rId12"/>
    <p:sldId id="301" r:id="rId13"/>
    <p:sldId id="290" r:id="rId14"/>
    <p:sldId id="284" r:id="rId15"/>
    <p:sldId id="285" r:id="rId16"/>
    <p:sldId id="318" r:id="rId17"/>
    <p:sldId id="308" r:id="rId18"/>
    <p:sldId id="309" r:id="rId19"/>
    <p:sldId id="312" r:id="rId20"/>
    <p:sldId id="313" r:id="rId21"/>
    <p:sldId id="314" r:id="rId22"/>
    <p:sldId id="306" r:id="rId23"/>
    <p:sldId id="307" r:id="rId24"/>
    <p:sldId id="315" r:id="rId25"/>
    <p:sldId id="316" r:id="rId26"/>
    <p:sldId id="310" r:id="rId27"/>
    <p:sldId id="317" r:id="rId28"/>
    <p:sldId id="293" r:id="rId29"/>
    <p:sldId id="298" r:id="rId30"/>
    <p:sldId id="297"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5C5C"/>
    <a:srgbClr val="E6D0D0"/>
    <a:srgbClr val="908A1C"/>
    <a:srgbClr val="FCFDCB"/>
    <a:srgbClr val="9DB17A"/>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54358" autoAdjust="0"/>
  </p:normalViewPr>
  <p:slideViewPr>
    <p:cSldViewPr snapToGrid="0">
      <p:cViewPr varScale="1">
        <p:scale>
          <a:sx n="60" d="100"/>
          <a:sy n="60" d="100"/>
        </p:scale>
        <p:origin x="247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849FA3-F517-4DA3-86DE-3B5CD20C4D0B}" type="datetimeFigureOut">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D3E31-2624-4802-A8DB-35358B5A7706}" type="slidenum">
              <a:t>‹#›</a:t>
            </a:fld>
            <a:endParaRPr lang="en-US"/>
          </a:p>
        </p:txBody>
      </p:sp>
    </p:spTree>
    <p:extLst>
      <p:ext uri="{BB962C8B-B14F-4D97-AF65-F5344CB8AC3E}">
        <p14:creationId xmlns:p14="http://schemas.microsoft.com/office/powerpoint/2010/main" val="3039069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eps.python.org/pep-0008/"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(Shane) Introduce the team and the title. Talk about the images.</a:t>
            </a:r>
          </a:p>
          <a:p>
            <a:r>
              <a:rPr lang="en-US">
                <a:latin typeface="Calibri"/>
                <a:cs typeface="Calibri"/>
              </a:rPr>
              <a:t>** Give higher level discussion of graphic on the right **</a:t>
            </a:r>
          </a:p>
        </p:txBody>
      </p:sp>
      <p:sp>
        <p:nvSpPr>
          <p:cNvPr id="4" name="Slide Number Placeholder 3"/>
          <p:cNvSpPr>
            <a:spLocks noGrp="1"/>
          </p:cNvSpPr>
          <p:nvPr>
            <p:ph type="sldNum" sz="quarter" idx="5"/>
          </p:nvPr>
        </p:nvSpPr>
        <p:spPr/>
        <p:txBody>
          <a:bodyPr/>
          <a:lstStyle/>
          <a:p>
            <a:fld id="{CD460B61-CCAD-470B-90AA-F7B650A0F024}" type="slidenum">
              <a:rPr lang="en-US" smtClean="0"/>
              <a:t>1</a:t>
            </a:fld>
            <a:endParaRPr lang="en-US"/>
          </a:p>
        </p:txBody>
      </p:sp>
    </p:spTree>
    <p:extLst>
      <p:ext uri="{BB962C8B-B14F-4D97-AF65-F5344CB8AC3E}">
        <p14:creationId xmlns:p14="http://schemas.microsoft.com/office/powerpoint/2010/main" val="26403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5BD3E31-2624-4802-A8DB-35358B5A7706}" type="slidenum">
              <a:rPr lang="en-US" smtClean="0"/>
              <a:t>10</a:t>
            </a:fld>
            <a:endParaRPr lang="en-US"/>
          </a:p>
        </p:txBody>
      </p:sp>
    </p:spTree>
    <p:extLst>
      <p:ext uri="{BB962C8B-B14F-4D97-AF65-F5344CB8AC3E}">
        <p14:creationId xmlns:p14="http://schemas.microsoft.com/office/powerpoint/2010/main" val="460354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p:txBody>
      </p:sp>
      <p:sp>
        <p:nvSpPr>
          <p:cNvPr id="4" name="Slide Number Placeholder 3"/>
          <p:cNvSpPr>
            <a:spLocks noGrp="1"/>
          </p:cNvSpPr>
          <p:nvPr>
            <p:ph type="sldNum" sz="quarter" idx="5"/>
          </p:nvPr>
        </p:nvSpPr>
        <p:spPr/>
        <p:txBody>
          <a:bodyPr/>
          <a:lstStyle/>
          <a:p>
            <a:fld id="{CD460B61-CCAD-470B-90AA-F7B650A0F024}" type="slidenum">
              <a:rPr lang="en-US" smtClean="0"/>
              <a:t>11</a:t>
            </a:fld>
            <a:endParaRPr lang="en-US"/>
          </a:p>
        </p:txBody>
      </p:sp>
    </p:spTree>
    <p:extLst>
      <p:ext uri="{BB962C8B-B14F-4D97-AF65-F5344CB8AC3E}">
        <p14:creationId xmlns:p14="http://schemas.microsoft.com/office/powerpoint/2010/main" val="3475015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a:p>
            <a:endParaRPr lang="en-US">
              <a:cs typeface="Calibri"/>
            </a:endParaRPr>
          </a:p>
          <a:p>
            <a:r>
              <a:rPr lang="en-US">
                <a:cs typeface="Calibri"/>
              </a:rPr>
              <a:t>Show block diagram connecting backend-frontend communication, machine learning pipeline, hosting on internet(application-internet)</a:t>
            </a:r>
          </a:p>
        </p:txBody>
      </p:sp>
      <p:sp>
        <p:nvSpPr>
          <p:cNvPr id="4" name="Slide Number Placeholder 3"/>
          <p:cNvSpPr>
            <a:spLocks noGrp="1"/>
          </p:cNvSpPr>
          <p:nvPr>
            <p:ph type="sldNum" sz="quarter" idx="5"/>
          </p:nvPr>
        </p:nvSpPr>
        <p:spPr/>
        <p:txBody>
          <a:bodyPr/>
          <a:lstStyle/>
          <a:p>
            <a:fld id="{CD460B61-CCAD-470B-90AA-F7B650A0F024}" type="slidenum">
              <a:rPr lang="en-US" smtClean="0"/>
              <a:t>12</a:t>
            </a:fld>
            <a:endParaRPr lang="en-US"/>
          </a:p>
        </p:txBody>
      </p:sp>
    </p:spTree>
    <p:extLst>
      <p:ext uri="{BB962C8B-B14F-4D97-AF65-F5344CB8AC3E}">
        <p14:creationId xmlns:p14="http://schemas.microsoft.com/office/powerpoint/2010/main" val="3729483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a:p>
            <a:r>
              <a:rPr lang="en-US">
                <a:ea typeface="Calibri"/>
                <a:cs typeface="Calibri"/>
              </a:rPr>
              <a:t>Explain the video well in what each part does, especially in process log and what the data is showing</a:t>
            </a:r>
          </a:p>
        </p:txBody>
      </p:sp>
      <p:sp>
        <p:nvSpPr>
          <p:cNvPr id="4" name="Slide Number Placeholder 3"/>
          <p:cNvSpPr>
            <a:spLocks noGrp="1"/>
          </p:cNvSpPr>
          <p:nvPr>
            <p:ph type="sldNum" sz="quarter" idx="5"/>
          </p:nvPr>
        </p:nvSpPr>
        <p:spPr/>
        <p:txBody>
          <a:bodyPr/>
          <a:lstStyle/>
          <a:p>
            <a:fld id="{25BD3E31-2624-4802-A8DB-35358B5A7706}" type="slidenum">
              <a:rPr lang="en-US" smtClean="0"/>
              <a:t>13</a:t>
            </a:fld>
            <a:endParaRPr lang="en-US"/>
          </a:p>
        </p:txBody>
      </p:sp>
    </p:spTree>
    <p:extLst>
      <p:ext uri="{BB962C8B-B14F-4D97-AF65-F5344CB8AC3E}">
        <p14:creationId xmlns:p14="http://schemas.microsoft.com/office/powerpoint/2010/main" val="2844318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r>
              <a:rPr lang="en-US" dirty="0" err="1">
                <a:cs typeface="Calibri"/>
              </a:rPr>
              <a:t>Rizznel</a:t>
            </a:r>
            <a:r>
              <a:rPr lang="en-US" dirty="0">
                <a:cs typeface="Calibri"/>
              </a:rPr>
              <a:t>)</a:t>
            </a:r>
          </a:p>
          <a:p>
            <a:r>
              <a:rPr lang="en-US" b="1" dirty="0"/>
              <a:t>Integration Testing</a:t>
            </a:r>
            <a:endParaRPr lang="en-US" dirty="0"/>
          </a:p>
          <a:p>
            <a:pPr marL="285750" indent="-285750">
              <a:buFont typeface="Arial,Sans-Serif"/>
              <a:buChar char="•"/>
            </a:pPr>
            <a:r>
              <a:rPr lang="en-US" dirty="0"/>
              <a:t>Set up Mock Data and API Endpoints</a:t>
            </a:r>
            <a:endParaRPr lang="en-US" dirty="0">
              <a:cs typeface="Calibri"/>
            </a:endParaRPr>
          </a:p>
          <a:p>
            <a:pPr marL="285750" indent="-285750">
              <a:buFont typeface="Arial,Sans-Serif"/>
              <a:buChar char="•"/>
            </a:pPr>
            <a:r>
              <a:rPr lang="en-US" dirty="0"/>
              <a:t>Automated Test Suites</a:t>
            </a:r>
            <a:endParaRPr lang="en-US" dirty="0">
              <a:cs typeface="Calibri"/>
            </a:endParaRPr>
          </a:p>
          <a:p>
            <a:pPr marL="285750" indent="-285750">
              <a:buFont typeface="Arial,Sans-Serif"/>
              <a:buChar char="•"/>
            </a:pPr>
            <a:r>
              <a:rPr lang="en-US" dirty="0"/>
              <a:t>Continuous Integration (CI) Pipeline</a:t>
            </a:r>
            <a:endParaRPr lang="en-US" dirty="0">
              <a:cs typeface="Calibri"/>
            </a:endParaRPr>
          </a:p>
          <a:p>
            <a:pPr marL="285750" indent="-285750">
              <a:buFont typeface="Arial,Sans-Serif"/>
              <a:buChar char="•"/>
            </a:pPr>
            <a:r>
              <a:rPr lang="en-US" dirty="0"/>
              <a:t>Check Encryption and Data Integrity</a:t>
            </a:r>
            <a:br>
              <a:rPr lang="en-US" dirty="0">
                <a:cs typeface="+mn-lt"/>
              </a:rPr>
            </a:br>
            <a:endParaRPr lang="en-US" dirty="0">
              <a:cs typeface="+mn-lt"/>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14</a:t>
            </a:fld>
            <a:endParaRPr lang="en-US"/>
          </a:p>
        </p:txBody>
      </p:sp>
    </p:spTree>
    <p:extLst>
      <p:ext uri="{BB962C8B-B14F-4D97-AF65-F5344CB8AC3E}">
        <p14:creationId xmlns:p14="http://schemas.microsoft.com/office/powerpoint/2010/main" val="341235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(Rizznel)</a:t>
            </a:r>
            <a:endParaRPr lang="en-US">
              <a:cs typeface="+mn-lt"/>
            </a:endParaRPr>
          </a:p>
          <a:p>
            <a:r>
              <a:rPr lang="en-US" b="1"/>
              <a:t>Performance Testing</a:t>
            </a:r>
            <a:endParaRPr lang="en-US"/>
          </a:p>
          <a:p>
            <a:pPr marL="285750" indent="-285750">
              <a:buFont typeface="Arial,Sans-Serif"/>
              <a:buChar char="•"/>
            </a:pPr>
            <a:r>
              <a:rPr lang="en-US"/>
              <a:t>Select 10 random classmates or acquaintances</a:t>
            </a:r>
            <a:endParaRPr lang="en-US">
              <a:ea typeface="Calibri"/>
              <a:cs typeface="Calibri"/>
            </a:endParaRPr>
          </a:p>
          <a:p>
            <a:pPr marL="285750" indent="-285750">
              <a:buFont typeface="Arial,Sans-Serif"/>
              <a:buChar char="•"/>
            </a:pPr>
            <a:r>
              <a:rPr lang="en-US"/>
              <a:t>Users are to perform 3 actions:</a:t>
            </a:r>
            <a:endParaRPr lang="en-US">
              <a:cs typeface="Calibri"/>
            </a:endParaRPr>
          </a:p>
          <a:p>
            <a:pPr marL="800100" lvl="1" indent="-342900">
              <a:buAutoNum type="arabicPeriod"/>
            </a:pPr>
            <a:r>
              <a:rPr lang="en-US"/>
              <a:t>Data Loading</a:t>
            </a:r>
            <a:endParaRPr lang="en-US">
              <a:cs typeface="Calibri"/>
            </a:endParaRPr>
          </a:p>
          <a:p>
            <a:pPr marL="800100" lvl="1" indent="-342900">
              <a:buAutoNum type="arabicPeriod"/>
            </a:pPr>
            <a:r>
              <a:rPr lang="en-US"/>
              <a:t>Algorithm Selection</a:t>
            </a:r>
            <a:endParaRPr lang="en-US">
              <a:cs typeface="Calibri"/>
            </a:endParaRPr>
          </a:p>
          <a:p>
            <a:pPr marL="800100" lvl="1" indent="-342900">
              <a:buAutoNum type="arabicPeriod"/>
            </a:pPr>
            <a:r>
              <a:rPr lang="en-US"/>
              <a:t>Model Evaluation</a:t>
            </a:r>
            <a:endParaRPr lang="en-US">
              <a:cs typeface="Calibri"/>
            </a:endParaRPr>
          </a:p>
          <a:p>
            <a:pPr marL="285750" indent="-285750">
              <a:buFont typeface="Arial,Sans-Serif"/>
              <a:buChar char="•"/>
            </a:pPr>
            <a:r>
              <a:rPr lang="en-US"/>
              <a:t>Timing each user on each of these actions and generating an average time value</a:t>
            </a:r>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15</a:t>
            </a:fld>
            <a:endParaRPr lang="en-US"/>
          </a:p>
        </p:txBody>
      </p:sp>
    </p:spTree>
    <p:extLst>
      <p:ext uri="{BB962C8B-B14F-4D97-AF65-F5344CB8AC3E}">
        <p14:creationId xmlns:p14="http://schemas.microsoft.com/office/powerpoint/2010/main" val="4000931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(Rizznel)</a:t>
            </a:r>
          </a:p>
        </p:txBody>
      </p:sp>
      <p:sp>
        <p:nvSpPr>
          <p:cNvPr id="4" name="Slide Number Placeholder 3"/>
          <p:cNvSpPr>
            <a:spLocks noGrp="1"/>
          </p:cNvSpPr>
          <p:nvPr>
            <p:ph type="sldNum" sz="quarter" idx="5"/>
          </p:nvPr>
        </p:nvSpPr>
        <p:spPr/>
        <p:txBody>
          <a:bodyPr/>
          <a:lstStyle/>
          <a:p>
            <a:fld id="{25BD3E31-2624-4802-A8DB-35358B5A7706}" type="slidenum">
              <a:rPr lang="en-US" smtClean="0"/>
              <a:t>16</a:t>
            </a:fld>
            <a:endParaRPr lang="en-US"/>
          </a:p>
        </p:txBody>
      </p:sp>
    </p:spTree>
    <p:extLst>
      <p:ext uri="{BB962C8B-B14F-4D97-AF65-F5344CB8AC3E}">
        <p14:creationId xmlns:p14="http://schemas.microsoft.com/office/powerpoint/2010/main" val="2252740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Rizznel</a:t>
            </a:r>
            <a:r>
              <a:rPr lang="en-US" dirty="0"/>
              <a:t>)</a:t>
            </a:r>
          </a:p>
        </p:txBody>
      </p:sp>
      <p:sp>
        <p:nvSpPr>
          <p:cNvPr id="4" name="Slide Number Placeholder 3"/>
          <p:cNvSpPr>
            <a:spLocks noGrp="1"/>
          </p:cNvSpPr>
          <p:nvPr>
            <p:ph type="sldNum" sz="quarter" idx="5"/>
          </p:nvPr>
        </p:nvSpPr>
        <p:spPr/>
        <p:txBody>
          <a:bodyPr/>
          <a:lstStyle/>
          <a:p>
            <a:fld id="{25BD3E31-2624-4802-A8DB-35358B5A7706}" type="slidenum">
              <a:rPr lang="en-US" smtClean="0"/>
              <a:t>17</a:t>
            </a:fld>
            <a:endParaRPr lang="en-US"/>
          </a:p>
        </p:txBody>
      </p:sp>
    </p:spTree>
    <p:extLst>
      <p:ext uri="{BB962C8B-B14F-4D97-AF65-F5344CB8AC3E}">
        <p14:creationId xmlns:p14="http://schemas.microsoft.com/office/powerpoint/2010/main" val="2328809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E6CF9-7364-F716-E127-F8F0D04AA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8FA4E-2BC0-8244-97D0-663278B08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557FA0-8611-2390-C2A2-B29491E57012}"/>
              </a:ext>
            </a:extLst>
          </p:cNvPr>
          <p:cNvSpPr>
            <a:spLocks noGrp="1"/>
          </p:cNvSpPr>
          <p:nvPr>
            <p:ph type="body" idx="1"/>
          </p:nvPr>
        </p:nvSpPr>
        <p:spPr/>
        <p:txBody>
          <a:bodyPr/>
          <a:lstStyle/>
          <a:p>
            <a:r>
              <a:rPr lang="en-US">
                <a:ea typeface="Calibri"/>
                <a:cs typeface="Calibri"/>
              </a:rPr>
              <a:t>(Shane): With the project involving a rebuild of IMLD, we wanted to use this opportunity to </a:t>
            </a:r>
          </a:p>
        </p:txBody>
      </p:sp>
      <p:sp>
        <p:nvSpPr>
          <p:cNvPr id="4" name="Slide Number Placeholder 3">
            <a:extLst>
              <a:ext uri="{FF2B5EF4-FFF2-40B4-BE49-F238E27FC236}">
                <a16:creationId xmlns:a16="http://schemas.microsoft.com/office/drawing/2014/main" id="{5047944B-A06C-B68F-A7BC-96BEFBD7F610}"/>
              </a:ext>
            </a:extLst>
          </p:cNvPr>
          <p:cNvSpPr>
            <a:spLocks noGrp="1"/>
          </p:cNvSpPr>
          <p:nvPr>
            <p:ph type="sldNum" sz="quarter" idx="5"/>
          </p:nvPr>
        </p:nvSpPr>
        <p:spPr/>
        <p:txBody>
          <a:bodyPr/>
          <a:lstStyle/>
          <a:p>
            <a:fld id="{CD460B61-CCAD-470B-90AA-F7B650A0F024}" type="slidenum">
              <a:rPr lang="en-US" smtClean="0"/>
              <a:t>18</a:t>
            </a:fld>
            <a:endParaRPr lang="en-US"/>
          </a:p>
        </p:txBody>
      </p:sp>
    </p:spTree>
    <p:extLst>
      <p:ext uri="{BB962C8B-B14F-4D97-AF65-F5344CB8AC3E}">
        <p14:creationId xmlns:p14="http://schemas.microsoft.com/office/powerpoint/2010/main" val="2116300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EC9CD-207B-B408-9BCB-D54DDC82BA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5C6EB-AF88-A9A8-DE1E-DFFA4FB24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B06CCE-D191-780F-C4EF-1534CD14B601}"/>
              </a:ext>
            </a:extLst>
          </p:cNvPr>
          <p:cNvSpPr>
            <a:spLocks noGrp="1"/>
          </p:cNvSpPr>
          <p:nvPr>
            <p:ph type="body" idx="1"/>
          </p:nvPr>
        </p:nvSpPr>
        <p:spPr/>
        <p:txBody>
          <a:bodyPr/>
          <a:lstStyle/>
          <a:p>
            <a:r>
              <a:rPr lang="en-US">
                <a:ea typeface="Calibri"/>
                <a:cs typeface="Calibri"/>
              </a:rPr>
              <a:t>(Shane)</a:t>
            </a:r>
          </a:p>
        </p:txBody>
      </p:sp>
      <p:sp>
        <p:nvSpPr>
          <p:cNvPr id="4" name="Slide Number Placeholder 3">
            <a:extLst>
              <a:ext uri="{FF2B5EF4-FFF2-40B4-BE49-F238E27FC236}">
                <a16:creationId xmlns:a16="http://schemas.microsoft.com/office/drawing/2014/main" id="{B1DE6674-009F-7CB0-9CE0-01FDB5CA434E}"/>
              </a:ext>
            </a:extLst>
          </p:cNvPr>
          <p:cNvSpPr>
            <a:spLocks noGrp="1"/>
          </p:cNvSpPr>
          <p:nvPr>
            <p:ph type="sldNum" sz="quarter" idx="5"/>
          </p:nvPr>
        </p:nvSpPr>
        <p:spPr/>
        <p:txBody>
          <a:bodyPr/>
          <a:lstStyle/>
          <a:p>
            <a:fld id="{CD460B61-CCAD-470B-90AA-F7B650A0F024}" type="slidenum">
              <a:rPr lang="en-US" smtClean="0"/>
              <a:t>19</a:t>
            </a:fld>
            <a:endParaRPr lang="en-US"/>
          </a:p>
        </p:txBody>
      </p:sp>
    </p:spTree>
    <p:extLst>
      <p:ext uri="{BB962C8B-B14F-4D97-AF65-F5344CB8AC3E}">
        <p14:creationId xmlns:p14="http://schemas.microsoft.com/office/powerpoint/2010/main" val="389289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(Shane) Pose the problem we are trying to solve. Trying to “demystify” machine learning.</a:t>
            </a:r>
          </a:p>
        </p:txBody>
      </p:sp>
      <p:sp>
        <p:nvSpPr>
          <p:cNvPr id="4" name="Slide Number Placeholder 3"/>
          <p:cNvSpPr>
            <a:spLocks noGrp="1"/>
          </p:cNvSpPr>
          <p:nvPr>
            <p:ph type="sldNum" sz="quarter" idx="5"/>
          </p:nvPr>
        </p:nvSpPr>
        <p:spPr/>
        <p:txBody>
          <a:bodyPr/>
          <a:lstStyle/>
          <a:p>
            <a:fld id="{CD460B61-CCAD-470B-90AA-F7B650A0F024}" type="slidenum">
              <a:rPr lang="en-US" smtClean="0"/>
              <a:t>2</a:t>
            </a:fld>
            <a:endParaRPr lang="en-US"/>
          </a:p>
        </p:txBody>
      </p:sp>
    </p:spTree>
    <p:extLst>
      <p:ext uri="{BB962C8B-B14F-4D97-AF65-F5344CB8AC3E}">
        <p14:creationId xmlns:p14="http://schemas.microsoft.com/office/powerpoint/2010/main" val="2502616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F6C29-CEE3-9CF7-CD78-2BAC62192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82301-AC57-28CA-8BA1-8100E2CC9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B284DD-2CDA-0280-BEDF-DCD0F6E8EC23}"/>
              </a:ext>
            </a:extLst>
          </p:cNvPr>
          <p:cNvSpPr>
            <a:spLocks noGrp="1"/>
          </p:cNvSpPr>
          <p:nvPr>
            <p:ph type="body" idx="1"/>
          </p:nvPr>
        </p:nvSpPr>
        <p:spPr/>
        <p:txBody>
          <a:bodyPr/>
          <a:lstStyle/>
          <a:p>
            <a:r>
              <a:rPr lang="en-US">
                <a:ea typeface="Calibri"/>
                <a:cs typeface="Calibri"/>
              </a:rPr>
              <a:t>(Brian)</a:t>
            </a:r>
          </a:p>
        </p:txBody>
      </p:sp>
      <p:sp>
        <p:nvSpPr>
          <p:cNvPr id="4" name="Slide Number Placeholder 3">
            <a:extLst>
              <a:ext uri="{FF2B5EF4-FFF2-40B4-BE49-F238E27FC236}">
                <a16:creationId xmlns:a16="http://schemas.microsoft.com/office/drawing/2014/main" id="{8A51E555-4FE4-9F79-A4CD-656F691114BD}"/>
              </a:ext>
            </a:extLst>
          </p:cNvPr>
          <p:cNvSpPr>
            <a:spLocks noGrp="1"/>
          </p:cNvSpPr>
          <p:nvPr>
            <p:ph type="sldNum" sz="quarter" idx="5"/>
          </p:nvPr>
        </p:nvSpPr>
        <p:spPr/>
        <p:txBody>
          <a:bodyPr/>
          <a:lstStyle/>
          <a:p>
            <a:fld id="{CD460B61-CCAD-470B-90AA-F7B650A0F024}" type="slidenum">
              <a:rPr lang="en-US" smtClean="0"/>
              <a:t>20</a:t>
            </a:fld>
            <a:endParaRPr lang="en-US"/>
          </a:p>
        </p:txBody>
      </p:sp>
    </p:spTree>
    <p:extLst>
      <p:ext uri="{BB962C8B-B14F-4D97-AF65-F5344CB8AC3E}">
        <p14:creationId xmlns:p14="http://schemas.microsoft.com/office/powerpoint/2010/main" val="2684546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47991-A9BB-E4D4-8A1B-2F00B6F9B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85820-68F5-4270-9D78-D21990EA52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471EC-33DE-66E3-C3B2-88F81FCD0C15}"/>
              </a:ext>
            </a:extLst>
          </p:cNvPr>
          <p:cNvSpPr>
            <a:spLocks noGrp="1"/>
          </p:cNvSpPr>
          <p:nvPr>
            <p:ph type="body" idx="1"/>
          </p:nvPr>
        </p:nvSpPr>
        <p:spPr/>
        <p:txBody>
          <a:bodyPr/>
          <a:lstStyle/>
          <a:p>
            <a:r>
              <a:rPr lang="en-US">
                <a:ea typeface="Calibri"/>
                <a:cs typeface="Calibri"/>
              </a:rPr>
              <a:t>(Brian)</a:t>
            </a:r>
          </a:p>
        </p:txBody>
      </p:sp>
      <p:sp>
        <p:nvSpPr>
          <p:cNvPr id="4" name="Slide Number Placeholder 3">
            <a:extLst>
              <a:ext uri="{FF2B5EF4-FFF2-40B4-BE49-F238E27FC236}">
                <a16:creationId xmlns:a16="http://schemas.microsoft.com/office/drawing/2014/main" id="{BF28AF91-8AD7-C232-C022-9AAA5C6AE94A}"/>
              </a:ext>
            </a:extLst>
          </p:cNvPr>
          <p:cNvSpPr>
            <a:spLocks noGrp="1"/>
          </p:cNvSpPr>
          <p:nvPr>
            <p:ph type="sldNum" sz="quarter" idx="5"/>
          </p:nvPr>
        </p:nvSpPr>
        <p:spPr/>
        <p:txBody>
          <a:bodyPr/>
          <a:lstStyle/>
          <a:p>
            <a:fld id="{CD460B61-CCAD-470B-90AA-F7B650A0F024}" type="slidenum">
              <a:rPr lang="en-US" smtClean="0"/>
              <a:t>21</a:t>
            </a:fld>
            <a:endParaRPr lang="en-US"/>
          </a:p>
        </p:txBody>
      </p:sp>
    </p:spTree>
    <p:extLst>
      <p:ext uri="{BB962C8B-B14F-4D97-AF65-F5344CB8AC3E}">
        <p14:creationId xmlns:p14="http://schemas.microsoft.com/office/powerpoint/2010/main" val="1143033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8438B-3C63-6534-2718-889EAAB3E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AC3DC-8804-6798-A71A-9005BB4CB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8E425-123A-DB65-3D89-B4584240A0DC}"/>
              </a:ext>
            </a:extLst>
          </p:cNvPr>
          <p:cNvSpPr>
            <a:spLocks noGrp="1"/>
          </p:cNvSpPr>
          <p:nvPr>
            <p:ph type="body" idx="1"/>
          </p:nvPr>
        </p:nvSpPr>
        <p:spPr/>
        <p:txBody>
          <a:bodyPr/>
          <a:lstStyle/>
          <a:p>
            <a:r>
              <a:rPr lang="en-US">
                <a:ea typeface="Calibri"/>
                <a:cs typeface="Calibri"/>
              </a:rPr>
              <a:t>(Kayla)</a:t>
            </a:r>
          </a:p>
          <a:p>
            <a:endParaRPr lang="en-US">
              <a:cs typeface="Calibri"/>
            </a:endParaRPr>
          </a:p>
        </p:txBody>
      </p:sp>
      <p:sp>
        <p:nvSpPr>
          <p:cNvPr id="4" name="Slide Number Placeholder 3">
            <a:extLst>
              <a:ext uri="{FF2B5EF4-FFF2-40B4-BE49-F238E27FC236}">
                <a16:creationId xmlns:a16="http://schemas.microsoft.com/office/drawing/2014/main" id="{EF1EEAD6-436D-9FD4-9D3C-742C3DFBB7A7}"/>
              </a:ext>
            </a:extLst>
          </p:cNvPr>
          <p:cNvSpPr>
            <a:spLocks noGrp="1"/>
          </p:cNvSpPr>
          <p:nvPr>
            <p:ph type="sldNum" sz="quarter" idx="5"/>
          </p:nvPr>
        </p:nvSpPr>
        <p:spPr/>
        <p:txBody>
          <a:bodyPr/>
          <a:lstStyle/>
          <a:p>
            <a:fld id="{CD460B61-CCAD-470B-90AA-F7B650A0F024}" type="slidenum">
              <a:rPr lang="en-US" smtClean="0"/>
              <a:t>22</a:t>
            </a:fld>
            <a:endParaRPr lang="en-US"/>
          </a:p>
        </p:txBody>
      </p:sp>
    </p:spTree>
    <p:extLst>
      <p:ext uri="{BB962C8B-B14F-4D97-AF65-F5344CB8AC3E}">
        <p14:creationId xmlns:p14="http://schemas.microsoft.com/office/powerpoint/2010/main" val="1870892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669E-65F6-693B-3807-AF915CF87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A8A58-7192-CB83-8CEC-4563A7D294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970AFE-816B-5C34-2BE9-227CC5C70BD5}"/>
              </a:ext>
            </a:extLst>
          </p:cNvPr>
          <p:cNvSpPr>
            <a:spLocks noGrp="1"/>
          </p:cNvSpPr>
          <p:nvPr>
            <p:ph type="body" idx="1"/>
          </p:nvPr>
        </p:nvSpPr>
        <p:spPr/>
        <p:txBody>
          <a:bodyPr/>
          <a:lstStyle/>
          <a:p>
            <a:endParaRPr lang="en-US">
              <a:ea typeface="Calibri"/>
              <a:cs typeface="Calibri"/>
            </a:endParaRPr>
          </a:p>
          <a:p>
            <a:r>
              <a:rPr lang="en-US">
                <a:ea typeface="Calibri"/>
                <a:cs typeface="Calibri"/>
              </a:rPr>
              <a:t>(Kayla)</a:t>
            </a:r>
          </a:p>
          <a:p>
            <a:endParaRPr lang="en-US">
              <a:cs typeface="Calibri"/>
            </a:endParaRPr>
          </a:p>
        </p:txBody>
      </p:sp>
      <p:sp>
        <p:nvSpPr>
          <p:cNvPr id="4" name="Slide Number Placeholder 3">
            <a:extLst>
              <a:ext uri="{FF2B5EF4-FFF2-40B4-BE49-F238E27FC236}">
                <a16:creationId xmlns:a16="http://schemas.microsoft.com/office/drawing/2014/main" id="{0E2EAE5A-A0E8-2DF7-EE69-E7FF09ED2A09}"/>
              </a:ext>
            </a:extLst>
          </p:cNvPr>
          <p:cNvSpPr>
            <a:spLocks noGrp="1"/>
          </p:cNvSpPr>
          <p:nvPr>
            <p:ph type="sldNum" sz="quarter" idx="5"/>
          </p:nvPr>
        </p:nvSpPr>
        <p:spPr/>
        <p:txBody>
          <a:bodyPr/>
          <a:lstStyle/>
          <a:p>
            <a:fld id="{CD460B61-CCAD-470B-90AA-F7B650A0F024}" type="slidenum">
              <a:rPr lang="en-US" smtClean="0"/>
              <a:t>23</a:t>
            </a:fld>
            <a:endParaRPr lang="en-US"/>
          </a:p>
        </p:txBody>
      </p:sp>
    </p:spTree>
    <p:extLst>
      <p:ext uri="{BB962C8B-B14F-4D97-AF65-F5344CB8AC3E}">
        <p14:creationId xmlns:p14="http://schemas.microsoft.com/office/powerpoint/2010/main" val="2604861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A416B-F821-D1B1-8FA1-3D150A364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DDA6A-8C71-FB9C-48E3-EDFD335D9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B0360-4410-E056-3AA3-C5135D303137}"/>
              </a:ext>
            </a:extLst>
          </p:cNvPr>
          <p:cNvSpPr>
            <a:spLocks noGrp="1"/>
          </p:cNvSpPr>
          <p:nvPr>
            <p:ph type="body" idx="1"/>
          </p:nvPr>
        </p:nvSpPr>
        <p:spPr/>
        <p:txBody>
          <a:bodyPr/>
          <a:lstStyle/>
          <a:p>
            <a:endParaRPr lang="en-US">
              <a:ea typeface="Calibri"/>
              <a:cs typeface="Calibri"/>
            </a:endParaRPr>
          </a:p>
          <a:p>
            <a:r>
              <a:rPr lang="en-US">
                <a:ea typeface="Calibri"/>
                <a:cs typeface="Calibri"/>
              </a:rPr>
              <a:t>(Brian)</a:t>
            </a:r>
            <a:endParaRPr lang="en-US">
              <a:cs typeface="Calibri"/>
            </a:endParaRPr>
          </a:p>
        </p:txBody>
      </p:sp>
      <p:sp>
        <p:nvSpPr>
          <p:cNvPr id="4" name="Slide Number Placeholder 3">
            <a:extLst>
              <a:ext uri="{FF2B5EF4-FFF2-40B4-BE49-F238E27FC236}">
                <a16:creationId xmlns:a16="http://schemas.microsoft.com/office/drawing/2014/main" id="{CCEFD529-1345-68E0-FAC7-2231B82AA845}"/>
              </a:ext>
            </a:extLst>
          </p:cNvPr>
          <p:cNvSpPr>
            <a:spLocks noGrp="1"/>
          </p:cNvSpPr>
          <p:nvPr>
            <p:ph type="sldNum" sz="quarter" idx="5"/>
          </p:nvPr>
        </p:nvSpPr>
        <p:spPr/>
        <p:txBody>
          <a:bodyPr/>
          <a:lstStyle/>
          <a:p>
            <a:fld id="{CD460B61-CCAD-470B-90AA-F7B650A0F024}" type="slidenum">
              <a:rPr lang="en-US" smtClean="0"/>
              <a:t>24</a:t>
            </a:fld>
            <a:endParaRPr lang="en-US"/>
          </a:p>
        </p:txBody>
      </p:sp>
    </p:spTree>
    <p:extLst>
      <p:ext uri="{BB962C8B-B14F-4D97-AF65-F5344CB8AC3E}">
        <p14:creationId xmlns:p14="http://schemas.microsoft.com/office/powerpoint/2010/main" val="91292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cs typeface="Calibri"/>
              </a:rPr>
              <a:t>(Brian)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Research - </a:t>
            </a:r>
            <a:r>
              <a:rPr lang="en-US" sz="1200">
                <a:solidFill>
                  <a:schemeClr val="tx1"/>
                </a:solidFill>
              </a:rPr>
              <a:t>Loosely structured, allows testing innovative ideas without impacting overall application, evaluate potential solutions to complex problems</a:t>
            </a:r>
            <a:endParaRPr lang="en-US" sz="1200">
              <a:solidFill>
                <a:schemeClr val="tx1"/>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Development - </a:t>
            </a:r>
            <a:r>
              <a:rPr lang="en-US" sz="1200">
                <a:solidFill>
                  <a:schemeClr val="tx1"/>
                </a:solidFill>
              </a:rPr>
              <a:t>Well structured, continuous integration, comprehensive documentation, allows for automated testing and bug fixing</a:t>
            </a:r>
            <a:endParaRPr lang="en-US" sz="1200">
              <a:solidFill>
                <a:schemeClr val="tx1"/>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Production - </a:t>
            </a:r>
            <a:r>
              <a:rPr lang="en-US" sz="1200">
                <a:solidFill>
                  <a:schemeClr val="tx1"/>
                </a:solidFill>
              </a:rPr>
              <a:t>Hosts live, user-facing version of application, thoroughly tested and reviewed code, only contains production-ready features</a:t>
            </a:r>
            <a:endParaRPr lang="en-US" sz="1200">
              <a:solidFill>
                <a:schemeClr val="tx1"/>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indent="0">
              <a:buFontTx/>
              <a:buNone/>
            </a:pPr>
            <a:r>
              <a:rPr lang="en-US"/>
              <a:t>Coding Style follows PEP 8, style guide for Python code widely accepted by the Python community. (</a:t>
            </a:r>
            <a:r>
              <a:rPr lang="en-US">
                <a:hlinkClick r:id="rId3"/>
              </a:rPr>
              <a:t>src</a:t>
            </a:r>
            <a:r>
              <a:rPr lang="en-US"/>
              <a:t>)</a:t>
            </a:r>
            <a:endParaRPr lang="en-US">
              <a:ea typeface="Calibri"/>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25</a:t>
            </a:fld>
            <a:endParaRPr lang="en-US"/>
          </a:p>
        </p:txBody>
      </p:sp>
    </p:spTree>
    <p:extLst>
      <p:ext uri="{BB962C8B-B14F-4D97-AF65-F5344CB8AC3E}">
        <p14:creationId xmlns:p14="http://schemas.microsoft.com/office/powerpoint/2010/main" val="947362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(Shane)</a:t>
            </a:r>
          </a:p>
          <a:p>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26</a:t>
            </a:fld>
            <a:endParaRPr lang="en-US"/>
          </a:p>
        </p:txBody>
      </p:sp>
    </p:spTree>
    <p:extLst>
      <p:ext uri="{BB962C8B-B14F-4D97-AF65-F5344CB8AC3E}">
        <p14:creationId xmlns:p14="http://schemas.microsoft.com/office/powerpoint/2010/main" val="1965321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(Shane) Clarify the different labels on the chart to ensure users know what they mean</a:t>
            </a:r>
          </a:p>
          <a:p>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27</a:t>
            </a:fld>
            <a:endParaRPr lang="en-US"/>
          </a:p>
        </p:txBody>
      </p:sp>
    </p:spTree>
    <p:extLst>
      <p:ext uri="{BB962C8B-B14F-4D97-AF65-F5344CB8AC3E}">
        <p14:creationId xmlns:p14="http://schemas.microsoft.com/office/powerpoint/2010/main" val="3069870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(Shane)</a:t>
            </a:r>
          </a:p>
        </p:txBody>
      </p:sp>
      <p:sp>
        <p:nvSpPr>
          <p:cNvPr id="4" name="Slide Number Placeholder 3"/>
          <p:cNvSpPr>
            <a:spLocks noGrp="1"/>
          </p:cNvSpPr>
          <p:nvPr>
            <p:ph type="sldNum" sz="quarter" idx="5"/>
          </p:nvPr>
        </p:nvSpPr>
        <p:spPr/>
        <p:txBody>
          <a:bodyPr/>
          <a:lstStyle/>
          <a:p>
            <a:fld id="{CD460B61-CCAD-470B-90AA-F7B650A0F024}" type="slidenum">
              <a:rPr lang="en-US" smtClean="0"/>
              <a:t>28</a:t>
            </a:fld>
            <a:endParaRPr lang="en-US"/>
          </a:p>
        </p:txBody>
      </p:sp>
    </p:spTree>
    <p:extLst>
      <p:ext uri="{BB962C8B-B14F-4D97-AF65-F5344CB8AC3E}">
        <p14:creationId xmlns:p14="http://schemas.microsoft.com/office/powerpoint/2010/main" val="3886101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(Shane) Refresh the main components of IMLD. We are trying to create a solution that captures the 3 following elements.</a:t>
            </a:r>
          </a:p>
          <a:p>
            <a:endParaRPr lang="en-US"/>
          </a:p>
          <a:p>
            <a:pPr marL="228600" indent="-228600">
              <a:buAutoNum type="arabicPeriod"/>
            </a:pPr>
            <a:r>
              <a:rPr lang="en-US"/>
              <a:t>Interactive Machine Learning Algorithms: A suite of pre-built machine learning algorithms that users can interact with and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does the picture of the interactive model mean, and how is it connected to the project?**</a:t>
            </a:r>
          </a:p>
          <a:p>
            <a:pPr marL="0" indent="0">
              <a:buNone/>
            </a:pPr>
            <a:r>
              <a:rPr lang="en-US"/>
              <a:t>      The brain in the center of the visual represents the core of the model, the learning and decision-making element. The extending lines symbolize inputs and outputs, representing the model’s ability to interact with data. This is representative of IMLD, which processes inputs, learns from it, and generates outputs. </a:t>
            </a:r>
          </a:p>
          <a:p>
            <a:pPr marL="0" indent="0">
              <a:buNone/>
            </a:pPr>
            <a:r>
              <a:rPr lang="en-US"/>
              <a:t>2. Educational Visualizations: Simple visualizations that allows users to understand the advantages and disadvantages of each algorithm.</a:t>
            </a:r>
          </a:p>
          <a:p>
            <a:pPr marL="0" indent="0">
              <a:buNone/>
            </a:pPr>
            <a:r>
              <a:rPr lang="en-US"/>
              <a:t>**clarify what the different colors in the middle image are representing**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The central visual illustrates the classification of two distinct colors. The green and pink dots represent the two classes within the input data, while the overlaid green and pink shading highlights the decision surface. This shading indicates how the model has separated the two classes, visually depicting the boundaries where the model predicts each class.</a:t>
            </a:r>
          </a:p>
          <a:p>
            <a:pPr marL="0" indent="0">
              <a:buNone/>
            </a:pPr>
            <a:r>
              <a:rPr lang="en-US"/>
              <a:t>3. Intuitive User Interface: An intuitive user interface that allows users to quickly and effectively learn the principles of machine learning.</a:t>
            </a:r>
          </a:p>
          <a:p>
            <a:pPr marL="0" indent="0">
              <a:buNone/>
            </a:pPr>
            <a:endParaRPr lang="en-US"/>
          </a:p>
          <a:p>
            <a:pPr marL="0" indent="0">
              <a:buNone/>
            </a:pPr>
            <a:endParaRPr lang="en-US"/>
          </a:p>
          <a:p>
            <a:pPr marL="0" indent="0">
              <a:buNone/>
            </a:pPr>
            <a:br>
              <a:rPr lang="en-US"/>
            </a:br>
            <a:endParaRPr lang="en-US"/>
          </a:p>
        </p:txBody>
      </p:sp>
      <p:sp>
        <p:nvSpPr>
          <p:cNvPr id="4" name="Slide Number Placeholder 3"/>
          <p:cNvSpPr>
            <a:spLocks noGrp="1"/>
          </p:cNvSpPr>
          <p:nvPr>
            <p:ph type="sldNum" sz="quarter" idx="5"/>
          </p:nvPr>
        </p:nvSpPr>
        <p:spPr/>
        <p:txBody>
          <a:bodyPr/>
          <a:lstStyle/>
          <a:p>
            <a:fld id="{25BD3E31-2624-4802-A8DB-35358B5A7706}" type="slidenum">
              <a:rPr lang="en-US" smtClean="0"/>
              <a:t>3</a:t>
            </a:fld>
            <a:endParaRPr lang="en-US"/>
          </a:p>
        </p:txBody>
      </p:sp>
    </p:spTree>
    <p:extLst>
      <p:ext uri="{BB962C8B-B14F-4D97-AF65-F5344CB8AC3E}">
        <p14:creationId xmlns:p14="http://schemas.microsoft.com/office/powerpoint/2010/main" val="126520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(Shane): Talk about the next-generation of IMLD. Use the principles of the last generations of IMLD to design a modern web app, allowing people from all over the world to use the tool.</a:t>
            </a:r>
          </a:p>
          <a:p>
            <a:endParaRPr lang="en-US">
              <a:cs typeface="Calibri"/>
            </a:endParaRPr>
          </a:p>
          <a:p>
            <a:r>
              <a:rPr lang="en-US">
                <a:cs typeface="Calibri"/>
              </a:rPr>
              <a:t>** describe each component of the architecture </a:t>
            </a:r>
          </a:p>
          <a:p>
            <a:r>
              <a:rPr lang="en-US">
                <a:cs typeface="Calibri"/>
              </a:rPr>
              <a:t>“what are we showing?” – Thomson</a:t>
            </a:r>
          </a:p>
          <a:p>
            <a:r>
              <a:rPr lang="en-US">
                <a:cs typeface="Calibri"/>
              </a:rPr>
              <a:t>Explain why we decided on this architecture – is it a common setup or newly designed? **</a:t>
            </a:r>
          </a:p>
        </p:txBody>
      </p:sp>
      <p:sp>
        <p:nvSpPr>
          <p:cNvPr id="4" name="Slide Number Placeholder 3"/>
          <p:cNvSpPr>
            <a:spLocks noGrp="1"/>
          </p:cNvSpPr>
          <p:nvPr>
            <p:ph type="sldNum" sz="quarter" idx="5"/>
          </p:nvPr>
        </p:nvSpPr>
        <p:spPr/>
        <p:txBody>
          <a:bodyPr/>
          <a:lstStyle/>
          <a:p>
            <a:fld id="{CD460B61-CCAD-470B-90AA-F7B650A0F024}" type="slidenum">
              <a:rPr lang="en-US" smtClean="0"/>
              <a:t>4</a:t>
            </a:fld>
            <a:endParaRPr lang="en-US"/>
          </a:p>
        </p:txBody>
      </p:sp>
    </p:spTree>
    <p:extLst>
      <p:ext uri="{BB962C8B-B14F-4D97-AF65-F5344CB8AC3E}">
        <p14:creationId xmlns:p14="http://schemas.microsoft.com/office/powerpoint/2010/main" val="541565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E6CF9-7364-F716-E127-F8F0D04AA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8FA4E-2BC0-8244-97D0-663278B08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557FA0-8611-2390-C2A2-B29491E57012}"/>
              </a:ext>
            </a:extLst>
          </p:cNvPr>
          <p:cNvSpPr>
            <a:spLocks noGrp="1"/>
          </p:cNvSpPr>
          <p:nvPr>
            <p:ph type="body" idx="1"/>
          </p:nvPr>
        </p:nvSpPr>
        <p:spPr/>
        <p:txBody>
          <a:bodyPr/>
          <a:lstStyle/>
          <a:p>
            <a:r>
              <a:rPr lang="en-US" dirty="0">
                <a:cs typeface="Calibri"/>
              </a:rPr>
              <a:t>(</a:t>
            </a:r>
            <a:r>
              <a:rPr lang="en-US" dirty="0" err="1">
                <a:cs typeface="Calibri"/>
              </a:rPr>
              <a:t>Rizznel</a:t>
            </a:r>
            <a:r>
              <a:rPr lang="en-US" dirty="0">
                <a:cs typeface="Calibri"/>
              </a:rPr>
              <a:t>)</a:t>
            </a:r>
          </a:p>
          <a:p>
            <a:r>
              <a:rPr lang="en-US" dirty="0">
                <a:cs typeface="Calibri"/>
              </a:rPr>
              <a:t>Describe why we selected the target values for example 100 users</a:t>
            </a:r>
            <a:br>
              <a:rPr lang="en-US" dirty="0">
                <a:cs typeface="+mn-lt"/>
              </a:rPr>
            </a:br>
            <a:r>
              <a:rPr lang="en-US" dirty="0">
                <a:cs typeface="Calibri"/>
              </a:rPr>
              <a:t>use evidence (sources) to describe why all the target values determined</a:t>
            </a:r>
            <a:br>
              <a:rPr lang="en-US" dirty="0">
                <a:cs typeface="+mn-lt"/>
              </a:rPr>
            </a:br>
            <a:endParaRPr lang="en-US" dirty="0"/>
          </a:p>
          <a:p>
            <a:r>
              <a:rPr lang="en-US" dirty="0">
                <a:cs typeface="Calibri"/>
              </a:rPr>
              <a:t>For our target values, they were obtained from extensive testing user and simulation testing on the original IMLD, which will be explored more going forward</a:t>
            </a:r>
          </a:p>
          <a:p>
            <a:endParaRPr lang="en-US" dirty="0">
              <a:ea typeface="Calibri"/>
              <a:cs typeface="Calibri"/>
            </a:endParaRPr>
          </a:p>
          <a:p>
            <a:pPr marL="228600" indent="-228600">
              <a:buAutoNum type="arabicParenR"/>
            </a:pPr>
            <a:r>
              <a:rPr lang="en-US" dirty="0">
                <a:cs typeface="Calibri"/>
              </a:rPr>
              <a:t>Intuitive data loading, Algorithm selection, and model evaluation &gt;&gt;&gt;&gt;&gt;&gt; the goal is to provide a design that allowed for a more stable user experience as opposed to a complicated and difficult to understand system. </a:t>
            </a:r>
            <a:endParaRPr lang="en-US" dirty="0">
              <a:ea typeface="Calibri"/>
              <a:cs typeface="Calibri"/>
            </a:endParaRPr>
          </a:p>
          <a:p>
            <a:pPr marL="228600" indent="-228600">
              <a:buAutoNum type="arabicParenR"/>
            </a:pPr>
            <a:endParaRPr lang="en-US" dirty="0">
              <a:cs typeface="Calibri"/>
            </a:endParaRPr>
          </a:p>
          <a:p>
            <a:pPr marL="228600" indent="-228600">
              <a:buAutoNum type="arabicParenR"/>
            </a:pPr>
            <a:r>
              <a:rPr lang="en-US" dirty="0">
                <a:cs typeface="Calibri"/>
              </a:rPr>
              <a:t>Scalability &gt;&gt;&gt;&gt;&gt;&gt;&gt; we want to have this application accessible globally, without having to compromise performance under a higher load, in short, will our website run similarly stable at 10 users, versus 100 users</a:t>
            </a:r>
            <a:endParaRPr lang="en-US" dirty="0">
              <a:ea typeface="Calibri"/>
              <a:cs typeface="Calibri"/>
            </a:endParaRPr>
          </a:p>
          <a:p>
            <a:pPr marL="228600" indent="-228600">
              <a:buAutoNum type="arabicParenR"/>
            </a:pPr>
            <a:endParaRPr lang="en-US" dirty="0">
              <a:cs typeface="Calibri"/>
            </a:endParaRPr>
          </a:p>
          <a:p>
            <a:pPr marL="228600" indent="-228600">
              <a:buAutoNum type="arabicParenR"/>
            </a:pPr>
            <a:r>
              <a:rPr lang="en-US" dirty="0">
                <a:cs typeface="Calibri"/>
              </a:rPr>
              <a:t>Load and algorithm performance &gt;&gt;&gt;&gt;&gt;&gt; taking into consideration the nature of the websites design, we expected that loading and computing the data sheets have a 2x baseline to account for network delays over long distances, while also considering slower internet speeds depending on the location of our users.</a:t>
            </a:r>
            <a:endParaRPr lang="en-US" dirty="0">
              <a:ea typeface="Calibri"/>
              <a:cs typeface="Calibri"/>
            </a:endParaRPr>
          </a:p>
          <a:p>
            <a:pPr marL="228600" indent="-228600">
              <a:buAutoNum type="arabicParenR"/>
            </a:pPr>
            <a:endParaRPr lang="en-US" dirty="0">
              <a:cs typeface="Calibri"/>
            </a:endParaRPr>
          </a:p>
          <a:p>
            <a:pPr marL="228600" indent="-228600">
              <a:buAutoNum type="arabicParenR"/>
            </a:pPr>
            <a:r>
              <a:rPr lang="en-US" dirty="0">
                <a:cs typeface="Calibri"/>
              </a:rPr>
              <a:t>Algorithm and graph validation &gt;&gt;&gt;&gt;&gt;&gt; ideally each simulation being ran would need to show consistent results between the web and legacy version, this ensures  reliability and accuracy of our product.  </a:t>
            </a:r>
            <a:endParaRPr lang="en-US" dirty="0">
              <a:ea typeface="Calibri"/>
              <a:cs typeface="Calibri"/>
            </a:endParaRPr>
          </a:p>
          <a:p>
            <a:endParaRPr lang="en-US" dirty="0"/>
          </a:p>
          <a:p>
            <a:endParaRPr lang="en-US" dirty="0"/>
          </a:p>
          <a:p>
            <a:r>
              <a:rPr lang="en-US" dirty="0"/>
              <a:t>Three Things to Go Into Detail:</a:t>
            </a:r>
            <a:endParaRPr lang="en-US" dirty="0">
              <a:cs typeface="Calibri"/>
            </a:endParaRPr>
          </a:p>
          <a:p>
            <a:r>
              <a:rPr lang="en-US" dirty="0">
                <a:cs typeface="Calibri"/>
              </a:rPr>
              <a:t>     1. Why we selected each requirement</a:t>
            </a:r>
            <a:endParaRPr lang="en-US" dirty="0">
              <a:ea typeface="Calibri"/>
              <a:cs typeface="Calibri"/>
            </a:endParaRPr>
          </a:p>
          <a:p>
            <a:r>
              <a:rPr lang="en-US" dirty="0">
                <a:cs typeface="Calibri"/>
              </a:rPr>
              <a:t>     2. Where the target values came from</a:t>
            </a:r>
            <a:endParaRPr lang="en-US" dirty="0">
              <a:ea typeface="Calibri"/>
              <a:cs typeface="Calibri"/>
            </a:endParaRPr>
          </a:p>
          <a:p>
            <a:r>
              <a:rPr lang="en-US" dirty="0">
                <a:cs typeface="Calibri"/>
              </a:rPr>
              <a:t>     3. Make sure the justification is truly justifying rather than restating</a:t>
            </a:r>
            <a:endParaRPr lang="en-US" dirty="0">
              <a:ea typeface="Calibri"/>
              <a:cs typeface="Calibri"/>
            </a:endParaRPr>
          </a:p>
        </p:txBody>
      </p:sp>
      <p:sp>
        <p:nvSpPr>
          <p:cNvPr id="4" name="Slide Number Placeholder 3">
            <a:extLst>
              <a:ext uri="{FF2B5EF4-FFF2-40B4-BE49-F238E27FC236}">
                <a16:creationId xmlns:a16="http://schemas.microsoft.com/office/drawing/2014/main" id="{5047944B-A06C-B68F-A7BC-96BEFBD7F610}"/>
              </a:ext>
            </a:extLst>
          </p:cNvPr>
          <p:cNvSpPr>
            <a:spLocks noGrp="1"/>
          </p:cNvSpPr>
          <p:nvPr>
            <p:ph type="sldNum" sz="quarter" idx="5"/>
          </p:nvPr>
        </p:nvSpPr>
        <p:spPr/>
        <p:txBody>
          <a:bodyPr/>
          <a:lstStyle/>
          <a:p>
            <a:fld id="{CD460B61-CCAD-470B-90AA-F7B650A0F024}" type="slidenum">
              <a:rPr lang="en-US" smtClean="0"/>
              <a:t>5</a:t>
            </a:fld>
            <a:endParaRPr lang="en-US"/>
          </a:p>
        </p:txBody>
      </p:sp>
    </p:spTree>
    <p:extLst>
      <p:ext uri="{BB962C8B-B14F-4D97-AF65-F5344CB8AC3E}">
        <p14:creationId xmlns:p14="http://schemas.microsoft.com/office/powerpoint/2010/main" val="2116300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8438B-3C63-6534-2718-889EAAB3E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AC3DC-8804-6798-A71A-9005BB4CB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8E425-123A-DB65-3D89-B4584240A0DC}"/>
              </a:ext>
            </a:extLst>
          </p:cNvPr>
          <p:cNvSpPr>
            <a:spLocks noGrp="1"/>
          </p:cNvSpPr>
          <p:nvPr>
            <p:ph type="body" idx="1"/>
          </p:nvPr>
        </p:nvSpPr>
        <p:spPr/>
        <p:txBody>
          <a:bodyPr/>
          <a:lstStyle/>
          <a:p>
            <a:r>
              <a:rPr lang="en-US">
                <a:cs typeface="Calibri"/>
              </a:rPr>
              <a:t>(Rizznel)</a:t>
            </a:r>
          </a:p>
          <a:p>
            <a:r>
              <a:rPr lang="en-US">
                <a:cs typeface="Calibri"/>
              </a:rPr>
              <a:t>Use sources/evidence to justify target values selection a little more - </a:t>
            </a:r>
            <a:endParaRPr lang="en-US">
              <a:ea typeface="Calibri"/>
              <a:cs typeface="Calibri"/>
            </a:endParaRPr>
          </a:p>
          <a:p>
            <a:endParaRPr lang="en-US"/>
          </a:p>
          <a:p>
            <a:pPr marL="228600" indent="-228600">
              <a:buAutoNum type="arabicParenR"/>
            </a:pPr>
            <a:r>
              <a:rPr lang="en-US">
                <a:cs typeface="Calibri"/>
              </a:rPr>
              <a:t>Compatibility with modern web browsers &gt;&gt;&gt;&gt;&gt; in order for this product to be considered a success, it needs to provide a seamless experience for a larger range of users across multiple platforms and web browsers</a:t>
            </a:r>
            <a:endParaRPr lang="en-US">
              <a:ea typeface="Calibri"/>
              <a:cs typeface="Calibri"/>
            </a:endParaRPr>
          </a:p>
          <a:p>
            <a:pPr marL="228600" indent="-228600">
              <a:buAutoNum type="arabicParenR"/>
            </a:pPr>
            <a:endParaRPr lang="en-US">
              <a:cs typeface="+mn-lt"/>
            </a:endParaRPr>
          </a:p>
          <a:p>
            <a:pPr marL="228600" indent="-228600">
              <a:buAutoNum type="arabicParenR"/>
            </a:pPr>
            <a:r>
              <a:rPr lang="en-US">
                <a:cs typeface="Calibri"/>
              </a:rPr>
              <a:t>This entails </a:t>
            </a:r>
            <a:r>
              <a:rPr lang="en-US" err="1">
                <a:cs typeface="Calibri"/>
              </a:rPr>
              <a:t>Consistant</a:t>
            </a:r>
            <a:r>
              <a:rPr lang="en-US">
                <a:cs typeface="Calibri"/>
              </a:rPr>
              <a:t> visual design &gt;&gt;&gt;&gt;&gt;&gt; to enhance usability and create a more professional user environment. An example of this would be if you were to run the website on </a:t>
            </a:r>
            <a:r>
              <a:rPr lang="en-US" err="1">
                <a:cs typeface="Calibri"/>
              </a:rPr>
              <a:t>firefox</a:t>
            </a:r>
            <a:r>
              <a:rPr lang="en-US">
                <a:cs typeface="Calibri"/>
              </a:rPr>
              <a:t>, but then for whatever reason you switch and run in on chrome or Microsoft edge</a:t>
            </a:r>
            <a:endParaRPr lang="en-US">
              <a:ea typeface="Calibri"/>
              <a:cs typeface="Calibri"/>
            </a:endParaRPr>
          </a:p>
          <a:p>
            <a:pPr marL="228600" indent="-228600">
              <a:buAutoNum type="arabicParenR"/>
            </a:pPr>
            <a:endParaRPr lang="en-US">
              <a:cs typeface="Calibri"/>
            </a:endParaRPr>
          </a:p>
          <a:p>
            <a:pPr marL="228600" indent="-228600">
              <a:buAutoNum type="arabicParenR"/>
            </a:pPr>
            <a:r>
              <a:rPr lang="en-US">
                <a:cs typeface="Calibri"/>
              </a:rPr>
              <a:t>For sufficient code documentation, we follow a 50-60 percent comment to code ratio industry standard</a:t>
            </a:r>
            <a:endParaRPr lang="en-US">
              <a:ea typeface="Calibri"/>
              <a:cs typeface="Calibri"/>
            </a:endParaRPr>
          </a:p>
          <a:p>
            <a:pPr marL="228600" indent="-228600">
              <a:buAutoNum type="arabicParenR"/>
            </a:pPr>
            <a:endParaRPr lang="en-US">
              <a:cs typeface="Calibri"/>
            </a:endParaRPr>
          </a:p>
          <a:p>
            <a:pPr marL="228600" indent="-228600">
              <a:buAutoNum type="arabicParenR"/>
            </a:pPr>
            <a:r>
              <a:rPr lang="en-US">
                <a:cs typeface="Calibri"/>
              </a:rPr>
              <a:t>Our current chosen guide requires us to adhere to </a:t>
            </a:r>
            <a:r>
              <a:rPr lang="en-US" err="1">
                <a:cs typeface="Calibri"/>
              </a:rPr>
              <a:t>isip</a:t>
            </a:r>
            <a:r>
              <a:rPr lang="en-US">
                <a:cs typeface="Calibri"/>
              </a:rPr>
              <a:t> standards, providing high code quality while reducing technical dept</a:t>
            </a:r>
            <a:endParaRPr lang="en-US">
              <a:ea typeface="Calibri"/>
              <a:cs typeface="Calibri"/>
            </a:endParaRPr>
          </a:p>
          <a:p>
            <a:pPr marL="228600" indent="-228600">
              <a:buAutoNum type="arabicParenR"/>
            </a:pPr>
            <a:endParaRPr lang="en-US">
              <a:cs typeface="Calibri"/>
            </a:endParaRPr>
          </a:p>
          <a:p>
            <a:pPr marL="228600" indent="-228600">
              <a:buAutoNum type="arabicParenR"/>
            </a:pPr>
            <a:r>
              <a:rPr lang="en-US">
                <a:cs typeface="Calibri"/>
              </a:rPr>
              <a:t>Input validation &gt;&gt;&gt;&gt;&gt;&gt; in order for users to run our algorithm, we have to take into consideration data </a:t>
            </a:r>
            <a:r>
              <a:rPr lang="en-US" err="1">
                <a:cs typeface="Calibri"/>
              </a:rPr>
              <a:t>formating</a:t>
            </a:r>
            <a:r>
              <a:rPr lang="en-US">
                <a:cs typeface="Calibri"/>
              </a:rPr>
              <a:t>, we need to be able to test the format of their data in order to ensure an accurate performance</a:t>
            </a:r>
            <a:endParaRPr lang="en-US">
              <a:ea typeface="Calibri"/>
              <a:cs typeface="Calibri"/>
            </a:endParaRPr>
          </a:p>
          <a:p>
            <a:pPr marL="228600" indent="-228600">
              <a:buAutoNum type="arabicParenR"/>
            </a:pPr>
            <a:r>
              <a:rPr lang="en-US">
                <a:cs typeface="Calibri"/>
              </a:rPr>
              <a:t>For cyber security,  we want to be able to provide a safe space for user inputs while mitigating for malicious data being processed, in lamest terms, we want to allow people to test their own data, while making sure their data is safe to run</a:t>
            </a:r>
            <a:endParaRPr lang="en-US">
              <a:ea typeface="Calibri"/>
              <a:cs typeface="Calibri"/>
            </a:endParaRPr>
          </a:p>
          <a:p>
            <a:pPr marL="228600" indent="-228600">
              <a:buAutoNum type="arabicParenR"/>
            </a:pPr>
            <a:endParaRPr lang="en-US">
              <a:cs typeface="Calibri"/>
            </a:endParaRPr>
          </a:p>
          <a:p>
            <a:pPr marL="228600" indent="-228600">
              <a:buAutoNum type="arabicParenR"/>
            </a:pPr>
            <a:r>
              <a:rPr lang="en-US">
                <a:cs typeface="Calibri"/>
              </a:rPr>
              <a:t>To accomplish this we are hosting the network on the </a:t>
            </a:r>
            <a:r>
              <a:rPr lang="en-US" err="1">
                <a:cs typeface="Calibri"/>
              </a:rPr>
              <a:t>neuronix</a:t>
            </a:r>
            <a:r>
              <a:rPr lang="en-US">
                <a:cs typeface="Calibri"/>
              </a:rPr>
              <a:t> servers in order to reduce reliance on external cloud servers</a:t>
            </a:r>
            <a:endParaRPr lang="en-US">
              <a:ea typeface="Calibri"/>
              <a:cs typeface="Calibri"/>
            </a:endParaRPr>
          </a:p>
          <a:p>
            <a:endParaRPr lang="en-US"/>
          </a:p>
          <a:p>
            <a:endParaRPr lang="en-US"/>
          </a:p>
          <a:p>
            <a:r>
              <a:rPr lang="en-US"/>
              <a:t>Three Things to Go Into Detail:</a:t>
            </a:r>
            <a:endParaRPr lang="en-US">
              <a:cs typeface="Calibri"/>
            </a:endParaRPr>
          </a:p>
          <a:p>
            <a:r>
              <a:rPr lang="en-US"/>
              <a:t>1. Why we selected each constraint</a:t>
            </a:r>
            <a:endParaRPr lang="en-US">
              <a:cs typeface="Calibri"/>
            </a:endParaRPr>
          </a:p>
          <a:p>
            <a:r>
              <a:rPr lang="en-US"/>
              <a:t>2. Where the target values came from</a:t>
            </a:r>
            <a:endParaRPr lang="en-US">
              <a:cs typeface="Calibri"/>
            </a:endParaRPr>
          </a:p>
          <a:p>
            <a:r>
              <a:rPr lang="en-US"/>
              <a:t>3. Make sure the justification is truly justifying rather than restating (explain input validation in more detail too)</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EF1EEAD6-436D-9FD4-9D3C-742C3DFBB7A7}"/>
              </a:ext>
            </a:extLst>
          </p:cNvPr>
          <p:cNvSpPr>
            <a:spLocks noGrp="1"/>
          </p:cNvSpPr>
          <p:nvPr>
            <p:ph type="sldNum" sz="quarter" idx="5"/>
          </p:nvPr>
        </p:nvSpPr>
        <p:spPr/>
        <p:txBody>
          <a:bodyPr/>
          <a:lstStyle/>
          <a:p>
            <a:fld id="{CD460B61-CCAD-470B-90AA-F7B650A0F024}" type="slidenum">
              <a:rPr lang="en-US" smtClean="0"/>
              <a:t>6</a:t>
            </a:fld>
            <a:endParaRPr lang="en-US"/>
          </a:p>
        </p:txBody>
      </p:sp>
    </p:spTree>
    <p:extLst>
      <p:ext uri="{BB962C8B-B14F-4D97-AF65-F5344CB8AC3E}">
        <p14:creationId xmlns:p14="http://schemas.microsoft.com/office/powerpoint/2010/main" val="187089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 Discuss the top-level architecture, describing the importance of each layer.</a:t>
            </a:r>
          </a:p>
          <a:p>
            <a:endParaRPr lang="en-US"/>
          </a:p>
          <a:p>
            <a:r>
              <a:rPr lang="en-US"/>
              <a:t>** how did we select these layers, what considerations went into selecting this architecture? </a:t>
            </a:r>
          </a:p>
          <a:p>
            <a:br>
              <a:rPr lang="en-US"/>
            </a:br>
            <a:r>
              <a:rPr lang="en-US"/>
              <a:t>did we consider any other options when picking the architecture?</a:t>
            </a:r>
          </a:p>
          <a:p>
            <a:endParaRPr lang="en-US"/>
          </a:p>
          <a:p>
            <a:r>
              <a:rPr lang="en-US"/>
              <a:t>Is this a standard architecture? </a:t>
            </a:r>
          </a:p>
          <a:p>
            <a:endParaRPr lang="en-US"/>
          </a:p>
          <a:p>
            <a:r>
              <a:rPr lang="en-US"/>
              <a:t>What were the design tools used for this?</a:t>
            </a:r>
          </a:p>
          <a:p>
            <a:endParaRPr lang="en-US"/>
          </a:p>
        </p:txBody>
      </p:sp>
      <p:sp>
        <p:nvSpPr>
          <p:cNvPr id="4" name="Slide Number Placeholder 3"/>
          <p:cNvSpPr>
            <a:spLocks noGrp="1"/>
          </p:cNvSpPr>
          <p:nvPr>
            <p:ph type="sldNum" sz="quarter" idx="5"/>
          </p:nvPr>
        </p:nvSpPr>
        <p:spPr/>
        <p:txBody>
          <a:bodyPr/>
          <a:lstStyle/>
          <a:p>
            <a:fld id="{CD460B61-CCAD-470B-90AA-F7B650A0F024}" type="slidenum">
              <a:rPr lang="en-US" smtClean="0"/>
              <a:t>7</a:t>
            </a:fld>
            <a:endParaRPr lang="en-US"/>
          </a:p>
        </p:txBody>
      </p:sp>
    </p:spTree>
    <p:extLst>
      <p:ext uri="{BB962C8B-B14F-4D97-AF65-F5344CB8AC3E}">
        <p14:creationId xmlns:p14="http://schemas.microsoft.com/office/powerpoint/2010/main" val="2221739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5BD3E31-2624-4802-A8DB-35358B5A7706}" type="slidenum">
              <a:rPr lang="en-US" smtClean="0"/>
              <a:t>8</a:t>
            </a:fld>
            <a:endParaRPr lang="en-US"/>
          </a:p>
        </p:txBody>
      </p:sp>
    </p:spTree>
    <p:extLst>
      <p:ext uri="{BB962C8B-B14F-4D97-AF65-F5344CB8AC3E}">
        <p14:creationId xmlns:p14="http://schemas.microsoft.com/office/powerpoint/2010/main" val="2764963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 </a:t>
            </a:r>
          </a:p>
          <a:p>
            <a:r>
              <a:rPr lang="en-US"/>
              <a:t>Add to original explanation:</a:t>
            </a:r>
            <a:br>
              <a:rPr lang="en-US"/>
            </a:br>
            <a:r>
              <a:rPr lang="en-US"/>
              <a:t>Flask is a simple prototyping tool used for web development, allowing users to simply test out their created websites. It also allows us to run it as a WSGI server supported by Apache, while simultaneously allowing users to run it as a local server. This is our main reason for using Flask, as other frameworks would not allow users to run locally unless they were to host a more complex server. </a:t>
            </a:r>
            <a:br>
              <a:rPr lang="en-US"/>
            </a:br>
            <a:r>
              <a:rPr lang="en-US"/>
              <a:t>In the future, if the load becomes too much to be handled by only Apache and Flask, we will experiment using </a:t>
            </a:r>
            <a:r>
              <a:rPr lang="en-US" err="1"/>
              <a:t>Gunicorn</a:t>
            </a:r>
            <a:r>
              <a:rPr lang="en-US"/>
              <a:t>, a more complex web framework that can be used in conjunction with Flask to support frontend interactions.</a:t>
            </a:r>
          </a:p>
          <a:p>
            <a:endParaRPr lang="en-US"/>
          </a:p>
          <a:p>
            <a:r>
              <a:rPr lang="en-US"/>
              <a:t>We chose to use Apache since our server will be run and hosted through Dr. Picone’s research lab which has an existing system with an Apache server. Choosing to maintain the same server for HTTP connections will create simplicity and efficiency, allowing us more time to focus on different aspects of the project. </a:t>
            </a:r>
          </a:p>
        </p:txBody>
      </p:sp>
      <p:sp>
        <p:nvSpPr>
          <p:cNvPr id="4" name="Slide Number Placeholder 3"/>
          <p:cNvSpPr>
            <a:spLocks noGrp="1"/>
          </p:cNvSpPr>
          <p:nvPr>
            <p:ph type="sldNum" sz="quarter" idx="5"/>
          </p:nvPr>
        </p:nvSpPr>
        <p:spPr/>
        <p:txBody>
          <a:bodyPr/>
          <a:lstStyle/>
          <a:p>
            <a:fld id="{25BD3E31-2624-4802-A8DB-35358B5A7706}" type="slidenum">
              <a:rPr lang="en-US" smtClean="0"/>
              <a:t>9</a:t>
            </a:fld>
            <a:endParaRPr lang="en-US"/>
          </a:p>
        </p:txBody>
      </p:sp>
    </p:spTree>
    <p:extLst>
      <p:ext uri="{BB962C8B-B14F-4D97-AF65-F5344CB8AC3E}">
        <p14:creationId xmlns:p14="http://schemas.microsoft.com/office/powerpoint/2010/main" val="344465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A069CB8-F204-4D06-B913-C5A26A89888A}" type="datetimeFigureOut">
              <a:rPr lang="en-US" dirty="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251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B6E300-0A13-4A81-945A-7333C271A069}" type="datetimeFigureOut">
              <a:rPr lang="en-US" dirty="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52856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71962-1EA4-46E7-BCB0-F36CE46D1A59}" type="datetimeFigureOut">
              <a:rPr lang="en-US" dirty="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48864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0BB376-B19C-488D-ABEB-03C7E6E9E3E0}" type="datetimeFigureOut">
              <a:rPr lang="en-US" dirty="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a:p>
        </p:txBody>
      </p:sp>
    </p:spTree>
    <p:extLst>
      <p:ext uri="{BB962C8B-B14F-4D97-AF65-F5344CB8AC3E}">
        <p14:creationId xmlns:p14="http://schemas.microsoft.com/office/powerpoint/2010/main" val="2192141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78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E2A62-1983-43A1-A163-D8AA46534C80}" type="datetimeFigureOut">
              <a:rPr lang="en-US" dirty="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21398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8F3E3B-34E3-4345-B2A1-994B83598A9C}" type="datetimeFigureOut">
              <a:rPr lang="en-US" dirty="0"/>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114660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816C96-82A1-4D77-8ADA-627AC6FE3D65}" type="datetimeFigureOut">
              <a:rPr lang="en-US" dirty="0"/>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66843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12/17/2024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275968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12/17/2024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280553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130892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12/17/2024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02548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gif"/><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7.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31.svg"/><Relationship Id="rId4" Type="http://schemas.openxmlformats.org/officeDocument/2006/relationships/image" Target="../media/image43.pn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1.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hyperlink" Target="https://peps.python.org/pep-0008/" TargetMode="External"/><Relationship Id="rId3" Type="http://schemas.openxmlformats.org/officeDocument/2006/relationships/image" Target="../media/image52.png"/><Relationship Id="rId7" Type="http://schemas.openxmlformats.org/officeDocument/2006/relationships/hyperlink" Target="https://transparencyreport.google.com/https/overview?hl=e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hyperlink" Target="https://careerkarma.com/blog/who-uses-github/" TargetMode="External"/><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isip.piconepress.com/iml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1AD49CC-C3BC-4A7D-BF74-FC5E2CCCE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D26E26-D16A-F037-151F-D791A2F6CB5A}"/>
              </a:ext>
            </a:extLst>
          </p:cNvPr>
          <p:cNvSpPr>
            <a:spLocks noGrp="1"/>
          </p:cNvSpPr>
          <p:nvPr>
            <p:ph type="ctrTitle"/>
          </p:nvPr>
        </p:nvSpPr>
        <p:spPr>
          <a:xfrm>
            <a:off x="633999" y="4550229"/>
            <a:ext cx="10909073" cy="1057655"/>
          </a:xfrm>
        </p:spPr>
        <p:txBody>
          <a:bodyPr vert="horz" lIns="91440" tIns="45720" rIns="91440" bIns="45720" rtlCol="0">
            <a:normAutofit/>
          </a:bodyPr>
          <a:lstStyle/>
          <a:p>
            <a:r>
              <a:rPr lang="en-US" sz="5600" kern="1200">
                <a:latin typeface="+mj-lt"/>
                <a:ea typeface="+mj-ea"/>
                <a:cs typeface="+mj-cs"/>
              </a:rPr>
              <a:t>ISIP Machine Learning Demonstration</a:t>
            </a:r>
          </a:p>
        </p:txBody>
      </p:sp>
      <p:sp>
        <p:nvSpPr>
          <p:cNvPr id="3" name="Subtitle 2">
            <a:extLst>
              <a:ext uri="{FF2B5EF4-FFF2-40B4-BE49-F238E27FC236}">
                <a16:creationId xmlns:a16="http://schemas.microsoft.com/office/drawing/2014/main" id="{1A38C505-42D9-737E-FBFE-E0EF4188C495}"/>
              </a:ext>
            </a:extLst>
          </p:cNvPr>
          <p:cNvSpPr>
            <a:spLocks noGrp="1"/>
          </p:cNvSpPr>
          <p:nvPr>
            <p:ph type="subTitle" idx="1"/>
          </p:nvPr>
        </p:nvSpPr>
        <p:spPr>
          <a:xfrm>
            <a:off x="633999" y="5727515"/>
            <a:ext cx="10925101" cy="515477"/>
          </a:xfrm>
        </p:spPr>
        <p:txBody>
          <a:bodyPr vert="horz" lIns="91440" tIns="45720" rIns="91440" bIns="45720" rtlCol="0">
            <a:normAutofit/>
          </a:bodyPr>
          <a:lstStyle/>
          <a:p>
            <a:r>
              <a:rPr lang="en-US" sz="800">
                <a:solidFill>
                  <a:schemeClr val="tx1">
                    <a:lumMod val="85000"/>
                    <a:lumOff val="15000"/>
                  </a:schemeClr>
                </a:solidFill>
              </a:rPr>
              <a:t>Shane McNicholas, Brian Thai, Kayla Toner, Raynel Lopez-morel</a:t>
            </a:r>
          </a:p>
          <a:p>
            <a:r>
              <a:rPr lang="en-US" sz="800">
                <a:solidFill>
                  <a:schemeClr val="tx1">
                    <a:lumMod val="85000"/>
                    <a:lumOff val="15000"/>
                  </a:schemeClr>
                </a:solidFill>
              </a:rPr>
              <a:t>In Collaboration with The institute for signal and information processing</a:t>
            </a:r>
          </a:p>
        </p:txBody>
      </p:sp>
      <p:sp>
        <p:nvSpPr>
          <p:cNvPr id="34" name="Rectangle 33">
            <a:extLst>
              <a:ext uri="{FF2B5EF4-FFF2-40B4-BE49-F238E27FC236}">
                <a16:creationId xmlns:a16="http://schemas.microsoft.com/office/drawing/2014/main" id="{3ED17A33-961D-49A8-99BF-D967BECAE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mputer and computer parts on a black background&#10;&#10;Description automatically generated">
            <a:extLst>
              <a:ext uri="{FF2B5EF4-FFF2-40B4-BE49-F238E27FC236}">
                <a16:creationId xmlns:a16="http://schemas.microsoft.com/office/drawing/2014/main" id="{B0DDD055-945D-761E-F5FE-43B77C35784E}"/>
              </a:ext>
            </a:extLst>
          </p:cNvPr>
          <p:cNvPicPr>
            <a:picLocks noChangeAspect="1"/>
          </p:cNvPicPr>
          <p:nvPr/>
        </p:nvPicPr>
        <p:blipFill>
          <a:blip r:embed="rId3"/>
          <a:stretch>
            <a:fillRect/>
          </a:stretch>
        </p:blipFill>
        <p:spPr>
          <a:xfrm>
            <a:off x="6424891" y="930697"/>
            <a:ext cx="5118182" cy="3021501"/>
          </a:xfrm>
          <a:prstGeom prst="rect">
            <a:avLst/>
          </a:prstGeom>
        </p:spPr>
      </p:pic>
      <p:cxnSp>
        <p:nvCxnSpPr>
          <p:cNvPr id="36" name="Straight Connector 35">
            <a:extLst>
              <a:ext uri="{FF2B5EF4-FFF2-40B4-BE49-F238E27FC236}">
                <a16:creationId xmlns:a16="http://schemas.microsoft.com/office/drawing/2014/main" id="{B357C8D6-2CCE-4C32-B718-EB7C2415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2B3798B-77F4-4FBC-9B9D-D5136C79B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052FD2DC-C823-4501-B04D-0DD3CB91E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screenshot of a computer&#10;&#10;Description automatically generated">
            <a:extLst>
              <a:ext uri="{FF2B5EF4-FFF2-40B4-BE49-F238E27FC236}">
                <a16:creationId xmlns:a16="http://schemas.microsoft.com/office/drawing/2014/main" id="{191816AB-70C6-4D7B-B01A-A2E20E07421D}"/>
              </a:ext>
            </a:extLst>
          </p:cNvPr>
          <p:cNvPicPr>
            <a:picLocks noChangeAspect="1"/>
          </p:cNvPicPr>
          <p:nvPr/>
        </p:nvPicPr>
        <p:blipFill>
          <a:blip r:embed="rId4"/>
          <a:stretch>
            <a:fillRect/>
          </a:stretch>
        </p:blipFill>
        <p:spPr>
          <a:xfrm>
            <a:off x="488156" y="1112043"/>
            <a:ext cx="5286375" cy="2657475"/>
          </a:xfrm>
          <a:prstGeom prst="rect">
            <a:avLst/>
          </a:prstGeom>
        </p:spPr>
      </p:pic>
    </p:spTree>
    <p:extLst>
      <p:ext uri="{BB962C8B-B14F-4D97-AF65-F5344CB8AC3E}">
        <p14:creationId xmlns:p14="http://schemas.microsoft.com/office/powerpoint/2010/main" val="1397347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different types of objects&#10;&#10;Description automatically generated">
            <a:extLst>
              <a:ext uri="{FF2B5EF4-FFF2-40B4-BE49-F238E27FC236}">
                <a16:creationId xmlns:a16="http://schemas.microsoft.com/office/drawing/2014/main" id="{E17887E6-AAA9-8EA1-DF55-6911AD10E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43" y="3040670"/>
            <a:ext cx="3973702" cy="1730707"/>
          </a:xfrm>
          <a:prstGeom prst="rect">
            <a:avLst/>
          </a:prstGeom>
        </p:spPr>
      </p:pic>
      <p:sp>
        <p:nvSpPr>
          <p:cNvPr id="6" name="Rectangle 5">
            <a:extLst>
              <a:ext uri="{FF2B5EF4-FFF2-40B4-BE49-F238E27FC236}">
                <a16:creationId xmlns:a16="http://schemas.microsoft.com/office/drawing/2014/main" id="{7F7CB1AA-6F9F-93E8-9352-01535682259F}"/>
              </a:ext>
            </a:extLst>
          </p:cNvPr>
          <p:cNvSpPr/>
          <p:nvPr/>
        </p:nvSpPr>
        <p:spPr>
          <a:xfrm>
            <a:off x="1599658" y="3040670"/>
            <a:ext cx="1402072" cy="1730707"/>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770FDF-A43A-1E21-0D85-E5EE9D9E2F2A}"/>
              </a:ext>
            </a:extLst>
          </p:cNvPr>
          <p:cNvSpPr>
            <a:spLocks noGrp="1"/>
          </p:cNvSpPr>
          <p:nvPr>
            <p:ph type="title"/>
          </p:nvPr>
        </p:nvSpPr>
        <p:spPr/>
        <p:txBody>
          <a:bodyPr/>
          <a:lstStyle/>
          <a:p>
            <a:pPr algn="ctr"/>
            <a:r>
              <a:rPr lang="en-US">
                <a:cs typeface="Calibri Light"/>
              </a:rPr>
              <a:t>Architecture  - Application Layer</a:t>
            </a:r>
            <a:endParaRPr lang="en-US"/>
          </a:p>
        </p:txBody>
      </p:sp>
      <p:pic>
        <p:nvPicPr>
          <p:cNvPr id="8" name="Picture 7">
            <a:extLst>
              <a:ext uri="{FF2B5EF4-FFF2-40B4-BE49-F238E27FC236}">
                <a16:creationId xmlns:a16="http://schemas.microsoft.com/office/drawing/2014/main" id="{E8991873-8D9F-6EBB-28B7-2D73317EDAC1}"/>
              </a:ext>
            </a:extLst>
          </p:cNvPr>
          <p:cNvPicPr>
            <a:picLocks noChangeAspect="1"/>
          </p:cNvPicPr>
          <p:nvPr/>
        </p:nvPicPr>
        <p:blipFill>
          <a:blip r:embed="rId4"/>
          <a:stretch>
            <a:fillRect/>
          </a:stretch>
        </p:blipFill>
        <p:spPr>
          <a:xfrm>
            <a:off x="4287545" y="2032918"/>
            <a:ext cx="7747897" cy="3836536"/>
          </a:xfrm>
          <a:prstGeom prst="rect">
            <a:avLst/>
          </a:prstGeom>
        </p:spPr>
      </p:pic>
      <p:sp>
        <p:nvSpPr>
          <p:cNvPr id="14" name="Rectangle 13">
            <a:extLst>
              <a:ext uri="{FF2B5EF4-FFF2-40B4-BE49-F238E27FC236}">
                <a16:creationId xmlns:a16="http://schemas.microsoft.com/office/drawing/2014/main" id="{68EDCEE1-8F9D-1BD4-0F7C-F1FB345CED6B}"/>
              </a:ext>
            </a:extLst>
          </p:cNvPr>
          <p:cNvSpPr/>
          <p:nvPr/>
        </p:nvSpPr>
        <p:spPr>
          <a:xfrm>
            <a:off x="9411986" y="3332544"/>
            <a:ext cx="2327893" cy="1249616"/>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644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1.875E-6 -4.44444E-6 L 0.11393 0.00093 " pathEditMode="relative" rAng="0" ptsTypes="AA">
                                      <p:cBhvr>
                                        <p:cTn id="6" dur="1500" fill="hold"/>
                                        <p:tgtEl>
                                          <p:spTgt spid="6"/>
                                        </p:tgtEl>
                                        <p:attrNameLst>
                                          <p:attrName>ppt_x</p:attrName>
                                          <p:attrName>ppt_y</p:attrName>
                                        </p:attrNameLst>
                                      </p:cBhvr>
                                      <p:rCtr x="5690" y="4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0.10339 0.02153 L -0.39922 0.12778 " pathEditMode="relative" rAng="0" ptsTypes="AA">
                                      <p:cBhvr>
                                        <p:cTn id="15" dur="1500" fill="hold"/>
                                        <p:tgtEl>
                                          <p:spTgt spid="14"/>
                                        </p:tgtEl>
                                        <p:attrNameLst>
                                          <p:attrName>ppt_x</p:attrName>
                                          <p:attrName>ppt_y</p:attrName>
                                        </p:attrNameLst>
                                      </p:cBhvr>
                                      <p:rCtr x="-14792" y="5301"/>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2" nodeType="clickEffect">
                                  <p:stCondLst>
                                    <p:cond delay="0"/>
                                  </p:stCondLst>
                                  <p:childTnLst>
                                    <p:animMotion origin="layout" path="M -0.39922 0.12778 L -0.3987 -0.10648 " pathEditMode="relative" rAng="0" ptsTypes="AA">
                                      <p:cBhvr>
                                        <p:cTn id="19" dur="1500" fill="hold"/>
                                        <p:tgtEl>
                                          <p:spTgt spid="14"/>
                                        </p:tgtEl>
                                        <p:attrNameLst>
                                          <p:attrName>ppt_x</p:attrName>
                                          <p:attrName>ppt_y</p:attrName>
                                        </p:attrNameLst>
                                      </p:cBhvr>
                                      <p:rCtr x="26" y="-1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4" grpId="1" animBg="1"/>
      <p:bldP spid="14"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Designing Subsystems</a:t>
            </a:r>
          </a:p>
        </p:txBody>
      </p:sp>
      <p:pic>
        <p:nvPicPr>
          <p:cNvPr id="2" name="Picture 1" descr="Component (Part) Definition | Arena">
            <a:extLst>
              <a:ext uri="{FF2B5EF4-FFF2-40B4-BE49-F238E27FC236}">
                <a16:creationId xmlns:a16="http://schemas.microsoft.com/office/drawing/2014/main" id="{AEC1E5D0-81F7-68F6-2865-384E981B2D91}"/>
              </a:ext>
            </a:extLst>
          </p:cNvPr>
          <p:cNvPicPr>
            <a:picLocks noChangeAspect="1"/>
          </p:cNvPicPr>
          <p:nvPr/>
        </p:nvPicPr>
        <p:blipFill>
          <a:blip r:embed="rId3"/>
          <a:stretch>
            <a:fillRect/>
          </a:stretch>
        </p:blipFill>
        <p:spPr>
          <a:xfrm>
            <a:off x="6248401" y="2515278"/>
            <a:ext cx="4891616" cy="2610612"/>
          </a:xfrm>
          <a:prstGeom prst="rect">
            <a:avLst/>
          </a:prstGeom>
        </p:spPr>
      </p:pic>
      <p:pic>
        <p:nvPicPr>
          <p:cNvPr id="4" name="Picture 3" descr="Figma | Uxcel">
            <a:extLst>
              <a:ext uri="{FF2B5EF4-FFF2-40B4-BE49-F238E27FC236}">
                <a16:creationId xmlns:a16="http://schemas.microsoft.com/office/drawing/2014/main" id="{2CE4490E-F6D7-A37F-71FD-BB19B12634F0}"/>
              </a:ext>
            </a:extLst>
          </p:cNvPr>
          <p:cNvPicPr>
            <a:picLocks noChangeAspect="1"/>
          </p:cNvPicPr>
          <p:nvPr/>
        </p:nvPicPr>
        <p:blipFill>
          <a:blip r:embed="rId4"/>
          <a:stretch>
            <a:fillRect/>
          </a:stretch>
        </p:blipFill>
        <p:spPr>
          <a:xfrm>
            <a:off x="609278" y="2342606"/>
            <a:ext cx="4870448" cy="2953265"/>
          </a:xfrm>
          <a:prstGeom prst="rect">
            <a:avLst/>
          </a:prstGeom>
        </p:spPr>
      </p:pic>
      <p:sp>
        <p:nvSpPr>
          <p:cNvPr id="6" name="TextBox 5">
            <a:extLst>
              <a:ext uri="{FF2B5EF4-FFF2-40B4-BE49-F238E27FC236}">
                <a16:creationId xmlns:a16="http://schemas.microsoft.com/office/drawing/2014/main" id="{1AD5870A-0207-847E-CC6D-CF05928E5C70}"/>
              </a:ext>
            </a:extLst>
          </p:cNvPr>
          <p:cNvSpPr txBox="1"/>
          <p:nvPr/>
        </p:nvSpPr>
        <p:spPr>
          <a:xfrm>
            <a:off x="2498183" y="5286109"/>
            <a:ext cx="9743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cs typeface="Calibri"/>
              </a:rPr>
              <a:t>Figma</a:t>
            </a:r>
          </a:p>
        </p:txBody>
      </p:sp>
      <p:sp>
        <p:nvSpPr>
          <p:cNvPr id="7" name="TextBox 6">
            <a:extLst>
              <a:ext uri="{FF2B5EF4-FFF2-40B4-BE49-F238E27FC236}">
                <a16:creationId xmlns:a16="http://schemas.microsoft.com/office/drawing/2014/main" id="{424AEBF4-E496-7F47-39C8-564D56E233B1}"/>
              </a:ext>
            </a:extLst>
          </p:cNvPr>
          <p:cNvSpPr txBox="1"/>
          <p:nvPr/>
        </p:nvSpPr>
        <p:spPr>
          <a:xfrm>
            <a:off x="6985000" y="5291666"/>
            <a:ext cx="38438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Web Component Prototyping</a:t>
            </a:r>
          </a:p>
        </p:txBody>
      </p:sp>
      <p:pic>
        <p:nvPicPr>
          <p:cNvPr id="3" name="Picture 2" descr="A screenshot of a graph&#10;&#10;Description automatically generated">
            <a:extLst>
              <a:ext uri="{FF2B5EF4-FFF2-40B4-BE49-F238E27FC236}">
                <a16:creationId xmlns:a16="http://schemas.microsoft.com/office/drawing/2014/main" id="{F11DA7B7-FEC6-0B48-E652-18DA9B208610}"/>
              </a:ext>
            </a:extLst>
          </p:cNvPr>
          <p:cNvPicPr>
            <a:picLocks noChangeAspect="1"/>
          </p:cNvPicPr>
          <p:nvPr/>
        </p:nvPicPr>
        <p:blipFill>
          <a:blip r:embed="rId5"/>
          <a:stretch>
            <a:fillRect/>
          </a:stretch>
        </p:blipFill>
        <p:spPr>
          <a:xfrm>
            <a:off x="469702" y="2448712"/>
            <a:ext cx="5224145" cy="2736850"/>
          </a:xfrm>
          <a:prstGeom prst="rect">
            <a:avLst/>
          </a:prstGeom>
        </p:spPr>
      </p:pic>
      <p:sp>
        <p:nvSpPr>
          <p:cNvPr id="41" name="Rectangle 40">
            <a:extLst>
              <a:ext uri="{FF2B5EF4-FFF2-40B4-BE49-F238E27FC236}">
                <a16:creationId xmlns:a16="http://schemas.microsoft.com/office/drawing/2014/main" id="{53801270-1C25-785E-266A-38121F664D40}"/>
              </a:ext>
            </a:extLst>
          </p:cNvPr>
          <p:cNvSpPr/>
          <p:nvPr/>
        </p:nvSpPr>
        <p:spPr>
          <a:xfrm>
            <a:off x="6064370" y="1972666"/>
            <a:ext cx="6127629" cy="382959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C721754-9600-67EE-C46A-AF56A3F1C9AD}"/>
              </a:ext>
            </a:extLst>
          </p:cNvPr>
          <p:cNvGrpSpPr/>
          <p:nvPr/>
        </p:nvGrpSpPr>
        <p:grpSpPr>
          <a:xfrm>
            <a:off x="5901508" y="1903136"/>
            <a:ext cx="6148977" cy="3309187"/>
            <a:chOff x="449519" y="1887574"/>
            <a:chExt cx="6723389" cy="4290742"/>
          </a:xfrm>
        </p:grpSpPr>
        <p:cxnSp>
          <p:nvCxnSpPr>
            <p:cNvPr id="9" name="Straight Arrow Connector 8">
              <a:extLst>
                <a:ext uri="{FF2B5EF4-FFF2-40B4-BE49-F238E27FC236}">
                  <a16:creationId xmlns:a16="http://schemas.microsoft.com/office/drawing/2014/main" id="{7C357252-12BC-2304-F053-CE5A23570177}"/>
                </a:ext>
              </a:extLst>
            </p:cNvPr>
            <p:cNvCxnSpPr>
              <a:cxnSpLocks/>
            </p:cNvCxnSpPr>
            <p:nvPr/>
          </p:nvCxnSpPr>
          <p:spPr>
            <a:xfrm>
              <a:off x="4777740" y="4845468"/>
              <a:ext cx="741176" cy="770051"/>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80D9C78E-6EFE-0DA7-3317-156FC0039292}"/>
                </a:ext>
              </a:extLst>
            </p:cNvPr>
            <p:cNvCxnSpPr>
              <a:cxnSpLocks/>
            </p:cNvCxnSpPr>
            <p:nvPr/>
          </p:nvCxnSpPr>
          <p:spPr>
            <a:xfrm flipV="1">
              <a:off x="1839179" y="4727519"/>
              <a:ext cx="1177772" cy="971719"/>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E3B1FE00-5E49-563F-8917-02866AAE19E8}"/>
                </a:ext>
              </a:extLst>
            </p:cNvPr>
            <p:cNvCxnSpPr>
              <a:cxnSpLocks/>
            </p:cNvCxnSpPr>
            <p:nvPr/>
          </p:nvCxnSpPr>
          <p:spPr>
            <a:xfrm>
              <a:off x="1641351" y="3381060"/>
              <a:ext cx="964552" cy="325309"/>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B1D7FE32-5677-B09A-6A04-003B3C1A48E3}"/>
                </a:ext>
              </a:extLst>
            </p:cNvPr>
            <p:cNvCxnSpPr>
              <a:cxnSpLocks/>
            </p:cNvCxnSpPr>
            <p:nvPr/>
          </p:nvCxnSpPr>
          <p:spPr>
            <a:xfrm flipH="1">
              <a:off x="3922744" y="3381971"/>
              <a:ext cx="2352449" cy="681552"/>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0AC6236C-30C5-1106-8DEB-A3ED26EDC7E4}"/>
                </a:ext>
              </a:extLst>
            </p:cNvPr>
            <p:cNvCxnSpPr>
              <a:cxnSpLocks/>
            </p:cNvCxnSpPr>
            <p:nvPr/>
          </p:nvCxnSpPr>
          <p:spPr>
            <a:xfrm>
              <a:off x="3774825" y="2332990"/>
              <a:ext cx="0" cy="1232365"/>
            </a:xfrm>
            <a:prstGeom prst="straightConnector1">
              <a:avLst/>
            </a:prstGeom>
            <a:ln/>
          </p:spPr>
          <p:style>
            <a:lnRef idx="3">
              <a:schemeClr val="dk1"/>
            </a:lnRef>
            <a:fillRef idx="0">
              <a:schemeClr val="dk1"/>
            </a:fillRef>
            <a:effectRef idx="2">
              <a:schemeClr val="dk1"/>
            </a:effectRef>
            <a:fontRef idx="minor">
              <a:schemeClr val="tx1"/>
            </a:fontRef>
          </p:style>
        </p:cxnSp>
        <p:sp>
          <p:nvSpPr>
            <p:cNvPr id="14" name="Rectangle: Rounded Corners 13">
              <a:extLst>
                <a:ext uri="{FF2B5EF4-FFF2-40B4-BE49-F238E27FC236}">
                  <a16:creationId xmlns:a16="http://schemas.microsoft.com/office/drawing/2014/main" id="{EBFC9729-3FF4-A5B7-D8A4-277E030C745E}"/>
                </a:ext>
              </a:extLst>
            </p:cNvPr>
            <p:cNvSpPr/>
            <p:nvPr/>
          </p:nvSpPr>
          <p:spPr>
            <a:xfrm>
              <a:off x="2226944" y="3206697"/>
              <a:ext cx="3067401" cy="2125371"/>
            </a:xfrm>
            <a:prstGeom prst="roundRect">
              <a:avLst/>
            </a:prstGeom>
            <a:blipFill dpi="0" rotWithShape="0">
              <a:blip r:embed="rId6"/>
              <a:srcRect/>
              <a:stretch>
                <a:fillRect l="6860" t="2377" r="6860" b="2377"/>
              </a:stretch>
            </a:blipFill>
            <a:ln>
              <a:noFill/>
            </a:ln>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nvGrpSpPr>
            <p:cNvPr id="15" name="Group 14">
              <a:extLst>
                <a:ext uri="{FF2B5EF4-FFF2-40B4-BE49-F238E27FC236}">
                  <a16:creationId xmlns:a16="http://schemas.microsoft.com/office/drawing/2014/main" id="{8B90F6C0-0755-D8B1-2930-2AC284996980}"/>
                </a:ext>
              </a:extLst>
            </p:cNvPr>
            <p:cNvGrpSpPr/>
            <p:nvPr/>
          </p:nvGrpSpPr>
          <p:grpSpPr>
            <a:xfrm>
              <a:off x="3159554" y="1887574"/>
              <a:ext cx="1251990" cy="849933"/>
              <a:chOff x="3159554" y="1887574"/>
              <a:chExt cx="1251990" cy="849933"/>
            </a:xfrm>
          </p:grpSpPr>
          <p:sp>
            <p:nvSpPr>
              <p:cNvPr id="36" name="Rectangle: Rounded Corners 35">
                <a:extLst>
                  <a:ext uri="{FF2B5EF4-FFF2-40B4-BE49-F238E27FC236}">
                    <a16:creationId xmlns:a16="http://schemas.microsoft.com/office/drawing/2014/main" id="{D41D72E9-C097-DCE7-64C7-9DA1903C1A25}"/>
                  </a:ext>
                </a:extLst>
              </p:cNvPr>
              <p:cNvSpPr/>
              <p:nvPr/>
            </p:nvSpPr>
            <p:spPr>
              <a:xfrm>
                <a:off x="3159554" y="1946714"/>
                <a:ext cx="1230542" cy="735215"/>
              </a:xfrm>
              <a:prstGeom prst="roundRect">
                <a:avLst/>
              </a:prstGeom>
              <a:solidFill>
                <a:srgbClr val="9DB17A"/>
              </a:solidFill>
              <a:ln>
                <a:noFill/>
              </a:ln>
              <a:effectLst>
                <a:outerShdw blurRad="50800" dist="38100" dir="16200000"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nvGrpSpPr>
              <p:cNvPr id="37" name="Group 36">
                <a:extLst>
                  <a:ext uri="{FF2B5EF4-FFF2-40B4-BE49-F238E27FC236}">
                    <a16:creationId xmlns:a16="http://schemas.microsoft.com/office/drawing/2014/main" id="{5ABC4030-E755-D8E9-F3AA-FA5247B0487A}"/>
                  </a:ext>
                </a:extLst>
              </p:cNvPr>
              <p:cNvGrpSpPr/>
              <p:nvPr/>
            </p:nvGrpSpPr>
            <p:grpSpPr>
              <a:xfrm>
                <a:off x="3173095" y="1887574"/>
                <a:ext cx="1238449" cy="849933"/>
                <a:chOff x="3173095" y="1887574"/>
                <a:chExt cx="1238449" cy="849933"/>
              </a:xfrm>
            </p:grpSpPr>
            <p:sp>
              <p:nvSpPr>
                <p:cNvPr id="38" name="Rectangle: Rounded Corners 4">
                  <a:extLst>
                    <a:ext uri="{FF2B5EF4-FFF2-40B4-BE49-F238E27FC236}">
                      <a16:creationId xmlns:a16="http://schemas.microsoft.com/office/drawing/2014/main" id="{5FF2568D-72BB-8693-A5BE-CD7B81704CDB}"/>
                    </a:ext>
                  </a:extLst>
                </p:cNvPr>
                <p:cNvSpPr txBox="1"/>
                <p:nvPr/>
              </p:nvSpPr>
              <p:spPr>
                <a:xfrm>
                  <a:off x="3197741" y="1887574"/>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39" name="TextBox 17">
                  <a:extLst>
                    <a:ext uri="{FF2B5EF4-FFF2-40B4-BE49-F238E27FC236}">
                      <a16:creationId xmlns:a16="http://schemas.microsoft.com/office/drawing/2014/main" id="{FAACF235-DC28-D821-6523-0FAD7F3805DB}"/>
                    </a:ext>
                  </a:extLst>
                </p:cNvPr>
                <p:cNvSpPr txBox="1"/>
                <p:nvPr/>
              </p:nvSpPr>
              <p:spPr>
                <a:xfrm>
                  <a:off x="3173095" y="2338438"/>
                  <a:ext cx="1238449" cy="3990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Calibri"/>
                    </a:rPr>
                    <a:t>Component</a:t>
                  </a:r>
                </a:p>
              </p:txBody>
            </p:sp>
          </p:grpSp>
        </p:grpSp>
        <p:grpSp>
          <p:nvGrpSpPr>
            <p:cNvPr id="16" name="Group 15">
              <a:extLst>
                <a:ext uri="{FF2B5EF4-FFF2-40B4-BE49-F238E27FC236}">
                  <a16:creationId xmlns:a16="http://schemas.microsoft.com/office/drawing/2014/main" id="{438A8F3A-7730-2A19-A283-EB6DCB11C37B}"/>
                </a:ext>
              </a:extLst>
            </p:cNvPr>
            <p:cNvGrpSpPr/>
            <p:nvPr/>
          </p:nvGrpSpPr>
          <p:grpSpPr>
            <a:xfrm>
              <a:off x="5942366" y="3101053"/>
              <a:ext cx="1230542" cy="849932"/>
              <a:chOff x="5942366" y="3101053"/>
              <a:chExt cx="1230542" cy="849932"/>
            </a:xfrm>
            <a:effectLst>
              <a:outerShdw blurRad="50800" dist="38100" algn="l" rotWithShape="0">
                <a:prstClr val="black">
                  <a:alpha val="40000"/>
                </a:prstClr>
              </a:outerShdw>
            </a:effectLst>
          </p:grpSpPr>
          <p:sp>
            <p:nvSpPr>
              <p:cNvPr id="32" name="Rectangle: Rounded Corners 31">
                <a:extLst>
                  <a:ext uri="{FF2B5EF4-FFF2-40B4-BE49-F238E27FC236}">
                    <a16:creationId xmlns:a16="http://schemas.microsoft.com/office/drawing/2014/main" id="{726EF6AD-D152-599D-AC1C-B7C7AFE9B8CD}"/>
                  </a:ext>
                </a:extLst>
              </p:cNvPr>
              <p:cNvSpPr/>
              <p:nvPr/>
            </p:nvSpPr>
            <p:spPr>
              <a:xfrm>
                <a:off x="5942366" y="3160193"/>
                <a:ext cx="1230542" cy="735215"/>
              </a:xfrm>
              <a:prstGeom prst="roundRect">
                <a:avLst/>
              </a:prstGeom>
              <a:solidFill>
                <a:srgbClr val="9DB17A"/>
              </a:solidFill>
              <a:ln>
                <a:noFill/>
              </a:ln>
              <a:effectLst>
                <a:outerShdw blurRad="50800" dist="38100" dir="16200000"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nvGrpSpPr>
              <p:cNvPr id="33" name="Group 32">
                <a:extLst>
                  <a:ext uri="{FF2B5EF4-FFF2-40B4-BE49-F238E27FC236}">
                    <a16:creationId xmlns:a16="http://schemas.microsoft.com/office/drawing/2014/main" id="{3A07E036-E1CA-83EF-2F7B-F39A59110BD0}"/>
                  </a:ext>
                </a:extLst>
              </p:cNvPr>
              <p:cNvGrpSpPr/>
              <p:nvPr/>
            </p:nvGrpSpPr>
            <p:grpSpPr>
              <a:xfrm>
                <a:off x="5975959" y="3101053"/>
                <a:ext cx="1163356" cy="849932"/>
                <a:chOff x="5975959" y="3101053"/>
                <a:chExt cx="1163356" cy="849932"/>
              </a:xfrm>
            </p:grpSpPr>
            <p:sp>
              <p:nvSpPr>
                <p:cNvPr id="34" name="Rectangle: Rounded Corners 4">
                  <a:extLst>
                    <a:ext uri="{FF2B5EF4-FFF2-40B4-BE49-F238E27FC236}">
                      <a16:creationId xmlns:a16="http://schemas.microsoft.com/office/drawing/2014/main" id="{D89D1929-F784-4B7E-6A56-961462559E9E}"/>
                    </a:ext>
                  </a:extLst>
                </p:cNvPr>
                <p:cNvSpPr txBox="1"/>
                <p:nvPr/>
              </p:nvSpPr>
              <p:spPr>
                <a:xfrm>
                  <a:off x="5980553" y="3101053"/>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35" name="TextBox 22">
                  <a:extLst>
                    <a:ext uri="{FF2B5EF4-FFF2-40B4-BE49-F238E27FC236}">
                      <a16:creationId xmlns:a16="http://schemas.microsoft.com/office/drawing/2014/main" id="{2DFDAC55-D095-EB0B-2861-CEEB15625989}"/>
                    </a:ext>
                  </a:extLst>
                </p:cNvPr>
                <p:cNvSpPr txBox="1"/>
                <p:nvPr/>
              </p:nvSpPr>
              <p:spPr>
                <a:xfrm>
                  <a:off x="5975959" y="3551917"/>
                  <a:ext cx="1158240" cy="39906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Calibri"/>
                    </a:rPr>
                    <a:t>Component</a:t>
                  </a:r>
                </a:p>
              </p:txBody>
            </p:sp>
          </p:grpSp>
        </p:grpSp>
        <p:grpSp>
          <p:nvGrpSpPr>
            <p:cNvPr id="17" name="Group 16">
              <a:extLst>
                <a:ext uri="{FF2B5EF4-FFF2-40B4-BE49-F238E27FC236}">
                  <a16:creationId xmlns:a16="http://schemas.microsoft.com/office/drawing/2014/main" id="{CD0F82A9-46F6-11D8-7FDE-6DB4AB789DEB}"/>
                </a:ext>
              </a:extLst>
            </p:cNvPr>
            <p:cNvGrpSpPr/>
            <p:nvPr/>
          </p:nvGrpSpPr>
          <p:grpSpPr>
            <a:xfrm>
              <a:off x="5480729" y="5296717"/>
              <a:ext cx="1268248" cy="858182"/>
              <a:chOff x="5480729" y="5296717"/>
              <a:chExt cx="1268248" cy="858182"/>
            </a:xfrm>
          </p:grpSpPr>
          <p:sp>
            <p:nvSpPr>
              <p:cNvPr id="28" name="Rectangle: Rounded Corners 27">
                <a:extLst>
                  <a:ext uri="{FF2B5EF4-FFF2-40B4-BE49-F238E27FC236}">
                    <a16:creationId xmlns:a16="http://schemas.microsoft.com/office/drawing/2014/main" id="{A01DDFE4-D8DE-333D-9B4B-66033B04CF8F}"/>
                  </a:ext>
                </a:extLst>
              </p:cNvPr>
              <p:cNvSpPr/>
              <p:nvPr/>
            </p:nvSpPr>
            <p:spPr>
              <a:xfrm>
                <a:off x="5480729" y="5342941"/>
                <a:ext cx="1230542" cy="735215"/>
              </a:xfrm>
              <a:prstGeom prst="roundRect">
                <a:avLst/>
              </a:prstGeom>
              <a:solidFill>
                <a:srgbClr val="9DB17A"/>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nvGrpSpPr>
              <p:cNvPr id="29" name="Group 28">
                <a:extLst>
                  <a:ext uri="{FF2B5EF4-FFF2-40B4-BE49-F238E27FC236}">
                    <a16:creationId xmlns:a16="http://schemas.microsoft.com/office/drawing/2014/main" id="{DE729701-BA2B-1F4B-E013-0F73D1EC10AE}"/>
                  </a:ext>
                </a:extLst>
              </p:cNvPr>
              <p:cNvGrpSpPr/>
              <p:nvPr/>
            </p:nvGrpSpPr>
            <p:grpSpPr>
              <a:xfrm>
                <a:off x="5506071" y="5296717"/>
                <a:ext cx="1242906" cy="858182"/>
                <a:chOff x="5506071" y="5296717"/>
                <a:chExt cx="1242906" cy="858182"/>
              </a:xfrm>
              <a:effectLst/>
            </p:grpSpPr>
            <p:sp>
              <p:nvSpPr>
                <p:cNvPr id="30" name="Rectangle: Rounded Corners 4">
                  <a:extLst>
                    <a:ext uri="{FF2B5EF4-FFF2-40B4-BE49-F238E27FC236}">
                      <a16:creationId xmlns:a16="http://schemas.microsoft.com/office/drawing/2014/main" id="{9A6610CD-666E-6E43-D44C-85E669388BF3}"/>
                    </a:ext>
                  </a:extLst>
                </p:cNvPr>
                <p:cNvSpPr txBox="1"/>
                <p:nvPr/>
              </p:nvSpPr>
              <p:spPr>
                <a:xfrm>
                  <a:off x="5544746" y="5296717"/>
                  <a:ext cx="1158762" cy="663435"/>
                </a:xfrm>
                <a:prstGeom prst="rect">
                  <a:avLst/>
                </a:prstGeom>
                <a:effectLst/>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31" name="TextBox 28">
                  <a:extLst>
                    <a:ext uri="{FF2B5EF4-FFF2-40B4-BE49-F238E27FC236}">
                      <a16:creationId xmlns:a16="http://schemas.microsoft.com/office/drawing/2014/main" id="{E2B688C8-13C3-F543-BA89-6980C9C6E200}"/>
                    </a:ext>
                  </a:extLst>
                </p:cNvPr>
                <p:cNvSpPr txBox="1"/>
                <p:nvPr/>
              </p:nvSpPr>
              <p:spPr>
                <a:xfrm>
                  <a:off x="5506071" y="5755831"/>
                  <a:ext cx="1242906" cy="39906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Calibri"/>
                    </a:rPr>
                    <a:t>Component</a:t>
                  </a:r>
                </a:p>
              </p:txBody>
            </p:sp>
          </p:grpSp>
        </p:grpSp>
        <p:grpSp>
          <p:nvGrpSpPr>
            <p:cNvPr id="18" name="Group 17">
              <a:extLst>
                <a:ext uri="{FF2B5EF4-FFF2-40B4-BE49-F238E27FC236}">
                  <a16:creationId xmlns:a16="http://schemas.microsoft.com/office/drawing/2014/main" id="{964FA9B3-EAD5-C7D3-1131-C864829AB889}"/>
                </a:ext>
              </a:extLst>
            </p:cNvPr>
            <p:cNvGrpSpPr/>
            <p:nvPr/>
          </p:nvGrpSpPr>
          <p:grpSpPr>
            <a:xfrm>
              <a:off x="760004" y="5360134"/>
              <a:ext cx="1234688" cy="818182"/>
              <a:chOff x="760004" y="5360134"/>
              <a:chExt cx="1234688" cy="818182"/>
            </a:xfrm>
          </p:grpSpPr>
          <p:sp>
            <p:nvSpPr>
              <p:cNvPr id="24" name="Rectangle: Rounded Corners 23">
                <a:extLst>
                  <a:ext uri="{FF2B5EF4-FFF2-40B4-BE49-F238E27FC236}">
                    <a16:creationId xmlns:a16="http://schemas.microsoft.com/office/drawing/2014/main" id="{BAE0FAE6-40EE-814A-D9F9-F5ACD44B8F29}"/>
                  </a:ext>
                </a:extLst>
              </p:cNvPr>
              <p:cNvSpPr/>
              <p:nvPr/>
            </p:nvSpPr>
            <p:spPr>
              <a:xfrm>
                <a:off x="764150" y="5408402"/>
                <a:ext cx="1230542" cy="735215"/>
              </a:xfrm>
              <a:prstGeom prst="roundRect">
                <a:avLst/>
              </a:prstGeom>
              <a:solidFill>
                <a:srgbClr val="9DB17A"/>
              </a:solidFill>
              <a:ln>
                <a:noFill/>
              </a:ln>
              <a:effectLst>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nvGrpSpPr>
              <p:cNvPr id="25" name="Group 24">
                <a:extLst>
                  <a:ext uri="{FF2B5EF4-FFF2-40B4-BE49-F238E27FC236}">
                    <a16:creationId xmlns:a16="http://schemas.microsoft.com/office/drawing/2014/main" id="{BAE8F239-14E9-03AC-9A6D-320B4795550F}"/>
                  </a:ext>
                </a:extLst>
              </p:cNvPr>
              <p:cNvGrpSpPr/>
              <p:nvPr/>
            </p:nvGrpSpPr>
            <p:grpSpPr>
              <a:xfrm>
                <a:off x="760004" y="5360134"/>
                <a:ext cx="1227729" cy="818182"/>
                <a:chOff x="760004" y="5360134"/>
                <a:chExt cx="1227729" cy="818182"/>
              </a:xfrm>
            </p:grpSpPr>
            <p:sp>
              <p:nvSpPr>
                <p:cNvPr id="26" name="Rectangle: Rounded Corners 4">
                  <a:extLst>
                    <a:ext uri="{FF2B5EF4-FFF2-40B4-BE49-F238E27FC236}">
                      <a16:creationId xmlns:a16="http://schemas.microsoft.com/office/drawing/2014/main" id="{D9BCC49D-45EB-E936-A40A-6F6740702DAF}"/>
                    </a:ext>
                  </a:extLst>
                </p:cNvPr>
                <p:cNvSpPr txBox="1"/>
                <p:nvPr/>
              </p:nvSpPr>
              <p:spPr>
                <a:xfrm>
                  <a:off x="760004" y="5360134"/>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27" name="TextBox 33">
                  <a:extLst>
                    <a:ext uri="{FF2B5EF4-FFF2-40B4-BE49-F238E27FC236}">
                      <a16:creationId xmlns:a16="http://schemas.microsoft.com/office/drawing/2014/main" id="{BC200BBB-E273-A296-6361-097A32E6F529}"/>
                    </a:ext>
                  </a:extLst>
                </p:cNvPr>
                <p:cNvSpPr txBox="1"/>
                <p:nvPr/>
              </p:nvSpPr>
              <p:spPr>
                <a:xfrm>
                  <a:off x="765994" y="5779248"/>
                  <a:ext cx="1221739" cy="39906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Calibri"/>
                    </a:rPr>
                    <a:t>Component</a:t>
                  </a:r>
                </a:p>
              </p:txBody>
            </p:sp>
          </p:grpSp>
        </p:grpSp>
        <p:grpSp>
          <p:nvGrpSpPr>
            <p:cNvPr id="19" name="Group 18">
              <a:extLst>
                <a:ext uri="{FF2B5EF4-FFF2-40B4-BE49-F238E27FC236}">
                  <a16:creationId xmlns:a16="http://schemas.microsoft.com/office/drawing/2014/main" id="{99DCDEB1-136D-01CC-CCDF-AE52C732C94B}"/>
                </a:ext>
              </a:extLst>
            </p:cNvPr>
            <p:cNvGrpSpPr/>
            <p:nvPr/>
          </p:nvGrpSpPr>
          <p:grpSpPr>
            <a:xfrm>
              <a:off x="449519" y="3103939"/>
              <a:ext cx="1230542" cy="849933"/>
              <a:chOff x="449519" y="3103939"/>
              <a:chExt cx="1230542" cy="849933"/>
            </a:xfrm>
            <a:effectLst>
              <a:outerShdw blurRad="50800" dist="38100" dir="10800000" algn="r" rotWithShape="0">
                <a:prstClr val="black">
                  <a:alpha val="40000"/>
                </a:prstClr>
              </a:outerShdw>
            </a:effectLst>
          </p:grpSpPr>
          <p:sp>
            <p:nvSpPr>
              <p:cNvPr id="20" name="Rectangle: Rounded Corners 19">
                <a:extLst>
                  <a:ext uri="{FF2B5EF4-FFF2-40B4-BE49-F238E27FC236}">
                    <a16:creationId xmlns:a16="http://schemas.microsoft.com/office/drawing/2014/main" id="{85787503-2D84-9981-DDA8-615898C308A7}"/>
                  </a:ext>
                </a:extLst>
              </p:cNvPr>
              <p:cNvSpPr/>
              <p:nvPr/>
            </p:nvSpPr>
            <p:spPr>
              <a:xfrm>
                <a:off x="449519" y="3163079"/>
                <a:ext cx="1230542" cy="735215"/>
              </a:xfrm>
              <a:prstGeom prst="roundRect">
                <a:avLst/>
              </a:prstGeom>
              <a:solidFill>
                <a:srgbClr val="9DB17A"/>
              </a:solidFill>
              <a:ln>
                <a:noFill/>
              </a:ln>
              <a:effectLst>
                <a:outerShdw blurRad="50800" dist="38100" dir="16200000"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nvGrpSpPr>
              <p:cNvPr id="21" name="Group 20">
                <a:extLst>
                  <a:ext uri="{FF2B5EF4-FFF2-40B4-BE49-F238E27FC236}">
                    <a16:creationId xmlns:a16="http://schemas.microsoft.com/office/drawing/2014/main" id="{8E0902BB-0ACA-80B1-527C-7C953AA3B76C}"/>
                  </a:ext>
                </a:extLst>
              </p:cNvPr>
              <p:cNvGrpSpPr/>
              <p:nvPr/>
            </p:nvGrpSpPr>
            <p:grpSpPr>
              <a:xfrm>
                <a:off x="463060" y="3103939"/>
                <a:ext cx="1208370" cy="849933"/>
                <a:chOff x="463060" y="3103939"/>
                <a:chExt cx="1208370" cy="849933"/>
              </a:xfrm>
            </p:grpSpPr>
            <p:sp>
              <p:nvSpPr>
                <p:cNvPr id="22" name="Rectangle: Rounded Corners 4">
                  <a:extLst>
                    <a:ext uri="{FF2B5EF4-FFF2-40B4-BE49-F238E27FC236}">
                      <a16:creationId xmlns:a16="http://schemas.microsoft.com/office/drawing/2014/main" id="{91EDC828-6E8B-1B8B-294B-72110D66B8E7}"/>
                    </a:ext>
                  </a:extLst>
                </p:cNvPr>
                <p:cNvSpPr txBox="1"/>
                <p:nvPr/>
              </p:nvSpPr>
              <p:spPr>
                <a:xfrm>
                  <a:off x="487706" y="3103939"/>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23" name="TextBox 38">
                  <a:extLst>
                    <a:ext uri="{FF2B5EF4-FFF2-40B4-BE49-F238E27FC236}">
                      <a16:creationId xmlns:a16="http://schemas.microsoft.com/office/drawing/2014/main" id="{65990CE0-EC38-6546-AC07-18CCE0D6830F}"/>
                    </a:ext>
                  </a:extLst>
                </p:cNvPr>
                <p:cNvSpPr txBox="1"/>
                <p:nvPr/>
              </p:nvSpPr>
              <p:spPr>
                <a:xfrm>
                  <a:off x="463060" y="3554803"/>
                  <a:ext cx="1208370" cy="3990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Calibri"/>
                    </a:rPr>
                    <a:t>Component</a:t>
                  </a:r>
                </a:p>
              </p:txBody>
            </p:sp>
          </p:grpSp>
        </p:grpSp>
      </p:grpSp>
      <p:sp>
        <p:nvSpPr>
          <p:cNvPr id="40" name="Rectangle 39">
            <a:extLst>
              <a:ext uri="{FF2B5EF4-FFF2-40B4-BE49-F238E27FC236}">
                <a16:creationId xmlns:a16="http://schemas.microsoft.com/office/drawing/2014/main" id="{F3D0C727-8BC6-291B-8D94-3C11C64E7B9F}"/>
              </a:ext>
            </a:extLst>
          </p:cNvPr>
          <p:cNvSpPr/>
          <p:nvPr/>
        </p:nvSpPr>
        <p:spPr>
          <a:xfrm>
            <a:off x="2013857" y="5286109"/>
            <a:ext cx="1915886" cy="51614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03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1"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654F34D0-C22C-34AF-A7BC-FEF141588598}"/>
              </a:ext>
            </a:extLst>
          </p:cNvPr>
          <p:cNvSpPr/>
          <p:nvPr/>
        </p:nvSpPr>
        <p:spPr>
          <a:xfrm>
            <a:off x="4618392" y="1814506"/>
            <a:ext cx="3580682" cy="4496749"/>
          </a:xfrm>
          <a:prstGeom prst="roundRect">
            <a:avLst>
              <a:gd name="adj" fmla="val 4928"/>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Integrating Subsystems</a:t>
            </a:r>
            <a:endParaRPr lang="en-US">
              <a:cs typeface="Calibri Light"/>
            </a:endParaRPr>
          </a:p>
        </p:txBody>
      </p:sp>
      <p:pic>
        <p:nvPicPr>
          <p:cNvPr id="3" name="Picture 2" descr="A computer and computer parts on a black background&#10;&#10;Description automatically generated">
            <a:extLst>
              <a:ext uri="{FF2B5EF4-FFF2-40B4-BE49-F238E27FC236}">
                <a16:creationId xmlns:a16="http://schemas.microsoft.com/office/drawing/2014/main" id="{60AC4FB5-1DE4-8668-124D-698BF0344029}"/>
              </a:ext>
            </a:extLst>
          </p:cNvPr>
          <p:cNvPicPr>
            <a:picLocks noChangeAspect="1"/>
          </p:cNvPicPr>
          <p:nvPr/>
        </p:nvPicPr>
        <p:blipFill>
          <a:blip r:embed="rId3"/>
          <a:stretch>
            <a:fillRect/>
          </a:stretch>
        </p:blipFill>
        <p:spPr>
          <a:xfrm>
            <a:off x="4809393" y="2790886"/>
            <a:ext cx="3188753" cy="1917405"/>
          </a:xfrm>
          <a:prstGeom prst="rect">
            <a:avLst/>
          </a:prstGeom>
        </p:spPr>
      </p:pic>
      <p:sp>
        <p:nvSpPr>
          <p:cNvPr id="2" name="TextBox 1">
            <a:extLst>
              <a:ext uri="{FF2B5EF4-FFF2-40B4-BE49-F238E27FC236}">
                <a16:creationId xmlns:a16="http://schemas.microsoft.com/office/drawing/2014/main" id="{A2A544D6-5304-D369-9014-AF726C71D437}"/>
              </a:ext>
            </a:extLst>
          </p:cNvPr>
          <p:cNvSpPr txBox="1"/>
          <p:nvPr/>
        </p:nvSpPr>
        <p:spPr>
          <a:xfrm>
            <a:off x="5415090" y="4778938"/>
            <a:ext cx="1951656" cy="646331"/>
          </a:xfrm>
          <a:prstGeom prst="rect">
            <a:avLst/>
          </a:prstGeom>
          <a:noFill/>
        </p:spPr>
        <p:txBody>
          <a:bodyPr wrap="square" rtlCol="0">
            <a:spAutoFit/>
          </a:bodyPr>
          <a:lstStyle/>
          <a:p>
            <a:pPr algn="ctr"/>
            <a:r>
              <a:rPr lang="en-US"/>
              <a:t>Backend-Frontend Communication</a:t>
            </a:r>
          </a:p>
        </p:txBody>
      </p:sp>
      <p:sp>
        <p:nvSpPr>
          <p:cNvPr id="52" name="Rectangle: Rounded Corners 51">
            <a:extLst>
              <a:ext uri="{FF2B5EF4-FFF2-40B4-BE49-F238E27FC236}">
                <a16:creationId xmlns:a16="http://schemas.microsoft.com/office/drawing/2014/main" id="{ECF8A408-E2FC-C24C-752B-203963BCF9E9}"/>
              </a:ext>
            </a:extLst>
          </p:cNvPr>
          <p:cNvSpPr/>
          <p:nvPr/>
        </p:nvSpPr>
        <p:spPr>
          <a:xfrm>
            <a:off x="8633281" y="1809129"/>
            <a:ext cx="3369245" cy="4496749"/>
          </a:xfrm>
          <a:prstGeom prst="roundRect">
            <a:avLst>
              <a:gd name="adj" fmla="val 4928"/>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descr="Folder - Free files and folders icons">
            <a:extLst>
              <a:ext uri="{FF2B5EF4-FFF2-40B4-BE49-F238E27FC236}">
                <a16:creationId xmlns:a16="http://schemas.microsoft.com/office/drawing/2014/main" id="{E6F82C8F-75A1-8C7F-D9A9-2BF7CD2DFA42}"/>
              </a:ext>
            </a:extLst>
          </p:cNvPr>
          <p:cNvPicPr>
            <a:picLocks noChangeAspect="1"/>
          </p:cNvPicPr>
          <p:nvPr/>
        </p:nvPicPr>
        <p:blipFill>
          <a:blip r:embed="rId4"/>
          <a:stretch>
            <a:fillRect/>
          </a:stretch>
        </p:blipFill>
        <p:spPr>
          <a:xfrm>
            <a:off x="8769950" y="2017504"/>
            <a:ext cx="596247" cy="517478"/>
          </a:xfrm>
          <a:prstGeom prst="rect">
            <a:avLst/>
          </a:prstGeom>
        </p:spPr>
      </p:pic>
      <p:sp>
        <p:nvSpPr>
          <p:cNvPr id="54" name="TextBox 53">
            <a:extLst>
              <a:ext uri="{FF2B5EF4-FFF2-40B4-BE49-F238E27FC236}">
                <a16:creationId xmlns:a16="http://schemas.microsoft.com/office/drawing/2014/main" id="{2722414A-7072-E813-3A2C-B73B315E4B20}"/>
              </a:ext>
            </a:extLst>
          </p:cNvPr>
          <p:cNvSpPr txBox="1"/>
          <p:nvPr/>
        </p:nvSpPr>
        <p:spPr>
          <a:xfrm>
            <a:off x="9465773" y="2157054"/>
            <a:ext cx="2046488" cy="338554"/>
          </a:xfrm>
          <a:prstGeom prst="rect">
            <a:avLst/>
          </a:prstGeom>
          <a:noFill/>
        </p:spPr>
        <p:txBody>
          <a:bodyPr wrap="square" lIns="91440" tIns="45720" rIns="91440" bIns="45720" rtlCol="0" anchor="t">
            <a:spAutoFit/>
          </a:bodyPr>
          <a:lstStyle/>
          <a:p>
            <a:r>
              <a:rPr lang="en-US" sz="1600"/>
              <a:t>Development Version</a:t>
            </a:r>
            <a:endParaRPr lang="en-US" sz="1600">
              <a:ea typeface="Calibri"/>
              <a:cs typeface="Calibri"/>
            </a:endParaRPr>
          </a:p>
        </p:txBody>
      </p:sp>
      <p:grpSp>
        <p:nvGrpSpPr>
          <p:cNvPr id="55" name="Group 54">
            <a:extLst>
              <a:ext uri="{FF2B5EF4-FFF2-40B4-BE49-F238E27FC236}">
                <a16:creationId xmlns:a16="http://schemas.microsoft.com/office/drawing/2014/main" id="{C896E4A9-7C26-378F-0265-6A3B850D38AF}"/>
              </a:ext>
            </a:extLst>
          </p:cNvPr>
          <p:cNvGrpSpPr/>
          <p:nvPr/>
        </p:nvGrpSpPr>
        <p:grpSpPr>
          <a:xfrm>
            <a:off x="8842996" y="2492649"/>
            <a:ext cx="2669265" cy="1194190"/>
            <a:chOff x="9055765" y="2490341"/>
            <a:chExt cx="2669265" cy="1194190"/>
          </a:xfrm>
        </p:grpSpPr>
        <p:pic>
          <p:nvPicPr>
            <p:cNvPr id="56" name="Picture 55" descr="Cluster, database, rack, servers icon - Download on Iconfinder">
              <a:extLst>
                <a:ext uri="{FF2B5EF4-FFF2-40B4-BE49-F238E27FC236}">
                  <a16:creationId xmlns:a16="http://schemas.microsoft.com/office/drawing/2014/main" id="{05BC6F76-D18B-222D-4E08-C9766E2850E4}"/>
                </a:ext>
              </a:extLst>
            </p:cNvPr>
            <p:cNvPicPr>
              <a:picLocks noChangeAspect="1"/>
            </p:cNvPicPr>
            <p:nvPr/>
          </p:nvPicPr>
          <p:blipFill>
            <a:blip r:embed="rId5"/>
            <a:stretch>
              <a:fillRect/>
            </a:stretch>
          </p:blipFill>
          <p:spPr>
            <a:xfrm>
              <a:off x="9055765" y="3121083"/>
              <a:ext cx="463749" cy="516125"/>
            </a:xfrm>
            <a:prstGeom prst="rect">
              <a:avLst/>
            </a:prstGeom>
          </p:spPr>
        </p:pic>
        <p:sp>
          <p:nvSpPr>
            <p:cNvPr id="57" name="TextBox 56">
              <a:extLst>
                <a:ext uri="{FF2B5EF4-FFF2-40B4-BE49-F238E27FC236}">
                  <a16:creationId xmlns:a16="http://schemas.microsoft.com/office/drawing/2014/main" id="{BEF0F1CD-D42F-22A4-CCF5-18261999D1C1}"/>
                </a:ext>
              </a:extLst>
            </p:cNvPr>
            <p:cNvSpPr txBox="1"/>
            <p:nvPr/>
          </p:nvSpPr>
          <p:spPr>
            <a:xfrm>
              <a:off x="9678542" y="3099757"/>
              <a:ext cx="2046488" cy="584774"/>
            </a:xfrm>
            <a:prstGeom prst="rect">
              <a:avLst/>
            </a:prstGeom>
            <a:noFill/>
          </p:spPr>
          <p:txBody>
            <a:bodyPr wrap="square" lIns="91440" tIns="45720" rIns="91440" bIns="45720" rtlCol="0" anchor="t">
              <a:spAutoFit/>
            </a:bodyPr>
            <a:lstStyle/>
            <a:p>
              <a:r>
                <a:rPr lang="en-US" sz="1600"/>
                <a:t>Clone to Neuronix cluster</a:t>
              </a:r>
            </a:p>
          </p:txBody>
        </p:sp>
        <p:cxnSp>
          <p:nvCxnSpPr>
            <p:cNvPr id="58" name="Straight Arrow Connector 57">
              <a:extLst>
                <a:ext uri="{FF2B5EF4-FFF2-40B4-BE49-F238E27FC236}">
                  <a16:creationId xmlns:a16="http://schemas.microsoft.com/office/drawing/2014/main" id="{9C27D342-4423-0898-1F96-78565965C5E7}"/>
                </a:ext>
              </a:extLst>
            </p:cNvPr>
            <p:cNvCxnSpPr>
              <a:cxnSpLocks/>
              <a:stCxn id="53" idx="2"/>
              <a:endCxn id="56" idx="0"/>
            </p:cNvCxnSpPr>
            <p:nvPr/>
          </p:nvCxnSpPr>
          <p:spPr>
            <a:xfrm>
              <a:off x="9280128" y="2490341"/>
              <a:ext cx="7512" cy="62015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A3FFEFF8-B3DF-DAB5-33CF-DB479701C010}"/>
              </a:ext>
            </a:extLst>
          </p:cNvPr>
          <p:cNvGrpSpPr/>
          <p:nvPr/>
        </p:nvGrpSpPr>
        <p:grpSpPr>
          <a:xfrm>
            <a:off x="8802901" y="3637202"/>
            <a:ext cx="2755840" cy="1267962"/>
            <a:chOff x="9026253" y="3552542"/>
            <a:chExt cx="2755840" cy="1267962"/>
          </a:xfrm>
        </p:grpSpPr>
        <p:pic>
          <p:nvPicPr>
            <p:cNvPr id="60" name="Picture 59" descr="Configuration icons for free download | Freepik">
              <a:extLst>
                <a:ext uri="{FF2B5EF4-FFF2-40B4-BE49-F238E27FC236}">
                  <a16:creationId xmlns:a16="http://schemas.microsoft.com/office/drawing/2014/main" id="{5074889C-8AC4-9317-B1F9-7952188E9D8B}"/>
                </a:ext>
              </a:extLst>
            </p:cNvPr>
            <p:cNvPicPr>
              <a:picLocks noChangeAspect="1"/>
            </p:cNvPicPr>
            <p:nvPr/>
          </p:nvPicPr>
          <p:blipFill>
            <a:blip r:embed="rId6"/>
            <a:stretch>
              <a:fillRect/>
            </a:stretch>
          </p:blipFill>
          <p:spPr>
            <a:xfrm>
              <a:off x="9026253" y="4242645"/>
              <a:ext cx="522771" cy="516553"/>
            </a:xfrm>
            <a:prstGeom prst="rect">
              <a:avLst/>
            </a:prstGeom>
          </p:spPr>
        </p:pic>
        <p:sp>
          <p:nvSpPr>
            <p:cNvPr id="61" name="TextBox 60">
              <a:extLst>
                <a:ext uri="{FF2B5EF4-FFF2-40B4-BE49-F238E27FC236}">
                  <a16:creationId xmlns:a16="http://schemas.microsoft.com/office/drawing/2014/main" id="{AB36119E-DDBD-8B4D-4176-D5F7824680FF}"/>
                </a:ext>
              </a:extLst>
            </p:cNvPr>
            <p:cNvSpPr txBox="1"/>
            <p:nvPr/>
          </p:nvSpPr>
          <p:spPr>
            <a:xfrm>
              <a:off x="9678541" y="4235729"/>
              <a:ext cx="2103552" cy="584775"/>
            </a:xfrm>
            <a:prstGeom prst="rect">
              <a:avLst/>
            </a:prstGeom>
            <a:noFill/>
          </p:spPr>
          <p:txBody>
            <a:bodyPr wrap="square" lIns="91440" tIns="45720" rIns="91440" bIns="45720" rtlCol="0" anchor="t">
              <a:spAutoFit/>
            </a:bodyPr>
            <a:lstStyle/>
            <a:p>
              <a:r>
                <a:rPr lang="en-US" sz="1600"/>
                <a:t>Setup Configuration File</a:t>
              </a:r>
            </a:p>
          </p:txBody>
        </p:sp>
        <p:cxnSp>
          <p:nvCxnSpPr>
            <p:cNvPr id="62" name="Straight Arrow Connector 61">
              <a:extLst>
                <a:ext uri="{FF2B5EF4-FFF2-40B4-BE49-F238E27FC236}">
                  <a16:creationId xmlns:a16="http://schemas.microsoft.com/office/drawing/2014/main" id="{D930D5C6-6BBA-BE08-F03A-71CF61F1039A}"/>
                </a:ext>
              </a:extLst>
            </p:cNvPr>
            <p:cNvCxnSpPr>
              <a:cxnSpLocks/>
              <a:endCxn id="60" idx="0"/>
            </p:cNvCxnSpPr>
            <p:nvPr/>
          </p:nvCxnSpPr>
          <p:spPr>
            <a:xfrm flipH="1">
              <a:off x="9287639" y="3552542"/>
              <a:ext cx="1" cy="67952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B3A212CA-EBA5-2A8C-F726-A96AAB7767B6}"/>
              </a:ext>
            </a:extLst>
          </p:cNvPr>
          <p:cNvGrpSpPr/>
          <p:nvPr/>
        </p:nvGrpSpPr>
        <p:grpSpPr>
          <a:xfrm>
            <a:off x="8799894" y="4833275"/>
            <a:ext cx="2696819" cy="1125672"/>
            <a:chOff x="917045" y="4797228"/>
            <a:chExt cx="2696819" cy="1125672"/>
          </a:xfrm>
        </p:grpSpPr>
        <p:pic>
          <p:nvPicPr>
            <p:cNvPr id="1024" name="Picture 1023" descr="internet&quot; Icon - Download for free – Iconduck">
              <a:extLst>
                <a:ext uri="{FF2B5EF4-FFF2-40B4-BE49-F238E27FC236}">
                  <a16:creationId xmlns:a16="http://schemas.microsoft.com/office/drawing/2014/main" id="{0D027304-64BD-3300-51C1-80AA1A96C042}"/>
                </a:ext>
              </a:extLst>
            </p:cNvPr>
            <p:cNvPicPr>
              <a:picLocks noChangeAspect="1"/>
            </p:cNvPicPr>
            <p:nvPr/>
          </p:nvPicPr>
          <p:blipFill>
            <a:blip r:embed="rId7"/>
            <a:stretch>
              <a:fillRect/>
            </a:stretch>
          </p:blipFill>
          <p:spPr>
            <a:xfrm>
              <a:off x="917045" y="5372237"/>
              <a:ext cx="536361" cy="516553"/>
            </a:xfrm>
            <a:prstGeom prst="rect">
              <a:avLst/>
            </a:prstGeom>
          </p:spPr>
        </p:pic>
        <p:sp>
          <p:nvSpPr>
            <p:cNvPr id="1025" name="TextBox 1024">
              <a:extLst>
                <a:ext uri="{FF2B5EF4-FFF2-40B4-BE49-F238E27FC236}">
                  <a16:creationId xmlns:a16="http://schemas.microsoft.com/office/drawing/2014/main" id="{0963B1F0-5747-6069-7B99-DB83E9C0F0A6}"/>
                </a:ext>
              </a:extLst>
            </p:cNvPr>
            <p:cNvSpPr txBox="1"/>
            <p:nvPr/>
          </p:nvSpPr>
          <p:spPr>
            <a:xfrm>
              <a:off x="1582923" y="5338125"/>
              <a:ext cx="2030941" cy="584775"/>
            </a:xfrm>
            <a:prstGeom prst="rect">
              <a:avLst/>
            </a:prstGeom>
            <a:noFill/>
          </p:spPr>
          <p:txBody>
            <a:bodyPr wrap="square" lIns="91440" tIns="45720" rIns="91440" bIns="45720" rtlCol="0" anchor="t">
              <a:spAutoFit/>
            </a:bodyPr>
            <a:lstStyle/>
            <a:p>
              <a:r>
                <a:rPr lang="en-US" sz="1600"/>
                <a:t>Deployment to the Web</a:t>
              </a:r>
            </a:p>
          </p:txBody>
        </p:sp>
        <p:cxnSp>
          <p:nvCxnSpPr>
            <p:cNvPr id="1027" name="Straight Arrow Connector 1026">
              <a:extLst>
                <a:ext uri="{FF2B5EF4-FFF2-40B4-BE49-F238E27FC236}">
                  <a16:creationId xmlns:a16="http://schemas.microsoft.com/office/drawing/2014/main" id="{CC068EF2-AD33-3EA3-9E9C-171456B64CDD}"/>
                </a:ext>
              </a:extLst>
            </p:cNvPr>
            <p:cNvCxnSpPr>
              <a:cxnSpLocks/>
              <a:endCxn id="1024" idx="0"/>
            </p:cNvCxnSpPr>
            <p:nvPr/>
          </p:nvCxnSpPr>
          <p:spPr>
            <a:xfrm>
              <a:off x="1185224" y="4797228"/>
              <a:ext cx="2" cy="57500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9" name="Arrow: Right 48">
            <a:extLst>
              <a:ext uri="{FF2B5EF4-FFF2-40B4-BE49-F238E27FC236}">
                <a16:creationId xmlns:a16="http://schemas.microsoft.com/office/drawing/2014/main" id="{0B79E775-935E-354C-CD4C-8F492BBADC66}"/>
              </a:ext>
            </a:extLst>
          </p:cNvPr>
          <p:cNvSpPr/>
          <p:nvPr/>
        </p:nvSpPr>
        <p:spPr>
          <a:xfrm>
            <a:off x="8124325" y="3808782"/>
            <a:ext cx="630819" cy="410441"/>
          </a:xfrm>
          <a:prstGeom prst="rightArrow">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C0DD3E78-416D-EAFC-5D1A-D0C4EFE36717}"/>
              </a:ext>
            </a:extLst>
          </p:cNvPr>
          <p:cNvSpPr/>
          <p:nvPr/>
        </p:nvSpPr>
        <p:spPr>
          <a:xfrm>
            <a:off x="189474" y="1783150"/>
            <a:ext cx="4039492" cy="4496749"/>
          </a:xfrm>
          <a:prstGeom prst="roundRect">
            <a:avLst>
              <a:gd name="adj" fmla="val 4928"/>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ED66F9A-87EB-337A-0DAF-F3DD935520D7}"/>
              </a:ext>
            </a:extLst>
          </p:cNvPr>
          <p:cNvSpPr/>
          <p:nvPr/>
        </p:nvSpPr>
        <p:spPr>
          <a:xfrm>
            <a:off x="2490572" y="1896131"/>
            <a:ext cx="1545104" cy="351488"/>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93E60AD-2BCB-AFFA-46F6-2FF16967E5E9}"/>
              </a:ext>
            </a:extLst>
          </p:cNvPr>
          <p:cNvSpPr txBox="1"/>
          <p:nvPr/>
        </p:nvSpPr>
        <p:spPr>
          <a:xfrm>
            <a:off x="326342" y="1870152"/>
            <a:ext cx="1545744" cy="369332"/>
          </a:xfrm>
          <a:prstGeom prst="rect">
            <a:avLst/>
          </a:prstGeom>
          <a:noFill/>
        </p:spPr>
        <p:txBody>
          <a:bodyPr wrap="none" rtlCol="0">
            <a:spAutoFit/>
          </a:bodyPr>
          <a:lstStyle/>
          <a:p>
            <a:r>
              <a:rPr lang="en-US"/>
              <a:t>Generate Data</a:t>
            </a:r>
          </a:p>
        </p:txBody>
      </p:sp>
      <p:pic>
        <p:nvPicPr>
          <p:cNvPr id="16" name="Picture 15" descr="A computer chip with a brain inside&#10;&#10;Description automatically generated">
            <a:extLst>
              <a:ext uri="{FF2B5EF4-FFF2-40B4-BE49-F238E27FC236}">
                <a16:creationId xmlns:a16="http://schemas.microsoft.com/office/drawing/2014/main" id="{AD10720B-5320-04B9-7A2A-B746E1335C74}"/>
              </a:ext>
            </a:extLst>
          </p:cNvPr>
          <p:cNvPicPr>
            <a:picLocks noChangeAspect="1"/>
          </p:cNvPicPr>
          <p:nvPr/>
        </p:nvPicPr>
        <p:blipFill>
          <a:blip r:embed="rId8"/>
          <a:stretch>
            <a:fillRect/>
          </a:stretch>
        </p:blipFill>
        <p:spPr>
          <a:xfrm>
            <a:off x="2716552" y="3705484"/>
            <a:ext cx="1316831" cy="1304924"/>
          </a:xfrm>
          <a:prstGeom prst="rect">
            <a:avLst/>
          </a:prstGeom>
        </p:spPr>
      </p:pic>
      <p:pic>
        <p:nvPicPr>
          <p:cNvPr id="15" name="Picture 14" descr="A logo of a python&#10;&#10;Description automatically generated">
            <a:extLst>
              <a:ext uri="{FF2B5EF4-FFF2-40B4-BE49-F238E27FC236}">
                <a16:creationId xmlns:a16="http://schemas.microsoft.com/office/drawing/2014/main" id="{56653469-7342-B083-E6D7-77C1726A9269}"/>
              </a:ext>
            </a:extLst>
          </p:cNvPr>
          <p:cNvPicPr>
            <a:picLocks noChangeAspect="1"/>
          </p:cNvPicPr>
          <p:nvPr/>
        </p:nvPicPr>
        <p:blipFill>
          <a:blip r:embed="rId9"/>
          <a:stretch>
            <a:fillRect/>
          </a:stretch>
        </p:blipFill>
        <p:spPr>
          <a:xfrm>
            <a:off x="472363" y="3658709"/>
            <a:ext cx="1321593" cy="1304923"/>
          </a:xfrm>
          <a:prstGeom prst="rect">
            <a:avLst/>
          </a:prstGeom>
        </p:spPr>
      </p:pic>
      <p:sp>
        <p:nvSpPr>
          <p:cNvPr id="31" name="TextBox 30">
            <a:extLst>
              <a:ext uri="{FF2B5EF4-FFF2-40B4-BE49-F238E27FC236}">
                <a16:creationId xmlns:a16="http://schemas.microsoft.com/office/drawing/2014/main" id="{7B34E426-7F4D-45B5-ABFE-ED85D3BC4BD2}"/>
              </a:ext>
            </a:extLst>
          </p:cNvPr>
          <p:cNvSpPr txBox="1"/>
          <p:nvPr/>
        </p:nvSpPr>
        <p:spPr>
          <a:xfrm>
            <a:off x="2915834" y="4725736"/>
            <a:ext cx="918265" cy="338554"/>
          </a:xfrm>
          <a:prstGeom prst="rect">
            <a:avLst/>
          </a:prstGeom>
          <a:noFill/>
        </p:spPr>
        <p:txBody>
          <a:bodyPr wrap="none" rtlCol="0">
            <a:spAutoFit/>
          </a:bodyPr>
          <a:lstStyle/>
          <a:p>
            <a:r>
              <a:rPr lang="en-US" sz="1600"/>
              <a:t>ML Tools</a:t>
            </a:r>
          </a:p>
        </p:txBody>
      </p:sp>
      <p:sp>
        <p:nvSpPr>
          <p:cNvPr id="30" name="TextBox 29">
            <a:extLst>
              <a:ext uri="{FF2B5EF4-FFF2-40B4-BE49-F238E27FC236}">
                <a16:creationId xmlns:a16="http://schemas.microsoft.com/office/drawing/2014/main" id="{31348E31-9A59-E036-C94A-541DC7BE0409}"/>
              </a:ext>
            </a:extLst>
          </p:cNvPr>
          <p:cNvSpPr txBox="1"/>
          <p:nvPr/>
        </p:nvSpPr>
        <p:spPr>
          <a:xfrm>
            <a:off x="423164" y="4725736"/>
            <a:ext cx="1351460" cy="338554"/>
          </a:xfrm>
          <a:prstGeom prst="rect">
            <a:avLst/>
          </a:prstGeom>
          <a:noFill/>
        </p:spPr>
        <p:txBody>
          <a:bodyPr wrap="none" rtlCol="0">
            <a:spAutoFit/>
          </a:bodyPr>
          <a:lstStyle/>
          <a:p>
            <a:r>
              <a:rPr lang="en-US" sz="1600"/>
              <a:t>ML Tools Data</a:t>
            </a:r>
          </a:p>
        </p:txBody>
      </p:sp>
      <p:pic>
        <p:nvPicPr>
          <p:cNvPr id="14" name="Picture 13" descr="A logo of a wrench in a gear&#10;&#10;Description automatically generated">
            <a:extLst>
              <a:ext uri="{FF2B5EF4-FFF2-40B4-BE49-F238E27FC236}">
                <a16:creationId xmlns:a16="http://schemas.microsoft.com/office/drawing/2014/main" id="{3439AE81-4647-7F90-1720-4374BD258FFF}"/>
              </a:ext>
            </a:extLst>
          </p:cNvPr>
          <p:cNvPicPr>
            <a:picLocks noChangeAspect="1"/>
          </p:cNvPicPr>
          <p:nvPr/>
        </p:nvPicPr>
        <p:blipFill>
          <a:blip r:embed="rId10"/>
          <a:stretch>
            <a:fillRect/>
          </a:stretch>
        </p:blipFill>
        <p:spPr>
          <a:xfrm>
            <a:off x="1464897" y="2225916"/>
            <a:ext cx="1500187" cy="1452562"/>
          </a:xfrm>
          <a:prstGeom prst="rect">
            <a:avLst/>
          </a:prstGeom>
        </p:spPr>
      </p:pic>
      <p:sp>
        <p:nvSpPr>
          <p:cNvPr id="20" name="TextBox 19">
            <a:extLst>
              <a:ext uri="{FF2B5EF4-FFF2-40B4-BE49-F238E27FC236}">
                <a16:creationId xmlns:a16="http://schemas.microsoft.com/office/drawing/2014/main" id="{36ADDD6A-F9EB-D2A6-D9E7-22579C51C3A5}"/>
              </a:ext>
            </a:extLst>
          </p:cNvPr>
          <p:cNvSpPr txBox="1"/>
          <p:nvPr/>
        </p:nvSpPr>
        <p:spPr>
          <a:xfrm>
            <a:off x="2491212" y="1870152"/>
            <a:ext cx="1593000" cy="369332"/>
          </a:xfrm>
          <a:prstGeom prst="rect">
            <a:avLst/>
          </a:prstGeom>
          <a:noFill/>
        </p:spPr>
        <p:txBody>
          <a:bodyPr wrap="none" rtlCol="0">
            <a:spAutoFit/>
          </a:bodyPr>
          <a:lstStyle/>
          <a:p>
            <a:r>
              <a:rPr lang="en-US"/>
              <a:t>Train/Eval Data</a:t>
            </a:r>
          </a:p>
        </p:txBody>
      </p:sp>
      <p:pic>
        <p:nvPicPr>
          <p:cNvPr id="22" name="Picture 21">
            <a:extLst>
              <a:ext uri="{FF2B5EF4-FFF2-40B4-BE49-F238E27FC236}">
                <a16:creationId xmlns:a16="http://schemas.microsoft.com/office/drawing/2014/main" id="{FEDFF509-59C5-1347-1050-AC7A49C63700}"/>
              </a:ext>
            </a:extLst>
          </p:cNvPr>
          <p:cNvPicPr>
            <a:picLocks noChangeAspect="1"/>
          </p:cNvPicPr>
          <p:nvPr/>
        </p:nvPicPr>
        <p:blipFill>
          <a:blip r:embed="rId11"/>
          <a:stretch>
            <a:fillRect/>
          </a:stretch>
        </p:blipFill>
        <p:spPr>
          <a:xfrm>
            <a:off x="607854" y="3831451"/>
            <a:ext cx="959285" cy="841355"/>
          </a:xfrm>
          <a:prstGeom prst="rect">
            <a:avLst/>
          </a:prstGeom>
        </p:spPr>
      </p:pic>
      <p:pic>
        <p:nvPicPr>
          <p:cNvPr id="24" name="Picture 23">
            <a:extLst>
              <a:ext uri="{FF2B5EF4-FFF2-40B4-BE49-F238E27FC236}">
                <a16:creationId xmlns:a16="http://schemas.microsoft.com/office/drawing/2014/main" id="{6070001D-5F62-5748-510B-816D16244F42}"/>
              </a:ext>
            </a:extLst>
          </p:cNvPr>
          <p:cNvPicPr>
            <a:picLocks noChangeAspect="1"/>
          </p:cNvPicPr>
          <p:nvPr/>
        </p:nvPicPr>
        <p:blipFill>
          <a:blip r:embed="rId12"/>
          <a:stretch>
            <a:fillRect/>
          </a:stretch>
        </p:blipFill>
        <p:spPr>
          <a:xfrm>
            <a:off x="2859775" y="3863900"/>
            <a:ext cx="958216" cy="833232"/>
          </a:xfrm>
          <a:prstGeom prst="rect">
            <a:avLst/>
          </a:prstGeom>
        </p:spPr>
      </p:pic>
      <p:sp>
        <p:nvSpPr>
          <p:cNvPr id="27" name="Rectangle 26">
            <a:extLst>
              <a:ext uri="{FF2B5EF4-FFF2-40B4-BE49-F238E27FC236}">
                <a16:creationId xmlns:a16="http://schemas.microsoft.com/office/drawing/2014/main" id="{E76F766B-440A-2B78-2899-B1475BF67ED4}"/>
              </a:ext>
            </a:extLst>
          </p:cNvPr>
          <p:cNvSpPr/>
          <p:nvPr/>
        </p:nvSpPr>
        <p:spPr>
          <a:xfrm>
            <a:off x="326342" y="1879074"/>
            <a:ext cx="1545104" cy="351488"/>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BDB2312-DEED-2EB0-74F7-0A393AAD8ACB}"/>
              </a:ext>
            </a:extLst>
          </p:cNvPr>
          <p:cNvSpPr txBox="1"/>
          <p:nvPr/>
        </p:nvSpPr>
        <p:spPr>
          <a:xfrm>
            <a:off x="1675572" y="3464154"/>
            <a:ext cx="1147515" cy="338554"/>
          </a:xfrm>
          <a:prstGeom prst="rect">
            <a:avLst/>
          </a:prstGeom>
          <a:noFill/>
        </p:spPr>
        <p:txBody>
          <a:bodyPr wrap="square" rtlCol="0">
            <a:spAutoFit/>
          </a:bodyPr>
          <a:lstStyle/>
          <a:p>
            <a:r>
              <a:rPr lang="en-US" sz="1600"/>
              <a:t>IMLD Tools</a:t>
            </a:r>
          </a:p>
        </p:txBody>
      </p:sp>
      <p:grpSp>
        <p:nvGrpSpPr>
          <p:cNvPr id="33" name="Group 32">
            <a:extLst>
              <a:ext uri="{FF2B5EF4-FFF2-40B4-BE49-F238E27FC236}">
                <a16:creationId xmlns:a16="http://schemas.microsoft.com/office/drawing/2014/main" id="{3273A96F-EE9A-A83E-63A0-60C39FAD359A}"/>
              </a:ext>
            </a:extLst>
          </p:cNvPr>
          <p:cNvGrpSpPr/>
          <p:nvPr/>
        </p:nvGrpSpPr>
        <p:grpSpPr>
          <a:xfrm>
            <a:off x="702978" y="2335071"/>
            <a:ext cx="711472" cy="951671"/>
            <a:chOff x="4799363" y="2588038"/>
            <a:chExt cx="711472" cy="951671"/>
          </a:xfrm>
        </p:grpSpPr>
        <p:pic>
          <p:nvPicPr>
            <p:cNvPr id="1026" name="Picture 2" descr="Data file - Free ui icons">
              <a:extLst>
                <a:ext uri="{FF2B5EF4-FFF2-40B4-BE49-F238E27FC236}">
                  <a16:creationId xmlns:a16="http://schemas.microsoft.com/office/drawing/2014/main" id="{553453BA-01EB-B732-E604-639FA03F36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99363" y="2588038"/>
              <a:ext cx="711472" cy="71147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00F1A495-12B7-67B6-FC17-D22559C043B9}"/>
                </a:ext>
              </a:extLst>
            </p:cNvPr>
            <p:cNvSpPr txBox="1"/>
            <p:nvPr/>
          </p:nvSpPr>
          <p:spPr>
            <a:xfrm>
              <a:off x="4900381" y="3231932"/>
              <a:ext cx="509435" cy="307777"/>
            </a:xfrm>
            <a:prstGeom prst="rect">
              <a:avLst/>
            </a:prstGeom>
            <a:noFill/>
          </p:spPr>
          <p:txBody>
            <a:bodyPr wrap="none" rtlCol="0">
              <a:spAutoFit/>
            </a:bodyPr>
            <a:lstStyle/>
            <a:p>
              <a:r>
                <a:rPr lang="en-US" sz="1400"/>
                <a:t>data</a:t>
              </a:r>
            </a:p>
          </p:txBody>
        </p:sp>
      </p:grpSp>
      <p:grpSp>
        <p:nvGrpSpPr>
          <p:cNvPr id="34" name="Group 33">
            <a:extLst>
              <a:ext uri="{FF2B5EF4-FFF2-40B4-BE49-F238E27FC236}">
                <a16:creationId xmlns:a16="http://schemas.microsoft.com/office/drawing/2014/main" id="{EC70BD19-36C1-0D64-906A-8310FFCAC990}"/>
              </a:ext>
            </a:extLst>
          </p:cNvPr>
          <p:cNvGrpSpPr/>
          <p:nvPr/>
        </p:nvGrpSpPr>
        <p:grpSpPr>
          <a:xfrm>
            <a:off x="3015531" y="2368088"/>
            <a:ext cx="711472" cy="951671"/>
            <a:chOff x="4799363" y="2588038"/>
            <a:chExt cx="711472" cy="951671"/>
          </a:xfrm>
        </p:grpSpPr>
        <p:pic>
          <p:nvPicPr>
            <p:cNvPr id="35" name="Picture 2" descr="Data file - Free ui icons">
              <a:extLst>
                <a:ext uri="{FF2B5EF4-FFF2-40B4-BE49-F238E27FC236}">
                  <a16:creationId xmlns:a16="http://schemas.microsoft.com/office/drawing/2014/main" id="{146F8E51-750B-03F5-E401-D0F582698F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99363" y="2588038"/>
              <a:ext cx="711472" cy="71147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EAD95A2-4C4B-768C-19FC-1A43C2296C25}"/>
                </a:ext>
              </a:extLst>
            </p:cNvPr>
            <p:cNvSpPr txBox="1"/>
            <p:nvPr/>
          </p:nvSpPr>
          <p:spPr>
            <a:xfrm>
              <a:off x="4900381" y="3231932"/>
              <a:ext cx="509435" cy="307777"/>
            </a:xfrm>
            <a:prstGeom prst="rect">
              <a:avLst/>
            </a:prstGeom>
            <a:noFill/>
          </p:spPr>
          <p:txBody>
            <a:bodyPr wrap="none" rtlCol="0">
              <a:spAutoFit/>
            </a:bodyPr>
            <a:lstStyle/>
            <a:p>
              <a:r>
                <a:rPr lang="en-US" sz="1400"/>
                <a:t>data</a:t>
              </a:r>
            </a:p>
          </p:txBody>
        </p:sp>
      </p:grpSp>
      <p:sp>
        <p:nvSpPr>
          <p:cNvPr id="38" name="TextBox 37">
            <a:extLst>
              <a:ext uri="{FF2B5EF4-FFF2-40B4-BE49-F238E27FC236}">
                <a16:creationId xmlns:a16="http://schemas.microsoft.com/office/drawing/2014/main" id="{E89855EF-79C3-B612-8792-655329504971}"/>
              </a:ext>
            </a:extLst>
          </p:cNvPr>
          <p:cNvSpPr txBox="1"/>
          <p:nvPr/>
        </p:nvSpPr>
        <p:spPr>
          <a:xfrm>
            <a:off x="472363" y="5976979"/>
            <a:ext cx="1340560" cy="307777"/>
          </a:xfrm>
          <a:prstGeom prst="rect">
            <a:avLst/>
          </a:prstGeom>
          <a:noFill/>
        </p:spPr>
        <p:txBody>
          <a:bodyPr wrap="none" rtlCol="0">
            <a:spAutoFit/>
          </a:bodyPr>
          <a:lstStyle/>
          <a:p>
            <a:r>
              <a:rPr lang="en-US" sz="1400"/>
              <a:t>Generated Data</a:t>
            </a:r>
          </a:p>
        </p:txBody>
      </p:sp>
      <p:sp>
        <p:nvSpPr>
          <p:cNvPr id="39" name="TextBox 38">
            <a:extLst>
              <a:ext uri="{FF2B5EF4-FFF2-40B4-BE49-F238E27FC236}">
                <a16:creationId xmlns:a16="http://schemas.microsoft.com/office/drawing/2014/main" id="{7EC582E7-20B2-E93C-2E21-063741EC4A94}"/>
              </a:ext>
            </a:extLst>
          </p:cNvPr>
          <p:cNvSpPr txBox="1"/>
          <p:nvPr/>
        </p:nvSpPr>
        <p:spPr>
          <a:xfrm>
            <a:off x="2297282" y="5998101"/>
            <a:ext cx="1931683" cy="307777"/>
          </a:xfrm>
          <a:prstGeom prst="rect">
            <a:avLst/>
          </a:prstGeom>
          <a:noFill/>
        </p:spPr>
        <p:txBody>
          <a:bodyPr wrap="none" rtlCol="0">
            <a:spAutoFit/>
          </a:bodyPr>
          <a:lstStyle/>
          <a:p>
            <a:r>
              <a:rPr lang="en-US" sz="1400"/>
              <a:t>Trained/Evaluated Data</a:t>
            </a:r>
          </a:p>
        </p:txBody>
      </p:sp>
      <p:sp>
        <p:nvSpPr>
          <p:cNvPr id="48" name="Arrow: Right 47">
            <a:extLst>
              <a:ext uri="{FF2B5EF4-FFF2-40B4-BE49-F238E27FC236}">
                <a16:creationId xmlns:a16="http://schemas.microsoft.com/office/drawing/2014/main" id="{3C7CF807-D8A8-661C-66B3-96CC10ED6758}"/>
              </a:ext>
            </a:extLst>
          </p:cNvPr>
          <p:cNvSpPr/>
          <p:nvPr/>
        </p:nvSpPr>
        <p:spPr>
          <a:xfrm>
            <a:off x="4136788" y="3808782"/>
            <a:ext cx="630819" cy="410441"/>
          </a:xfrm>
          <a:prstGeom prst="rightArrow">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696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par>
                          <p:cTn id="39" fill="hold">
                            <p:stCondLst>
                              <p:cond delay="500"/>
                            </p:stCondLst>
                            <p:childTnLst>
                              <p:par>
                                <p:cTn id="40" presetID="42" presetClass="path" presetSubtype="0" accel="50000" decel="50000" fill="hold" nodeType="afterEffect">
                                  <p:stCondLst>
                                    <p:cond delay="0"/>
                                  </p:stCondLst>
                                  <p:childTnLst>
                                    <p:animMotion origin="layout" path="M 1.04167E-6 -2.22222E-6 L 0.09414 0.0294 " pathEditMode="relative" rAng="0" ptsTypes="AA">
                                      <p:cBhvr>
                                        <p:cTn id="41" dur="1500" fill="hold"/>
                                        <p:tgtEl>
                                          <p:spTgt spid="33"/>
                                        </p:tgtEl>
                                        <p:attrNameLst>
                                          <p:attrName>ppt_x</p:attrName>
                                          <p:attrName>ppt_y</p:attrName>
                                        </p:attrNameLst>
                                      </p:cBhvr>
                                      <p:rCtr x="4701" y="1458"/>
                                    </p:animMotion>
                                  </p:childTnLst>
                                </p:cTn>
                              </p:par>
                            </p:childTnLst>
                          </p:cTn>
                        </p:par>
                        <p:par>
                          <p:cTn id="42" fill="hold">
                            <p:stCondLst>
                              <p:cond delay="2000"/>
                            </p:stCondLst>
                            <p:childTnLst>
                              <p:par>
                                <p:cTn id="43" presetID="42" presetClass="path" presetSubtype="0" accel="50000" decel="50000" fill="hold" nodeType="afterEffect">
                                  <p:stCondLst>
                                    <p:cond delay="0"/>
                                  </p:stCondLst>
                                  <p:childTnLst>
                                    <p:animMotion origin="layout" path="M 0.09414 0.0294 L 0.00234 0.21019 " pathEditMode="relative" rAng="0" ptsTypes="AA">
                                      <p:cBhvr>
                                        <p:cTn id="44" dur="1500" fill="hold"/>
                                        <p:tgtEl>
                                          <p:spTgt spid="33"/>
                                        </p:tgtEl>
                                        <p:attrNameLst>
                                          <p:attrName>ppt_x</p:attrName>
                                          <p:attrName>ppt_y</p:attrName>
                                        </p:attrNameLst>
                                      </p:cBhvr>
                                      <p:rCtr x="-4596" y="9028"/>
                                    </p:animMotion>
                                  </p:childTnLst>
                                </p:cTn>
                              </p:par>
                            </p:childTnLst>
                          </p:cTn>
                        </p:par>
                        <p:par>
                          <p:cTn id="45" fill="hold">
                            <p:stCondLst>
                              <p:cond delay="3500"/>
                            </p:stCondLst>
                            <p:childTnLst>
                              <p:par>
                                <p:cTn id="46" presetID="10" presetClass="exit" presetSubtype="0" fill="hold" nodeType="after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4000"/>
                            </p:stCondLst>
                            <p:childTnLst>
                              <p:par>
                                <p:cTn id="53" presetID="42" presetClass="path" presetSubtype="0" accel="50000" decel="50000" fill="hold" nodeType="afterEffect">
                                  <p:stCondLst>
                                    <p:cond delay="0"/>
                                  </p:stCondLst>
                                  <p:childTnLst>
                                    <p:animMotion origin="layout" path="M -2.70833E-6 2.59259E-6 L 0.00339 0.19028 " pathEditMode="relative" rAng="0" ptsTypes="AA">
                                      <p:cBhvr>
                                        <p:cTn id="54" dur="1500" fill="hold"/>
                                        <p:tgtEl>
                                          <p:spTgt spid="22"/>
                                        </p:tgtEl>
                                        <p:attrNameLst>
                                          <p:attrName>ppt_x</p:attrName>
                                          <p:attrName>ppt_y</p:attrName>
                                        </p:attrNameLst>
                                      </p:cBhvr>
                                      <p:rCtr x="169" y="9514"/>
                                    </p:animMotion>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childTnLst>
                          </p:cTn>
                        </p:par>
                        <p:par>
                          <p:cTn id="71" fill="hold">
                            <p:stCondLst>
                              <p:cond delay="500"/>
                            </p:stCondLst>
                            <p:childTnLst>
                              <p:par>
                                <p:cTn id="72" presetID="42" presetClass="path" presetSubtype="0" accel="50000" decel="50000" fill="hold" nodeType="afterEffect">
                                  <p:stCondLst>
                                    <p:cond delay="0"/>
                                  </p:stCondLst>
                                  <p:childTnLst>
                                    <p:animMotion origin="layout" path="M -2.5E-6 -3.33333E-6 L -0.09557 0.02454 " pathEditMode="relative" rAng="0" ptsTypes="AA">
                                      <p:cBhvr>
                                        <p:cTn id="73" dur="1500" fill="hold"/>
                                        <p:tgtEl>
                                          <p:spTgt spid="34"/>
                                        </p:tgtEl>
                                        <p:attrNameLst>
                                          <p:attrName>ppt_x</p:attrName>
                                          <p:attrName>ppt_y</p:attrName>
                                        </p:attrNameLst>
                                      </p:cBhvr>
                                      <p:rCtr x="-4779" y="1227"/>
                                    </p:animMotion>
                                  </p:childTnLst>
                                </p:cTn>
                              </p:par>
                            </p:childTnLst>
                          </p:cTn>
                        </p:par>
                        <p:par>
                          <p:cTn id="74" fill="hold">
                            <p:stCondLst>
                              <p:cond delay="2000"/>
                            </p:stCondLst>
                            <p:childTnLst>
                              <p:par>
                                <p:cTn id="75" presetID="42" presetClass="path" presetSubtype="0" accel="50000" decel="50000" fill="hold" nodeType="afterEffect">
                                  <p:stCondLst>
                                    <p:cond delay="0"/>
                                  </p:stCondLst>
                                  <p:childTnLst>
                                    <p:animMotion origin="layout" path="M -0.09557 0.02454 L -0.00273 0.20949 " pathEditMode="relative" rAng="0" ptsTypes="AA">
                                      <p:cBhvr>
                                        <p:cTn id="76" dur="1500" fill="hold"/>
                                        <p:tgtEl>
                                          <p:spTgt spid="34"/>
                                        </p:tgtEl>
                                        <p:attrNameLst>
                                          <p:attrName>ppt_x</p:attrName>
                                          <p:attrName>ppt_y</p:attrName>
                                        </p:attrNameLst>
                                      </p:cBhvr>
                                      <p:rCtr x="4635" y="9236"/>
                                    </p:animMotion>
                                  </p:childTnLst>
                                </p:cTn>
                              </p:par>
                            </p:childTnLst>
                          </p:cTn>
                        </p:par>
                        <p:par>
                          <p:cTn id="77" fill="hold">
                            <p:stCondLst>
                              <p:cond delay="3500"/>
                            </p:stCondLst>
                            <p:childTnLst>
                              <p:par>
                                <p:cTn id="78" presetID="10" presetClass="exit" presetSubtype="0" fill="hold" nodeType="afterEffect">
                                  <p:stCondLst>
                                    <p:cond delay="0"/>
                                  </p:stCondLst>
                                  <p:childTnLst>
                                    <p:animEffect transition="out" filter="fade">
                                      <p:cBhvr>
                                        <p:cTn id="79" dur="500"/>
                                        <p:tgtEl>
                                          <p:spTgt spid="34"/>
                                        </p:tgtEl>
                                      </p:cBhvr>
                                    </p:animEffect>
                                    <p:set>
                                      <p:cBhvr>
                                        <p:cTn id="80" dur="1" fill="hold">
                                          <p:stCondLst>
                                            <p:cond delay="499"/>
                                          </p:stCondLst>
                                        </p:cTn>
                                        <p:tgtEl>
                                          <p:spTgt spid="34"/>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par>
                          <p:cTn id="84" fill="hold">
                            <p:stCondLst>
                              <p:cond delay="4000"/>
                            </p:stCondLst>
                            <p:childTnLst>
                              <p:par>
                                <p:cTn id="85" presetID="42" presetClass="path" presetSubtype="0" accel="50000" decel="50000" fill="hold" nodeType="afterEffect">
                                  <p:stCondLst>
                                    <p:cond delay="0"/>
                                  </p:stCondLst>
                                  <p:childTnLst>
                                    <p:animMotion origin="layout" path="M 1.875E-6 -4.07407E-6 L 0.00013 0.17987 " pathEditMode="relative" rAng="0" ptsTypes="AA">
                                      <p:cBhvr>
                                        <p:cTn id="86" dur="1500" fill="hold"/>
                                        <p:tgtEl>
                                          <p:spTgt spid="24"/>
                                        </p:tgtEl>
                                        <p:attrNameLst>
                                          <p:attrName>ppt_x</p:attrName>
                                          <p:attrName>ppt_y</p:attrName>
                                        </p:attrNameLst>
                                      </p:cBhvr>
                                      <p:rCtr x="0" y="8981"/>
                                    </p:animMotion>
                                  </p:childTnLst>
                                </p:cTn>
                              </p:par>
                              <p:par>
                                <p:cTn id="87" presetID="10" presetClass="entr" presetSubtype="0"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500"/>
                                        <p:tgtEl>
                                          <p:spTgt spid="39"/>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fade">
                                      <p:cBhvr>
                                        <p:cTn id="94" dur="500"/>
                                        <p:tgtEl>
                                          <p:spTgt spid="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500"/>
                                        <p:tgtEl>
                                          <p:spTgt spid="2"/>
                                        </p:tgtEl>
                                      </p:cBhvr>
                                    </p:animEffect>
                                  </p:childTnLst>
                                </p:cTn>
                              </p:par>
                            </p:childTnLst>
                          </p:cTn>
                        </p:par>
                        <p:par>
                          <p:cTn id="98" fill="hold">
                            <p:stCondLst>
                              <p:cond delay="500"/>
                            </p:stCondLst>
                            <p:childTnLst>
                              <p:par>
                                <p:cTn id="99" presetID="10" presetClass="exit" presetSubtype="0" fill="hold" nodeType="afterEffect">
                                  <p:stCondLst>
                                    <p:cond delay="0"/>
                                  </p:stCondLst>
                                  <p:childTnLst>
                                    <p:animEffect transition="out" filter="fade">
                                      <p:cBhvr>
                                        <p:cTn id="100" dur="500"/>
                                        <p:tgtEl>
                                          <p:spTgt spid="34"/>
                                        </p:tgtEl>
                                      </p:cBhvr>
                                    </p:animEffect>
                                    <p:set>
                                      <p:cBhvr>
                                        <p:cTn id="101" dur="1" fill="hold">
                                          <p:stCondLst>
                                            <p:cond delay="499"/>
                                          </p:stCondLst>
                                        </p:cTn>
                                        <p:tgtEl>
                                          <p:spTgt spid="34"/>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53"/>
                                        </p:tgtEl>
                                        <p:attrNameLst>
                                          <p:attrName>style.visibility</p:attrName>
                                        </p:attrNameLst>
                                      </p:cBhvr>
                                      <p:to>
                                        <p:strVal val="visible"/>
                                      </p:to>
                                    </p:set>
                                    <p:animEffect transition="in" filter="fade">
                                      <p:cBhvr>
                                        <p:cTn id="106" dur="500"/>
                                        <p:tgtEl>
                                          <p:spTgt spid="5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animEffect transition="in" filter="fade">
                                      <p:cBhvr>
                                        <p:cTn id="109" dur="500"/>
                                        <p:tgtEl>
                                          <p:spTgt spid="54"/>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wipe(up)">
                                      <p:cBhvr>
                                        <p:cTn id="114" dur="500"/>
                                        <p:tgtEl>
                                          <p:spTgt spid="55"/>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wipe(up)">
                                      <p:cBhvr>
                                        <p:cTn id="119" dur="500"/>
                                        <p:tgtEl>
                                          <p:spTgt spid="59"/>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63"/>
                                        </p:tgtEl>
                                        <p:attrNameLst>
                                          <p:attrName>style.visibility</p:attrName>
                                        </p:attrNameLst>
                                      </p:cBhvr>
                                      <p:to>
                                        <p:strVal val="visible"/>
                                      </p:to>
                                    </p:set>
                                    <p:animEffect transition="in" filter="wipe(up)">
                                      <p:cBhvr>
                                        <p:cTn id="12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4" grpId="0"/>
      <p:bldP spid="28" grpId="0" animBg="1"/>
      <p:bldP spid="13" grpId="0"/>
      <p:bldP spid="31" grpId="0"/>
      <p:bldP spid="30" grpId="0"/>
      <p:bldP spid="20" grpId="0"/>
      <p:bldP spid="27" grpId="0" animBg="1"/>
      <p:bldP spid="27" grpId="1" animBg="1"/>
      <p:bldP spid="29"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30859-7B37-5EF7-CB49-82FC4A136FEC}"/>
              </a:ext>
            </a:extLst>
          </p:cNvPr>
          <p:cNvSpPr>
            <a:spLocks noGrp="1"/>
          </p:cNvSpPr>
          <p:nvPr>
            <p:ph type="title"/>
          </p:nvPr>
        </p:nvSpPr>
        <p:spPr/>
        <p:txBody>
          <a:bodyPr/>
          <a:lstStyle/>
          <a:p>
            <a:pPr algn="ctr"/>
            <a:r>
              <a:rPr lang="en-US">
                <a:ea typeface="Calibri Light"/>
                <a:cs typeface="Calibri Light"/>
              </a:rPr>
              <a:t>Final Prototype</a:t>
            </a:r>
          </a:p>
        </p:txBody>
      </p:sp>
      <p:pic>
        <p:nvPicPr>
          <p:cNvPr id="4" name="20241216-0218-22.8562249">
            <a:hlinkClick r:id="" action="ppaction://media"/>
            <a:extLst>
              <a:ext uri="{FF2B5EF4-FFF2-40B4-BE49-F238E27FC236}">
                <a16:creationId xmlns:a16="http://schemas.microsoft.com/office/drawing/2014/main" id="{D287E92F-E2E3-7937-1380-D5171C2708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85950" y="1846263"/>
            <a:ext cx="8480425" cy="4022725"/>
          </a:xfrm>
        </p:spPr>
      </p:pic>
    </p:spTree>
    <p:extLst>
      <p:ext uri="{BB962C8B-B14F-4D97-AF65-F5344CB8AC3E}">
        <p14:creationId xmlns:p14="http://schemas.microsoft.com/office/powerpoint/2010/main" val="131722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Testing Setup  - Integration</a:t>
            </a:r>
          </a:p>
        </p:txBody>
      </p:sp>
      <p:grpSp>
        <p:nvGrpSpPr>
          <p:cNvPr id="75" name="Group 74">
            <a:extLst>
              <a:ext uri="{FF2B5EF4-FFF2-40B4-BE49-F238E27FC236}">
                <a16:creationId xmlns:a16="http://schemas.microsoft.com/office/drawing/2014/main" id="{C85AB6DB-F662-33C9-A898-3F44C032FD60}"/>
              </a:ext>
            </a:extLst>
          </p:cNvPr>
          <p:cNvGrpSpPr/>
          <p:nvPr/>
        </p:nvGrpSpPr>
        <p:grpSpPr>
          <a:xfrm>
            <a:off x="705747" y="2466025"/>
            <a:ext cx="2179899" cy="2811754"/>
            <a:chOff x="372494" y="2329399"/>
            <a:chExt cx="2179899" cy="2791242"/>
          </a:xfrm>
        </p:grpSpPr>
        <p:sp>
          <p:nvSpPr>
            <p:cNvPr id="9" name="Rectangle: Rounded Corners 8">
              <a:extLst>
                <a:ext uri="{FF2B5EF4-FFF2-40B4-BE49-F238E27FC236}">
                  <a16:creationId xmlns:a16="http://schemas.microsoft.com/office/drawing/2014/main" id="{B564C7BA-D198-F012-D244-0025385E54B6}"/>
                </a:ext>
              </a:extLst>
            </p:cNvPr>
            <p:cNvSpPr/>
            <p:nvPr/>
          </p:nvSpPr>
          <p:spPr>
            <a:xfrm>
              <a:off x="372494" y="2329399"/>
              <a:ext cx="2179899" cy="2791242"/>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descr="Premium Vector | Mock Data icon vector image Can be used for Software  Testing">
              <a:extLst>
                <a:ext uri="{FF2B5EF4-FFF2-40B4-BE49-F238E27FC236}">
                  <a16:creationId xmlns:a16="http://schemas.microsoft.com/office/drawing/2014/main" id="{AA20F7E8-A914-A04B-D355-E0B220B778E0}"/>
                </a:ext>
              </a:extLst>
            </p:cNvPr>
            <p:cNvPicPr>
              <a:picLocks noChangeAspect="1"/>
            </p:cNvPicPr>
            <p:nvPr/>
          </p:nvPicPr>
          <p:blipFill>
            <a:blip r:embed="rId3"/>
            <a:stretch>
              <a:fillRect/>
            </a:stretch>
          </p:blipFill>
          <p:spPr>
            <a:xfrm>
              <a:off x="773822" y="3546130"/>
              <a:ext cx="1377241" cy="1360025"/>
            </a:xfrm>
            <a:prstGeom prst="rect">
              <a:avLst/>
            </a:prstGeom>
          </p:spPr>
        </p:pic>
        <p:sp>
          <p:nvSpPr>
            <p:cNvPr id="73" name="TextBox 72">
              <a:extLst>
                <a:ext uri="{FF2B5EF4-FFF2-40B4-BE49-F238E27FC236}">
                  <a16:creationId xmlns:a16="http://schemas.microsoft.com/office/drawing/2014/main" id="{141967A2-09EF-ED0B-4602-E89304FB10CB}"/>
                </a:ext>
              </a:extLst>
            </p:cNvPr>
            <p:cNvSpPr txBox="1"/>
            <p:nvPr/>
          </p:nvSpPr>
          <p:spPr>
            <a:xfrm>
              <a:off x="489591" y="2524084"/>
              <a:ext cx="1888704" cy="923330"/>
            </a:xfrm>
            <a:prstGeom prst="rect">
              <a:avLst/>
            </a:prstGeom>
            <a:noFill/>
          </p:spPr>
          <p:txBody>
            <a:bodyPr wrap="square" rtlCol="0">
              <a:spAutoFit/>
            </a:bodyPr>
            <a:lstStyle/>
            <a:p>
              <a:pPr algn="ctr"/>
              <a:r>
                <a:rPr lang="en-US"/>
                <a:t>Prepare Mock Data and API Endpoints</a:t>
              </a:r>
            </a:p>
          </p:txBody>
        </p:sp>
      </p:grpSp>
      <p:grpSp>
        <p:nvGrpSpPr>
          <p:cNvPr id="76" name="Group 75">
            <a:extLst>
              <a:ext uri="{FF2B5EF4-FFF2-40B4-BE49-F238E27FC236}">
                <a16:creationId xmlns:a16="http://schemas.microsoft.com/office/drawing/2014/main" id="{16B90D96-BE9C-593D-7483-83FCD1E4B7C0}"/>
              </a:ext>
            </a:extLst>
          </p:cNvPr>
          <p:cNvGrpSpPr/>
          <p:nvPr/>
        </p:nvGrpSpPr>
        <p:grpSpPr>
          <a:xfrm>
            <a:off x="3592936" y="2466025"/>
            <a:ext cx="2179899" cy="2811755"/>
            <a:chOff x="2906194" y="2308886"/>
            <a:chExt cx="2179899" cy="2811755"/>
          </a:xfrm>
        </p:grpSpPr>
        <p:sp>
          <p:nvSpPr>
            <p:cNvPr id="12" name="Rectangle: Rounded Corners 11">
              <a:extLst>
                <a:ext uri="{FF2B5EF4-FFF2-40B4-BE49-F238E27FC236}">
                  <a16:creationId xmlns:a16="http://schemas.microsoft.com/office/drawing/2014/main" id="{664E5D73-F143-72A0-C68A-280023498BBA}"/>
                </a:ext>
              </a:extLst>
            </p:cNvPr>
            <p:cNvSpPr/>
            <p:nvPr/>
          </p:nvSpPr>
          <p:spPr>
            <a:xfrm>
              <a:off x="2906194" y="2308886"/>
              <a:ext cx="2179899" cy="2811755"/>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descr="Automation Clipart Images | Free Download | PNG Transparent Background -  Pngtree">
              <a:extLst>
                <a:ext uri="{FF2B5EF4-FFF2-40B4-BE49-F238E27FC236}">
                  <a16:creationId xmlns:a16="http://schemas.microsoft.com/office/drawing/2014/main" id="{EF20940B-734E-868A-A3E1-0131F23865FF}"/>
                </a:ext>
              </a:extLst>
            </p:cNvPr>
            <p:cNvPicPr>
              <a:picLocks noChangeAspect="1"/>
            </p:cNvPicPr>
            <p:nvPr/>
          </p:nvPicPr>
          <p:blipFill>
            <a:blip r:embed="rId4"/>
            <a:srcRect l="11807" r="11646" b="-1258"/>
            <a:stretch/>
          </p:blipFill>
          <p:spPr>
            <a:xfrm>
              <a:off x="3166662" y="3384455"/>
              <a:ext cx="1659463" cy="1405245"/>
            </a:xfrm>
            <a:prstGeom prst="rect">
              <a:avLst/>
            </a:prstGeom>
          </p:spPr>
        </p:pic>
        <p:sp>
          <p:nvSpPr>
            <p:cNvPr id="74" name="TextBox 73">
              <a:extLst>
                <a:ext uri="{FF2B5EF4-FFF2-40B4-BE49-F238E27FC236}">
                  <a16:creationId xmlns:a16="http://schemas.microsoft.com/office/drawing/2014/main" id="{33BB591D-2168-52A5-DB4A-0945B4B695E7}"/>
                </a:ext>
              </a:extLst>
            </p:cNvPr>
            <p:cNvSpPr txBox="1"/>
            <p:nvPr/>
          </p:nvSpPr>
          <p:spPr>
            <a:xfrm>
              <a:off x="3051791" y="2561907"/>
              <a:ext cx="1888704" cy="646331"/>
            </a:xfrm>
            <a:prstGeom prst="rect">
              <a:avLst/>
            </a:prstGeom>
            <a:noFill/>
          </p:spPr>
          <p:txBody>
            <a:bodyPr wrap="square" rtlCol="0">
              <a:spAutoFit/>
            </a:bodyPr>
            <a:lstStyle/>
            <a:p>
              <a:pPr algn="ctr"/>
              <a:r>
                <a:rPr lang="en-US"/>
                <a:t>Automate Test Suites</a:t>
              </a:r>
            </a:p>
          </p:txBody>
        </p:sp>
      </p:grpSp>
      <p:grpSp>
        <p:nvGrpSpPr>
          <p:cNvPr id="79" name="Group 78">
            <a:extLst>
              <a:ext uri="{FF2B5EF4-FFF2-40B4-BE49-F238E27FC236}">
                <a16:creationId xmlns:a16="http://schemas.microsoft.com/office/drawing/2014/main" id="{3D16A95C-44C8-A626-F72D-71A46B7DDF01}"/>
              </a:ext>
            </a:extLst>
          </p:cNvPr>
          <p:cNvGrpSpPr/>
          <p:nvPr/>
        </p:nvGrpSpPr>
        <p:grpSpPr>
          <a:xfrm>
            <a:off x="7480268" y="4832329"/>
            <a:ext cx="3127014" cy="841215"/>
            <a:chOff x="7178054" y="4614428"/>
            <a:chExt cx="3127014" cy="841215"/>
          </a:xfrm>
        </p:grpSpPr>
        <p:sp>
          <p:nvSpPr>
            <p:cNvPr id="13" name="Rectangle: Rounded Corners 12">
              <a:extLst>
                <a:ext uri="{FF2B5EF4-FFF2-40B4-BE49-F238E27FC236}">
                  <a16:creationId xmlns:a16="http://schemas.microsoft.com/office/drawing/2014/main" id="{BCE521A9-E54F-78B7-1BC9-0682632E7540}"/>
                </a:ext>
              </a:extLst>
            </p:cNvPr>
            <p:cNvSpPr/>
            <p:nvPr/>
          </p:nvSpPr>
          <p:spPr>
            <a:xfrm>
              <a:off x="7178054" y="4614428"/>
              <a:ext cx="3127014" cy="841215"/>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2769E95-91DF-E2E0-D1F8-2C5BA40E0124}"/>
                </a:ext>
              </a:extLst>
            </p:cNvPr>
            <p:cNvSpPr txBox="1"/>
            <p:nvPr/>
          </p:nvSpPr>
          <p:spPr>
            <a:xfrm>
              <a:off x="7298841" y="4711871"/>
              <a:ext cx="2885440" cy="646331"/>
            </a:xfrm>
            <a:prstGeom prst="rect">
              <a:avLst/>
            </a:prstGeom>
            <a:noFill/>
          </p:spPr>
          <p:txBody>
            <a:bodyPr wrap="square" rtlCol="0">
              <a:spAutoFit/>
            </a:bodyPr>
            <a:lstStyle/>
            <a:p>
              <a:pPr algn="ctr"/>
              <a:r>
                <a:rPr lang="en-US"/>
                <a:t>Check Encryption and Data Integrity</a:t>
              </a:r>
            </a:p>
          </p:txBody>
        </p:sp>
      </p:grpSp>
      <p:grpSp>
        <p:nvGrpSpPr>
          <p:cNvPr id="82" name="Group 81">
            <a:extLst>
              <a:ext uri="{FF2B5EF4-FFF2-40B4-BE49-F238E27FC236}">
                <a16:creationId xmlns:a16="http://schemas.microsoft.com/office/drawing/2014/main" id="{503D3CF6-73A8-57A0-8CA8-5BB83E512FA0}"/>
              </a:ext>
            </a:extLst>
          </p:cNvPr>
          <p:cNvGrpSpPr/>
          <p:nvPr/>
        </p:nvGrpSpPr>
        <p:grpSpPr>
          <a:xfrm>
            <a:off x="6480125" y="2308520"/>
            <a:ext cx="5127301" cy="2058639"/>
            <a:chOff x="6181339" y="2211510"/>
            <a:chExt cx="5127301" cy="2058639"/>
          </a:xfrm>
        </p:grpSpPr>
        <p:pic>
          <p:nvPicPr>
            <p:cNvPr id="80" name="Picture 79" descr="A Quick Guide to Continuous Integration and Continuous Delivery | by  Xenonstack | Digital Transformation and Platform Engineering Insights |  Medium">
              <a:extLst>
                <a:ext uri="{FF2B5EF4-FFF2-40B4-BE49-F238E27FC236}">
                  <a16:creationId xmlns:a16="http://schemas.microsoft.com/office/drawing/2014/main" id="{B4E20564-4364-CB22-EFC8-7BC503CBB10A}"/>
                </a:ext>
              </a:extLst>
            </p:cNvPr>
            <p:cNvPicPr>
              <a:picLocks noChangeAspect="1"/>
            </p:cNvPicPr>
            <p:nvPr/>
          </p:nvPicPr>
          <p:blipFill rotWithShape="1">
            <a:blip r:embed="rId5"/>
            <a:srcRect l="4643" t="28099" r="2762" b="8536"/>
            <a:stretch/>
          </p:blipFill>
          <p:spPr bwMode="auto">
            <a:xfrm>
              <a:off x="6181339" y="2258059"/>
              <a:ext cx="5127301" cy="2012090"/>
            </a:xfrm>
            <a:prstGeom prst="rect">
              <a:avLst/>
            </a:prstGeom>
            <a:ln>
              <a:noFill/>
            </a:ln>
            <a:extLst>
              <a:ext uri="{53640926-AAD7-44D8-BBD7-CCE9431645EC}">
                <a14:shadowObscured xmlns:a14="http://schemas.microsoft.com/office/drawing/2010/main"/>
              </a:ext>
            </a:extLst>
          </p:spPr>
        </p:pic>
        <p:sp>
          <p:nvSpPr>
            <p:cNvPr id="81" name="Rectangle: Rounded Corners 80">
              <a:extLst>
                <a:ext uri="{FF2B5EF4-FFF2-40B4-BE49-F238E27FC236}">
                  <a16:creationId xmlns:a16="http://schemas.microsoft.com/office/drawing/2014/main" id="{0F016D9E-5CA4-894D-7EE4-D3F110CCFF69}"/>
                </a:ext>
              </a:extLst>
            </p:cNvPr>
            <p:cNvSpPr/>
            <p:nvPr/>
          </p:nvSpPr>
          <p:spPr>
            <a:xfrm>
              <a:off x="6181339" y="2211510"/>
              <a:ext cx="5127301" cy="2058639"/>
            </a:xfrm>
            <a:prstGeom prst="roundRect">
              <a:avLst/>
            </a:prstGeom>
            <a:no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 name="Straight Arrow Connector 86">
            <a:extLst>
              <a:ext uri="{FF2B5EF4-FFF2-40B4-BE49-F238E27FC236}">
                <a16:creationId xmlns:a16="http://schemas.microsoft.com/office/drawing/2014/main" id="{E294869E-64CF-FD91-3E24-CFACE3A30BFF}"/>
              </a:ext>
            </a:extLst>
          </p:cNvPr>
          <p:cNvCxnSpPr>
            <a:cxnSpLocks/>
            <a:stCxn id="9" idx="3"/>
            <a:endCxn id="12" idx="1"/>
          </p:cNvCxnSpPr>
          <p:nvPr/>
        </p:nvCxnSpPr>
        <p:spPr>
          <a:xfrm>
            <a:off x="2885646" y="3871902"/>
            <a:ext cx="707290" cy="1"/>
          </a:xfrm>
          <a:prstGeom prst="straightConnector1">
            <a:avLst/>
          </a:prstGeom>
          <a:ln w="19050">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0" name="Connector: Curved 89">
            <a:extLst>
              <a:ext uri="{FF2B5EF4-FFF2-40B4-BE49-F238E27FC236}">
                <a16:creationId xmlns:a16="http://schemas.microsoft.com/office/drawing/2014/main" id="{65ED631B-7AD4-032B-A6AB-E6F99132F25E}"/>
              </a:ext>
            </a:extLst>
          </p:cNvPr>
          <p:cNvCxnSpPr>
            <a:cxnSpLocks/>
            <a:stCxn id="12" idx="3"/>
            <a:endCxn id="81" idx="1"/>
          </p:cNvCxnSpPr>
          <p:nvPr/>
        </p:nvCxnSpPr>
        <p:spPr>
          <a:xfrm flipV="1">
            <a:off x="5772835" y="3337840"/>
            <a:ext cx="707290" cy="534063"/>
          </a:xfrm>
          <a:prstGeom prst="curvedConnector3">
            <a:avLst>
              <a:gd name="adj1" fmla="val 50000"/>
            </a:avLst>
          </a:prstGeom>
          <a:ln w="15875">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41E54DAD-110F-483E-CFC7-985CD887C086}"/>
              </a:ext>
            </a:extLst>
          </p:cNvPr>
          <p:cNvCxnSpPr>
            <a:cxnSpLocks/>
            <a:stCxn id="81" idx="2"/>
            <a:endCxn id="13" idx="0"/>
          </p:cNvCxnSpPr>
          <p:nvPr/>
        </p:nvCxnSpPr>
        <p:spPr>
          <a:xfrm flipH="1">
            <a:off x="9043775" y="4367159"/>
            <a:ext cx="1" cy="465170"/>
          </a:xfrm>
          <a:prstGeom prst="straightConnector1">
            <a:avLst/>
          </a:prstGeom>
          <a:ln w="19050">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36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wipe(left)">
                                      <p:cBhvr>
                                        <p:cTn id="12" dur="500"/>
                                        <p:tgtEl>
                                          <p:spTgt spid="8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wipe(left)">
                                      <p:cBhvr>
                                        <p:cTn id="16" dur="5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wipe(left)">
                                      <p:cBhvr>
                                        <p:cTn id="21" dur="500"/>
                                        <p:tgtEl>
                                          <p:spTgt spid="90"/>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wipe(left)">
                                      <p:cBhvr>
                                        <p:cTn id="25" dur="500"/>
                                        <p:tgtEl>
                                          <p:spTgt spid="8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wipe(up)">
                                      <p:cBhvr>
                                        <p:cTn id="30" dur="500"/>
                                        <p:tgtEl>
                                          <p:spTgt spid="96"/>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up)">
                                      <p:cBhvr>
                                        <p:cTn id="3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Testing Setup  - Intuitive Interface</a:t>
            </a:r>
          </a:p>
        </p:txBody>
      </p:sp>
      <p:sp>
        <p:nvSpPr>
          <p:cNvPr id="3" name="Rectangle: Rounded Corners 2">
            <a:extLst>
              <a:ext uri="{FF2B5EF4-FFF2-40B4-BE49-F238E27FC236}">
                <a16:creationId xmlns:a16="http://schemas.microsoft.com/office/drawing/2014/main" id="{A1A3BE85-DF0D-DAB7-2E22-D89CFF8CD4BE}"/>
              </a:ext>
            </a:extLst>
          </p:cNvPr>
          <p:cNvSpPr/>
          <p:nvPr/>
        </p:nvSpPr>
        <p:spPr>
          <a:xfrm>
            <a:off x="2054155" y="2339568"/>
            <a:ext cx="1258349"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Person #1</a:t>
            </a:r>
          </a:p>
        </p:txBody>
      </p:sp>
      <p:sp>
        <p:nvSpPr>
          <p:cNvPr id="8" name="Rectangle: Rounded Corners 7">
            <a:extLst>
              <a:ext uri="{FF2B5EF4-FFF2-40B4-BE49-F238E27FC236}">
                <a16:creationId xmlns:a16="http://schemas.microsoft.com/office/drawing/2014/main" id="{AC274F91-F939-D98A-BBAE-F7877A80C85F}"/>
              </a:ext>
            </a:extLst>
          </p:cNvPr>
          <p:cNvSpPr/>
          <p:nvPr/>
        </p:nvSpPr>
        <p:spPr>
          <a:xfrm>
            <a:off x="2046910" y="2946932"/>
            <a:ext cx="1258349"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Person #2</a:t>
            </a:r>
          </a:p>
        </p:txBody>
      </p:sp>
      <p:sp>
        <p:nvSpPr>
          <p:cNvPr id="10" name="Rectangle: Rounded Corners 9">
            <a:extLst>
              <a:ext uri="{FF2B5EF4-FFF2-40B4-BE49-F238E27FC236}">
                <a16:creationId xmlns:a16="http://schemas.microsoft.com/office/drawing/2014/main" id="{9FC36A48-687E-D55D-6BA1-DAE363D15438}"/>
              </a:ext>
            </a:extLst>
          </p:cNvPr>
          <p:cNvSpPr/>
          <p:nvPr/>
        </p:nvSpPr>
        <p:spPr>
          <a:xfrm>
            <a:off x="2046911" y="4163458"/>
            <a:ext cx="1258349"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Person #9</a:t>
            </a:r>
          </a:p>
        </p:txBody>
      </p:sp>
      <p:sp>
        <p:nvSpPr>
          <p:cNvPr id="12" name="Rectangle: Rounded Corners 11">
            <a:extLst>
              <a:ext uri="{FF2B5EF4-FFF2-40B4-BE49-F238E27FC236}">
                <a16:creationId xmlns:a16="http://schemas.microsoft.com/office/drawing/2014/main" id="{9C218D43-AD2A-77D2-24E7-8646ADB20A2B}"/>
              </a:ext>
            </a:extLst>
          </p:cNvPr>
          <p:cNvSpPr/>
          <p:nvPr/>
        </p:nvSpPr>
        <p:spPr>
          <a:xfrm>
            <a:off x="2118032" y="4752189"/>
            <a:ext cx="1187229"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Person #10</a:t>
            </a:r>
          </a:p>
        </p:txBody>
      </p:sp>
      <p:sp>
        <p:nvSpPr>
          <p:cNvPr id="17" name="Rectangle: Rounded Corners 16">
            <a:extLst>
              <a:ext uri="{FF2B5EF4-FFF2-40B4-BE49-F238E27FC236}">
                <a16:creationId xmlns:a16="http://schemas.microsoft.com/office/drawing/2014/main" id="{DC4A03F0-8DC5-CC24-A51D-C0FC2AE57C98}"/>
              </a:ext>
            </a:extLst>
          </p:cNvPr>
          <p:cNvSpPr/>
          <p:nvPr/>
        </p:nvSpPr>
        <p:spPr>
          <a:xfrm>
            <a:off x="2046911" y="3556094"/>
            <a:ext cx="1258349"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t>
            </a:r>
          </a:p>
        </p:txBody>
      </p:sp>
      <p:sp>
        <p:nvSpPr>
          <p:cNvPr id="20" name="Rectangle: Rounded Corners 19">
            <a:extLst>
              <a:ext uri="{FF2B5EF4-FFF2-40B4-BE49-F238E27FC236}">
                <a16:creationId xmlns:a16="http://schemas.microsoft.com/office/drawing/2014/main" id="{63269720-9161-CC69-E084-79AD992193FD}"/>
              </a:ext>
            </a:extLst>
          </p:cNvPr>
          <p:cNvSpPr/>
          <p:nvPr/>
        </p:nvSpPr>
        <p:spPr>
          <a:xfrm>
            <a:off x="3877112" y="2333492"/>
            <a:ext cx="1567344"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Data Loading</a:t>
            </a:r>
          </a:p>
        </p:txBody>
      </p:sp>
      <p:sp>
        <p:nvSpPr>
          <p:cNvPr id="21" name="Rectangle: Rounded Corners 20">
            <a:extLst>
              <a:ext uri="{FF2B5EF4-FFF2-40B4-BE49-F238E27FC236}">
                <a16:creationId xmlns:a16="http://schemas.microsoft.com/office/drawing/2014/main" id="{4F24C7C6-BD67-763D-17AD-4E75EB8FB851}"/>
              </a:ext>
            </a:extLst>
          </p:cNvPr>
          <p:cNvSpPr/>
          <p:nvPr/>
        </p:nvSpPr>
        <p:spPr>
          <a:xfrm>
            <a:off x="3877112" y="2946932"/>
            <a:ext cx="1567344"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Data Loading</a:t>
            </a:r>
          </a:p>
        </p:txBody>
      </p:sp>
      <p:sp>
        <p:nvSpPr>
          <p:cNvPr id="22" name="Rectangle: Rounded Corners 21">
            <a:extLst>
              <a:ext uri="{FF2B5EF4-FFF2-40B4-BE49-F238E27FC236}">
                <a16:creationId xmlns:a16="http://schemas.microsoft.com/office/drawing/2014/main" id="{6E64EC85-AB4A-016A-3CE8-49B859983481}"/>
              </a:ext>
            </a:extLst>
          </p:cNvPr>
          <p:cNvSpPr/>
          <p:nvPr/>
        </p:nvSpPr>
        <p:spPr>
          <a:xfrm>
            <a:off x="3877112" y="4163458"/>
            <a:ext cx="1567344"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Data Loading</a:t>
            </a:r>
          </a:p>
        </p:txBody>
      </p:sp>
      <p:sp>
        <p:nvSpPr>
          <p:cNvPr id="23" name="Rectangle: Rounded Corners 22">
            <a:extLst>
              <a:ext uri="{FF2B5EF4-FFF2-40B4-BE49-F238E27FC236}">
                <a16:creationId xmlns:a16="http://schemas.microsoft.com/office/drawing/2014/main" id="{1E8B78B5-11AA-2953-4EE2-C9C138CDC50C}"/>
              </a:ext>
            </a:extLst>
          </p:cNvPr>
          <p:cNvSpPr/>
          <p:nvPr/>
        </p:nvSpPr>
        <p:spPr>
          <a:xfrm>
            <a:off x="3877112" y="4752189"/>
            <a:ext cx="1567344"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Data Loading</a:t>
            </a:r>
          </a:p>
        </p:txBody>
      </p:sp>
      <p:sp>
        <p:nvSpPr>
          <p:cNvPr id="24" name="Rectangle: Rounded Corners 23">
            <a:extLst>
              <a:ext uri="{FF2B5EF4-FFF2-40B4-BE49-F238E27FC236}">
                <a16:creationId xmlns:a16="http://schemas.microsoft.com/office/drawing/2014/main" id="{DEC3621A-E303-6116-BDC0-3D06ACFDABDA}"/>
              </a:ext>
            </a:extLst>
          </p:cNvPr>
          <p:cNvSpPr/>
          <p:nvPr/>
        </p:nvSpPr>
        <p:spPr>
          <a:xfrm>
            <a:off x="5924028" y="2333492"/>
            <a:ext cx="2111929"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Algorithm Selection</a:t>
            </a:r>
          </a:p>
        </p:txBody>
      </p:sp>
      <p:sp>
        <p:nvSpPr>
          <p:cNvPr id="25" name="Rectangle: Rounded Corners 24">
            <a:extLst>
              <a:ext uri="{FF2B5EF4-FFF2-40B4-BE49-F238E27FC236}">
                <a16:creationId xmlns:a16="http://schemas.microsoft.com/office/drawing/2014/main" id="{E35E9452-BDF3-3F52-648F-C9D541776D1D}"/>
              </a:ext>
            </a:extLst>
          </p:cNvPr>
          <p:cNvSpPr/>
          <p:nvPr/>
        </p:nvSpPr>
        <p:spPr>
          <a:xfrm>
            <a:off x="5922639" y="2949095"/>
            <a:ext cx="2111929"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Algorithm Selection</a:t>
            </a:r>
          </a:p>
        </p:txBody>
      </p:sp>
      <p:sp>
        <p:nvSpPr>
          <p:cNvPr id="26" name="Rectangle: Rounded Corners 25">
            <a:extLst>
              <a:ext uri="{FF2B5EF4-FFF2-40B4-BE49-F238E27FC236}">
                <a16:creationId xmlns:a16="http://schemas.microsoft.com/office/drawing/2014/main" id="{80C7E5E9-0D41-1EA5-992D-8388C2BDA88A}"/>
              </a:ext>
            </a:extLst>
          </p:cNvPr>
          <p:cNvSpPr/>
          <p:nvPr/>
        </p:nvSpPr>
        <p:spPr>
          <a:xfrm>
            <a:off x="5924722" y="4163458"/>
            <a:ext cx="2111929"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Algorithm Selection</a:t>
            </a:r>
          </a:p>
        </p:txBody>
      </p:sp>
      <p:sp>
        <p:nvSpPr>
          <p:cNvPr id="27" name="Rectangle: Rounded Corners 26">
            <a:extLst>
              <a:ext uri="{FF2B5EF4-FFF2-40B4-BE49-F238E27FC236}">
                <a16:creationId xmlns:a16="http://schemas.microsoft.com/office/drawing/2014/main" id="{D0F44F52-6C57-2D7C-5B9C-8C7891BC9549}"/>
              </a:ext>
            </a:extLst>
          </p:cNvPr>
          <p:cNvSpPr/>
          <p:nvPr/>
        </p:nvSpPr>
        <p:spPr>
          <a:xfrm>
            <a:off x="5922638" y="4752189"/>
            <a:ext cx="2111929"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Algorithm Selection</a:t>
            </a:r>
          </a:p>
        </p:txBody>
      </p:sp>
      <p:sp>
        <p:nvSpPr>
          <p:cNvPr id="28" name="Rectangle: Rounded Corners 27">
            <a:extLst>
              <a:ext uri="{FF2B5EF4-FFF2-40B4-BE49-F238E27FC236}">
                <a16:creationId xmlns:a16="http://schemas.microsoft.com/office/drawing/2014/main" id="{9BC931BF-2D68-F2DE-ADA9-5A948ECD766F}"/>
              </a:ext>
            </a:extLst>
          </p:cNvPr>
          <p:cNvSpPr/>
          <p:nvPr/>
        </p:nvSpPr>
        <p:spPr>
          <a:xfrm>
            <a:off x="8515529" y="2333492"/>
            <a:ext cx="1566648"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Model Eval</a:t>
            </a:r>
          </a:p>
        </p:txBody>
      </p:sp>
      <p:sp>
        <p:nvSpPr>
          <p:cNvPr id="29" name="Rectangle: Rounded Corners 28">
            <a:extLst>
              <a:ext uri="{FF2B5EF4-FFF2-40B4-BE49-F238E27FC236}">
                <a16:creationId xmlns:a16="http://schemas.microsoft.com/office/drawing/2014/main" id="{D026D17B-39E7-A45F-D3D4-55421EF228D1}"/>
              </a:ext>
            </a:extLst>
          </p:cNvPr>
          <p:cNvSpPr/>
          <p:nvPr/>
        </p:nvSpPr>
        <p:spPr>
          <a:xfrm>
            <a:off x="8512751" y="2958192"/>
            <a:ext cx="1566648"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Model Eval</a:t>
            </a:r>
          </a:p>
        </p:txBody>
      </p:sp>
      <p:sp>
        <p:nvSpPr>
          <p:cNvPr id="30" name="Rectangle: Rounded Corners 29">
            <a:extLst>
              <a:ext uri="{FF2B5EF4-FFF2-40B4-BE49-F238E27FC236}">
                <a16:creationId xmlns:a16="http://schemas.microsoft.com/office/drawing/2014/main" id="{8FFD7168-D6B7-7422-94FF-ACEBE1869640}"/>
              </a:ext>
            </a:extLst>
          </p:cNvPr>
          <p:cNvSpPr/>
          <p:nvPr/>
        </p:nvSpPr>
        <p:spPr>
          <a:xfrm>
            <a:off x="8516224" y="4163458"/>
            <a:ext cx="1566648"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Model Eval</a:t>
            </a:r>
          </a:p>
        </p:txBody>
      </p:sp>
      <p:sp>
        <p:nvSpPr>
          <p:cNvPr id="31" name="Rectangle: Rounded Corners 30">
            <a:extLst>
              <a:ext uri="{FF2B5EF4-FFF2-40B4-BE49-F238E27FC236}">
                <a16:creationId xmlns:a16="http://schemas.microsoft.com/office/drawing/2014/main" id="{8F94D634-F079-3A56-4B2B-24AA46E33833}"/>
              </a:ext>
            </a:extLst>
          </p:cNvPr>
          <p:cNvSpPr/>
          <p:nvPr/>
        </p:nvSpPr>
        <p:spPr>
          <a:xfrm>
            <a:off x="8512751" y="4752189"/>
            <a:ext cx="1566648"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Model Eval</a:t>
            </a:r>
          </a:p>
        </p:txBody>
      </p:sp>
      <p:cxnSp>
        <p:nvCxnSpPr>
          <p:cNvPr id="33" name="Straight Arrow Connector 32">
            <a:extLst>
              <a:ext uri="{FF2B5EF4-FFF2-40B4-BE49-F238E27FC236}">
                <a16:creationId xmlns:a16="http://schemas.microsoft.com/office/drawing/2014/main" id="{744A158B-8AF6-ABC9-3004-43B662F0598C}"/>
              </a:ext>
            </a:extLst>
          </p:cNvPr>
          <p:cNvCxnSpPr>
            <a:cxnSpLocks/>
            <a:stCxn id="3" idx="3"/>
            <a:endCxn id="20" idx="1"/>
          </p:cNvCxnSpPr>
          <p:nvPr/>
        </p:nvCxnSpPr>
        <p:spPr>
          <a:xfrm flipV="1">
            <a:off x="3312504" y="2530633"/>
            <a:ext cx="564608" cy="6076"/>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3020AF0-B294-E657-1D59-5D1715AAE0C5}"/>
              </a:ext>
            </a:extLst>
          </p:cNvPr>
          <p:cNvCxnSpPr>
            <a:cxnSpLocks/>
            <a:stCxn id="8" idx="3"/>
            <a:endCxn id="21" idx="1"/>
          </p:cNvCxnSpPr>
          <p:nvPr/>
        </p:nvCxnSpPr>
        <p:spPr>
          <a:xfrm>
            <a:off x="3305259" y="3144073"/>
            <a:ext cx="571853"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B6875C6-CA35-C89D-290A-A6E839B9B5DE}"/>
              </a:ext>
            </a:extLst>
          </p:cNvPr>
          <p:cNvCxnSpPr>
            <a:cxnSpLocks/>
            <a:stCxn id="10" idx="3"/>
            <a:endCxn id="22" idx="1"/>
          </p:cNvCxnSpPr>
          <p:nvPr/>
        </p:nvCxnSpPr>
        <p:spPr>
          <a:xfrm>
            <a:off x="3305260" y="4360599"/>
            <a:ext cx="571852"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BF18A54-64E7-6650-CA37-0EB5E02043F2}"/>
              </a:ext>
            </a:extLst>
          </p:cNvPr>
          <p:cNvCxnSpPr>
            <a:cxnSpLocks/>
            <a:stCxn id="12" idx="3"/>
            <a:endCxn id="23" idx="1"/>
          </p:cNvCxnSpPr>
          <p:nvPr/>
        </p:nvCxnSpPr>
        <p:spPr>
          <a:xfrm>
            <a:off x="3305261" y="4949330"/>
            <a:ext cx="571851"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13FBBEA-383D-48D8-EFC3-8DB8927CBF29}"/>
              </a:ext>
            </a:extLst>
          </p:cNvPr>
          <p:cNvCxnSpPr>
            <a:cxnSpLocks/>
            <a:stCxn id="20" idx="3"/>
            <a:endCxn id="24" idx="1"/>
          </p:cNvCxnSpPr>
          <p:nvPr/>
        </p:nvCxnSpPr>
        <p:spPr>
          <a:xfrm>
            <a:off x="5444456" y="2530633"/>
            <a:ext cx="479572"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7FB9B3C-C754-A140-F0F5-C077CF79C0CF}"/>
              </a:ext>
            </a:extLst>
          </p:cNvPr>
          <p:cNvCxnSpPr>
            <a:cxnSpLocks/>
            <a:stCxn id="21" idx="3"/>
            <a:endCxn id="25" idx="1"/>
          </p:cNvCxnSpPr>
          <p:nvPr/>
        </p:nvCxnSpPr>
        <p:spPr>
          <a:xfrm>
            <a:off x="5444456" y="3144073"/>
            <a:ext cx="478183" cy="2163"/>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F040C8B-0E5A-359A-21D4-009FE56E4003}"/>
              </a:ext>
            </a:extLst>
          </p:cNvPr>
          <p:cNvCxnSpPr>
            <a:cxnSpLocks/>
            <a:stCxn id="22" idx="3"/>
            <a:endCxn id="26" idx="1"/>
          </p:cNvCxnSpPr>
          <p:nvPr/>
        </p:nvCxnSpPr>
        <p:spPr>
          <a:xfrm>
            <a:off x="5444456" y="4360599"/>
            <a:ext cx="480266"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1F9651C-025C-97EC-B7E3-034DA64AC427}"/>
              </a:ext>
            </a:extLst>
          </p:cNvPr>
          <p:cNvCxnSpPr>
            <a:cxnSpLocks/>
            <a:stCxn id="23" idx="3"/>
            <a:endCxn id="27" idx="1"/>
          </p:cNvCxnSpPr>
          <p:nvPr/>
        </p:nvCxnSpPr>
        <p:spPr>
          <a:xfrm>
            <a:off x="5444456" y="4949330"/>
            <a:ext cx="478182"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73DBE56-F0B8-8600-8A4C-493E35169E5B}"/>
              </a:ext>
            </a:extLst>
          </p:cNvPr>
          <p:cNvCxnSpPr>
            <a:cxnSpLocks/>
            <a:stCxn id="24" idx="3"/>
            <a:endCxn id="28" idx="1"/>
          </p:cNvCxnSpPr>
          <p:nvPr/>
        </p:nvCxnSpPr>
        <p:spPr>
          <a:xfrm>
            <a:off x="8035957" y="2530633"/>
            <a:ext cx="479572"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B404583-F866-455E-EC1F-15516C52F1E3}"/>
              </a:ext>
            </a:extLst>
          </p:cNvPr>
          <p:cNvCxnSpPr>
            <a:cxnSpLocks/>
            <a:stCxn id="25" idx="3"/>
            <a:endCxn id="29" idx="1"/>
          </p:cNvCxnSpPr>
          <p:nvPr/>
        </p:nvCxnSpPr>
        <p:spPr>
          <a:xfrm>
            <a:off x="8034568" y="3146236"/>
            <a:ext cx="478183" cy="9097"/>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669A714-62B3-8F1F-A0FB-1D18BD355E7C}"/>
              </a:ext>
            </a:extLst>
          </p:cNvPr>
          <p:cNvCxnSpPr>
            <a:cxnSpLocks/>
            <a:stCxn id="26" idx="3"/>
            <a:endCxn id="30" idx="1"/>
          </p:cNvCxnSpPr>
          <p:nvPr/>
        </p:nvCxnSpPr>
        <p:spPr>
          <a:xfrm>
            <a:off x="8036651" y="4360599"/>
            <a:ext cx="479573"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714546C-8E2D-425F-CAC1-E0ADBA2024A6}"/>
              </a:ext>
            </a:extLst>
          </p:cNvPr>
          <p:cNvCxnSpPr>
            <a:cxnSpLocks/>
            <a:stCxn id="27" idx="3"/>
            <a:endCxn id="31" idx="1"/>
          </p:cNvCxnSpPr>
          <p:nvPr/>
        </p:nvCxnSpPr>
        <p:spPr>
          <a:xfrm>
            <a:off x="8034567" y="4949330"/>
            <a:ext cx="478184"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C8245CAF-F43C-0EF9-B393-EE8FF7BE1FFD}"/>
              </a:ext>
            </a:extLst>
          </p:cNvPr>
          <p:cNvSpPr/>
          <p:nvPr/>
        </p:nvSpPr>
        <p:spPr>
          <a:xfrm>
            <a:off x="361775" y="2425254"/>
            <a:ext cx="1258349" cy="2654161"/>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Select 10 Random Users</a:t>
            </a:r>
          </a:p>
        </p:txBody>
      </p:sp>
      <p:sp>
        <p:nvSpPr>
          <p:cNvPr id="70" name="Rectangle: Rounded Corners 69">
            <a:extLst>
              <a:ext uri="{FF2B5EF4-FFF2-40B4-BE49-F238E27FC236}">
                <a16:creationId xmlns:a16="http://schemas.microsoft.com/office/drawing/2014/main" id="{DC923DCB-FC9F-7113-4F42-E6B62ECCF917}"/>
              </a:ext>
            </a:extLst>
          </p:cNvPr>
          <p:cNvSpPr/>
          <p:nvPr/>
        </p:nvSpPr>
        <p:spPr>
          <a:xfrm>
            <a:off x="10479937" y="2425253"/>
            <a:ext cx="1258349" cy="2654161"/>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Time Users and Generate Average</a:t>
            </a:r>
          </a:p>
        </p:txBody>
      </p:sp>
      <p:cxnSp>
        <p:nvCxnSpPr>
          <p:cNvPr id="72" name="Connector: Curved 71">
            <a:extLst>
              <a:ext uri="{FF2B5EF4-FFF2-40B4-BE49-F238E27FC236}">
                <a16:creationId xmlns:a16="http://schemas.microsoft.com/office/drawing/2014/main" id="{8F721F89-84E7-8B3B-5BD4-1013839B12DA}"/>
              </a:ext>
            </a:extLst>
          </p:cNvPr>
          <p:cNvCxnSpPr>
            <a:cxnSpLocks/>
            <a:stCxn id="69" idx="3"/>
            <a:endCxn id="3" idx="1"/>
          </p:cNvCxnSpPr>
          <p:nvPr/>
        </p:nvCxnSpPr>
        <p:spPr>
          <a:xfrm flipV="1">
            <a:off x="1620124" y="2536709"/>
            <a:ext cx="434031" cy="1215626"/>
          </a:xfrm>
          <a:prstGeom prst="curvedConnector3">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74" name="Connector: Curved 73">
            <a:extLst>
              <a:ext uri="{FF2B5EF4-FFF2-40B4-BE49-F238E27FC236}">
                <a16:creationId xmlns:a16="http://schemas.microsoft.com/office/drawing/2014/main" id="{BA90DD23-6414-793B-7C1A-6C29635E3565}"/>
              </a:ext>
            </a:extLst>
          </p:cNvPr>
          <p:cNvCxnSpPr>
            <a:cxnSpLocks/>
            <a:stCxn id="69" idx="3"/>
            <a:endCxn id="8" idx="1"/>
          </p:cNvCxnSpPr>
          <p:nvPr/>
        </p:nvCxnSpPr>
        <p:spPr>
          <a:xfrm flipV="1">
            <a:off x="1620124" y="3144073"/>
            <a:ext cx="426786" cy="608262"/>
          </a:xfrm>
          <a:prstGeom prst="curvedConnector3">
            <a:avLst>
              <a:gd name="adj1" fmla="val 50000"/>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77" name="Connector: Curved 76">
            <a:extLst>
              <a:ext uri="{FF2B5EF4-FFF2-40B4-BE49-F238E27FC236}">
                <a16:creationId xmlns:a16="http://schemas.microsoft.com/office/drawing/2014/main" id="{28352E24-C995-F885-2C38-1623E7E2E738}"/>
              </a:ext>
            </a:extLst>
          </p:cNvPr>
          <p:cNvCxnSpPr>
            <a:cxnSpLocks/>
            <a:stCxn id="69" idx="3"/>
            <a:endCxn id="10" idx="1"/>
          </p:cNvCxnSpPr>
          <p:nvPr/>
        </p:nvCxnSpPr>
        <p:spPr>
          <a:xfrm>
            <a:off x="1620124" y="3752335"/>
            <a:ext cx="426787" cy="608264"/>
          </a:xfrm>
          <a:prstGeom prst="curvedConnector3">
            <a:avLst>
              <a:gd name="adj1" fmla="val 50000"/>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80" name="Connector: Curved 79">
            <a:extLst>
              <a:ext uri="{FF2B5EF4-FFF2-40B4-BE49-F238E27FC236}">
                <a16:creationId xmlns:a16="http://schemas.microsoft.com/office/drawing/2014/main" id="{2FBC1AC4-96DD-F33A-94D0-3FF4BF219C3D}"/>
              </a:ext>
            </a:extLst>
          </p:cNvPr>
          <p:cNvCxnSpPr>
            <a:cxnSpLocks/>
            <a:stCxn id="69" idx="3"/>
            <a:endCxn id="12" idx="1"/>
          </p:cNvCxnSpPr>
          <p:nvPr/>
        </p:nvCxnSpPr>
        <p:spPr>
          <a:xfrm>
            <a:off x="1620124" y="3752335"/>
            <a:ext cx="497908" cy="1196995"/>
          </a:xfrm>
          <a:prstGeom prst="curvedConnector3">
            <a:avLst>
              <a:gd name="adj1" fmla="val 50000"/>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84" name="Rectangle: Rounded Corners 83">
            <a:extLst>
              <a:ext uri="{FF2B5EF4-FFF2-40B4-BE49-F238E27FC236}">
                <a16:creationId xmlns:a16="http://schemas.microsoft.com/office/drawing/2014/main" id="{1622E4EF-32B8-360C-DDFC-5F33B21C9891}"/>
              </a:ext>
            </a:extLst>
          </p:cNvPr>
          <p:cNvSpPr/>
          <p:nvPr/>
        </p:nvSpPr>
        <p:spPr>
          <a:xfrm>
            <a:off x="3877112" y="3551967"/>
            <a:ext cx="1567344"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Data Loading</a:t>
            </a:r>
          </a:p>
        </p:txBody>
      </p:sp>
      <p:sp>
        <p:nvSpPr>
          <p:cNvPr id="85" name="Rectangle: Rounded Corners 84">
            <a:extLst>
              <a:ext uri="{FF2B5EF4-FFF2-40B4-BE49-F238E27FC236}">
                <a16:creationId xmlns:a16="http://schemas.microsoft.com/office/drawing/2014/main" id="{E6ECAE04-75C6-7CDC-B9BE-C0F054DB514C}"/>
              </a:ext>
            </a:extLst>
          </p:cNvPr>
          <p:cNvSpPr/>
          <p:nvPr/>
        </p:nvSpPr>
        <p:spPr>
          <a:xfrm>
            <a:off x="5924721" y="3551969"/>
            <a:ext cx="2111929"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Algorithm Selection</a:t>
            </a:r>
          </a:p>
        </p:txBody>
      </p:sp>
      <p:sp>
        <p:nvSpPr>
          <p:cNvPr id="86" name="Rectangle: Rounded Corners 85">
            <a:extLst>
              <a:ext uri="{FF2B5EF4-FFF2-40B4-BE49-F238E27FC236}">
                <a16:creationId xmlns:a16="http://schemas.microsoft.com/office/drawing/2014/main" id="{F2945DEB-182C-BDC3-C419-2A703D7378CA}"/>
              </a:ext>
            </a:extLst>
          </p:cNvPr>
          <p:cNvSpPr/>
          <p:nvPr/>
        </p:nvSpPr>
        <p:spPr>
          <a:xfrm>
            <a:off x="8516224" y="3562002"/>
            <a:ext cx="1566648"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Model Eval</a:t>
            </a:r>
          </a:p>
        </p:txBody>
      </p:sp>
      <p:cxnSp>
        <p:nvCxnSpPr>
          <p:cNvPr id="87" name="Straight Arrow Connector 86">
            <a:extLst>
              <a:ext uri="{FF2B5EF4-FFF2-40B4-BE49-F238E27FC236}">
                <a16:creationId xmlns:a16="http://schemas.microsoft.com/office/drawing/2014/main" id="{0260ED61-7880-C172-7982-02DDC4D0FBC1}"/>
              </a:ext>
            </a:extLst>
          </p:cNvPr>
          <p:cNvCxnSpPr>
            <a:cxnSpLocks/>
            <a:stCxn id="17" idx="3"/>
            <a:endCxn id="84" idx="1"/>
          </p:cNvCxnSpPr>
          <p:nvPr/>
        </p:nvCxnSpPr>
        <p:spPr>
          <a:xfrm flipV="1">
            <a:off x="3305260" y="3749108"/>
            <a:ext cx="571852" cy="4127"/>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53A65425-9DF2-1140-0A89-F0401B085853}"/>
              </a:ext>
            </a:extLst>
          </p:cNvPr>
          <p:cNvCxnSpPr>
            <a:cxnSpLocks/>
            <a:stCxn id="84" idx="3"/>
            <a:endCxn id="85" idx="1"/>
          </p:cNvCxnSpPr>
          <p:nvPr/>
        </p:nvCxnSpPr>
        <p:spPr>
          <a:xfrm>
            <a:off x="5444456" y="3749108"/>
            <a:ext cx="480265" cy="2"/>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DEA859F6-D516-8F0D-34E3-CD4C3F261434}"/>
              </a:ext>
            </a:extLst>
          </p:cNvPr>
          <p:cNvCxnSpPr>
            <a:cxnSpLocks/>
            <a:stCxn id="85" idx="3"/>
            <a:endCxn id="86" idx="1"/>
          </p:cNvCxnSpPr>
          <p:nvPr/>
        </p:nvCxnSpPr>
        <p:spPr>
          <a:xfrm>
            <a:off x="8036650" y="3749110"/>
            <a:ext cx="479574" cy="10033"/>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9" name="Connector: Curved 98">
            <a:extLst>
              <a:ext uri="{FF2B5EF4-FFF2-40B4-BE49-F238E27FC236}">
                <a16:creationId xmlns:a16="http://schemas.microsoft.com/office/drawing/2014/main" id="{E736B14D-18F0-BA8E-FA79-03D583870449}"/>
              </a:ext>
            </a:extLst>
          </p:cNvPr>
          <p:cNvCxnSpPr>
            <a:cxnSpLocks/>
            <a:stCxn id="28" idx="3"/>
            <a:endCxn id="70" idx="1"/>
          </p:cNvCxnSpPr>
          <p:nvPr/>
        </p:nvCxnSpPr>
        <p:spPr>
          <a:xfrm>
            <a:off x="10082177" y="2530633"/>
            <a:ext cx="397760" cy="1221701"/>
          </a:xfrm>
          <a:prstGeom prst="curvedConnector3">
            <a:avLst/>
          </a:prstGeom>
          <a:ln>
            <a:tailEnd type="none" w="lg" len="lg"/>
          </a:ln>
        </p:spPr>
        <p:style>
          <a:lnRef idx="1">
            <a:schemeClr val="accent1"/>
          </a:lnRef>
          <a:fillRef idx="0">
            <a:schemeClr val="accent1"/>
          </a:fillRef>
          <a:effectRef idx="0">
            <a:schemeClr val="accent1"/>
          </a:effectRef>
          <a:fontRef idx="minor">
            <a:schemeClr val="tx1"/>
          </a:fontRef>
        </p:style>
      </p:cxnSp>
      <p:cxnSp>
        <p:nvCxnSpPr>
          <p:cNvPr id="101" name="Connector: Curved 100">
            <a:extLst>
              <a:ext uri="{FF2B5EF4-FFF2-40B4-BE49-F238E27FC236}">
                <a16:creationId xmlns:a16="http://schemas.microsoft.com/office/drawing/2014/main" id="{9372BACB-2261-1E0A-ADCF-85BDA57A8F44}"/>
              </a:ext>
            </a:extLst>
          </p:cNvPr>
          <p:cNvCxnSpPr>
            <a:cxnSpLocks/>
            <a:stCxn id="29" idx="3"/>
            <a:endCxn id="70" idx="1"/>
          </p:cNvCxnSpPr>
          <p:nvPr/>
        </p:nvCxnSpPr>
        <p:spPr>
          <a:xfrm>
            <a:off x="10079399" y="3155333"/>
            <a:ext cx="400538" cy="597001"/>
          </a:xfrm>
          <a:prstGeom prst="curvedConnector3">
            <a:avLst>
              <a:gd name="adj1" fmla="val 50000"/>
            </a:avLst>
          </a:prstGeom>
          <a:ln>
            <a:tailEnd type="none" w="lg" len="lg"/>
          </a:ln>
        </p:spPr>
        <p:style>
          <a:lnRef idx="1">
            <a:schemeClr val="accent1"/>
          </a:lnRef>
          <a:fillRef idx="0">
            <a:schemeClr val="accent1"/>
          </a:fillRef>
          <a:effectRef idx="0">
            <a:schemeClr val="accent1"/>
          </a:effectRef>
          <a:fontRef idx="minor">
            <a:schemeClr val="tx1"/>
          </a:fontRef>
        </p:style>
      </p:cxnSp>
      <p:cxnSp>
        <p:nvCxnSpPr>
          <p:cNvPr id="104" name="Connector: Curved 103">
            <a:extLst>
              <a:ext uri="{FF2B5EF4-FFF2-40B4-BE49-F238E27FC236}">
                <a16:creationId xmlns:a16="http://schemas.microsoft.com/office/drawing/2014/main" id="{91965256-CC11-CE7B-5897-2713C8DD386C}"/>
              </a:ext>
            </a:extLst>
          </p:cNvPr>
          <p:cNvCxnSpPr>
            <a:cxnSpLocks/>
            <a:stCxn id="30" idx="3"/>
            <a:endCxn id="70" idx="1"/>
          </p:cNvCxnSpPr>
          <p:nvPr/>
        </p:nvCxnSpPr>
        <p:spPr>
          <a:xfrm flipV="1">
            <a:off x="10082872" y="3752334"/>
            <a:ext cx="397065" cy="608265"/>
          </a:xfrm>
          <a:prstGeom prst="curvedConnector3">
            <a:avLst>
              <a:gd name="adj1" fmla="val 50000"/>
            </a:avLst>
          </a:prstGeom>
          <a:ln>
            <a:tailEnd type="none" w="lg" len="lg"/>
          </a:ln>
        </p:spPr>
        <p:style>
          <a:lnRef idx="1">
            <a:schemeClr val="accent1"/>
          </a:lnRef>
          <a:fillRef idx="0">
            <a:schemeClr val="accent1"/>
          </a:fillRef>
          <a:effectRef idx="0">
            <a:schemeClr val="accent1"/>
          </a:effectRef>
          <a:fontRef idx="minor">
            <a:schemeClr val="tx1"/>
          </a:fontRef>
        </p:style>
      </p:cxnSp>
      <p:cxnSp>
        <p:nvCxnSpPr>
          <p:cNvPr id="107" name="Connector: Curved 106">
            <a:extLst>
              <a:ext uri="{FF2B5EF4-FFF2-40B4-BE49-F238E27FC236}">
                <a16:creationId xmlns:a16="http://schemas.microsoft.com/office/drawing/2014/main" id="{A025D62E-553D-6D1C-A678-8B1DE89857EA}"/>
              </a:ext>
            </a:extLst>
          </p:cNvPr>
          <p:cNvCxnSpPr>
            <a:cxnSpLocks/>
            <a:stCxn id="31" idx="3"/>
            <a:endCxn id="70" idx="1"/>
          </p:cNvCxnSpPr>
          <p:nvPr/>
        </p:nvCxnSpPr>
        <p:spPr>
          <a:xfrm flipV="1">
            <a:off x="10079399" y="3752334"/>
            <a:ext cx="400538" cy="1196996"/>
          </a:xfrm>
          <a:prstGeom prst="curvedConnector3">
            <a:avLst>
              <a:gd name="adj1" fmla="val 50000"/>
            </a:avLst>
          </a:prstGeom>
          <a:ln>
            <a:tailEnd type="none" w="lg" len="lg"/>
          </a:ln>
        </p:spPr>
        <p:style>
          <a:lnRef idx="1">
            <a:schemeClr val="accent1"/>
          </a:lnRef>
          <a:fillRef idx="0">
            <a:schemeClr val="accent1"/>
          </a:fillRef>
          <a:effectRef idx="0">
            <a:schemeClr val="accent1"/>
          </a:effectRef>
          <a:fontRef idx="minor">
            <a:schemeClr val="tx1"/>
          </a:fontRef>
        </p:style>
      </p:cxnSp>
      <p:cxnSp>
        <p:nvCxnSpPr>
          <p:cNvPr id="110" name="Connector: Curved 109">
            <a:extLst>
              <a:ext uri="{FF2B5EF4-FFF2-40B4-BE49-F238E27FC236}">
                <a16:creationId xmlns:a16="http://schemas.microsoft.com/office/drawing/2014/main" id="{FDBFF0E7-1E04-0F1E-20CC-A000A15AB47F}"/>
              </a:ext>
            </a:extLst>
          </p:cNvPr>
          <p:cNvCxnSpPr>
            <a:cxnSpLocks/>
            <a:stCxn id="86" idx="3"/>
            <a:endCxn id="70" idx="1"/>
          </p:cNvCxnSpPr>
          <p:nvPr/>
        </p:nvCxnSpPr>
        <p:spPr>
          <a:xfrm flipV="1">
            <a:off x="10082872" y="3752334"/>
            <a:ext cx="397065" cy="6809"/>
          </a:xfrm>
          <a:prstGeom prst="curvedConnector3">
            <a:avLst>
              <a:gd name="adj1" fmla="val 50000"/>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14" name="Connector: Curved 113">
            <a:extLst>
              <a:ext uri="{FF2B5EF4-FFF2-40B4-BE49-F238E27FC236}">
                <a16:creationId xmlns:a16="http://schemas.microsoft.com/office/drawing/2014/main" id="{818C3EA4-A11C-22E4-FE7F-42657728EDFE}"/>
              </a:ext>
            </a:extLst>
          </p:cNvPr>
          <p:cNvCxnSpPr>
            <a:cxnSpLocks/>
            <a:stCxn id="69" idx="3"/>
            <a:endCxn id="17" idx="1"/>
          </p:cNvCxnSpPr>
          <p:nvPr/>
        </p:nvCxnSpPr>
        <p:spPr>
          <a:xfrm>
            <a:off x="1620124" y="3752335"/>
            <a:ext cx="426787" cy="900"/>
          </a:xfrm>
          <a:prstGeom prst="curvedConnector3">
            <a:avLst>
              <a:gd name="adj1" fmla="val 50000"/>
            </a:avLst>
          </a:prstGeom>
          <a:ln>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10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left)">
                                      <p:cBhvr>
                                        <p:cTn id="12" dur="500"/>
                                        <p:tgtEl>
                                          <p:spTgt spid="72"/>
                                        </p:tgtEl>
                                      </p:cBhvr>
                                    </p:animEffect>
                                  </p:childTnLst>
                                </p:cTn>
                              </p:par>
                              <p:par>
                                <p:cTn id="13" presetID="22" presetClass="entr" presetSubtype="8"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wipe(left)">
                                      <p:cBhvr>
                                        <p:cTn id="15" dur="500"/>
                                        <p:tgtEl>
                                          <p:spTgt spid="74"/>
                                        </p:tgtEl>
                                      </p:cBhvr>
                                    </p:animEffect>
                                  </p:childTnLst>
                                </p:cTn>
                              </p:par>
                              <p:par>
                                <p:cTn id="16" presetID="22" presetClass="entr" presetSubtype="8" fill="hold" nodeType="with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wipe(left)">
                                      <p:cBhvr>
                                        <p:cTn id="18" dur="500"/>
                                        <p:tgtEl>
                                          <p:spTgt spid="114"/>
                                        </p:tgtEl>
                                      </p:cBhvr>
                                    </p:animEffect>
                                  </p:childTnLst>
                                </p:cTn>
                              </p:par>
                              <p:par>
                                <p:cTn id="19" presetID="22" presetClass="entr" presetSubtype="8"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wipe(left)">
                                      <p:cBhvr>
                                        <p:cTn id="21" dur="500"/>
                                        <p:tgtEl>
                                          <p:spTgt spid="77"/>
                                        </p:tgtEl>
                                      </p:cBhvr>
                                    </p:animEffect>
                                  </p:childTnLst>
                                </p:cTn>
                              </p:par>
                              <p:par>
                                <p:cTn id="22" presetID="22" presetClass="entr" presetSubtype="8" fill="hold" nodeType="with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wipe(left)">
                                      <p:cBhvr>
                                        <p:cTn id="24" dur="500"/>
                                        <p:tgtEl>
                                          <p:spTgt spid="8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par>
                                <p:cTn id="46" presetID="22" presetClass="entr" presetSubtype="8"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500"/>
                                        <p:tgtEl>
                                          <p:spTgt spid="35"/>
                                        </p:tgtEl>
                                      </p:cBhvr>
                                    </p:animEffect>
                                  </p:childTnLst>
                                </p:cTn>
                              </p:par>
                              <p:par>
                                <p:cTn id="49" presetID="22" presetClass="entr" presetSubtype="8" fill="hold" nodeType="with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wipe(left)">
                                      <p:cBhvr>
                                        <p:cTn id="51" dur="500"/>
                                        <p:tgtEl>
                                          <p:spTgt spid="87"/>
                                        </p:tgtEl>
                                      </p:cBhvr>
                                    </p:animEffect>
                                  </p:childTnLst>
                                </p:cTn>
                              </p:par>
                              <p:par>
                                <p:cTn id="52" presetID="22" presetClass="entr" presetSubtype="8"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par>
                                <p:cTn id="55" presetID="22" presetClass="entr" presetSubtype="8"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left)">
                                      <p:cBhvr>
                                        <p:cTn id="57" dur="500"/>
                                        <p:tgtEl>
                                          <p:spTgt spid="41"/>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84"/>
                                        </p:tgtEl>
                                        <p:attrNameLst>
                                          <p:attrName>style.visibility</p:attrName>
                                        </p:attrNameLst>
                                      </p:cBhvr>
                                      <p:to>
                                        <p:strVal val="visible"/>
                                      </p:to>
                                    </p:set>
                                    <p:animEffect transition="in" filter="wipe(left)">
                                      <p:cBhvr>
                                        <p:cTn id="67" dur="500"/>
                                        <p:tgtEl>
                                          <p:spTgt spid="84"/>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left)">
                                      <p:cBhvr>
                                        <p:cTn id="70" dur="500"/>
                                        <p:tgtEl>
                                          <p:spTgt spid="2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left)">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left)">
                                      <p:cBhvr>
                                        <p:cTn id="78" dur="500"/>
                                        <p:tgtEl>
                                          <p:spTgt spid="45"/>
                                        </p:tgtEl>
                                      </p:cBhvr>
                                    </p:animEffect>
                                  </p:childTnLst>
                                </p:cTn>
                              </p:par>
                              <p:par>
                                <p:cTn id="79" presetID="22" presetClass="entr" presetSubtype="8"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wipe(left)">
                                      <p:cBhvr>
                                        <p:cTn id="81" dur="500"/>
                                        <p:tgtEl>
                                          <p:spTgt spid="48"/>
                                        </p:tgtEl>
                                      </p:cBhvr>
                                    </p:animEffect>
                                  </p:childTnLst>
                                </p:cTn>
                              </p:par>
                              <p:par>
                                <p:cTn id="82" presetID="22" presetClass="entr" presetSubtype="8" fill="hold" nodeType="withEffect">
                                  <p:stCondLst>
                                    <p:cond delay="0"/>
                                  </p:stCondLst>
                                  <p:childTnLst>
                                    <p:set>
                                      <p:cBhvr>
                                        <p:cTn id="83" dur="1" fill="hold">
                                          <p:stCondLst>
                                            <p:cond delay="0"/>
                                          </p:stCondLst>
                                        </p:cTn>
                                        <p:tgtEl>
                                          <p:spTgt spid="90"/>
                                        </p:tgtEl>
                                        <p:attrNameLst>
                                          <p:attrName>style.visibility</p:attrName>
                                        </p:attrNameLst>
                                      </p:cBhvr>
                                      <p:to>
                                        <p:strVal val="visible"/>
                                      </p:to>
                                    </p:set>
                                    <p:animEffect transition="in" filter="wipe(left)">
                                      <p:cBhvr>
                                        <p:cTn id="84" dur="500"/>
                                        <p:tgtEl>
                                          <p:spTgt spid="90"/>
                                        </p:tgtEl>
                                      </p:cBhvr>
                                    </p:animEffect>
                                  </p:childTnLst>
                                </p:cTn>
                              </p:par>
                              <p:par>
                                <p:cTn id="85" presetID="22" presetClass="entr" presetSubtype="8" fill="hold"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wipe(left)">
                                      <p:cBhvr>
                                        <p:cTn id="87" dur="500"/>
                                        <p:tgtEl>
                                          <p:spTgt spid="51"/>
                                        </p:tgtEl>
                                      </p:cBhvr>
                                    </p:animEffect>
                                  </p:childTnLst>
                                </p:cTn>
                              </p:par>
                              <p:par>
                                <p:cTn id="88" presetID="22" presetClass="entr" presetSubtype="8" fill="hold" nodeType="with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wipe(left)">
                                      <p:cBhvr>
                                        <p:cTn id="90" dur="500"/>
                                        <p:tgtEl>
                                          <p:spTgt spid="5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left)">
                                      <p:cBhvr>
                                        <p:cTn id="94" dur="500"/>
                                        <p:tgtEl>
                                          <p:spTgt spid="27"/>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wipe(left)">
                                      <p:cBhvr>
                                        <p:cTn id="97" dur="500"/>
                                        <p:tgtEl>
                                          <p:spTgt spid="26"/>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85"/>
                                        </p:tgtEl>
                                        <p:attrNameLst>
                                          <p:attrName>style.visibility</p:attrName>
                                        </p:attrNameLst>
                                      </p:cBhvr>
                                      <p:to>
                                        <p:strVal val="visible"/>
                                      </p:to>
                                    </p:set>
                                    <p:animEffect transition="in" filter="wipe(left)">
                                      <p:cBhvr>
                                        <p:cTn id="100" dur="500"/>
                                        <p:tgtEl>
                                          <p:spTgt spid="85"/>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wipe(left)">
                                      <p:cBhvr>
                                        <p:cTn id="103" dur="500"/>
                                        <p:tgtEl>
                                          <p:spTgt spid="25"/>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wipe(left)">
                                      <p:cBhvr>
                                        <p:cTn id="106" dur="500"/>
                                        <p:tgtEl>
                                          <p:spTgt spid="2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66"/>
                                        </p:tgtEl>
                                        <p:attrNameLst>
                                          <p:attrName>style.visibility</p:attrName>
                                        </p:attrNameLst>
                                      </p:cBhvr>
                                      <p:to>
                                        <p:strVal val="visible"/>
                                      </p:to>
                                    </p:set>
                                    <p:animEffect transition="in" filter="wipe(left)">
                                      <p:cBhvr>
                                        <p:cTn id="111" dur="500"/>
                                        <p:tgtEl>
                                          <p:spTgt spid="66"/>
                                        </p:tgtEl>
                                      </p:cBhvr>
                                    </p:animEffect>
                                  </p:childTnLst>
                                </p:cTn>
                              </p:par>
                              <p:par>
                                <p:cTn id="112" presetID="22" presetClass="entr" presetSubtype="8" fill="hold" nodeType="withEffect">
                                  <p:stCondLst>
                                    <p:cond delay="0"/>
                                  </p:stCondLst>
                                  <p:childTnLst>
                                    <p:set>
                                      <p:cBhvr>
                                        <p:cTn id="113" dur="1" fill="hold">
                                          <p:stCondLst>
                                            <p:cond delay="0"/>
                                          </p:stCondLst>
                                        </p:cTn>
                                        <p:tgtEl>
                                          <p:spTgt spid="63"/>
                                        </p:tgtEl>
                                        <p:attrNameLst>
                                          <p:attrName>style.visibility</p:attrName>
                                        </p:attrNameLst>
                                      </p:cBhvr>
                                      <p:to>
                                        <p:strVal val="visible"/>
                                      </p:to>
                                    </p:set>
                                    <p:animEffect transition="in" filter="wipe(left)">
                                      <p:cBhvr>
                                        <p:cTn id="114" dur="500"/>
                                        <p:tgtEl>
                                          <p:spTgt spid="63"/>
                                        </p:tgtEl>
                                      </p:cBhvr>
                                    </p:animEffect>
                                  </p:childTnLst>
                                </p:cTn>
                              </p:par>
                              <p:par>
                                <p:cTn id="115" presetID="22" presetClass="entr" presetSubtype="8" fill="hold" nodeType="withEffect">
                                  <p:stCondLst>
                                    <p:cond delay="0"/>
                                  </p:stCondLst>
                                  <p:childTnLst>
                                    <p:set>
                                      <p:cBhvr>
                                        <p:cTn id="116" dur="1" fill="hold">
                                          <p:stCondLst>
                                            <p:cond delay="0"/>
                                          </p:stCondLst>
                                        </p:cTn>
                                        <p:tgtEl>
                                          <p:spTgt spid="93"/>
                                        </p:tgtEl>
                                        <p:attrNameLst>
                                          <p:attrName>style.visibility</p:attrName>
                                        </p:attrNameLst>
                                      </p:cBhvr>
                                      <p:to>
                                        <p:strVal val="visible"/>
                                      </p:to>
                                    </p:set>
                                    <p:animEffect transition="in" filter="wipe(left)">
                                      <p:cBhvr>
                                        <p:cTn id="117" dur="500"/>
                                        <p:tgtEl>
                                          <p:spTgt spid="93"/>
                                        </p:tgtEl>
                                      </p:cBhvr>
                                    </p:animEffect>
                                  </p:childTnLst>
                                </p:cTn>
                              </p:par>
                              <p:par>
                                <p:cTn id="118" presetID="22" presetClass="entr" presetSubtype="8" fill="hold" nodeType="withEffect">
                                  <p:stCondLst>
                                    <p:cond delay="0"/>
                                  </p:stCondLst>
                                  <p:childTnLst>
                                    <p:set>
                                      <p:cBhvr>
                                        <p:cTn id="119" dur="1" fill="hold">
                                          <p:stCondLst>
                                            <p:cond delay="0"/>
                                          </p:stCondLst>
                                        </p:cTn>
                                        <p:tgtEl>
                                          <p:spTgt spid="60"/>
                                        </p:tgtEl>
                                        <p:attrNameLst>
                                          <p:attrName>style.visibility</p:attrName>
                                        </p:attrNameLst>
                                      </p:cBhvr>
                                      <p:to>
                                        <p:strVal val="visible"/>
                                      </p:to>
                                    </p:set>
                                    <p:animEffect transition="in" filter="wipe(left)">
                                      <p:cBhvr>
                                        <p:cTn id="120" dur="500"/>
                                        <p:tgtEl>
                                          <p:spTgt spid="60"/>
                                        </p:tgtEl>
                                      </p:cBhvr>
                                    </p:animEffect>
                                  </p:childTnLst>
                                </p:cTn>
                              </p:par>
                              <p:par>
                                <p:cTn id="121" presetID="22" presetClass="entr" presetSubtype="8" fill="hold" nodeType="withEffect">
                                  <p:stCondLst>
                                    <p:cond delay="0"/>
                                  </p:stCondLst>
                                  <p:childTnLst>
                                    <p:set>
                                      <p:cBhvr>
                                        <p:cTn id="122" dur="1" fill="hold">
                                          <p:stCondLst>
                                            <p:cond delay="0"/>
                                          </p:stCondLst>
                                        </p:cTn>
                                        <p:tgtEl>
                                          <p:spTgt spid="57"/>
                                        </p:tgtEl>
                                        <p:attrNameLst>
                                          <p:attrName>style.visibility</p:attrName>
                                        </p:attrNameLst>
                                      </p:cBhvr>
                                      <p:to>
                                        <p:strVal val="visible"/>
                                      </p:to>
                                    </p:set>
                                    <p:animEffect transition="in" filter="wipe(left)">
                                      <p:cBhvr>
                                        <p:cTn id="123" dur="500"/>
                                        <p:tgtEl>
                                          <p:spTgt spid="57"/>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ipe(left)">
                                      <p:cBhvr>
                                        <p:cTn id="127" dur="500"/>
                                        <p:tgtEl>
                                          <p:spTgt spid="28"/>
                                        </p:tgtEl>
                                      </p:cBhvr>
                                    </p:animEffect>
                                  </p:childTnLst>
                                </p:cTn>
                              </p:par>
                              <p:par>
                                <p:cTn id="128" presetID="22" presetClass="entr" presetSubtype="8" fill="hold" grpId="0" nodeType="with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wipe(left)">
                                      <p:cBhvr>
                                        <p:cTn id="130" dur="500"/>
                                        <p:tgtEl>
                                          <p:spTgt spid="29"/>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animEffect transition="in" filter="wipe(left)">
                                      <p:cBhvr>
                                        <p:cTn id="133" dur="500"/>
                                        <p:tgtEl>
                                          <p:spTgt spid="86"/>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30"/>
                                        </p:tgtEl>
                                        <p:attrNameLst>
                                          <p:attrName>style.visibility</p:attrName>
                                        </p:attrNameLst>
                                      </p:cBhvr>
                                      <p:to>
                                        <p:strVal val="visible"/>
                                      </p:to>
                                    </p:set>
                                    <p:animEffect transition="in" filter="wipe(left)">
                                      <p:cBhvr>
                                        <p:cTn id="136" dur="500"/>
                                        <p:tgtEl>
                                          <p:spTgt spid="30"/>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wipe(left)">
                                      <p:cBhvr>
                                        <p:cTn id="139" dur="500"/>
                                        <p:tgtEl>
                                          <p:spTgt spid="31"/>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nodeType="clickEffect">
                                  <p:stCondLst>
                                    <p:cond delay="0"/>
                                  </p:stCondLst>
                                  <p:childTnLst>
                                    <p:set>
                                      <p:cBhvr>
                                        <p:cTn id="143" dur="1" fill="hold">
                                          <p:stCondLst>
                                            <p:cond delay="0"/>
                                          </p:stCondLst>
                                        </p:cTn>
                                        <p:tgtEl>
                                          <p:spTgt spid="99"/>
                                        </p:tgtEl>
                                        <p:attrNameLst>
                                          <p:attrName>style.visibility</p:attrName>
                                        </p:attrNameLst>
                                      </p:cBhvr>
                                      <p:to>
                                        <p:strVal val="visible"/>
                                      </p:to>
                                    </p:set>
                                    <p:animEffect transition="in" filter="wipe(left)">
                                      <p:cBhvr>
                                        <p:cTn id="144" dur="500"/>
                                        <p:tgtEl>
                                          <p:spTgt spid="99"/>
                                        </p:tgtEl>
                                      </p:cBhvr>
                                    </p:animEffect>
                                  </p:childTnLst>
                                </p:cTn>
                              </p:par>
                              <p:par>
                                <p:cTn id="145" presetID="22" presetClass="entr" presetSubtype="8" fill="hold" nodeType="withEffect">
                                  <p:stCondLst>
                                    <p:cond delay="0"/>
                                  </p:stCondLst>
                                  <p:childTnLst>
                                    <p:set>
                                      <p:cBhvr>
                                        <p:cTn id="146" dur="1" fill="hold">
                                          <p:stCondLst>
                                            <p:cond delay="0"/>
                                          </p:stCondLst>
                                        </p:cTn>
                                        <p:tgtEl>
                                          <p:spTgt spid="101"/>
                                        </p:tgtEl>
                                        <p:attrNameLst>
                                          <p:attrName>style.visibility</p:attrName>
                                        </p:attrNameLst>
                                      </p:cBhvr>
                                      <p:to>
                                        <p:strVal val="visible"/>
                                      </p:to>
                                    </p:set>
                                    <p:animEffect transition="in" filter="wipe(left)">
                                      <p:cBhvr>
                                        <p:cTn id="147" dur="500"/>
                                        <p:tgtEl>
                                          <p:spTgt spid="101"/>
                                        </p:tgtEl>
                                      </p:cBhvr>
                                    </p:animEffect>
                                  </p:childTnLst>
                                </p:cTn>
                              </p:par>
                              <p:par>
                                <p:cTn id="148" presetID="22" presetClass="entr" presetSubtype="8" fill="hold" nodeType="withEffect">
                                  <p:stCondLst>
                                    <p:cond delay="0"/>
                                  </p:stCondLst>
                                  <p:childTnLst>
                                    <p:set>
                                      <p:cBhvr>
                                        <p:cTn id="149" dur="1" fill="hold">
                                          <p:stCondLst>
                                            <p:cond delay="0"/>
                                          </p:stCondLst>
                                        </p:cTn>
                                        <p:tgtEl>
                                          <p:spTgt spid="110"/>
                                        </p:tgtEl>
                                        <p:attrNameLst>
                                          <p:attrName>style.visibility</p:attrName>
                                        </p:attrNameLst>
                                      </p:cBhvr>
                                      <p:to>
                                        <p:strVal val="visible"/>
                                      </p:to>
                                    </p:set>
                                    <p:animEffect transition="in" filter="wipe(left)">
                                      <p:cBhvr>
                                        <p:cTn id="150" dur="500"/>
                                        <p:tgtEl>
                                          <p:spTgt spid="110"/>
                                        </p:tgtEl>
                                      </p:cBhvr>
                                    </p:animEffect>
                                  </p:childTnLst>
                                </p:cTn>
                              </p:par>
                              <p:par>
                                <p:cTn id="151" presetID="22" presetClass="entr" presetSubtype="8" fill="hold" nodeType="withEffect">
                                  <p:stCondLst>
                                    <p:cond delay="0"/>
                                  </p:stCondLst>
                                  <p:childTnLst>
                                    <p:set>
                                      <p:cBhvr>
                                        <p:cTn id="152" dur="1" fill="hold">
                                          <p:stCondLst>
                                            <p:cond delay="0"/>
                                          </p:stCondLst>
                                        </p:cTn>
                                        <p:tgtEl>
                                          <p:spTgt spid="104"/>
                                        </p:tgtEl>
                                        <p:attrNameLst>
                                          <p:attrName>style.visibility</p:attrName>
                                        </p:attrNameLst>
                                      </p:cBhvr>
                                      <p:to>
                                        <p:strVal val="visible"/>
                                      </p:to>
                                    </p:set>
                                    <p:animEffect transition="in" filter="wipe(left)">
                                      <p:cBhvr>
                                        <p:cTn id="153" dur="500"/>
                                        <p:tgtEl>
                                          <p:spTgt spid="104"/>
                                        </p:tgtEl>
                                      </p:cBhvr>
                                    </p:animEffect>
                                  </p:childTnLst>
                                </p:cTn>
                              </p:par>
                              <p:par>
                                <p:cTn id="154" presetID="22" presetClass="entr" presetSubtype="8" fill="hold" nodeType="withEffect">
                                  <p:stCondLst>
                                    <p:cond delay="0"/>
                                  </p:stCondLst>
                                  <p:childTnLst>
                                    <p:set>
                                      <p:cBhvr>
                                        <p:cTn id="155" dur="1" fill="hold">
                                          <p:stCondLst>
                                            <p:cond delay="0"/>
                                          </p:stCondLst>
                                        </p:cTn>
                                        <p:tgtEl>
                                          <p:spTgt spid="107"/>
                                        </p:tgtEl>
                                        <p:attrNameLst>
                                          <p:attrName>style.visibility</p:attrName>
                                        </p:attrNameLst>
                                      </p:cBhvr>
                                      <p:to>
                                        <p:strVal val="visible"/>
                                      </p:to>
                                    </p:set>
                                    <p:animEffect transition="in" filter="wipe(left)">
                                      <p:cBhvr>
                                        <p:cTn id="156" dur="500"/>
                                        <p:tgtEl>
                                          <p:spTgt spid="107"/>
                                        </p:tgtEl>
                                      </p:cBhvr>
                                    </p:animEffect>
                                  </p:childTnLst>
                                </p:cTn>
                              </p:par>
                            </p:childTnLst>
                          </p:cTn>
                        </p:par>
                        <p:par>
                          <p:cTn id="157" fill="hold">
                            <p:stCondLst>
                              <p:cond delay="500"/>
                            </p:stCondLst>
                            <p:childTnLst>
                              <p:par>
                                <p:cTn id="158" presetID="22" presetClass="entr" presetSubtype="8" fill="hold" grpId="0" nodeType="afterEffect">
                                  <p:stCondLst>
                                    <p:cond delay="0"/>
                                  </p:stCondLst>
                                  <p:childTnLst>
                                    <p:set>
                                      <p:cBhvr>
                                        <p:cTn id="159" dur="1" fill="hold">
                                          <p:stCondLst>
                                            <p:cond delay="0"/>
                                          </p:stCondLst>
                                        </p:cTn>
                                        <p:tgtEl>
                                          <p:spTgt spid="70"/>
                                        </p:tgtEl>
                                        <p:attrNameLst>
                                          <p:attrName>style.visibility</p:attrName>
                                        </p:attrNameLst>
                                      </p:cBhvr>
                                      <p:to>
                                        <p:strVal val="visible"/>
                                      </p:to>
                                    </p:set>
                                    <p:animEffect transition="in" filter="wipe(left)">
                                      <p:cBhvr>
                                        <p:cTn id="16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P spid="17"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69" grpId="0" animBg="1"/>
      <p:bldP spid="70" grpId="0" animBg="1"/>
      <p:bldP spid="84" grpId="0" animBg="1"/>
      <p:bldP spid="85" grpId="0" animBg="1"/>
      <p:bldP spid="8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Rounded Corners 94">
            <a:extLst>
              <a:ext uri="{FF2B5EF4-FFF2-40B4-BE49-F238E27FC236}">
                <a16:creationId xmlns:a16="http://schemas.microsoft.com/office/drawing/2014/main" id="{DAED142E-5E89-BB5D-7419-C8B8D8FF2302}"/>
              </a:ext>
            </a:extLst>
          </p:cNvPr>
          <p:cNvSpPr/>
          <p:nvPr/>
        </p:nvSpPr>
        <p:spPr>
          <a:xfrm>
            <a:off x="4317303" y="2232671"/>
            <a:ext cx="5878329" cy="3657345"/>
          </a:xfrm>
          <a:prstGeom prst="roundRect">
            <a:avLst>
              <a:gd name="adj" fmla="val 5039"/>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B89FD18-8045-B402-8526-110202299531}"/>
              </a:ext>
            </a:extLst>
          </p:cNvPr>
          <p:cNvSpPr>
            <a:spLocks noGrp="1"/>
          </p:cNvSpPr>
          <p:nvPr>
            <p:ph type="title"/>
          </p:nvPr>
        </p:nvSpPr>
        <p:spPr>
          <a:xfrm>
            <a:off x="284661" y="237616"/>
            <a:ext cx="11622677" cy="1450757"/>
          </a:xfrm>
        </p:spPr>
        <p:txBody>
          <a:bodyPr>
            <a:normAutofit/>
          </a:bodyPr>
          <a:lstStyle/>
          <a:p>
            <a:pPr algn="ctr"/>
            <a:r>
              <a:rPr lang="en-US" sz="4400"/>
              <a:t>Testing Setup – Loading Performance</a:t>
            </a:r>
          </a:p>
        </p:txBody>
      </p:sp>
      <p:sp>
        <p:nvSpPr>
          <p:cNvPr id="4" name="Rectangle: Rounded Corners 3">
            <a:extLst>
              <a:ext uri="{FF2B5EF4-FFF2-40B4-BE49-F238E27FC236}">
                <a16:creationId xmlns:a16="http://schemas.microsoft.com/office/drawing/2014/main" id="{241E2781-B948-D267-6B2C-2EBAB80B4587}"/>
              </a:ext>
            </a:extLst>
          </p:cNvPr>
          <p:cNvSpPr/>
          <p:nvPr/>
        </p:nvSpPr>
        <p:spPr>
          <a:xfrm>
            <a:off x="1627727" y="2734261"/>
            <a:ext cx="1139277" cy="2654161"/>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Select 3 Vector Sizes</a:t>
            </a:r>
          </a:p>
        </p:txBody>
      </p:sp>
      <p:sp>
        <p:nvSpPr>
          <p:cNvPr id="5" name="Rectangle: Rounded Corners 4">
            <a:extLst>
              <a:ext uri="{FF2B5EF4-FFF2-40B4-BE49-F238E27FC236}">
                <a16:creationId xmlns:a16="http://schemas.microsoft.com/office/drawing/2014/main" id="{31CC09A3-3855-BA72-51CA-A2EF37285237}"/>
              </a:ext>
            </a:extLst>
          </p:cNvPr>
          <p:cNvSpPr/>
          <p:nvPr/>
        </p:nvSpPr>
        <p:spPr>
          <a:xfrm>
            <a:off x="167849" y="2734263"/>
            <a:ext cx="1139277" cy="2654161"/>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Place time stamps</a:t>
            </a:r>
          </a:p>
        </p:txBody>
      </p:sp>
      <p:sp>
        <p:nvSpPr>
          <p:cNvPr id="6" name="Rectangle: Rounded Corners 5">
            <a:extLst>
              <a:ext uri="{FF2B5EF4-FFF2-40B4-BE49-F238E27FC236}">
                <a16:creationId xmlns:a16="http://schemas.microsoft.com/office/drawing/2014/main" id="{C1B29F83-4938-FDDB-AFC8-C9FCC25E8927}"/>
              </a:ext>
            </a:extLst>
          </p:cNvPr>
          <p:cNvSpPr/>
          <p:nvPr/>
        </p:nvSpPr>
        <p:spPr>
          <a:xfrm>
            <a:off x="3233634" y="2971332"/>
            <a:ext cx="806977"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10k</a:t>
            </a:r>
          </a:p>
        </p:txBody>
      </p:sp>
      <p:sp>
        <p:nvSpPr>
          <p:cNvPr id="7" name="Rectangle: Rounded Corners 6">
            <a:extLst>
              <a:ext uri="{FF2B5EF4-FFF2-40B4-BE49-F238E27FC236}">
                <a16:creationId xmlns:a16="http://schemas.microsoft.com/office/drawing/2014/main" id="{C10D59F6-ED43-5950-65BA-E2A61053CF32}"/>
              </a:ext>
            </a:extLst>
          </p:cNvPr>
          <p:cNvSpPr/>
          <p:nvPr/>
        </p:nvSpPr>
        <p:spPr>
          <a:xfrm>
            <a:off x="3233634" y="4757070"/>
            <a:ext cx="799356"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50k</a:t>
            </a:r>
          </a:p>
        </p:txBody>
      </p:sp>
      <p:sp>
        <p:nvSpPr>
          <p:cNvPr id="8" name="Rectangle: Rounded Corners 7">
            <a:extLst>
              <a:ext uri="{FF2B5EF4-FFF2-40B4-BE49-F238E27FC236}">
                <a16:creationId xmlns:a16="http://schemas.microsoft.com/office/drawing/2014/main" id="{F08D01A3-CC43-9874-CC2C-43CD49CE74EC}"/>
              </a:ext>
            </a:extLst>
          </p:cNvPr>
          <p:cNvSpPr/>
          <p:nvPr/>
        </p:nvSpPr>
        <p:spPr>
          <a:xfrm>
            <a:off x="3233634" y="3864202"/>
            <a:ext cx="806978"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100k</a:t>
            </a:r>
          </a:p>
        </p:txBody>
      </p:sp>
      <p:sp>
        <p:nvSpPr>
          <p:cNvPr id="17" name="Rectangle: Rounded Corners 16">
            <a:extLst>
              <a:ext uri="{FF2B5EF4-FFF2-40B4-BE49-F238E27FC236}">
                <a16:creationId xmlns:a16="http://schemas.microsoft.com/office/drawing/2014/main" id="{6019F402-692F-39CA-F6EC-B5B2D231B4E2}"/>
              </a:ext>
            </a:extLst>
          </p:cNvPr>
          <p:cNvSpPr/>
          <p:nvPr/>
        </p:nvSpPr>
        <p:spPr>
          <a:xfrm>
            <a:off x="10422889" y="2232669"/>
            <a:ext cx="1484449" cy="1077961"/>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Calculate Average Run Time</a:t>
            </a:r>
          </a:p>
        </p:txBody>
      </p:sp>
      <p:sp>
        <p:nvSpPr>
          <p:cNvPr id="29" name="Rectangle: Rounded Corners 28">
            <a:extLst>
              <a:ext uri="{FF2B5EF4-FFF2-40B4-BE49-F238E27FC236}">
                <a16:creationId xmlns:a16="http://schemas.microsoft.com/office/drawing/2014/main" id="{FD1B282C-CB3C-8C9E-E618-E569D5FF3263}"/>
              </a:ext>
            </a:extLst>
          </p:cNvPr>
          <p:cNvSpPr/>
          <p:nvPr/>
        </p:nvSpPr>
        <p:spPr>
          <a:xfrm>
            <a:off x="10422889" y="3522362"/>
            <a:ext cx="1484449" cy="1077960"/>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Calculate Average Run Time</a:t>
            </a:r>
          </a:p>
        </p:txBody>
      </p:sp>
      <p:sp>
        <p:nvSpPr>
          <p:cNvPr id="30" name="Rectangle: Rounded Corners 29">
            <a:extLst>
              <a:ext uri="{FF2B5EF4-FFF2-40B4-BE49-F238E27FC236}">
                <a16:creationId xmlns:a16="http://schemas.microsoft.com/office/drawing/2014/main" id="{0E85C99E-2780-C030-4C76-88645CBC51D4}"/>
              </a:ext>
            </a:extLst>
          </p:cNvPr>
          <p:cNvSpPr/>
          <p:nvPr/>
        </p:nvSpPr>
        <p:spPr>
          <a:xfrm>
            <a:off x="10422889" y="4812416"/>
            <a:ext cx="1484449" cy="1077600"/>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Calculate Average Run Time</a:t>
            </a:r>
          </a:p>
        </p:txBody>
      </p:sp>
      <p:cxnSp>
        <p:nvCxnSpPr>
          <p:cNvPr id="32" name="Straight Arrow Connector 31">
            <a:extLst>
              <a:ext uri="{FF2B5EF4-FFF2-40B4-BE49-F238E27FC236}">
                <a16:creationId xmlns:a16="http://schemas.microsoft.com/office/drawing/2014/main" id="{51651547-B74C-2653-AF1C-537FCE395489}"/>
              </a:ext>
            </a:extLst>
          </p:cNvPr>
          <p:cNvCxnSpPr>
            <a:cxnSpLocks/>
            <a:stCxn id="5" idx="3"/>
            <a:endCxn id="4" idx="1"/>
          </p:cNvCxnSpPr>
          <p:nvPr/>
        </p:nvCxnSpPr>
        <p:spPr>
          <a:xfrm flipV="1">
            <a:off x="1307126" y="4061342"/>
            <a:ext cx="320601" cy="2"/>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C9C8DC8-FD7E-5176-D33C-019E4A0A6A51}"/>
              </a:ext>
            </a:extLst>
          </p:cNvPr>
          <p:cNvCxnSpPr>
            <a:cxnSpLocks/>
            <a:stCxn id="6" idx="3"/>
            <a:endCxn id="12" idx="1"/>
          </p:cNvCxnSpPr>
          <p:nvPr/>
        </p:nvCxnSpPr>
        <p:spPr>
          <a:xfrm>
            <a:off x="4040611" y="3168473"/>
            <a:ext cx="497141"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6FF44106-A26A-A6C9-A196-EB076C66C08A}"/>
              </a:ext>
            </a:extLst>
          </p:cNvPr>
          <p:cNvCxnSpPr>
            <a:cxnSpLocks/>
            <a:stCxn id="4" idx="3"/>
            <a:endCxn id="6" idx="1"/>
          </p:cNvCxnSpPr>
          <p:nvPr/>
        </p:nvCxnSpPr>
        <p:spPr>
          <a:xfrm flipV="1">
            <a:off x="2767004" y="3168473"/>
            <a:ext cx="466630" cy="892869"/>
          </a:xfrm>
          <a:prstGeom prst="curvedConnector3">
            <a:avLst>
              <a:gd name="adj1" fmla="val 50000"/>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CDDBB31F-9C19-0E27-9D62-8C391E883720}"/>
              </a:ext>
            </a:extLst>
          </p:cNvPr>
          <p:cNvCxnSpPr>
            <a:cxnSpLocks/>
            <a:stCxn id="4" idx="3"/>
            <a:endCxn id="8" idx="1"/>
          </p:cNvCxnSpPr>
          <p:nvPr/>
        </p:nvCxnSpPr>
        <p:spPr>
          <a:xfrm>
            <a:off x="2767004" y="4061342"/>
            <a:ext cx="466630" cy="1"/>
          </a:xfrm>
          <a:prstGeom prst="curvedConnector3">
            <a:avLst>
              <a:gd name="adj1" fmla="val 50000"/>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C1928D3C-F4CD-DCD6-37B4-8406151B8B59}"/>
              </a:ext>
            </a:extLst>
          </p:cNvPr>
          <p:cNvCxnSpPr>
            <a:cxnSpLocks/>
            <a:stCxn id="4" idx="3"/>
            <a:endCxn id="7" idx="1"/>
          </p:cNvCxnSpPr>
          <p:nvPr/>
        </p:nvCxnSpPr>
        <p:spPr>
          <a:xfrm>
            <a:off x="2767004" y="4061342"/>
            <a:ext cx="466630" cy="892869"/>
          </a:xfrm>
          <a:prstGeom prst="curvedConnector3">
            <a:avLst>
              <a:gd name="adj1" fmla="val 50000"/>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8A4A73D-D830-25F3-0A09-D0D264085393}"/>
              </a:ext>
            </a:extLst>
          </p:cNvPr>
          <p:cNvCxnSpPr>
            <a:cxnSpLocks/>
          </p:cNvCxnSpPr>
          <p:nvPr/>
        </p:nvCxnSpPr>
        <p:spPr>
          <a:xfrm>
            <a:off x="4048233" y="4061341"/>
            <a:ext cx="497141"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13B9310-DE93-17A6-3977-73B9E059235D}"/>
              </a:ext>
            </a:extLst>
          </p:cNvPr>
          <p:cNvCxnSpPr>
            <a:cxnSpLocks/>
          </p:cNvCxnSpPr>
          <p:nvPr/>
        </p:nvCxnSpPr>
        <p:spPr>
          <a:xfrm>
            <a:off x="4031385" y="4954210"/>
            <a:ext cx="497141"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BDAA3AF4-CA02-5CF7-67CD-371014676F7C}"/>
              </a:ext>
            </a:extLst>
          </p:cNvPr>
          <p:cNvCxnSpPr>
            <a:cxnSpLocks/>
            <a:stCxn id="23" idx="3"/>
            <a:endCxn id="29" idx="1"/>
          </p:cNvCxnSpPr>
          <p:nvPr/>
        </p:nvCxnSpPr>
        <p:spPr>
          <a:xfrm flipV="1">
            <a:off x="9977602" y="4061342"/>
            <a:ext cx="445287" cy="1"/>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4C517347-1717-B181-EBC5-ABC9024135C8}"/>
              </a:ext>
            </a:extLst>
          </p:cNvPr>
          <p:cNvSpPr txBox="1"/>
          <p:nvPr/>
        </p:nvSpPr>
        <p:spPr>
          <a:xfrm>
            <a:off x="4386218" y="2369838"/>
            <a:ext cx="2106474" cy="369332"/>
          </a:xfrm>
          <a:prstGeom prst="rect">
            <a:avLst/>
          </a:prstGeom>
          <a:noFill/>
        </p:spPr>
        <p:txBody>
          <a:bodyPr wrap="none" rtlCol="0">
            <a:spAutoFit/>
          </a:bodyPr>
          <a:lstStyle/>
          <a:p>
            <a:r>
              <a:rPr lang="en-US"/>
              <a:t>Run 5 Times Per Size</a:t>
            </a:r>
          </a:p>
        </p:txBody>
      </p:sp>
      <p:cxnSp>
        <p:nvCxnSpPr>
          <p:cNvPr id="99" name="Connector: Curved 98">
            <a:extLst>
              <a:ext uri="{FF2B5EF4-FFF2-40B4-BE49-F238E27FC236}">
                <a16:creationId xmlns:a16="http://schemas.microsoft.com/office/drawing/2014/main" id="{E2BF4151-A945-4E05-37E0-28965F8D1084}"/>
              </a:ext>
            </a:extLst>
          </p:cNvPr>
          <p:cNvCxnSpPr>
            <a:cxnSpLocks/>
            <a:endCxn id="17" idx="1"/>
          </p:cNvCxnSpPr>
          <p:nvPr/>
        </p:nvCxnSpPr>
        <p:spPr>
          <a:xfrm flipV="1">
            <a:off x="9977602" y="2771650"/>
            <a:ext cx="445287" cy="392577"/>
          </a:xfrm>
          <a:prstGeom prst="curvedConnector3">
            <a:avLst>
              <a:gd name="adj1" fmla="val 2125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Connector: Curved 103">
            <a:extLst>
              <a:ext uri="{FF2B5EF4-FFF2-40B4-BE49-F238E27FC236}">
                <a16:creationId xmlns:a16="http://schemas.microsoft.com/office/drawing/2014/main" id="{091BD7C6-CD8D-26F2-5046-C01B5ADCA48D}"/>
              </a:ext>
            </a:extLst>
          </p:cNvPr>
          <p:cNvCxnSpPr>
            <a:cxnSpLocks/>
            <a:stCxn id="28" idx="3"/>
            <a:endCxn id="30" idx="1"/>
          </p:cNvCxnSpPr>
          <p:nvPr/>
        </p:nvCxnSpPr>
        <p:spPr>
          <a:xfrm>
            <a:off x="9968375" y="4954210"/>
            <a:ext cx="454514" cy="397006"/>
          </a:xfrm>
          <a:prstGeom prst="curvedConnector3">
            <a:avLst>
              <a:gd name="adj1" fmla="val 2854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73369109-0782-E485-2A47-00DE43A814AA}"/>
              </a:ext>
            </a:extLst>
          </p:cNvPr>
          <p:cNvGrpSpPr/>
          <p:nvPr/>
        </p:nvGrpSpPr>
        <p:grpSpPr>
          <a:xfrm>
            <a:off x="4536147" y="2970878"/>
            <a:ext cx="5441455" cy="2180473"/>
            <a:chOff x="4536147" y="2970878"/>
            <a:chExt cx="5441455" cy="2180473"/>
          </a:xfrm>
        </p:grpSpPr>
        <p:sp>
          <p:nvSpPr>
            <p:cNvPr id="12" name="Rectangle: Rounded Corners 11">
              <a:extLst>
                <a:ext uri="{FF2B5EF4-FFF2-40B4-BE49-F238E27FC236}">
                  <a16:creationId xmlns:a16="http://schemas.microsoft.com/office/drawing/2014/main" id="{3DB3A7EB-8C96-613D-E76A-2189FD702A7C}"/>
                </a:ext>
              </a:extLst>
            </p:cNvPr>
            <p:cNvSpPr/>
            <p:nvPr/>
          </p:nvSpPr>
          <p:spPr>
            <a:xfrm>
              <a:off x="4537752" y="2971332"/>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13" name="Rectangle: Rounded Corners 12">
              <a:extLst>
                <a:ext uri="{FF2B5EF4-FFF2-40B4-BE49-F238E27FC236}">
                  <a16:creationId xmlns:a16="http://schemas.microsoft.com/office/drawing/2014/main" id="{0DB90FB3-0266-ED2A-FF1C-F1C0DD48842E}"/>
                </a:ext>
              </a:extLst>
            </p:cNvPr>
            <p:cNvSpPr/>
            <p:nvPr/>
          </p:nvSpPr>
          <p:spPr>
            <a:xfrm>
              <a:off x="5675814" y="2970878"/>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14" name="Rectangle: Rounded Corners 13">
              <a:extLst>
                <a:ext uri="{FF2B5EF4-FFF2-40B4-BE49-F238E27FC236}">
                  <a16:creationId xmlns:a16="http://schemas.microsoft.com/office/drawing/2014/main" id="{7F02AA93-ED45-F49F-63AB-79229A5F7101}"/>
                </a:ext>
              </a:extLst>
            </p:cNvPr>
            <p:cNvSpPr/>
            <p:nvPr/>
          </p:nvSpPr>
          <p:spPr>
            <a:xfrm>
              <a:off x="6813876" y="2971332"/>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15" name="Rectangle: Rounded Corners 14">
              <a:extLst>
                <a:ext uri="{FF2B5EF4-FFF2-40B4-BE49-F238E27FC236}">
                  <a16:creationId xmlns:a16="http://schemas.microsoft.com/office/drawing/2014/main" id="{D2423B84-2494-D878-AEBC-AE18B7944024}"/>
                </a:ext>
              </a:extLst>
            </p:cNvPr>
            <p:cNvSpPr/>
            <p:nvPr/>
          </p:nvSpPr>
          <p:spPr>
            <a:xfrm>
              <a:off x="7944887" y="2970878"/>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16" name="Rectangle: Rounded Corners 15">
              <a:extLst>
                <a:ext uri="{FF2B5EF4-FFF2-40B4-BE49-F238E27FC236}">
                  <a16:creationId xmlns:a16="http://schemas.microsoft.com/office/drawing/2014/main" id="{4736FC2C-D2D7-DE3A-EA79-89CF97BA18EA}"/>
                </a:ext>
              </a:extLst>
            </p:cNvPr>
            <p:cNvSpPr/>
            <p:nvPr/>
          </p:nvSpPr>
          <p:spPr>
            <a:xfrm>
              <a:off x="9075899" y="2971332"/>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sp>
          <p:nvSpPr>
            <p:cNvPr id="19" name="Rectangle: Rounded Corners 18">
              <a:extLst>
                <a:ext uri="{FF2B5EF4-FFF2-40B4-BE49-F238E27FC236}">
                  <a16:creationId xmlns:a16="http://schemas.microsoft.com/office/drawing/2014/main" id="{9A5F7121-ACB6-BE5C-C43B-8BCAA56B8E31}"/>
                </a:ext>
              </a:extLst>
            </p:cNvPr>
            <p:cNvSpPr/>
            <p:nvPr/>
          </p:nvSpPr>
          <p:spPr>
            <a:xfrm>
              <a:off x="4545374" y="3866288"/>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20" name="Rectangle: Rounded Corners 19">
              <a:extLst>
                <a:ext uri="{FF2B5EF4-FFF2-40B4-BE49-F238E27FC236}">
                  <a16:creationId xmlns:a16="http://schemas.microsoft.com/office/drawing/2014/main" id="{F93F34D5-87B4-2EA7-2354-88613BD5323C}"/>
                </a:ext>
              </a:extLst>
            </p:cNvPr>
            <p:cNvSpPr/>
            <p:nvPr/>
          </p:nvSpPr>
          <p:spPr>
            <a:xfrm>
              <a:off x="5683436" y="3864202"/>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21" name="Rectangle: Rounded Corners 20">
              <a:extLst>
                <a:ext uri="{FF2B5EF4-FFF2-40B4-BE49-F238E27FC236}">
                  <a16:creationId xmlns:a16="http://schemas.microsoft.com/office/drawing/2014/main" id="{2455A25E-FB0C-63E7-C2DE-4DD84F9E832F}"/>
                </a:ext>
              </a:extLst>
            </p:cNvPr>
            <p:cNvSpPr/>
            <p:nvPr/>
          </p:nvSpPr>
          <p:spPr>
            <a:xfrm>
              <a:off x="6816052" y="3864202"/>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22" name="Rectangle: Rounded Corners 21">
              <a:extLst>
                <a:ext uri="{FF2B5EF4-FFF2-40B4-BE49-F238E27FC236}">
                  <a16:creationId xmlns:a16="http://schemas.microsoft.com/office/drawing/2014/main" id="{AD289EEE-2C27-88FD-2F7F-1653DD7F1D41}"/>
                </a:ext>
              </a:extLst>
            </p:cNvPr>
            <p:cNvSpPr/>
            <p:nvPr/>
          </p:nvSpPr>
          <p:spPr>
            <a:xfrm>
              <a:off x="7948668" y="3864202"/>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23" name="Rectangle: Rounded Corners 22">
              <a:extLst>
                <a:ext uri="{FF2B5EF4-FFF2-40B4-BE49-F238E27FC236}">
                  <a16:creationId xmlns:a16="http://schemas.microsoft.com/office/drawing/2014/main" id="{1179136A-19D7-5432-8F5C-D01F3C9D4F29}"/>
                </a:ext>
              </a:extLst>
            </p:cNvPr>
            <p:cNvSpPr/>
            <p:nvPr/>
          </p:nvSpPr>
          <p:spPr>
            <a:xfrm>
              <a:off x="9083521" y="3864202"/>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sp>
          <p:nvSpPr>
            <p:cNvPr id="24" name="Rectangle: Rounded Corners 23">
              <a:extLst>
                <a:ext uri="{FF2B5EF4-FFF2-40B4-BE49-F238E27FC236}">
                  <a16:creationId xmlns:a16="http://schemas.microsoft.com/office/drawing/2014/main" id="{51D32FA1-4369-0501-36B1-E00F1E3013E8}"/>
                </a:ext>
              </a:extLst>
            </p:cNvPr>
            <p:cNvSpPr/>
            <p:nvPr/>
          </p:nvSpPr>
          <p:spPr>
            <a:xfrm>
              <a:off x="4536147" y="475706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25" name="Rectangle: Rounded Corners 24">
              <a:extLst>
                <a:ext uri="{FF2B5EF4-FFF2-40B4-BE49-F238E27FC236}">
                  <a16:creationId xmlns:a16="http://schemas.microsoft.com/office/drawing/2014/main" id="{35FB73EA-324F-A8E9-A77C-CB4231EF39ED}"/>
                </a:ext>
              </a:extLst>
            </p:cNvPr>
            <p:cNvSpPr/>
            <p:nvPr/>
          </p:nvSpPr>
          <p:spPr>
            <a:xfrm>
              <a:off x="5674209" y="475706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26" name="Rectangle: Rounded Corners 25">
              <a:extLst>
                <a:ext uri="{FF2B5EF4-FFF2-40B4-BE49-F238E27FC236}">
                  <a16:creationId xmlns:a16="http://schemas.microsoft.com/office/drawing/2014/main" id="{FDE8DA24-1776-27B4-2B01-EDA1F029CB82}"/>
                </a:ext>
              </a:extLst>
            </p:cNvPr>
            <p:cNvSpPr/>
            <p:nvPr/>
          </p:nvSpPr>
          <p:spPr>
            <a:xfrm>
              <a:off x="6806825" y="475706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27" name="Rectangle: Rounded Corners 26">
              <a:extLst>
                <a:ext uri="{FF2B5EF4-FFF2-40B4-BE49-F238E27FC236}">
                  <a16:creationId xmlns:a16="http://schemas.microsoft.com/office/drawing/2014/main" id="{984A1F12-61FB-5414-1948-1301E6E2252B}"/>
                </a:ext>
              </a:extLst>
            </p:cNvPr>
            <p:cNvSpPr/>
            <p:nvPr/>
          </p:nvSpPr>
          <p:spPr>
            <a:xfrm>
              <a:off x="7939441" y="475706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28" name="Rectangle: Rounded Corners 27">
              <a:extLst>
                <a:ext uri="{FF2B5EF4-FFF2-40B4-BE49-F238E27FC236}">
                  <a16:creationId xmlns:a16="http://schemas.microsoft.com/office/drawing/2014/main" id="{DB715480-E8B2-1C46-94DD-19DF27683ABA}"/>
                </a:ext>
              </a:extLst>
            </p:cNvPr>
            <p:cNvSpPr/>
            <p:nvPr/>
          </p:nvSpPr>
          <p:spPr>
            <a:xfrm>
              <a:off x="9074294" y="475706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cxnSp>
          <p:nvCxnSpPr>
            <p:cNvPr id="37" name="Straight Arrow Connector 36">
              <a:extLst>
                <a:ext uri="{FF2B5EF4-FFF2-40B4-BE49-F238E27FC236}">
                  <a16:creationId xmlns:a16="http://schemas.microsoft.com/office/drawing/2014/main" id="{63F9E844-FDED-49E7-183F-15E7CDCEBB73}"/>
                </a:ext>
              </a:extLst>
            </p:cNvPr>
            <p:cNvCxnSpPr>
              <a:cxnSpLocks/>
            </p:cNvCxnSpPr>
            <p:nvPr/>
          </p:nvCxnSpPr>
          <p:spPr>
            <a:xfrm>
              <a:off x="5446506" y="3164227"/>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144FB44-AF7F-50B0-06C5-D3D0D93A4A4E}"/>
                </a:ext>
              </a:extLst>
            </p:cNvPr>
            <p:cNvCxnSpPr>
              <a:cxnSpLocks/>
            </p:cNvCxnSpPr>
            <p:nvPr/>
          </p:nvCxnSpPr>
          <p:spPr>
            <a:xfrm>
              <a:off x="6569895" y="3166458"/>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9EB7523-2F2E-1758-EF0E-47F5EB7BE136}"/>
                </a:ext>
              </a:extLst>
            </p:cNvPr>
            <p:cNvCxnSpPr>
              <a:cxnSpLocks/>
            </p:cNvCxnSpPr>
            <p:nvPr/>
          </p:nvCxnSpPr>
          <p:spPr>
            <a:xfrm>
              <a:off x="7704116" y="3166458"/>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99AD88D-BAD9-36AD-41D8-DD47E4BAF38C}"/>
                </a:ext>
              </a:extLst>
            </p:cNvPr>
            <p:cNvCxnSpPr>
              <a:cxnSpLocks/>
            </p:cNvCxnSpPr>
            <p:nvPr/>
          </p:nvCxnSpPr>
          <p:spPr>
            <a:xfrm>
              <a:off x="8835127" y="3166458"/>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31D1320-89F2-B411-D046-06DBF362CAA0}"/>
                </a:ext>
              </a:extLst>
            </p:cNvPr>
            <p:cNvCxnSpPr>
              <a:cxnSpLocks/>
            </p:cNvCxnSpPr>
            <p:nvPr/>
          </p:nvCxnSpPr>
          <p:spPr>
            <a:xfrm>
              <a:off x="5439455" y="4028846"/>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C737CEC-1729-8100-D95C-4B27D329A6E8}"/>
                </a:ext>
              </a:extLst>
            </p:cNvPr>
            <p:cNvCxnSpPr>
              <a:cxnSpLocks/>
            </p:cNvCxnSpPr>
            <p:nvPr/>
          </p:nvCxnSpPr>
          <p:spPr>
            <a:xfrm>
              <a:off x="6577517" y="4026831"/>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6AC79EA5-998C-B2ED-5159-7693E2BD90AF}"/>
                </a:ext>
              </a:extLst>
            </p:cNvPr>
            <p:cNvCxnSpPr>
              <a:cxnSpLocks/>
            </p:cNvCxnSpPr>
            <p:nvPr/>
          </p:nvCxnSpPr>
          <p:spPr>
            <a:xfrm>
              <a:off x="7711738" y="4026831"/>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BAC417D-716B-B90F-A65F-DD94900D13E1}"/>
                </a:ext>
              </a:extLst>
            </p:cNvPr>
            <p:cNvCxnSpPr>
              <a:cxnSpLocks/>
            </p:cNvCxnSpPr>
            <p:nvPr/>
          </p:nvCxnSpPr>
          <p:spPr>
            <a:xfrm>
              <a:off x="8842749" y="4026831"/>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5B40734B-C691-AE85-5CBC-4D96A6C06EE0}"/>
                </a:ext>
              </a:extLst>
            </p:cNvPr>
            <p:cNvCxnSpPr>
              <a:cxnSpLocks/>
            </p:cNvCxnSpPr>
            <p:nvPr/>
          </p:nvCxnSpPr>
          <p:spPr>
            <a:xfrm>
              <a:off x="5430228" y="4942035"/>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A43C320-447D-D6B9-EB97-75D08B8D2DC8}"/>
                </a:ext>
              </a:extLst>
            </p:cNvPr>
            <p:cNvCxnSpPr>
              <a:cxnSpLocks/>
            </p:cNvCxnSpPr>
            <p:nvPr/>
          </p:nvCxnSpPr>
          <p:spPr>
            <a:xfrm>
              <a:off x="6568290" y="4940020"/>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BFCD16F-76E3-D704-F500-668BCA32E9E1}"/>
                </a:ext>
              </a:extLst>
            </p:cNvPr>
            <p:cNvCxnSpPr>
              <a:cxnSpLocks/>
            </p:cNvCxnSpPr>
            <p:nvPr/>
          </p:nvCxnSpPr>
          <p:spPr>
            <a:xfrm>
              <a:off x="7702511" y="4940020"/>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3C13766-024C-0608-6031-F59292876BC1}"/>
                </a:ext>
              </a:extLst>
            </p:cNvPr>
            <p:cNvCxnSpPr>
              <a:cxnSpLocks/>
            </p:cNvCxnSpPr>
            <p:nvPr/>
          </p:nvCxnSpPr>
          <p:spPr>
            <a:xfrm>
              <a:off x="8833522" y="4940020"/>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2626E6BA-D620-E8EB-E9C8-77F8D5A77256}"/>
                </a:ext>
              </a:extLst>
            </p:cNvPr>
            <p:cNvSpPr/>
            <p:nvPr/>
          </p:nvSpPr>
          <p:spPr>
            <a:xfrm>
              <a:off x="5685612" y="3859956"/>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38" name="Rectangle: Rounded Corners 37">
              <a:extLst>
                <a:ext uri="{FF2B5EF4-FFF2-40B4-BE49-F238E27FC236}">
                  <a16:creationId xmlns:a16="http://schemas.microsoft.com/office/drawing/2014/main" id="{7C9B7A42-61B3-6426-8CD7-3EC0747C4C2E}"/>
                </a:ext>
              </a:extLst>
            </p:cNvPr>
            <p:cNvSpPr/>
            <p:nvPr/>
          </p:nvSpPr>
          <p:spPr>
            <a:xfrm>
              <a:off x="6818228" y="3859956"/>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39" name="Rectangle: Rounded Corners 38">
              <a:extLst>
                <a:ext uri="{FF2B5EF4-FFF2-40B4-BE49-F238E27FC236}">
                  <a16:creationId xmlns:a16="http://schemas.microsoft.com/office/drawing/2014/main" id="{62E754A2-3828-9DB8-16E7-D258DB1020B6}"/>
                </a:ext>
              </a:extLst>
            </p:cNvPr>
            <p:cNvSpPr/>
            <p:nvPr/>
          </p:nvSpPr>
          <p:spPr>
            <a:xfrm>
              <a:off x="5676385" y="4752823"/>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43" name="Rectangle: Rounded Corners 42">
              <a:extLst>
                <a:ext uri="{FF2B5EF4-FFF2-40B4-BE49-F238E27FC236}">
                  <a16:creationId xmlns:a16="http://schemas.microsoft.com/office/drawing/2014/main" id="{B8192C39-C0F6-B7A3-9DD7-F4A90190E66C}"/>
                </a:ext>
              </a:extLst>
            </p:cNvPr>
            <p:cNvSpPr/>
            <p:nvPr/>
          </p:nvSpPr>
          <p:spPr>
            <a:xfrm>
              <a:off x="6809001" y="4752823"/>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grpSp>
    </p:spTree>
    <p:extLst>
      <p:ext uri="{BB962C8B-B14F-4D97-AF65-F5344CB8AC3E}">
        <p14:creationId xmlns:p14="http://schemas.microsoft.com/office/powerpoint/2010/main" val="253970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500"/>
                                        <p:tgtEl>
                                          <p:spTgt spid="51"/>
                                        </p:tgtEl>
                                      </p:cBhvr>
                                    </p:animEffect>
                                  </p:childTnLst>
                                </p:cTn>
                              </p:par>
                              <p:par>
                                <p:cTn id="22" presetID="22" presetClass="entr" presetSubtype="8"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500"/>
                                        <p:tgtEl>
                                          <p:spTgt spid="48"/>
                                        </p:tgtEl>
                                      </p:cBhvr>
                                    </p:animEffect>
                                  </p:childTnLst>
                                </p:cTn>
                              </p:par>
                              <p:par>
                                <p:cTn id="25" presetID="22" presetClass="entr" presetSubtype="8"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par>
                                <p:cTn id="43" presetID="22" presetClass="entr" presetSubtype="8"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ipe(left)">
                                      <p:cBhvr>
                                        <p:cTn id="45" dur="500"/>
                                        <p:tgtEl>
                                          <p:spTgt spid="65"/>
                                        </p:tgtEl>
                                      </p:cBhvr>
                                    </p:animEffect>
                                  </p:childTnLst>
                                </p:cTn>
                              </p:par>
                              <p:par>
                                <p:cTn id="46" presetID="22" presetClass="entr" presetSubtype="8" fill="hold" nodeType="with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left)">
                                      <p:cBhvr>
                                        <p:cTn id="48" dur="500"/>
                                        <p:tgtEl>
                                          <p:spTgt spid="7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4"/>
                                        </p:tgtEl>
                                        <p:attrNameLst>
                                          <p:attrName>style.visibility</p:attrName>
                                        </p:attrNameLst>
                                      </p:cBhvr>
                                      <p:to>
                                        <p:strVal val="visible"/>
                                      </p:to>
                                    </p:set>
                                    <p:animEffect transition="in" filter="fade">
                                      <p:cBhvr>
                                        <p:cTn id="51" dur="500"/>
                                        <p:tgtEl>
                                          <p:spTgt spid="9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5"/>
                                        </p:tgtEl>
                                        <p:attrNameLst>
                                          <p:attrName>style.visibility</p:attrName>
                                        </p:attrNameLst>
                                      </p:cBhvr>
                                      <p:to>
                                        <p:strVal val="visible"/>
                                      </p:to>
                                    </p:set>
                                    <p:animEffect transition="in" filter="fade">
                                      <p:cBhvr>
                                        <p:cTn id="54" dur="500"/>
                                        <p:tgtEl>
                                          <p:spTgt spid="95"/>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left)">
                                      <p:cBhvr>
                                        <p:cTn id="58" dur="20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99"/>
                                        </p:tgtEl>
                                        <p:attrNameLst>
                                          <p:attrName>style.visibility</p:attrName>
                                        </p:attrNameLst>
                                      </p:cBhvr>
                                      <p:to>
                                        <p:strVal val="visible"/>
                                      </p:to>
                                    </p:set>
                                    <p:animEffect transition="in" filter="wipe(left)">
                                      <p:cBhvr>
                                        <p:cTn id="63" dur="500"/>
                                        <p:tgtEl>
                                          <p:spTgt spid="99"/>
                                        </p:tgtEl>
                                      </p:cBhvr>
                                    </p:animEffect>
                                  </p:childTnLst>
                                </p:cTn>
                              </p:par>
                              <p:par>
                                <p:cTn id="64" presetID="22" presetClass="entr" presetSubtype="8" fill="hold" nodeType="with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wipe(left)">
                                      <p:cBhvr>
                                        <p:cTn id="66" dur="500"/>
                                        <p:tgtEl>
                                          <p:spTgt spid="75"/>
                                        </p:tgtEl>
                                      </p:cBhvr>
                                    </p:animEffect>
                                  </p:childTnLst>
                                </p:cTn>
                              </p:par>
                              <p:par>
                                <p:cTn id="67" presetID="22" presetClass="entr" presetSubtype="8" fill="hold" nodeType="withEffect">
                                  <p:stCondLst>
                                    <p:cond delay="0"/>
                                  </p:stCondLst>
                                  <p:childTnLst>
                                    <p:set>
                                      <p:cBhvr>
                                        <p:cTn id="68" dur="1" fill="hold">
                                          <p:stCondLst>
                                            <p:cond delay="0"/>
                                          </p:stCondLst>
                                        </p:cTn>
                                        <p:tgtEl>
                                          <p:spTgt spid="104"/>
                                        </p:tgtEl>
                                        <p:attrNameLst>
                                          <p:attrName>style.visibility</p:attrName>
                                        </p:attrNameLst>
                                      </p:cBhvr>
                                      <p:to>
                                        <p:strVal val="visible"/>
                                      </p:to>
                                    </p:set>
                                    <p:animEffect transition="in" filter="wipe(left)">
                                      <p:cBhvr>
                                        <p:cTn id="69" dur="500"/>
                                        <p:tgtEl>
                                          <p:spTgt spid="104"/>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wipe(left)">
                                      <p:cBhvr>
                                        <p:cTn id="73" dur="500"/>
                                        <p:tgtEl>
                                          <p:spTgt spid="30"/>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left)">
                                      <p:cBhvr>
                                        <p:cTn id="76" dur="500"/>
                                        <p:tgtEl>
                                          <p:spTgt spid="29"/>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left)">
                                      <p:cBhvr>
                                        <p:cTn id="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4" grpId="0" animBg="1"/>
      <p:bldP spid="5" grpId="0" animBg="1"/>
      <p:bldP spid="6" grpId="0" animBg="1"/>
      <p:bldP spid="7" grpId="0" animBg="1"/>
      <p:bldP spid="8" grpId="0" animBg="1"/>
      <p:bldP spid="17" grpId="0" animBg="1"/>
      <p:bldP spid="29" grpId="0" animBg="1"/>
      <p:bldP spid="30" grpId="0" animBg="1"/>
      <p:bldP spid="9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68CB555-0A2D-2105-867D-03D145F30F26}"/>
              </a:ext>
            </a:extLst>
          </p:cNvPr>
          <p:cNvSpPr>
            <a:spLocks noGrp="1"/>
          </p:cNvSpPr>
          <p:nvPr>
            <p:ph type="title"/>
          </p:nvPr>
        </p:nvSpPr>
        <p:spPr>
          <a:xfrm>
            <a:off x="284661" y="237616"/>
            <a:ext cx="11622677" cy="1450757"/>
          </a:xfrm>
        </p:spPr>
        <p:txBody>
          <a:bodyPr>
            <a:normAutofit/>
          </a:bodyPr>
          <a:lstStyle/>
          <a:p>
            <a:pPr algn="ctr"/>
            <a:r>
              <a:rPr lang="en-US" sz="4400"/>
              <a:t>Testing Setup – Algorithm Performance</a:t>
            </a:r>
          </a:p>
        </p:txBody>
      </p:sp>
      <p:sp>
        <p:nvSpPr>
          <p:cNvPr id="13" name="Rectangle: Rounded Corners 12">
            <a:extLst>
              <a:ext uri="{FF2B5EF4-FFF2-40B4-BE49-F238E27FC236}">
                <a16:creationId xmlns:a16="http://schemas.microsoft.com/office/drawing/2014/main" id="{759448BA-64DF-D8C3-3319-C53912B57952}"/>
              </a:ext>
            </a:extLst>
          </p:cNvPr>
          <p:cNvSpPr/>
          <p:nvPr/>
        </p:nvSpPr>
        <p:spPr>
          <a:xfrm>
            <a:off x="284660" y="2035791"/>
            <a:ext cx="1139277" cy="1793774"/>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Place time stamps in both train and eval</a:t>
            </a:r>
          </a:p>
        </p:txBody>
      </p:sp>
      <p:sp>
        <p:nvSpPr>
          <p:cNvPr id="16" name="Rectangle: Rounded Corners 15">
            <a:extLst>
              <a:ext uri="{FF2B5EF4-FFF2-40B4-BE49-F238E27FC236}">
                <a16:creationId xmlns:a16="http://schemas.microsoft.com/office/drawing/2014/main" id="{4BDED93D-4B67-5DD2-726E-1D324EEB99F8}"/>
              </a:ext>
            </a:extLst>
          </p:cNvPr>
          <p:cNvSpPr/>
          <p:nvPr/>
        </p:nvSpPr>
        <p:spPr>
          <a:xfrm>
            <a:off x="1665828" y="3082955"/>
            <a:ext cx="1279610" cy="1793774"/>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Select Algorithm &amp; Run Train/Eval</a:t>
            </a:r>
          </a:p>
        </p:txBody>
      </p:sp>
      <p:sp>
        <p:nvSpPr>
          <p:cNvPr id="17" name="Rectangle: Rounded Corners 16">
            <a:extLst>
              <a:ext uri="{FF2B5EF4-FFF2-40B4-BE49-F238E27FC236}">
                <a16:creationId xmlns:a16="http://schemas.microsoft.com/office/drawing/2014/main" id="{B505618E-4C4F-7318-9CB6-EE7A1967E9A6}"/>
              </a:ext>
            </a:extLst>
          </p:cNvPr>
          <p:cNvSpPr/>
          <p:nvPr/>
        </p:nvSpPr>
        <p:spPr>
          <a:xfrm>
            <a:off x="3324246" y="2481704"/>
            <a:ext cx="806977"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PCA</a:t>
            </a:r>
          </a:p>
        </p:txBody>
      </p:sp>
      <p:sp>
        <p:nvSpPr>
          <p:cNvPr id="18" name="Rectangle: Rounded Corners 17">
            <a:extLst>
              <a:ext uri="{FF2B5EF4-FFF2-40B4-BE49-F238E27FC236}">
                <a16:creationId xmlns:a16="http://schemas.microsoft.com/office/drawing/2014/main" id="{0CCAF72A-29D5-C2FF-4A73-47E545361A4C}"/>
              </a:ext>
            </a:extLst>
          </p:cNvPr>
          <p:cNvSpPr/>
          <p:nvPr/>
        </p:nvSpPr>
        <p:spPr>
          <a:xfrm>
            <a:off x="3335781" y="4443546"/>
            <a:ext cx="799356"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SVM</a:t>
            </a:r>
          </a:p>
        </p:txBody>
      </p:sp>
      <p:sp>
        <p:nvSpPr>
          <p:cNvPr id="19" name="Rectangle: Rounded Corners 18">
            <a:extLst>
              <a:ext uri="{FF2B5EF4-FFF2-40B4-BE49-F238E27FC236}">
                <a16:creationId xmlns:a16="http://schemas.microsoft.com/office/drawing/2014/main" id="{593792E8-25C3-4344-A7C6-0971E88DD8C8}"/>
              </a:ext>
            </a:extLst>
          </p:cNvPr>
          <p:cNvSpPr/>
          <p:nvPr/>
        </p:nvSpPr>
        <p:spPr>
          <a:xfrm>
            <a:off x="3325677" y="3126129"/>
            <a:ext cx="806978"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KNN</a:t>
            </a:r>
          </a:p>
        </p:txBody>
      </p:sp>
      <p:sp>
        <p:nvSpPr>
          <p:cNvPr id="20" name="Rectangle: Rounded Corners 19">
            <a:extLst>
              <a:ext uri="{FF2B5EF4-FFF2-40B4-BE49-F238E27FC236}">
                <a16:creationId xmlns:a16="http://schemas.microsoft.com/office/drawing/2014/main" id="{B4A98F00-3FAB-2D1A-B554-569EC1F8C3CF}"/>
              </a:ext>
            </a:extLst>
          </p:cNvPr>
          <p:cNvSpPr/>
          <p:nvPr/>
        </p:nvSpPr>
        <p:spPr>
          <a:xfrm>
            <a:off x="4298281" y="1993838"/>
            <a:ext cx="5922679" cy="3934956"/>
          </a:xfrm>
          <a:prstGeom prst="roundRect">
            <a:avLst>
              <a:gd name="adj" fmla="val 5039"/>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Rounded Corners 22">
            <a:extLst>
              <a:ext uri="{FF2B5EF4-FFF2-40B4-BE49-F238E27FC236}">
                <a16:creationId xmlns:a16="http://schemas.microsoft.com/office/drawing/2014/main" id="{0F96A0CE-A680-2879-724D-E247BF6CC499}"/>
              </a:ext>
            </a:extLst>
          </p:cNvPr>
          <p:cNvSpPr/>
          <p:nvPr/>
        </p:nvSpPr>
        <p:spPr>
          <a:xfrm>
            <a:off x="3335210" y="3778646"/>
            <a:ext cx="806978"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t>
            </a:r>
          </a:p>
        </p:txBody>
      </p:sp>
      <p:sp>
        <p:nvSpPr>
          <p:cNvPr id="25" name="Rectangle: Rounded Corners 24">
            <a:extLst>
              <a:ext uri="{FF2B5EF4-FFF2-40B4-BE49-F238E27FC236}">
                <a16:creationId xmlns:a16="http://schemas.microsoft.com/office/drawing/2014/main" id="{E6C092C7-EDDF-C20E-EF14-6E888C7C3AE2}"/>
              </a:ext>
            </a:extLst>
          </p:cNvPr>
          <p:cNvSpPr/>
          <p:nvPr/>
        </p:nvSpPr>
        <p:spPr>
          <a:xfrm>
            <a:off x="3335781" y="5095399"/>
            <a:ext cx="806978"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MLP</a:t>
            </a:r>
          </a:p>
        </p:txBody>
      </p:sp>
      <p:grpSp>
        <p:nvGrpSpPr>
          <p:cNvPr id="8" name="Group 7">
            <a:extLst>
              <a:ext uri="{FF2B5EF4-FFF2-40B4-BE49-F238E27FC236}">
                <a16:creationId xmlns:a16="http://schemas.microsoft.com/office/drawing/2014/main" id="{A458EE50-1CC1-BDC0-A976-CE7995C3552A}"/>
              </a:ext>
            </a:extLst>
          </p:cNvPr>
          <p:cNvGrpSpPr/>
          <p:nvPr/>
        </p:nvGrpSpPr>
        <p:grpSpPr>
          <a:xfrm>
            <a:off x="4528463" y="2476669"/>
            <a:ext cx="5443692" cy="3013012"/>
            <a:chOff x="4528463" y="2476669"/>
            <a:chExt cx="5443692" cy="3013012"/>
          </a:xfrm>
        </p:grpSpPr>
        <p:sp>
          <p:nvSpPr>
            <p:cNvPr id="26" name="Rectangle: Rounded Corners 25">
              <a:extLst>
                <a:ext uri="{FF2B5EF4-FFF2-40B4-BE49-F238E27FC236}">
                  <a16:creationId xmlns:a16="http://schemas.microsoft.com/office/drawing/2014/main" id="{77CC168D-35CE-0926-7BAB-00060D535F82}"/>
                </a:ext>
              </a:extLst>
            </p:cNvPr>
            <p:cNvSpPr/>
            <p:nvPr/>
          </p:nvSpPr>
          <p:spPr>
            <a:xfrm>
              <a:off x="4532305" y="2477123"/>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27" name="Rectangle: Rounded Corners 26">
              <a:extLst>
                <a:ext uri="{FF2B5EF4-FFF2-40B4-BE49-F238E27FC236}">
                  <a16:creationId xmlns:a16="http://schemas.microsoft.com/office/drawing/2014/main" id="{03A67976-52E1-FD0A-2202-553F64EDBB61}"/>
                </a:ext>
              </a:extLst>
            </p:cNvPr>
            <p:cNvSpPr/>
            <p:nvPr/>
          </p:nvSpPr>
          <p:spPr>
            <a:xfrm>
              <a:off x="5670367" y="2476669"/>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28" name="Rectangle: Rounded Corners 27">
              <a:extLst>
                <a:ext uri="{FF2B5EF4-FFF2-40B4-BE49-F238E27FC236}">
                  <a16:creationId xmlns:a16="http://schemas.microsoft.com/office/drawing/2014/main" id="{90BDB27F-1CEA-53C6-9FF7-20D4D4DED0A5}"/>
                </a:ext>
              </a:extLst>
            </p:cNvPr>
            <p:cNvSpPr/>
            <p:nvPr/>
          </p:nvSpPr>
          <p:spPr>
            <a:xfrm>
              <a:off x="6808429" y="2477123"/>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29" name="Rectangle: Rounded Corners 28">
              <a:extLst>
                <a:ext uri="{FF2B5EF4-FFF2-40B4-BE49-F238E27FC236}">
                  <a16:creationId xmlns:a16="http://schemas.microsoft.com/office/drawing/2014/main" id="{02EEDD10-436F-A98E-9FD7-8FCB10487789}"/>
                </a:ext>
              </a:extLst>
            </p:cNvPr>
            <p:cNvSpPr/>
            <p:nvPr/>
          </p:nvSpPr>
          <p:spPr>
            <a:xfrm>
              <a:off x="7939440" y="2476669"/>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30" name="Rectangle: Rounded Corners 29">
              <a:extLst>
                <a:ext uri="{FF2B5EF4-FFF2-40B4-BE49-F238E27FC236}">
                  <a16:creationId xmlns:a16="http://schemas.microsoft.com/office/drawing/2014/main" id="{4DF263A7-02B8-A892-CC2B-5182FB5766E4}"/>
                </a:ext>
              </a:extLst>
            </p:cNvPr>
            <p:cNvSpPr/>
            <p:nvPr/>
          </p:nvSpPr>
          <p:spPr>
            <a:xfrm>
              <a:off x="9070452" y="2477123"/>
              <a:ext cx="894081" cy="394282"/>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sp>
          <p:nvSpPr>
            <p:cNvPr id="31" name="Rectangle: Rounded Corners 30">
              <a:extLst>
                <a:ext uri="{FF2B5EF4-FFF2-40B4-BE49-F238E27FC236}">
                  <a16:creationId xmlns:a16="http://schemas.microsoft.com/office/drawing/2014/main" id="{EBFCD317-BE6F-4957-C7DE-FE1C727DD110}"/>
                </a:ext>
              </a:extLst>
            </p:cNvPr>
            <p:cNvSpPr/>
            <p:nvPr/>
          </p:nvSpPr>
          <p:spPr>
            <a:xfrm>
              <a:off x="4528463" y="3129464"/>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32" name="Rectangle: Rounded Corners 31">
              <a:extLst>
                <a:ext uri="{FF2B5EF4-FFF2-40B4-BE49-F238E27FC236}">
                  <a16:creationId xmlns:a16="http://schemas.microsoft.com/office/drawing/2014/main" id="{1CE7C386-94DF-D5C3-E1E7-3F416F9DB8AC}"/>
                </a:ext>
              </a:extLst>
            </p:cNvPr>
            <p:cNvSpPr/>
            <p:nvPr/>
          </p:nvSpPr>
          <p:spPr>
            <a:xfrm>
              <a:off x="5666525" y="3127378"/>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33" name="Rectangle: Rounded Corners 32">
              <a:extLst>
                <a:ext uri="{FF2B5EF4-FFF2-40B4-BE49-F238E27FC236}">
                  <a16:creationId xmlns:a16="http://schemas.microsoft.com/office/drawing/2014/main" id="{64C3680F-0705-7A26-42C8-32C2DAF368B6}"/>
                </a:ext>
              </a:extLst>
            </p:cNvPr>
            <p:cNvSpPr/>
            <p:nvPr/>
          </p:nvSpPr>
          <p:spPr>
            <a:xfrm>
              <a:off x="6799141" y="3127378"/>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34" name="Rectangle: Rounded Corners 33">
              <a:extLst>
                <a:ext uri="{FF2B5EF4-FFF2-40B4-BE49-F238E27FC236}">
                  <a16:creationId xmlns:a16="http://schemas.microsoft.com/office/drawing/2014/main" id="{F0236009-7A4E-2C78-8227-8A178D1BE518}"/>
                </a:ext>
              </a:extLst>
            </p:cNvPr>
            <p:cNvSpPr/>
            <p:nvPr/>
          </p:nvSpPr>
          <p:spPr>
            <a:xfrm>
              <a:off x="7931757" y="3127378"/>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35" name="Rectangle: Rounded Corners 34">
              <a:extLst>
                <a:ext uri="{FF2B5EF4-FFF2-40B4-BE49-F238E27FC236}">
                  <a16:creationId xmlns:a16="http://schemas.microsoft.com/office/drawing/2014/main" id="{FB0131A8-F200-1892-5CFF-1360BB055734}"/>
                </a:ext>
              </a:extLst>
            </p:cNvPr>
            <p:cNvSpPr/>
            <p:nvPr/>
          </p:nvSpPr>
          <p:spPr>
            <a:xfrm>
              <a:off x="9066610" y="3127378"/>
              <a:ext cx="894081" cy="394282"/>
            </a:xfrm>
            <a:prstGeom prst="roundRect">
              <a:avLst/>
            </a:prstGeom>
            <a:solidFill>
              <a:srgbClr val="FCFDCB"/>
            </a:solidFill>
            <a:ln>
              <a:solidFill>
                <a:srgbClr val="908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sp>
          <p:nvSpPr>
            <p:cNvPr id="36" name="Rectangle: Rounded Corners 35">
              <a:extLst>
                <a:ext uri="{FF2B5EF4-FFF2-40B4-BE49-F238E27FC236}">
                  <a16:creationId xmlns:a16="http://schemas.microsoft.com/office/drawing/2014/main" id="{460389A5-C3AE-CB1A-2439-EA2224A59E28}"/>
                </a:ext>
              </a:extLst>
            </p:cNvPr>
            <p:cNvSpPr/>
            <p:nvPr/>
          </p:nvSpPr>
          <p:spPr>
            <a:xfrm>
              <a:off x="4536146" y="4438024"/>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37" name="Rectangle: Rounded Corners 36">
              <a:extLst>
                <a:ext uri="{FF2B5EF4-FFF2-40B4-BE49-F238E27FC236}">
                  <a16:creationId xmlns:a16="http://schemas.microsoft.com/office/drawing/2014/main" id="{E8AB0B42-E16D-7440-28B1-41E92353356A}"/>
                </a:ext>
              </a:extLst>
            </p:cNvPr>
            <p:cNvSpPr/>
            <p:nvPr/>
          </p:nvSpPr>
          <p:spPr>
            <a:xfrm>
              <a:off x="5677989" y="442584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38" name="Rectangle: Rounded Corners 37">
              <a:extLst>
                <a:ext uri="{FF2B5EF4-FFF2-40B4-BE49-F238E27FC236}">
                  <a16:creationId xmlns:a16="http://schemas.microsoft.com/office/drawing/2014/main" id="{116E2655-A7BB-D2BD-26A9-08159F86E7C7}"/>
                </a:ext>
              </a:extLst>
            </p:cNvPr>
            <p:cNvSpPr/>
            <p:nvPr/>
          </p:nvSpPr>
          <p:spPr>
            <a:xfrm>
              <a:off x="6810605" y="442584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39" name="Rectangle: Rounded Corners 38">
              <a:extLst>
                <a:ext uri="{FF2B5EF4-FFF2-40B4-BE49-F238E27FC236}">
                  <a16:creationId xmlns:a16="http://schemas.microsoft.com/office/drawing/2014/main" id="{1B6714BF-2FCF-BE95-A093-B5AE09FF3197}"/>
                </a:ext>
              </a:extLst>
            </p:cNvPr>
            <p:cNvSpPr/>
            <p:nvPr/>
          </p:nvSpPr>
          <p:spPr>
            <a:xfrm>
              <a:off x="7943221" y="442584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40" name="Rectangle: Rounded Corners 39">
              <a:extLst>
                <a:ext uri="{FF2B5EF4-FFF2-40B4-BE49-F238E27FC236}">
                  <a16:creationId xmlns:a16="http://schemas.microsoft.com/office/drawing/2014/main" id="{3E832982-008D-D0A4-B43D-3D35977B8BBB}"/>
                </a:ext>
              </a:extLst>
            </p:cNvPr>
            <p:cNvSpPr/>
            <p:nvPr/>
          </p:nvSpPr>
          <p:spPr>
            <a:xfrm>
              <a:off x="9078074" y="4425849"/>
              <a:ext cx="894081" cy="394282"/>
            </a:xfrm>
            <a:prstGeom prst="roundRect">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cxnSp>
          <p:nvCxnSpPr>
            <p:cNvPr id="41" name="Straight Arrow Connector 40">
              <a:extLst>
                <a:ext uri="{FF2B5EF4-FFF2-40B4-BE49-F238E27FC236}">
                  <a16:creationId xmlns:a16="http://schemas.microsoft.com/office/drawing/2014/main" id="{AC8B9957-0B26-EA4B-075C-213A92834830}"/>
                </a:ext>
              </a:extLst>
            </p:cNvPr>
            <p:cNvCxnSpPr>
              <a:cxnSpLocks/>
            </p:cNvCxnSpPr>
            <p:nvPr/>
          </p:nvCxnSpPr>
          <p:spPr>
            <a:xfrm>
              <a:off x="5441059" y="2670018"/>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318340D-0697-8303-64BB-A5E29490237A}"/>
                </a:ext>
              </a:extLst>
            </p:cNvPr>
            <p:cNvCxnSpPr>
              <a:cxnSpLocks/>
            </p:cNvCxnSpPr>
            <p:nvPr/>
          </p:nvCxnSpPr>
          <p:spPr>
            <a:xfrm>
              <a:off x="6564448" y="2672249"/>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F2F4E1B-D870-2721-7BAC-12A872B57C17}"/>
                </a:ext>
              </a:extLst>
            </p:cNvPr>
            <p:cNvCxnSpPr>
              <a:cxnSpLocks/>
            </p:cNvCxnSpPr>
            <p:nvPr/>
          </p:nvCxnSpPr>
          <p:spPr>
            <a:xfrm>
              <a:off x="7698669" y="2672249"/>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EC1329E-777F-B298-0C05-66B3ED197B88}"/>
                </a:ext>
              </a:extLst>
            </p:cNvPr>
            <p:cNvCxnSpPr>
              <a:cxnSpLocks/>
            </p:cNvCxnSpPr>
            <p:nvPr/>
          </p:nvCxnSpPr>
          <p:spPr>
            <a:xfrm>
              <a:off x="8829680" y="2672249"/>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C4172F1-AE75-3FFF-C86A-CC6C0F9ECC1C}"/>
                </a:ext>
              </a:extLst>
            </p:cNvPr>
            <p:cNvCxnSpPr>
              <a:cxnSpLocks/>
            </p:cNvCxnSpPr>
            <p:nvPr/>
          </p:nvCxnSpPr>
          <p:spPr>
            <a:xfrm>
              <a:off x="5422544" y="3292022"/>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EA7494C-43BB-9C76-5E95-558C9B65D8F2}"/>
                </a:ext>
              </a:extLst>
            </p:cNvPr>
            <p:cNvCxnSpPr>
              <a:cxnSpLocks/>
            </p:cNvCxnSpPr>
            <p:nvPr/>
          </p:nvCxnSpPr>
          <p:spPr>
            <a:xfrm>
              <a:off x="6560606" y="3290007"/>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7B3F531-ED3D-D8B7-DD46-A4A82C79CCED}"/>
                </a:ext>
              </a:extLst>
            </p:cNvPr>
            <p:cNvCxnSpPr>
              <a:cxnSpLocks/>
            </p:cNvCxnSpPr>
            <p:nvPr/>
          </p:nvCxnSpPr>
          <p:spPr>
            <a:xfrm>
              <a:off x="7694827" y="3290007"/>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BBE6157-F59C-BFCD-5E4B-EB0B0EC34958}"/>
                </a:ext>
              </a:extLst>
            </p:cNvPr>
            <p:cNvCxnSpPr>
              <a:cxnSpLocks/>
            </p:cNvCxnSpPr>
            <p:nvPr/>
          </p:nvCxnSpPr>
          <p:spPr>
            <a:xfrm>
              <a:off x="8825838" y="3290007"/>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75F86B3-A89E-083B-9A9A-402C95920510}"/>
                </a:ext>
              </a:extLst>
            </p:cNvPr>
            <p:cNvCxnSpPr>
              <a:cxnSpLocks/>
            </p:cNvCxnSpPr>
            <p:nvPr/>
          </p:nvCxnSpPr>
          <p:spPr>
            <a:xfrm>
              <a:off x="5430227" y="4622990"/>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B3B94AB-9018-3AC1-F7B4-8B84A6B2D356}"/>
                </a:ext>
              </a:extLst>
            </p:cNvPr>
            <p:cNvCxnSpPr>
              <a:cxnSpLocks/>
            </p:cNvCxnSpPr>
            <p:nvPr/>
          </p:nvCxnSpPr>
          <p:spPr>
            <a:xfrm>
              <a:off x="6572070" y="4608800"/>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CB36CD5-8A4F-163E-2B40-77152E0C94BF}"/>
                </a:ext>
              </a:extLst>
            </p:cNvPr>
            <p:cNvCxnSpPr>
              <a:cxnSpLocks/>
            </p:cNvCxnSpPr>
            <p:nvPr/>
          </p:nvCxnSpPr>
          <p:spPr>
            <a:xfrm>
              <a:off x="7706291" y="4608800"/>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AED11E4-421C-A79D-3426-BEFF0CAA9F33}"/>
                </a:ext>
              </a:extLst>
            </p:cNvPr>
            <p:cNvCxnSpPr>
              <a:cxnSpLocks/>
            </p:cNvCxnSpPr>
            <p:nvPr/>
          </p:nvCxnSpPr>
          <p:spPr>
            <a:xfrm>
              <a:off x="8837302" y="4608800"/>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FE5D0700-06A3-AC0C-559A-BA3AFB6ACC06}"/>
                </a:ext>
              </a:extLst>
            </p:cNvPr>
            <p:cNvSpPr/>
            <p:nvPr/>
          </p:nvSpPr>
          <p:spPr>
            <a:xfrm>
              <a:off x="4536146" y="5095399"/>
              <a:ext cx="894081"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54" name="Rectangle: Rounded Corners 53">
              <a:extLst>
                <a:ext uri="{FF2B5EF4-FFF2-40B4-BE49-F238E27FC236}">
                  <a16:creationId xmlns:a16="http://schemas.microsoft.com/office/drawing/2014/main" id="{A9C4D227-4C2C-938F-B97A-7F1A48E56B39}"/>
                </a:ext>
              </a:extLst>
            </p:cNvPr>
            <p:cNvSpPr/>
            <p:nvPr/>
          </p:nvSpPr>
          <p:spPr>
            <a:xfrm>
              <a:off x="5677989" y="5083224"/>
              <a:ext cx="894081"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55" name="Rectangle: Rounded Corners 54">
              <a:extLst>
                <a:ext uri="{FF2B5EF4-FFF2-40B4-BE49-F238E27FC236}">
                  <a16:creationId xmlns:a16="http://schemas.microsoft.com/office/drawing/2014/main" id="{7C9BA6F9-12C0-B770-98AE-40869CDD5D0B}"/>
                </a:ext>
              </a:extLst>
            </p:cNvPr>
            <p:cNvSpPr/>
            <p:nvPr/>
          </p:nvSpPr>
          <p:spPr>
            <a:xfrm>
              <a:off x="6810605" y="5083224"/>
              <a:ext cx="894081"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56" name="Rectangle: Rounded Corners 55">
              <a:extLst>
                <a:ext uri="{FF2B5EF4-FFF2-40B4-BE49-F238E27FC236}">
                  <a16:creationId xmlns:a16="http://schemas.microsoft.com/office/drawing/2014/main" id="{657A12CD-AECA-E604-E7CF-C88DB1298284}"/>
                </a:ext>
              </a:extLst>
            </p:cNvPr>
            <p:cNvSpPr/>
            <p:nvPr/>
          </p:nvSpPr>
          <p:spPr>
            <a:xfrm>
              <a:off x="7943221" y="5083224"/>
              <a:ext cx="894081"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57" name="Rectangle: Rounded Corners 56">
              <a:extLst>
                <a:ext uri="{FF2B5EF4-FFF2-40B4-BE49-F238E27FC236}">
                  <a16:creationId xmlns:a16="http://schemas.microsoft.com/office/drawing/2014/main" id="{B5DE0BD0-567B-8F31-4609-857C9DA66AD2}"/>
                </a:ext>
              </a:extLst>
            </p:cNvPr>
            <p:cNvSpPr/>
            <p:nvPr/>
          </p:nvSpPr>
          <p:spPr>
            <a:xfrm>
              <a:off x="9078074" y="5083224"/>
              <a:ext cx="894081" cy="394282"/>
            </a:xfrm>
            <a:prstGeom prst="roundRect">
              <a:avLst/>
            </a:prstGeom>
            <a:solidFill>
              <a:srgbClr val="E6D0D0"/>
            </a:solidFill>
            <a:ln>
              <a:solidFill>
                <a:srgbClr val="A8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cxnSp>
          <p:nvCxnSpPr>
            <p:cNvPr id="58" name="Straight Arrow Connector 57">
              <a:extLst>
                <a:ext uri="{FF2B5EF4-FFF2-40B4-BE49-F238E27FC236}">
                  <a16:creationId xmlns:a16="http://schemas.microsoft.com/office/drawing/2014/main" id="{91E595FD-21E4-99F3-0E74-7F0AA8342C94}"/>
                </a:ext>
              </a:extLst>
            </p:cNvPr>
            <p:cNvCxnSpPr>
              <a:cxnSpLocks/>
            </p:cNvCxnSpPr>
            <p:nvPr/>
          </p:nvCxnSpPr>
          <p:spPr>
            <a:xfrm>
              <a:off x="5430227" y="5280365"/>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1CC1C1B-F7B5-2E66-5697-A3A92E56EF3C}"/>
                </a:ext>
              </a:extLst>
            </p:cNvPr>
            <p:cNvCxnSpPr>
              <a:cxnSpLocks/>
            </p:cNvCxnSpPr>
            <p:nvPr/>
          </p:nvCxnSpPr>
          <p:spPr>
            <a:xfrm>
              <a:off x="6572070" y="5266175"/>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C4D6445-6137-4DB0-CB07-48E48EB247DF}"/>
                </a:ext>
              </a:extLst>
            </p:cNvPr>
            <p:cNvCxnSpPr>
              <a:cxnSpLocks/>
            </p:cNvCxnSpPr>
            <p:nvPr/>
          </p:nvCxnSpPr>
          <p:spPr>
            <a:xfrm>
              <a:off x="7706291" y="5266175"/>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03897C28-CCD9-8F5F-CA93-D548D623F8FE}"/>
                </a:ext>
              </a:extLst>
            </p:cNvPr>
            <p:cNvCxnSpPr>
              <a:cxnSpLocks/>
            </p:cNvCxnSpPr>
            <p:nvPr/>
          </p:nvCxnSpPr>
          <p:spPr>
            <a:xfrm>
              <a:off x="8837302" y="5266175"/>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CEB9B376-9584-9323-E681-D25790C79766}"/>
                </a:ext>
              </a:extLst>
            </p:cNvPr>
            <p:cNvSpPr/>
            <p:nvPr/>
          </p:nvSpPr>
          <p:spPr>
            <a:xfrm>
              <a:off x="4528463" y="3781967"/>
              <a:ext cx="894081"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a:t>
              </a:r>
            </a:p>
          </p:txBody>
        </p:sp>
        <p:sp>
          <p:nvSpPr>
            <p:cNvPr id="63" name="Rectangle: Rounded Corners 62">
              <a:extLst>
                <a:ext uri="{FF2B5EF4-FFF2-40B4-BE49-F238E27FC236}">
                  <a16:creationId xmlns:a16="http://schemas.microsoft.com/office/drawing/2014/main" id="{03757937-6970-AE3B-8C34-2975D5CDD003}"/>
                </a:ext>
              </a:extLst>
            </p:cNvPr>
            <p:cNvSpPr/>
            <p:nvPr/>
          </p:nvSpPr>
          <p:spPr>
            <a:xfrm>
              <a:off x="5666525" y="3766460"/>
              <a:ext cx="894081"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#2</a:t>
              </a:r>
            </a:p>
          </p:txBody>
        </p:sp>
        <p:sp>
          <p:nvSpPr>
            <p:cNvPr id="64" name="Rectangle: Rounded Corners 63">
              <a:extLst>
                <a:ext uri="{FF2B5EF4-FFF2-40B4-BE49-F238E27FC236}">
                  <a16:creationId xmlns:a16="http://schemas.microsoft.com/office/drawing/2014/main" id="{633AD175-5465-5AD0-04EE-2B3BB3ADD59E}"/>
                </a:ext>
              </a:extLst>
            </p:cNvPr>
            <p:cNvSpPr/>
            <p:nvPr/>
          </p:nvSpPr>
          <p:spPr>
            <a:xfrm>
              <a:off x="6799141" y="3766460"/>
              <a:ext cx="894081"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#3</a:t>
              </a:r>
            </a:p>
          </p:txBody>
        </p:sp>
        <p:sp>
          <p:nvSpPr>
            <p:cNvPr id="65" name="Rectangle: Rounded Corners 64">
              <a:extLst>
                <a:ext uri="{FF2B5EF4-FFF2-40B4-BE49-F238E27FC236}">
                  <a16:creationId xmlns:a16="http://schemas.microsoft.com/office/drawing/2014/main" id="{8A0B7BA6-D311-96DB-F709-27F72BEB5E67}"/>
                </a:ext>
              </a:extLst>
            </p:cNvPr>
            <p:cNvSpPr/>
            <p:nvPr/>
          </p:nvSpPr>
          <p:spPr>
            <a:xfrm>
              <a:off x="7931757" y="3766460"/>
              <a:ext cx="894081"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#4</a:t>
              </a:r>
            </a:p>
          </p:txBody>
        </p:sp>
        <p:sp>
          <p:nvSpPr>
            <p:cNvPr id="66" name="Rectangle: Rounded Corners 65">
              <a:extLst>
                <a:ext uri="{FF2B5EF4-FFF2-40B4-BE49-F238E27FC236}">
                  <a16:creationId xmlns:a16="http://schemas.microsoft.com/office/drawing/2014/main" id="{2259E69B-A95A-73FD-1B70-74FBAE01D182}"/>
                </a:ext>
              </a:extLst>
            </p:cNvPr>
            <p:cNvSpPr/>
            <p:nvPr/>
          </p:nvSpPr>
          <p:spPr>
            <a:xfrm>
              <a:off x="9066610" y="3766460"/>
              <a:ext cx="894081" cy="39428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#5</a:t>
              </a:r>
            </a:p>
          </p:txBody>
        </p:sp>
        <p:cxnSp>
          <p:nvCxnSpPr>
            <p:cNvPr id="67" name="Straight Arrow Connector 66">
              <a:extLst>
                <a:ext uri="{FF2B5EF4-FFF2-40B4-BE49-F238E27FC236}">
                  <a16:creationId xmlns:a16="http://schemas.microsoft.com/office/drawing/2014/main" id="{8F06928D-1069-2D92-27DD-183C1FAC4C67}"/>
                </a:ext>
              </a:extLst>
            </p:cNvPr>
            <p:cNvCxnSpPr>
              <a:cxnSpLocks/>
            </p:cNvCxnSpPr>
            <p:nvPr/>
          </p:nvCxnSpPr>
          <p:spPr>
            <a:xfrm>
              <a:off x="5422544" y="3954027"/>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376C0DE2-8C0F-600B-E6A0-B6F4A61D8FED}"/>
                </a:ext>
              </a:extLst>
            </p:cNvPr>
            <p:cNvCxnSpPr>
              <a:cxnSpLocks/>
            </p:cNvCxnSpPr>
            <p:nvPr/>
          </p:nvCxnSpPr>
          <p:spPr>
            <a:xfrm>
              <a:off x="6560606" y="3929089"/>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0AFA5DD-CC44-9392-0B3F-C583E17E2B84}"/>
                </a:ext>
              </a:extLst>
            </p:cNvPr>
            <p:cNvCxnSpPr>
              <a:cxnSpLocks/>
            </p:cNvCxnSpPr>
            <p:nvPr/>
          </p:nvCxnSpPr>
          <p:spPr>
            <a:xfrm>
              <a:off x="7694827" y="3929089"/>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A21E2AD-2CDD-B90C-DE17-E68421B922E4}"/>
                </a:ext>
              </a:extLst>
            </p:cNvPr>
            <p:cNvCxnSpPr>
              <a:cxnSpLocks/>
            </p:cNvCxnSpPr>
            <p:nvPr/>
          </p:nvCxnSpPr>
          <p:spPr>
            <a:xfrm>
              <a:off x="8825838" y="3929089"/>
              <a:ext cx="236930"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71" name="TextBox 70">
            <a:extLst>
              <a:ext uri="{FF2B5EF4-FFF2-40B4-BE49-F238E27FC236}">
                <a16:creationId xmlns:a16="http://schemas.microsoft.com/office/drawing/2014/main" id="{9F3D0CCB-C6CB-C5AA-2201-C94DB4D5EDCC}"/>
              </a:ext>
            </a:extLst>
          </p:cNvPr>
          <p:cNvSpPr txBox="1"/>
          <p:nvPr/>
        </p:nvSpPr>
        <p:spPr>
          <a:xfrm>
            <a:off x="4461815" y="2076827"/>
            <a:ext cx="2677528" cy="369332"/>
          </a:xfrm>
          <a:prstGeom prst="rect">
            <a:avLst/>
          </a:prstGeom>
          <a:noFill/>
        </p:spPr>
        <p:txBody>
          <a:bodyPr wrap="none" rtlCol="0">
            <a:spAutoFit/>
          </a:bodyPr>
          <a:lstStyle/>
          <a:p>
            <a:r>
              <a:rPr lang="en-US"/>
              <a:t>Run 5 Times Per Algorithm</a:t>
            </a:r>
          </a:p>
        </p:txBody>
      </p:sp>
      <p:sp>
        <p:nvSpPr>
          <p:cNvPr id="73" name="Rectangle: Rounded Corners 72">
            <a:extLst>
              <a:ext uri="{FF2B5EF4-FFF2-40B4-BE49-F238E27FC236}">
                <a16:creationId xmlns:a16="http://schemas.microsoft.com/office/drawing/2014/main" id="{228ABDC0-DA95-8631-EEFD-A5440AC5B9DC}"/>
              </a:ext>
            </a:extLst>
          </p:cNvPr>
          <p:cNvSpPr/>
          <p:nvPr/>
        </p:nvSpPr>
        <p:spPr>
          <a:xfrm>
            <a:off x="10490572" y="1996117"/>
            <a:ext cx="1416766" cy="3934967"/>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Calculate Average for Each Algorithm</a:t>
            </a:r>
          </a:p>
        </p:txBody>
      </p:sp>
      <p:cxnSp>
        <p:nvCxnSpPr>
          <p:cNvPr id="74" name="Straight Arrow Connector 73">
            <a:extLst>
              <a:ext uri="{FF2B5EF4-FFF2-40B4-BE49-F238E27FC236}">
                <a16:creationId xmlns:a16="http://schemas.microsoft.com/office/drawing/2014/main" id="{D591FF80-D3FD-5B99-4D1C-A241366B9E2A}"/>
              </a:ext>
            </a:extLst>
          </p:cNvPr>
          <p:cNvCxnSpPr>
            <a:cxnSpLocks/>
            <a:stCxn id="17" idx="3"/>
          </p:cNvCxnSpPr>
          <p:nvPr/>
        </p:nvCxnSpPr>
        <p:spPr>
          <a:xfrm>
            <a:off x="4131223" y="2678845"/>
            <a:ext cx="391911"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29C8FC20-E428-09CE-FB87-B3F0D1CBE726}"/>
              </a:ext>
            </a:extLst>
          </p:cNvPr>
          <p:cNvCxnSpPr>
            <a:cxnSpLocks/>
            <a:stCxn id="19" idx="3"/>
          </p:cNvCxnSpPr>
          <p:nvPr/>
        </p:nvCxnSpPr>
        <p:spPr>
          <a:xfrm>
            <a:off x="4132655" y="3323270"/>
            <a:ext cx="386915"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0B14945-9AFC-C225-67B9-0F44F246B155}"/>
              </a:ext>
            </a:extLst>
          </p:cNvPr>
          <p:cNvCxnSpPr>
            <a:cxnSpLocks/>
            <a:stCxn id="23" idx="3"/>
          </p:cNvCxnSpPr>
          <p:nvPr/>
        </p:nvCxnSpPr>
        <p:spPr>
          <a:xfrm>
            <a:off x="4142188" y="3975787"/>
            <a:ext cx="381862"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23853AD1-A857-BEEE-A290-B7C11482D4F1}"/>
              </a:ext>
            </a:extLst>
          </p:cNvPr>
          <p:cNvCxnSpPr>
            <a:cxnSpLocks/>
            <a:stCxn id="18" idx="3"/>
          </p:cNvCxnSpPr>
          <p:nvPr/>
        </p:nvCxnSpPr>
        <p:spPr>
          <a:xfrm>
            <a:off x="4135137" y="4640687"/>
            <a:ext cx="384433"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C593DD8-9A52-8C42-A426-001BD9C38EEF}"/>
              </a:ext>
            </a:extLst>
          </p:cNvPr>
          <p:cNvCxnSpPr>
            <a:cxnSpLocks/>
            <a:stCxn id="25" idx="3"/>
            <a:endCxn id="53" idx="1"/>
          </p:cNvCxnSpPr>
          <p:nvPr/>
        </p:nvCxnSpPr>
        <p:spPr>
          <a:xfrm>
            <a:off x="4142759" y="5292540"/>
            <a:ext cx="393387"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B66FFF3-54BE-4950-D5AB-B4BC08771D87}"/>
              </a:ext>
            </a:extLst>
          </p:cNvPr>
          <p:cNvGrpSpPr/>
          <p:nvPr/>
        </p:nvGrpSpPr>
        <p:grpSpPr>
          <a:xfrm>
            <a:off x="284660" y="3829565"/>
            <a:ext cx="1139277" cy="2141193"/>
            <a:chOff x="284660" y="3829565"/>
            <a:chExt cx="1139277" cy="2141193"/>
          </a:xfrm>
        </p:grpSpPr>
        <p:sp>
          <p:nvSpPr>
            <p:cNvPr id="15" name="Rectangle: Rounded Corners 14">
              <a:extLst>
                <a:ext uri="{FF2B5EF4-FFF2-40B4-BE49-F238E27FC236}">
                  <a16:creationId xmlns:a16="http://schemas.microsoft.com/office/drawing/2014/main" id="{2EAA447F-4399-F905-F7A0-16A263A0E009}"/>
                </a:ext>
              </a:extLst>
            </p:cNvPr>
            <p:cNvSpPr/>
            <p:nvPr/>
          </p:nvSpPr>
          <p:spPr>
            <a:xfrm>
              <a:off x="284660" y="4176983"/>
              <a:ext cx="1139277" cy="1793775"/>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Load 50k vector</a:t>
              </a:r>
            </a:p>
          </p:txBody>
        </p:sp>
        <p:cxnSp>
          <p:nvCxnSpPr>
            <p:cNvPr id="82" name="Straight Arrow Connector 81">
              <a:extLst>
                <a:ext uri="{FF2B5EF4-FFF2-40B4-BE49-F238E27FC236}">
                  <a16:creationId xmlns:a16="http://schemas.microsoft.com/office/drawing/2014/main" id="{0E952755-4CBD-AF46-EEC8-2CCB39DCBE54}"/>
                </a:ext>
              </a:extLst>
            </p:cNvPr>
            <p:cNvCxnSpPr>
              <a:cxnSpLocks/>
              <a:stCxn id="13" idx="2"/>
              <a:endCxn id="15" idx="0"/>
            </p:cNvCxnSpPr>
            <p:nvPr/>
          </p:nvCxnSpPr>
          <p:spPr>
            <a:xfrm>
              <a:off x="854299" y="3829565"/>
              <a:ext cx="0" cy="347418"/>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91" name="Connector: Curved 90">
            <a:extLst>
              <a:ext uri="{FF2B5EF4-FFF2-40B4-BE49-F238E27FC236}">
                <a16:creationId xmlns:a16="http://schemas.microsoft.com/office/drawing/2014/main" id="{70ABF6C2-FFD1-86E1-2343-C58F4467D690}"/>
              </a:ext>
            </a:extLst>
          </p:cNvPr>
          <p:cNvCxnSpPr>
            <a:cxnSpLocks/>
            <a:endCxn id="16" idx="2"/>
          </p:cNvCxnSpPr>
          <p:nvPr/>
        </p:nvCxnSpPr>
        <p:spPr>
          <a:xfrm flipV="1">
            <a:off x="1423937" y="4876729"/>
            <a:ext cx="881696" cy="600777"/>
          </a:xfrm>
          <a:prstGeom prst="curvedConnector2">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6" name="Connector: Curved 95">
            <a:extLst>
              <a:ext uri="{FF2B5EF4-FFF2-40B4-BE49-F238E27FC236}">
                <a16:creationId xmlns:a16="http://schemas.microsoft.com/office/drawing/2014/main" id="{9CC3FA72-B82A-122B-5BCA-D3567C8DF150}"/>
              </a:ext>
            </a:extLst>
          </p:cNvPr>
          <p:cNvCxnSpPr>
            <a:cxnSpLocks/>
            <a:stCxn id="16" idx="3"/>
            <a:endCxn id="17" idx="1"/>
          </p:cNvCxnSpPr>
          <p:nvPr/>
        </p:nvCxnSpPr>
        <p:spPr>
          <a:xfrm flipV="1">
            <a:off x="2945438" y="2678845"/>
            <a:ext cx="378808" cy="1300997"/>
          </a:xfrm>
          <a:prstGeom prst="curvedConnector3">
            <a:avLst>
              <a:gd name="adj1" fmla="val 50000"/>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9" name="Connector: Curved 98">
            <a:extLst>
              <a:ext uri="{FF2B5EF4-FFF2-40B4-BE49-F238E27FC236}">
                <a16:creationId xmlns:a16="http://schemas.microsoft.com/office/drawing/2014/main" id="{0002C6F8-3DB8-0C8E-5A08-100339CCC62D}"/>
              </a:ext>
            </a:extLst>
          </p:cNvPr>
          <p:cNvCxnSpPr>
            <a:cxnSpLocks/>
            <a:stCxn id="16" idx="3"/>
            <a:endCxn id="19" idx="1"/>
          </p:cNvCxnSpPr>
          <p:nvPr/>
        </p:nvCxnSpPr>
        <p:spPr>
          <a:xfrm flipV="1">
            <a:off x="2945438" y="3323270"/>
            <a:ext cx="380239" cy="656572"/>
          </a:xfrm>
          <a:prstGeom prst="curvedConnector3">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2" name="Connector: Curved 101">
            <a:extLst>
              <a:ext uri="{FF2B5EF4-FFF2-40B4-BE49-F238E27FC236}">
                <a16:creationId xmlns:a16="http://schemas.microsoft.com/office/drawing/2014/main" id="{74547F6B-F804-8291-1E06-3897AD879C41}"/>
              </a:ext>
            </a:extLst>
          </p:cNvPr>
          <p:cNvCxnSpPr>
            <a:cxnSpLocks/>
            <a:stCxn id="16" idx="3"/>
            <a:endCxn id="25" idx="1"/>
          </p:cNvCxnSpPr>
          <p:nvPr/>
        </p:nvCxnSpPr>
        <p:spPr>
          <a:xfrm>
            <a:off x="2945438" y="3979842"/>
            <a:ext cx="390343" cy="1312698"/>
          </a:xfrm>
          <a:prstGeom prst="curvedConnector3">
            <a:avLst>
              <a:gd name="adj1" fmla="val 50000"/>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5" name="Connector: Curved 104">
            <a:extLst>
              <a:ext uri="{FF2B5EF4-FFF2-40B4-BE49-F238E27FC236}">
                <a16:creationId xmlns:a16="http://schemas.microsoft.com/office/drawing/2014/main" id="{FD321E92-0F6D-1509-B033-A1769B561036}"/>
              </a:ext>
            </a:extLst>
          </p:cNvPr>
          <p:cNvCxnSpPr>
            <a:cxnSpLocks/>
            <a:stCxn id="16" idx="3"/>
            <a:endCxn id="18" idx="1"/>
          </p:cNvCxnSpPr>
          <p:nvPr/>
        </p:nvCxnSpPr>
        <p:spPr>
          <a:xfrm>
            <a:off x="2945438" y="3979842"/>
            <a:ext cx="390343" cy="660845"/>
          </a:xfrm>
          <a:prstGeom prst="curvedConnector3">
            <a:avLst>
              <a:gd name="adj1" fmla="val 50000"/>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9" name="Connector: Curved 108">
            <a:extLst>
              <a:ext uri="{FF2B5EF4-FFF2-40B4-BE49-F238E27FC236}">
                <a16:creationId xmlns:a16="http://schemas.microsoft.com/office/drawing/2014/main" id="{98AE4295-FD23-9684-766C-08CB548485B9}"/>
              </a:ext>
            </a:extLst>
          </p:cNvPr>
          <p:cNvCxnSpPr>
            <a:cxnSpLocks/>
            <a:stCxn id="16" idx="3"/>
            <a:endCxn id="23" idx="1"/>
          </p:cNvCxnSpPr>
          <p:nvPr/>
        </p:nvCxnSpPr>
        <p:spPr>
          <a:xfrm flipV="1">
            <a:off x="2945438" y="3975787"/>
            <a:ext cx="389772" cy="4055"/>
          </a:xfrm>
          <a:prstGeom prst="curvedConnector3">
            <a:avLst>
              <a:gd name="adj1" fmla="val 50000"/>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2" name="Connector: Curved 111">
            <a:extLst>
              <a:ext uri="{FF2B5EF4-FFF2-40B4-BE49-F238E27FC236}">
                <a16:creationId xmlns:a16="http://schemas.microsoft.com/office/drawing/2014/main" id="{D685A58D-EEFA-76F3-8178-466A53E687C8}"/>
              </a:ext>
            </a:extLst>
          </p:cNvPr>
          <p:cNvCxnSpPr>
            <a:cxnSpLocks/>
            <a:stCxn id="30" idx="3"/>
            <a:endCxn id="73" idx="1"/>
          </p:cNvCxnSpPr>
          <p:nvPr/>
        </p:nvCxnSpPr>
        <p:spPr>
          <a:xfrm>
            <a:off x="9964533" y="2674264"/>
            <a:ext cx="526039" cy="1289337"/>
          </a:xfrm>
          <a:prstGeom prst="curvedConnector3">
            <a:avLst>
              <a:gd name="adj1" fmla="val 31893"/>
            </a:avLst>
          </a:prstGeom>
          <a:ln>
            <a:solidFill>
              <a:schemeClr val="accent4">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1" name="Connector: Curved 120">
            <a:extLst>
              <a:ext uri="{FF2B5EF4-FFF2-40B4-BE49-F238E27FC236}">
                <a16:creationId xmlns:a16="http://schemas.microsoft.com/office/drawing/2014/main" id="{34B8BD8C-08FC-27B6-6B01-0CA4C5ACC5EF}"/>
              </a:ext>
            </a:extLst>
          </p:cNvPr>
          <p:cNvCxnSpPr>
            <a:cxnSpLocks/>
            <a:stCxn id="35" idx="3"/>
            <a:endCxn id="73" idx="1"/>
          </p:cNvCxnSpPr>
          <p:nvPr/>
        </p:nvCxnSpPr>
        <p:spPr>
          <a:xfrm>
            <a:off x="9960691" y="3324519"/>
            <a:ext cx="529881" cy="639082"/>
          </a:xfrm>
          <a:prstGeom prst="curvedConnector3">
            <a:avLst>
              <a:gd name="adj1" fmla="val 27710"/>
            </a:avLst>
          </a:prstGeom>
          <a:ln>
            <a:solidFill>
              <a:schemeClr val="accent4">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4" name="Connector: Curved 123">
            <a:extLst>
              <a:ext uri="{FF2B5EF4-FFF2-40B4-BE49-F238E27FC236}">
                <a16:creationId xmlns:a16="http://schemas.microsoft.com/office/drawing/2014/main" id="{27837A8E-C56D-301B-FAF2-DAB811BA4CF8}"/>
              </a:ext>
            </a:extLst>
          </p:cNvPr>
          <p:cNvCxnSpPr>
            <a:cxnSpLocks/>
            <a:stCxn id="40" idx="3"/>
            <a:endCxn id="73" idx="1"/>
          </p:cNvCxnSpPr>
          <p:nvPr/>
        </p:nvCxnSpPr>
        <p:spPr>
          <a:xfrm flipV="1">
            <a:off x="9972155" y="3963601"/>
            <a:ext cx="518417" cy="659389"/>
          </a:xfrm>
          <a:prstGeom prst="curvedConnector3">
            <a:avLst>
              <a:gd name="adj1" fmla="val 27217"/>
            </a:avLst>
          </a:prstGeom>
          <a:ln>
            <a:solidFill>
              <a:schemeClr val="accent4">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7" name="Connector: Curved 126">
            <a:extLst>
              <a:ext uri="{FF2B5EF4-FFF2-40B4-BE49-F238E27FC236}">
                <a16:creationId xmlns:a16="http://schemas.microsoft.com/office/drawing/2014/main" id="{F9F71D13-00A5-8327-A585-D4F06C2461BE}"/>
              </a:ext>
            </a:extLst>
          </p:cNvPr>
          <p:cNvCxnSpPr>
            <a:cxnSpLocks/>
            <a:stCxn id="57" idx="3"/>
            <a:endCxn id="73" idx="1"/>
          </p:cNvCxnSpPr>
          <p:nvPr/>
        </p:nvCxnSpPr>
        <p:spPr>
          <a:xfrm flipV="1">
            <a:off x="9972155" y="3963601"/>
            <a:ext cx="518417" cy="1316764"/>
          </a:xfrm>
          <a:prstGeom prst="curvedConnector3">
            <a:avLst>
              <a:gd name="adj1" fmla="val 33832"/>
            </a:avLst>
          </a:prstGeom>
          <a:ln>
            <a:solidFill>
              <a:schemeClr val="accent4">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22C05833-7EF4-BAAA-228D-9CF74595504F}"/>
              </a:ext>
            </a:extLst>
          </p:cNvPr>
          <p:cNvCxnSpPr>
            <a:cxnSpLocks/>
          </p:cNvCxnSpPr>
          <p:nvPr/>
        </p:nvCxnSpPr>
        <p:spPr>
          <a:xfrm>
            <a:off x="9960691" y="3972641"/>
            <a:ext cx="539117" cy="0"/>
          </a:xfrm>
          <a:prstGeom prst="straightConnector1">
            <a:avLst/>
          </a:prstGeom>
          <a:ln>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05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wipe(left)">
                                      <p:cBhvr>
                                        <p:cTn id="17" dur="500"/>
                                        <p:tgtEl>
                                          <p:spTgt spid="9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6"/>
                                        </p:tgtEl>
                                        <p:attrNameLst>
                                          <p:attrName>style.visibility</p:attrName>
                                        </p:attrNameLst>
                                      </p:cBhvr>
                                      <p:to>
                                        <p:strVal val="visible"/>
                                      </p:to>
                                    </p:set>
                                    <p:animEffect transition="in" filter="wipe(left)">
                                      <p:cBhvr>
                                        <p:cTn id="26" dur="500"/>
                                        <p:tgtEl>
                                          <p:spTgt spid="96"/>
                                        </p:tgtEl>
                                      </p:cBhvr>
                                    </p:animEffect>
                                  </p:childTnLst>
                                </p:cTn>
                              </p:par>
                              <p:par>
                                <p:cTn id="27" presetID="22" presetClass="entr" presetSubtype="8"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left)">
                                      <p:cBhvr>
                                        <p:cTn id="29" dur="500"/>
                                        <p:tgtEl>
                                          <p:spTgt spid="99"/>
                                        </p:tgtEl>
                                      </p:cBhvr>
                                    </p:animEffect>
                                  </p:childTnLst>
                                </p:cTn>
                              </p:par>
                              <p:par>
                                <p:cTn id="30" presetID="22" presetClass="entr" presetSubtype="8" fill="hold" nodeType="with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wipe(left)">
                                      <p:cBhvr>
                                        <p:cTn id="32" dur="500"/>
                                        <p:tgtEl>
                                          <p:spTgt spid="109"/>
                                        </p:tgtEl>
                                      </p:cBhvr>
                                    </p:animEffect>
                                  </p:childTnLst>
                                </p:cTn>
                              </p:par>
                              <p:par>
                                <p:cTn id="33" presetID="22" presetClass="entr" presetSubtype="8" fill="hold" nodeType="with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wipe(left)">
                                      <p:cBhvr>
                                        <p:cTn id="35" dur="500"/>
                                        <p:tgtEl>
                                          <p:spTgt spid="105"/>
                                        </p:tgtEl>
                                      </p:cBhvr>
                                    </p:animEffect>
                                  </p:childTnLst>
                                </p:cTn>
                              </p:par>
                              <p:par>
                                <p:cTn id="36" presetID="22" presetClass="entr" presetSubtype="8" fill="hold" nodeType="with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wipe(left)">
                                      <p:cBhvr>
                                        <p:cTn id="38" dur="500"/>
                                        <p:tgtEl>
                                          <p:spTgt spid="10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wipe(left)">
                                      <p:cBhvr>
                                        <p:cTn id="59" dur="500"/>
                                        <p:tgtEl>
                                          <p:spTgt spid="74"/>
                                        </p:tgtEl>
                                      </p:cBhvr>
                                    </p:animEffect>
                                  </p:childTnLst>
                                </p:cTn>
                              </p:par>
                              <p:par>
                                <p:cTn id="60" presetID="22" presetClass="entr" presetSubtype="8" fill="hold" nodeType="with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wipe(left)">
                                      <p:cBhvr>
                                        <p:cTn id="62" dur="500"/>
                                        <p:tgtEl>
                                          <p:spTgt spid="77"/>
                                        </p:tgtEl>
                                      </p:cBhvr>
                                    </p:animEffect>
                                  </p:childTnLst>
                                </p:cTn>
                              </p:par>
                              <p:par>
                                <p:cTn id="63" presetID="22" presetClass="entr" presetSubtype="8" fill="hold" nodeType="with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wipe(left)">
                                      <p:cBhvr>
                                        <p:cTn id="65" dur="500"/>
                                        <p:tgtEl>
                                          <p:spTgt spid="78"/>
                                        </p:tgtEl>
                                      </p:cBhvr>
                                    </p:animEffect>
                                  </p:childTnLst>
                                </p:cTn>
                              </p:par>
                              <p:par>
                                <p:cTn id="66" presetID="22" presetClass="entr" presetSubtype="8" fill="hold" nodeType="with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wipe(left)">
                                      <p:cBhvr>
                                        <p:cTn id="68" dur="500"/>
                                        <p:tgtEl>
                                          <p:spTgt spid="79"/>
                                        </p:tgtEl>
                                      </p:cBhvr>
                                    </p:animEffect>
                                  </p:childTnLst>
                                </p:cTn>
                              </p:par>
                              <p:par>
                                <p:cTn id="69" presetID="22" presetClass="entr" presetSubtype="8" fill="hold" nodeType="with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wipe(left)">
                                      <p:cBhvr>
                                        <p:cTn id="71" dur="500"/>
                                        <p:tgtEl>
                                          <p:spTgt spid="80"/>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fade">
                                      <p:cBhvr>
                                        <p:cTn id="79" dur="500"/>
                                        <p:tgtEl>
                                          <p:spTgt spid="71"/>
                                        </p:tgtEl>
                                      </p:cBhvr>
                                    </p:animEffect>
                                  </p:childTnLst>
                                </p:cTn>
                              </p:par>
                            </p:childTnLst>
                          </p:cTn>
                        </p:par>
                        <p:par>
                          <p:cTn id="80" fill="hold">
                            <p:stCondLst>
                              <p:cond delay="1500"/>
                            </p:stCondLst>
                            <p:childTnLst>
                              <p:par>
                                <p:cTn id="81" presetID="22" presetClass="entr" presetSubtype="8" fill="hold" nodeType="after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wipe(left)">
                                      <p:cBhvr>
                                        <p:cTn id="83" dur="20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112"/>
                                        </p:tgtEl>
                                        <p:attrNameLst>
                                          <p:attrName>style.visibility</p:attrName>
                                        </p:attrNameLst>
                                      </p:cBhvr>
                                      <p:to>
                                        <p:strVal val="visible"/>
                                      </p:to>
                                    </p:set>
                                    <p:animEffect transition="in" filter="wipe(left)">
                                      <p:cBhvr>
                                        <p:cTn id="88" dur="500"/>
                                        <p:tgtEl>
                                          <p:spTgt spid="112"/>
                                        </p:tgtEl>
                                      </p:cBhvr>
                                    </p:animEffect>
                                  </p:childTnLst>
                                </p:cTn>
                              </p:par>
                              <p:par>
                                <p:cTn id="89" presetID="22" presetClass="entr" presetSubtype="8" fill="hold" nodeType="withEffect">
                                  <p:stCondLst>
                                    <p:cond delay="0"/>
                                  </p:stCondLst>
                                  <p:childTnLst>
                                    <p:set>
                                      <p:cBhvr>
                                        <p:cTn id="90" dur="1" fill="hold">
                                          <p:stCondLst>
                                            <p:cond delay="0"/>
                                          </p:stCondLst>
                                        </p:cTn>
                                        <p:tgtEl>
                                          <p:spTgt spid="127"/>
                                        </p:tgtEl>
                                        <p:attrNameLst>
                                          <p:attrName>style.visibility</p:attrName>
                                        </p:attrNameLst>
                                      </p:cBhvr>
                                      <p:to>
                                        <p:strVal val="visible"/>
                                      </p:to>
                                    </p:set>
                                    <p:animEffect transition="in" filter="wipe(left)">
                                      <p:cBhvr>
                                        <p:cTn id="91" dur="500"/>
                                        <p:tgtEl>
                                          <p:spTgt spid="127"/>
                                        </p:tgtEl>
                                      </p:cBhvr>
                                    </p:animEffect>
                                  </p:childTnLst>
                                </p:cTn>
                              </p:par>
                              <p:par>
                                <p:cTn id="92" presetID="22" presetClass="entr" presetSubtype="8" fill="hold" nodeType="withEffect">
                                  <p:stCondLst>
                                    <p:cond delay="0"/>
                                  </p:stCondLst>
                                  <p:childTnLst>
                                    <p:set>
                                      <p:cBhvr>
                                        <p:cTn id="93" dur="1" fill="hold">
                                          <p:stCondLst>
                                            <p:cond delay="0"/>
                                          </p:stCondLst>
                                        </p:cTn>
                                        <p:tgtEl>
                                          <p:spTgt spid="124"/>
                                        </p:tgtEl>
                                        <p:attrNameLst>
                                          <p:attrName>style.visibility</p:attrName>
                                        </p:attrNameLst>
                                      </p:cBhvr>
                                      <p:to>
                                        <p:strVal val="visible"/>
                                      </p:to>
                                    </p:set>
                                    <p:animEffect transition="in" filter="wipe(left)">
                                      <p:cBhvr>
                                        <p:cTn id="94" dur="500"/>
                                        <p:tgtEl>
                                          <p:spTgt spid="124"/>
                                        </p:tgtEl>
                                      </p:cBhvr>
                                    </p:animEffect>
                                  </p:childTnLst>
                                </p:cTn>
                              </p:par>
                              <p:par>
                                <p:cTn id="95" presetID="22" presetClass="entr" presetSubtype="8" fill="hold" nodeType="withEffect">
                                  <p:stCondLst>
                                    <p:cond delay="0"/>
                                  </p:stCondLst>
                                  <p:childTnLst>
                                    <p:set>
                                      <p:cBhvr>
                                        <p:cTn id="96" dur="1" fill="hold">
                                          <p:stCondLst>
                                            <p:cond delay="0"/>
                                          </p:stCondLst>
                                        </p:cTn>
                                        <p:tgtEl>
                                          <p:spTgt spid="130"/>
                                        </p:tgtEl>
                                        <p:attrNameLst>
                                          <p:attrName>style.visibility</p:attrName>
                                        </p:attrNameLst>
                                      </p:cBhvr>
                                      <p:to>
                                        <p:strVal val="visible"/>
                                      </p:to>
                                    </p:set>
                                    <p:animEffect transition="in" filter="wipe(left)">
                                      <p:cBhvr>
                                        <p:cTn id="97" dur="500"/>
                                        <p:tgtEl>
                                          <p:spTgt spid="130"/>
                                        </p:tgtEl>
                                      </p:cBhvr>
                                    </p:animEffect>
                                  </p:childTnLst>
                                </p:cTn>
                              </p:par>
                              <p:par>
                                <p:cTn id="98" presetID="22" presetClass="entr" presetSubtype="8" fill="hold" nodeType="withEffect">
                                  <p:stCondLst>
                                    <p:cond delay="0"/>
                                  </p:stCondLst>
                                  <p:childTnLst>
                                    <p:set>
                                      <p:cBhvr>
                                        <p:cTn id="99" dur="1" fill="hold">
                                          <p:stCondLst>
                                            <p:cond delay="0"/>
                                          </p:stCondLst>
                                        </p:cTn>
                                        <p:tgtEl>
                                          <p:spTgt spid="121"/>
                                        </p:tgtEl>
                                        <p:attrNameLst>
                                          <p:attrName>style.visibility</p:attrName>
                                        </p:attrNameLst>
                                      </p:cBhvr>
                                      <p:to>
                                        <p:strVal val="visible"/>
                                      </p:to>
                                    </p:set>
                                    <p:animEffect transition="in" filter="wipe(left)">
                                      <p:cBhvr>
                                        <p:cTn id="100" dur="500"/>
                                        <p:tgtEl>
                                          <p:spTgt spid="121"/>
                                        </p:tgtEl>
                                      </p:cBhvr>
                                    </p:animEffect>
                                  </p:childTnLst>
                                </p:cTn>
                              </p:par>
                            </p:childTnLst>
                          </p:cTn>
                        </p:par>
                        <p:par>
                          <p:cTn id="101" fill="hold">
                            <p:stCondLst>
                              <p:cond delay="500"/>
                            </p:stCondLst>
                            <p:childTnLst>
                              <p:par>
                                <p:cTn id="102" presetID="22" presetClass="entr" presetSubtype="8" fill="hold" grpId="0" nodeType="afterEffect">
                                  <p:stCondLst>
                                    <p:cond delay="0"/>
                                  </p:stCondLst>
                                  <p:childTnLst>
                                    <p:set>
                                      <p:cBhvr>
                                        <p:cTn id="103" dur="1" fill="hold">
                                          <p:stCondLst>
                                            <p:cond delay="0"/>
                                          </p:stCondLst>
                                        </p:cTn>
                                        <p:tgtEl>
                                          <p:spTgt spid="73"/>
                                        </p:tgtEl>
                                        <p:attrNameLst>
                                          <p:attrName>style.visibility</p:attrName>
                                        </p:attrNameLst>
                                      </p:cBhvr>
                                      <p:to>
                                        <p:strVal val="visible"/>
                                      </p:to>
                                    </p:set>
                                    <p:animEffect transition="in" filter="wipe(left)">
                                      <p:cBhvr>
                                        <p:cTn id="10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19" grpId="0" animBg="1"/>
      <p:bldP spid="20" grpId="0" animBg="1"/>
      <p:bldP spid="23" grpId="0" animBg="1"/>
      <p:bldP spid="25" grpId="0" animBg="1"/>
      <p:bldP spid="71" grpId="0"/>
      <p:bldP spid="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F2143-D40A-3BC0-9EC1-A768EA54399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794F47-2F8E-B3DC-CBB7-978F2F2F6C74}"/>
              </a:ext>
            </a:extLst>
          </p:cNvPr>
          <p:cNvSpPr>
            <a:spLocks noGrp="1"/>
          </p:cNvSpPr>
          <p:nvPr>
            <p:ph type="title"/>
          </p:nvPr>
        </p:nvSpPr>
        <p:spPr>
          <a:xfrm>
            <a:off x="1110195" y="854874"/>
            <a:ext cx="9980909" cy="856656"/>
          </a:xfrm>
        </p:spPr>
        <p:txBody>
          <a:bodyPr/>
          <a:lstStyle/>
          <a:p>
            <a:pPr algn="ctr"/>
            <a:r>
              <a:rPr lang="en-US"/>
              <a:t>Testing Results </a:t>
            </a:r>
            <a:r>
              <a:rPr lang="en-US" sz="4400"/>
              <a:t>– Requirements</a:t>
            </a:r>
            <a:endParaRPr lang="en-US"/>
          </a:p>
        </p:txBody>
      </p:sp>
      <p:sp>
        <p:nvSpPr>
          <p:cNvPr id="7" name="AutoShape 3">
            <a:extLst>
              <a:ext uri="{FF2B5EF4-FFF2-40B4-BE49-F238E27FC236}">
                <a16:creationId xmlns:a16="http://schemas.microsoft.com/office/drawing/2014/main" id="{477F6781-6A4F-8883-A81E-59AA5E59F499}"/>
              </a:ext>
            </a:extLst>
          </p:cNvPr>
          <p:cNvSpPr>
            <a:spLocks noChangeAspect="1" noChangeArrowheads="1" noTextEdit="1"/>
          </p:cNvSpPr>
          <p:nvPr/>
        </p:nvSpPr>
        <p:spPr bwMode="auto">
          <a:xfrm>
            <a:off x="386662" y="2272042"/>
            <a:ext cx="117062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6C0EE422-CD97-E67A-F7B0-D09353456892}"/>
              </a:ext>
            </a:extLst>
          </p:cNvPr>
          <p:cNvSpPr>
            <a:spLocks noChangeArrowheads="1"/>
          </p:cNvSpPr>
          <p:nvPr/>
        </p:nvSpPr>
        <p:spPr bwMode="auto">
          <a:xfrm>
            <a:off x="249238" y="1804988"/>
            <a:ext cx="31146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1DB5DDE2-0021-9D60-1691-1255FC75B5B5}"/>
              </a:ext>
            </a:extLst>
          </p:cNvPr>
          <p:cNvSpPr>
            <a:spLocks noChangeArrowheads="1"/>
          </p:cNvSpPr>
          <p:nvPr/>
        </p:nvSpPr>
        <p:spPr bwMode="auto">
          <a:xfrm>
            <a:off x="3363913" y="1804988"/>
            <a:ext cx="2224088"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B7F9F90C-CD93-899A-2361-0A53A4834EBB}"/>
              </a:ext>
            </a:extLst>
          </p:cNvPr>
          <p:cNvSpPr>
            <a:spLocks noChangeArrowheads="1"/>
          </p:cNvSpPr>
          <p:nvPr/>
        </p:nvSpPr>
        <p:spPr bwMode="auto">
          <a:xfrm>
            <a:off x="5588001" y="1804988"/>
            <a:ext cx="1947863"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8DF69EDF-2439-350F-2A5D-BDD44DAD9EDE}"/>
              </a:ext>
            </a:extLst>
          </p:cNvPr>
          <p:cNvSpPr>
            <a:spLocks noChangeArrowheads="1"/>
          </p:cNvSpPr>
          <p:nvPr/>
        </p:nvSpPr>
        <p:spPr bwMode="auto">
          <a:xfrm>
            <a:off x="7535863" y="1804988"/>
            <a:ext cx="43973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a:extLst>
              <a:ext uri="{FF2B5EF4-FFF2-40B4-BE49-F238E27FC236}">
                <a16:creationId xmlns:a16="http://schemas.microsoft.com/office/drawing/2014/main" id="{C2959FE3-DF38-B2C2-23BC-A4245565FE99}"/>
              </a:ext>
            </a:extLst>
          </p:cNvPr>
          <p:cNvSpPr>
            <a:spLocks noChangeArrowheads="1"/>
          </p:cNvSpPr>
          <p:nvPr/>
        </p:nvSpPr>
        <p:spPr bwMode="auto">
          <a:xfrm>
            <a:off x="249238" y="2312988"/>
            <a:ext cx="31146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a:extLst>
              <a:ext uri="{FF2B5EF4-FFF2-40B4-BE49-F238E27FC236}">
                <a16:creationId xmlns:a16="http://schemas.microsoft.com/office/drawing/2014/main" id="{AFCAA6EF-0038-A3F4-512A-9C129EE0792A}"/>
              </a:ext>
            </a:extLst>
          </p:cNvPr>
          <p:cNvSpPr>
            <a:spLocks noChangeArrowheads="1"/>
          </p:cNvSpPr>
          <p:nvPr/>
        </p:nvSpPr>
        <p:spPr bwMode="auto">
          <a:xfrm>
            <a:off x="3363913" y="2312988"/>
            <a:ext cx="2224088"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1">
            <a:extLst>
              <a:ext uri="{FF2B5EF4-FFF2-40B4-BE49-F238E27FC236}">
                <a16:creationId xmlns:a16="http://schemas.microsoft.com/office/drawing/2014/main" id="{6CD175A3-21FA-99DD-773A-8DD5DF2BAC83}"/>
              </a:ext>
            </a:extLst>
          </p:cNvPr>
          <p:cNvSpPr>
            <a:spLocks noChangeArrowheads="1"/>
          </p:cNvSpPr>
          <p:nvPr/>
        </p:nvSpPr>
        <p:spPr bwMode="auto">
          <a:xfrm>
            <a:off x="5588001" y="2312988"/>
            <a:ext cx="1947863"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2">
            <a:extLst>
              <a:ext uri="{FF2B5EF4-FFF2-40B4-BE49-F238E27FC236}">
                <a16:creationId xmlns:a16="http://schemas.microsoft.com/office/drawing/2014/main" id="{F82DFC2D-D08D-5A2F-6507-4FF356AA7136}"/>
              </a:ext>
            </a:extLst>
          </p:cNvPr>
          <p:cNvSpPr>
            <a:spLocks noChangeArrowheads="1"/>
          </p:cNvSpPr>
          <p:nvPr/>
        </p:nvSpPr>
        <p:spPr bwMode="auto">
          <a:xfrm>
            <a:off x="7535863" y="2312988"/>
            <a:ext cx="43973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3">
            <a:extLst>
              <a:ext uri="{FF2B5EF4-FFF2-40B4-BE49-F238E27FC236}">
                <a16:creationId xmlns:a16="http://schemas.microsoft.com/office/drawing/2014/main" id="{24FB91A2-2A33-A70E-81DE-0FD57F28E9F4}"/>
              </a:ext>
            </a:extLst>
          </p:cNvPr>
          <p:cNvSpPr>
            <a:spLocks noChangeArrowheads="1"/>
          </p:cNvSpPr>
          <p:nvPr/>
        </p:nvSpPr>
        <p:spPr bwMode="auto">
          <a:xfrm>
            <a:off x="249238" y="2646363"/>
            <a:ext cx="3114675"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4">
            <a:extLst>
              <a:ext uri="{FF2B5EF4-FFF2-40B4-BE49-F238E27FC236}">
                <a16:creationId xmlns:a16="http://schemas.microsoft.com/office/drawing/2014/main" id="{807FD154-42DA-FF46-7DED-8D262D544167}"/>
              </a:ext>
            </a:extLst>
          </p:cNvPr>
          <p:cNvSpPr>
            <a:spLocks noChangeArrowheads="1"/>
          </p:cNvSpPr>
          <p:nvPr/>
        </p:nvSpPr>
        <p:spPr bwMode="auto">
          <a:xfrm>
            <a:off x="3363913" y="2646363"/>
            <a:ext cx="2224088"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5">
            <a:extLst>
              <a:ext uri="{FF2B5EF4-FFF2-40B4-BE49-F238E27FC236}">
                <a16:creationId xmlns:a16="http://schemas.microsoft.com/office/drawing/2014/main" id="{B7C9AB32-3CFB-C3C8-A753-3931F3A9DF87}"/>
              </a:ext>
            </a:extLst>
          </p:cNvPr>
          <p:cNvSpPr>
            <a:spLocks noChangeArrowheads="1"/>
          </p:cNvSpPr>
          <p:nvPr/>
        </p:nvSpPr>
        <p:spPr bwMode="auto">
          <a:xfrm>
            <a:off x="5588001" y="2646363"/>
            <a:ext cx="1947863"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6">
            <a:extLst>
              <a:ext uri="{FF2B5EF4-FFF2-40B4-BE49-F238E27FC236}">
                <a16:creationId xmlns:a16="http://schemas.microsoft.com/office/drawing/2014/main" id="{5C091238-7DBF-1D0E-7EE2-2CA4970A9E90}"/>
              </a:ext>
            </a:extLst>
          </p:cNvPr>
          <p:cNvSpPr>
            <a:spLocks noChangeArrowheads="1"/>
          </p:cNvSpPr>
          <p:nvPr/>
        </p:nvSpPr>
        <p:spPr bwMode="auto">
          <a:xfrm>
            <a:off x="7535863" y="2646363"/>
            <a:ext cx="4397375"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7">
            <a:extLst>
              <a:ext uri="{FF2B5EF4-FFF2-40B4-BE49-F238E27FC236}">
                <a16:creationId xmlns:a16="http://schemas.microsoft.com/office/drawing/2014/main" id="{46A7365E-CE32-94BC-9016-43F46061F814}"/>
              </a:ext>
            </a:extLst>
          </p:cNvPr>
          <p:cNvSpPr>
            <a:spLocks noChangeArrowheads="1"/>
          </p:cNvSpPr>
          <p:nvPr/>
        </p:nvSpPr>
        <p:spPr bwMode="auto">
          <a:xfrm>
            <a:off x="249238" y="3044825"/>
            <a:ext cx="31146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8">
            <a:extLst>
              <a:ext uri="{FF2B5EF4-FFF2-40B4-BE49-F238E27FC236}">
                <a16:creationId xmlns:a16="http://schemas.microsoft.com/office/drawing/2014/main" id="{7DFD63F7-30B3-555B-676F-FDCA31AA81FE}"/>
              </a:ext>
            </a:extLst>
          </p:cNvPr>
          <p:cNvSpPr>
            <a:spLocks noChangeArrowheads="1"/>
          </p:cNvSpPr>
          <p:nvPr/>
        </p:nvSpPr>
        <p:spPr bwMode="auto">
          <a:xfrm>
            <a:off x="3363913" y="3044825"/>
            <a:ext cx="2224088"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9">
            <a:extLst>
              <a:ext uri="{FF2B5EF4-FFF2-40B4-BE49-F238E27FC236}">
                <a16:creationId xmlns:a16="http://schemas.microsoft.com/office/drawing/2014/main" id="{2A17795D-0C78-6880-6D81-D284EECD15CA}"/>
              </a:ext>
            </a:extLst>
          </p:cNvPr>
          <p:cNvSpPr>
            <a:spLocks noChangeArrowheads="1"/>
          </p:cNvSpPr>
          <p:nvPr/>
        </p:nvSpPr>
        <p:spPr bwMode="auto">
          <a:xfrm>
            <a:off x="5588001" y="3044825"/>
            <a:ext cx="1947863"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0">
            <a:extLst>
              <a:ext uri="{FF2B5EF4-FFF2-40B4-BE49-F238E27FC236}">
                <a16:creationId xmlns:a16="http://schemas.microsoft.com/office/drawing/2014/main" id="{B1591616-426A-5E35-F5D5-55AC0524D148}"/>
              </a:ext>
            </a:extLst>
          </p:cNvPr>
          <p:cNvSpPr>
            <a:spLocks noChangeArrowheads="1"/>
          </p:cNvSpPr>
          <p:nvPr/>
        </p:nvSpPr>
        <p:spPr bwMode="auto">
          <a:xfrm>
            <a:off x="7535863" y="3044825"/>
            <a:ext cx="43973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41">
            <a:extLst>
              <a:ext uri="{FF2B5EF4-FFF2-40B4-BE49-F238E27FC236}">
                <a16:creationId xmlns:a16="http://schemas.microsoft.com/office/drawing/2014/main" id="{A5900DDF-F49E-D8C0-4E37-D115B3EC5FC8}"/>
              </a:ext>
            </a:extLst>
          </p:cNvPr>
          <p:cNvSpPr>
            <a:spLocks noChangeShapeType="1"/>
          </p:cNvSpPr>
          <p:nvPr/>
        </p:nvSpPr>
        <p:spPr bwMode="auto">
          <a:xfrm>
            <a:off x="3507687" y="2360942"/>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3">
            <a:extLst>
              <a:ext uri="{FF2B5EF4-FFF2-40B4-BE49-F238E27FC236}">
                <a16:creationId xmlns:a16="http://schemas.microsoft.com/office/drawing/2014/main" id="{150A15CA-45E1-46E7-1EFA-557FB40439D5}"/>
              </a:ext>
            </a:extLst>
          </p:cNvPr>
          <p:cNvSpPr>
            <a:spLocks noChangeShapeType="1"/>
          </p:cNvSpPr>
          <p:nvPr/>
        </p:nvSpPr>
        <p:spPr bwMode="auto">
          <a:xfrm>
            <a:off x="5731775" y="2360942"/>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49">
            <a:extLst>
              <a:ext uri="{FF2B5EF4-FFF2-40B4-BE49-F238E27FC236}">
                <a16:creationId xmlns:a16="http://schemas.microsoft.com/office/drawing/2014/main" id="{65D1CE29-B862-FAEC-E67D-333D7A539C1B}"/>
              </a:ext>
            </a:extLst>
          </p:cNvPr>
          <p:cNvSpPr>
            <a:spLocks noChangeShapeType="1"/>
          </p:cNvSpPr>
          <p:nvPr/>
        </p:nvSpPr>
        <p:spPr bwMode="auto">
          <a:xfrm>
            <a:off x="244476" y="3044825"/>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50">
            <a:extLst>
              <a:ext uri="{FF2B5EF4-FFF2-40B4-BE49-F238E27FC236}">
                <a16:creationId xmlns:a16="http://schemas.microsoft.com/office/drawing/2014/main" id="{C5077A9E-2A73-DB38-8F91-0B158BFE0A85}"/>
              </a:ext>
            </a:extLst>
          </p:cNvPr>
          <p:cNvSpPr>
            <a:spLocks noChangeShapeType="1"/>
          </p:cNvSpPr>
          <p:nvPr/>
        </p:nvSpPr>
        <p:spPr bwMode="auto">
          <a:xfrm>
            <a:off x="244476" y="3378200"/>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55">
            <a:extLst>
              <a:ext uri="{FF2B5EF4-FFF2-40B4-BE49-F238E27FC236}">
                <a16:creationId xmlns:a16="http://schemas.microsoft.com/office/drawing/2014/main" id="{4CAE567C-C17E-293D-2027-7168E9A75E26}"/>
              </a:ext>
            </a:extLst>
          </p:cNvPr>
          <p:cNvSpPr>
            <a:spLocks noChangeShapeType="1"/>
          </p:cNvSpPr>
          <p:nvPr/>
        </p:nvSpPr>
        <p:spPr bwMode="auto">
          <a:xfrm>
            <a:off x="249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57">
            <a:extLst>
              <a:ext uri="{FF2B5EF4-FFF2-40B4-BE49-F238E27FC236}">
                <a16:creationId xmlns:a16="http://schemas.microsoft.com/office/drawing/2014/main" id="{D66C434F-3B91-8B70-639B-288B5593AC1D}"/>
              </a:ext>
            </a:extLst>
          </p:cNvPr>
          <p:cNvSpPr>
            <a:spLocks noChangeShapeType="1"/>
          </p:cNvSpPr>
          <p:nvPr/>
        </p:nvSpPr>
        <p:spPr bwMode="auto">
          <a:xfrm>
            <a:off x="11933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59">
            <a:extLst>
              <a:ext uri="{FF2B5EF4-FFF2-40B4-BE49-F238E27FC236}">
                <a16:creationId xmlns:a16="http://schemas.microsoft.com/office/drawing/2014/main" id="{EDBC8A4E-9BC4-DAB1-E7C2-64FB6BAE99A4}"/>
              </a:ext>
            </a:extLst>
          </p:cNvPr>
          <p:cNvSpPr>
            <a:spLocks noChangeShapeType="1"/>
          </p:cNvSpPr>
          <p:nvPr/>
        </p:nvSpPr>
        <p:spPr bwMode="auto">
          <a:xfrm>
            <a:off x="244476" y="1804988"/>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60">
            <a:extLst>
              <a:ext uri="{FF2B5EF4-FFF2-40B4-BE49-F238E27FC236}">
                <a16:creationId xmlns:a16="http://schemas.microsoft.com/office/drawing/2014/main" id="{16B17EC2-6E14-FDC7-221E-EDA67DCEACB4}"/>
              </a:ext>
            </a:extLst>
          </p:cNvPr>
          <p:cNvSpPr>
            <a:spLocks noChangeShapeType="1"/>
          </p:cNvSpPr>
          <p:nvPr/>
        </p:nvSpPr>
        <p:spPr bwMode="auto">
          <a:xfrm>
            <a:off x="2501722" y="4996343"/>
            <a:ext cx="8731790" cy="244414"/>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61">
            <a:extLst>
              <a:ext uri="{FF2B5EF4-FFF2-40B4-BE49-F238E27FC236}">
                <a16:creationId xmlns:a16="http://schemas.microsoft.com/office/drawing/2014/main" id="{25886FB8-B535-E71B-F84B-EA21DC047C5E}"/>
              </a:ext>
            </a:extLst>
          </p:cNvPr>
          <p:cNvSpPr>
            <a:spLocks noChangeArrowheads="1"/>
          </p:cNvSpPr>
          <p:nvPr/>
        </p:nvSpPr>
        <p:spPr bwMode="auto">
          <a:xfrm>
            <a:off x="9229726" y="1889125"/>
            <a:ext cx="1120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63DE3D3F-0D13-3152-6189-807F8104C752}"/>
              </a:ext>
            </a:extLst>
          </p:cNvPr>
          <p:cNvSpPr>
            <a:spLocks noChangeArrowheads="1"/>
          </p:cNvSpPr>
          <p:nvPr/>
        </p:nvSpPr>
        <p:spPr bwMode="auto">
          <a:xfrm>
            <a:off x="6018213" y="17716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20E44BC0-3A56-327E-DA83-66BD29EE63E2}"/>
              </a:ext>
            </a:extLst>
          </p:cNvPr>
          <p:cNvSpPr>
            <a:spLocks noChangeArrowheads="1"/>
          </p:cNvSpPr>
          <p:nvPr/>
        </p:nvSpPr>
        <p:spPr bwMode="auto">
          <a:xfrm>
            <a:off x="6583363" y="17716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E11B9F34-E6BD-8ACB-389C-A462BA23DF89}"/>
              </a:ext>
            </a:extLst>
          </p:cNvPr>
          <p:cNvSpPr>
            <a:spLocks noChangeArrowheads="1"/>
          </p:cNvSpPr>
          <p:nvPr/>
        </p:nvSpPr>
        <p:spPr bwMode="auto">
          <a:xfrm>
            <a:off x="5778501" y="20066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FE3D2B37-B945-294B-04C6-0FF298F23928}"/>
              </a:ext>
            </a:extLst>
          </p:cNvPr>
          <p:cNvSpPr>
            <a:spLocks noChangeArrowheads="1"/>
          </p:cNvSpPr>
          <p:nvPr/>
        </p:nvSpPr>
        <p:spPr bwMode="auto">
          <a:xfrm>
            <a:off x="6397626" y="20066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0259E74F-C130-62AB-0A29-56C73614B4E5}"/>
              </a:ext>
            </a:extLst>
          </p:cNvPr>
          <p:cNvSpPr>
            <a:spLocks noChangeArrowheads="1"/>
          </p:cNvSpPr>
          <p:nvPr/>
        </p:nvSpPr>
        <p:spPr bwMode="auto">
          <a:xfrm>
            <a:off x="6626226" y="20066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7">
            <a:extLst>
              <a:ext uri="{FF2B5EF4-FFF2-40B4-BE49-F238E27FC236}">
                <a16:creationId xmlns:a16="http://schemas.microsoft.com/office/drawing/2014/main" id="{10C0476B-FE75-444C-2241-A2DBBA0FE7AC}"/>
              </a:ext>
            </a:extLst>
          </p:cNvPr>
          <p:cNvSpPr>
            <a:spLocks noChangeArrowheads="1"/>
          </p:cNvSpPr>
          <p:nvPr/>
        </p:nvSpPr>
        <p:spPr bwMode="auto">
          <a:xfrm>
            <a:off x="4200526" y="18891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8">
            <a:extLst>
              <a:ext uri="{FF2B5EF4-FFF2-40B4-BE49-F238E27FC236}">
                <a16:creationId xmlns:a16="http://schemas.microsoft.com/office/drawing/2014/main" id="{0BEF493B-8B7D-A69A-7433-B4A44850D512}"/>
              </a:ext>
            </a:extLst>
          </p:cNvPr>
          <p:cNvSpPr>
            <a:spLocks noChangeArrowheads="1"/>
          </p:cNvSpPr>
          <p:nvPr/>
        </p:nvSpPr>
        <p:spPr bwMode="auto">
          <a:xfrm>
            <a:off x="1258888" y="1889125"/>
            <a:ext cx="12128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Requirement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69">
            <a:extLst>
              <a:ext uri="{FF2B5EF4-FFF2-40B4-BE49-F238E27FC236}">
                <a16:creationId xmlns:a16="http://schemas.microsoft.com/office/drawing/2014/main" id="{291E9420-3279-F9E6-5336-4AB26764EC1C}"/>
              </a:ext>
            </a:extLst>
          </p:cNvPr>
          <p:cNvSpPr>
            <a:spLocks noChangeArrowheads="1"/>
          </p:cNvSpPr>
          <p:nvPr/>
        </p:nvSpPr>
        <p:spPr bwMode="auto">
          <a:xfrm>
            <a:off x="7775576" y="2336800"/>
            <a:ext cx="4041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70">
            <a:extLst>
              <a:ext uri="{FF2B5EF4-FFF2-40B4-BE49-F238E27FC236}">
                <a16:creationId xmlns:a16="http://schemas.microsoft.com/office/drawing/2014/main" id="{644BA29C-97F0-4DAB-8C8A-772B6308BC09}"/>
              </a:ext>
            </a:extLst>
          </p:cNvPr>
          <p:cNvSpPr>
            <a:spLocks noChangeArrowheads="1"/>
          </p:cNvSpPr>
          <p:nvPr/>
        </p:nvSpPr>
        <p:spPr bwMode="auto">
          <a:xfrm>
            <a:off x="6030913" y="2336800"/>
            <a:ext cx="11715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25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1">
            <a:extLst>
              <a:ext uri="{FF2B5EF4-FFF2-40B4-BE49-F238E27FC236}">
                <a16:creationId xmlns:a16="http://schemas.microsoft.com/office/drawing/2014/main" id="{0B99BAC2-DBBC-56DF-5610-4E070065C0B0}"/>
              </a:ext>
            </a:extLst>
          </p:cNvPr>
          <p:cNvSpPr>
            <a:spLocks noChangeArrowheads="1"/>
          </p:cNvSpPr>
          <p:nvPr/>
        </p:nvSpPr>
        <p:spPr bwMode="auto">
          <a:xfrm>
            <a:off x="3541713" y="2336800"/>
            <a:ext cx="19923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2">
            <a:extLst>
              <a:ext uri="{FF2B5EF4-FFF2-40B4-BE49-F238E27FC236}">
                <a16:creationId xmlns:a16="http://schemas.microsoft.com/office/drawing/2014/main" id="{F3EC5B69-7174-6005-7835-7E9DAACFE576}"/>
              </a:ext>
            </a:extLst>
          </p:cNvPr>
          <p:cNvSpPr>
            <a:spLocks noChangeArrowheads="1"/>
          </p:cNvSpPr>
          <p:nvPr/>
        </p:nvSpPr>
        <p:spPr bwMode="auto">
          <a:xfrm>
            <a:off x="568326" y="2309813"/>
            <a:ext cx="2503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Intuitive Data Loading Feature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4">
            <a:extLst>
              <a:ext uri="{FF2B5EF4-FFF2-40B4-BE49-F238E27FC236}">
                <a16:creationId xmlns:a16="http://schemas.microsoft.com/office/drawing/2014/main" id="{761845F9-6EA7-F395-29E3-AAABC6768DE0}"/>
              </a:ext>
            </a:extLst>
          </p:cNvPr>
          <p:cNvSpPr>
            <a:spLocks noChangeArrowheads="1"/>
          </p:cNvSpPr>
          <p:nvPr/>
        </p:nvSpPr>
        <p:spPr bwMode="auto">
          <a:xfrm>
            <a:off x="7775576" y="2703513"/>
            <a:ext cx="4041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5">
            <a:extLst>
              <a:ext uri="{FF2B5EF4-FFF2-40B4-BE49-F238E27FC236}">
                <a16:creationId xmlns:a16="http://schemas.microsoft.com/office/drawing/2014/main" id="{808A6EAC-2ACE-9489-9C99-6EF8A4E3384C}"/>
              </a:ext>
            </a:extLst>
          </p:cNvPr>
          <p:cNvSpPr>
            <a:spLocks noChangeArrowheads="1"/>
          </p:cNvSpPr>
          <p:nvPr/>
        </p:nvSpPr>
        <p:spPr bwMode="auto">
          <a:xfrm>
            <a:off x="6030913" y="2703513"/>
            <a:ext cx="11715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35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6">
            <a:extLst>
              <a:ext uri="{FF2B5EF4-FFF2-40B4-BE49-F238E27FC236}">
                <a16:creationId xmlns:a16="http://schemas.microsoft.com/office/drawing/2014/main" id="{43F06036-29FB-6FA2-D082-72C3BF9388B8}"/>
              </a:ext>
            </a:extLst>
          </p:cNvPr>
          <p:cNvSpPr>
            <a:spLocks noChangeArrowheads="1"/>
          </p:cNvSpPr>
          <p:nvPr/>
        </p:nvSpPr>
        <p:spPr bwMode="auto">
          <a:xfrm>
            <a:off x="3541713" y="2703513"/>
            <a:ext cx="1992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7">
            <a:extLst>
              <a:ext uri="{FF2B5EF4-FFF2-40B4-BE49-F238E27FC236}">
                <a16:creationId xmlns:a16="http://schemas.microsoft.com/office/drawing/2014/main" id="{39F8253F-FD85-86DC-B47D-0E872904A0F3}"/>
              </a:ext>
            </a:extLst>
          </p:cNvPr>
          <p:cNvSpPr>
            <a:spLocks noChangeArrowheads="1"/>
          </p:cNvSpPr>
          <p:nvPr/>
        </p:nvSpPr>
        <p:spPr bwMode="auto">
          <a:xfrm>
            <a:off x="293688" y="2674938"/>
            <a:ext cx="3059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600" b="0" i="0" u="none" strike="noStrike" cap="none" normalizeH="0" baseline="0">
                <a:ln>
                  <a:noFill/>
                </a:ln>
                <a:solidFill>
                  <a:srgbClr val="000000"/>
                </a:solidFill>
                <a:effectLst/>
                <a:latin typeface="Calibri" panose="020F0502020204030204" pitchFamily="34" charset="0"/>
              </a:rPr>
              <a:t>Intuitive Algorithm Selection Feature</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79">
            <a:extLst>
              <a:ext uri="{FF2B5EF4-FFF2-40B4-BE49-F238E27FC236}">
                <a16:creationId xmlns:a16="http://schemas.microsoft.com/office/drawing/2014/main" id="{B89E98C0-6354-BE4E-1B32-4CE5EF44C10D}"/>
              </a:ext>
            </a:extLst>
          </p:cNvPr>
          <p:cNvSpPr>
            <a:spLocks noChangeArrowheads="1"/>
          </p:cNvSpPr>
          <p:nvPr/>
        </p:nvSpPr>
        <p:spPr bwMode="auto">
          <a:xfrm>
            <a:off x="7775576" y="3068638"/>
            <a:ext cx="4041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Rectangle 80">
            <a:extLst>
              <a:ext uri="{FF2B5EF4-FFF2-40B4-BE49-F238E27FC236}">
                <a16:creationId xmlns:a16="http://schemas.microsoft.com/office/drawing/2014/main" id="{A5CF9360-7ABC-7F8C-3F81-2F5E1D1A2183}"/>
              </a:ext>
            </a:extLst>
          </p:cNvPr>
          <p:cNvSpPr>
            <a:spLocks noChangeArrowheads="1"/>
          </p:cNvSpPr>
          <p:nvPr/>
        </p:nvSpPr>
        <p:spPr bwMode="auto">
          <a:xfrm>
            <a:off x="6081713" y="3068638"/>
            <a:ext cx="10668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7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 name="Rectangle 81">
            <a:extLst>
              <a:ext uri="{FF2B5EF4-FFF2-40B4-BE49-F238E27FC236}">
                <a16:creationId xmlns:a16="http://schemas.microsoft.com/office/drawing/2014/main" id="{42091CC7-F850-5649-6E42-C28B18E347AA}"/>
              </a:ext>
            </a:extLst>
          </p:cNvPr>
          <p:cNvSpPr>
            <a:spLocks noChangeArrowheads="1"/>
          </p:cNvSpPr>
          <p:nvPr/>
        </p:nvSpPr>
        <p:spPr bwMode="auto">
          <a:xfrm>
            <a:off x="3541713" y="3068638"/>
            <a:ext cx="1992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82">
            <a:extLst>
              <a:ext uri="{FF2B5EF4-FFF2-40B4-BE49-F238E27FC236}">
                <a16:creationId xmlns:a16="http://schemas.microsoft.com/office/drawing/2014/main" id="{22FC515D-2D54-1126-8A1E-78ABFF047E55}"/>
              </a:ext>
            </a:extLst>
          </p:cNvPr>
          <p:cNvSpPr>
            <a:spLocks noChangeArrowheads="1"/>
          </p:cNvSpPr>
          <p:nvPr/>
        </p:nvSpPr>
        <p:spPr bwMode="auto">
          <a:xfrm>
            <a:off x="368301" y="3084513"/>
            <a:ext cx="2916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600" b="0" i="0" u="none" strike="noStrike" cap="none" normalizeH="0" baseline="0">
                <a:ln>
                  <a:noFill/>
                </a:ln>
                <a:solidFill>
                  <a:srgbClr val="000000"/>
                </a:solidFill>
                <a:effectLst/>
                <a:latin typeface="Calibri" panose="020F0502020204030204" pitchFamily="34" charset="0"/>
              </a:rPr>
              <a:t>Intuitive Model Evaluation Feature</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91" name="Group 90">
            <a:extLst>
              <a:ext uri="{FF2B5EF4-FFF2-40B4-BE49-F238E27FC236}">
                <a16:creationId xmlns:a16="http://schemas.microsoft.com/office/drawing/2014/main" id="{B1C17F5E-4781-A7CC-A42F-93777A981824}"/>
              </a:ext>
            </a:extLst>
          </p:cNvPr>
          <p:cNvGrpSpPr/>
          <p:nvPr/>
        </p:nvGrpSpPr>
        <p:grpSpPr>
          <a:xfrm>
            <a:off x="7535863" y="2312986"/>
            <a:ext cx="4397375" cy="333376"/>
            <a:chOff x="6015515" y="3926205"/>
            <a:chExt cx="4397375" cy="333376"/>
          </a:xfrm>
        </p:grpSpPr>
        <p:sp>
          <p:nvSpPr>
            <p:cNvPr id="76" name="Rectangle 12">
              <a:extLst>
                <a:ext uri="{FF2B5EF4-FFF2-40B4-BE49-F238E27FC236}">
                  <a16:creationId xmlns:a16="http://schemas.microsoft.com/office/drawing/2014/main" id="{B5D4805D-FC82-E275-AACF-B071F8159C0B}"/>
                </a:ext>
              </a:extLst>
            </p:cNvPr>
            <p:cNvSpPr>
              <a:spLocks noChangeArrowheads="1"/>
            </p:cNvSpPr>
            <p:nvPr/>
          </p:nvSpPr>
          <p:spPr bwMode="auto">
            <a:xfrm>
              <a:off x="6015515" y="3926206"/>
              <a:ext cx="4397375" cy="333375"/>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8" name="Graphic 87" descr="Checkmark with solid fill">
              <a:extLst>
                <a:ext uri="{FF2B5EF4-FFF2-40B4-BE49-F238E27FC236}">
                  <a16:creationId xmlns:a16="http://schemas.microsoft.com/office/drawing/2014/main" id="{680EE342-E7F6-63D3-1F42-0D93A6D3B1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1760" y="3926205"/>
              <a:ext cx="374277" cy="333375"/>
            </a:xfrm>
            <a:prstGeom prst="rect">
              <a:avLst/>
            </a:prstGeom>
          </p:spPr>
        </p:pic>
      </p:grpSp>
      <p:sp>
        <p:nvSpPr>
          <p:cNvPr id="86" name="Rectangle 83">
            <a:extLst>
              <a:ext uri="{FF2B5EF4-FFF2-40B4-BE49-F238E27FC236}">
                <a16:creationId xmlns:a16="http://schemas.microsoft.com/office/drawing/2014/main" id="{C2E5CC4C-FC23-5274-5D4F-362B4C19871A}"/>
              </a:ext>
            </a:extLst>
          </p:cNvPr>
          <p:cNvSpPr>
            <a:spLocks noChangeArrowheads="1"/>
          </p:cNvSpPr>
          <p:nvPr/>
        </p:nvSpPr>
        <p:spPr bwMode="auto">
          <a:xfrm>
            <a:off x="2598738" y="3040063"/>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89">
            <a:extLst>
              <a:ext uri="{FF2B5EF4-FFF2-40B4-BE49-F238E27FC236}">
                <a16:creationId xmlns:a16="http://schemas.microsoft.com/office/drawing/2014/main" id="{1710B710-232D-E3C8-A197-8E5F74E2E2CD}"/>
              </a:ext>
            </a:extLst>
          </p:cNvPr>
          <p:cNvSpPr>
            <a:spLocks noChangeArrowheads="1"/>
          </p:cNvSpPr>
          <p:nvPr/>
        </p:nvSpPr>
        <p:spPr bwMode="auto">
          <a:xfrm>
            <a:off x="6468375" y="421673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842A9526-7A85-AE78-F5C9-70791F6E17EB}"/>
              </a:ext>
            </a:extLst>
          </p:cNvPr>
          <p:cNvGraphicFramePr>
            <a:graphicFrameLocks noGrp="1"/>
          </p:cNvGraphicFramePr>
          <p:nvPr>
            <p:extLst>
              <p:ext uri="{D42A27DB-BD31-4B8C-83A1-F6EECF244321}">
                <p14:modId xmlns:p14="http://schemas.microsoft.com/office/powerpoint/2010/main" val="4185734659"/>
              </p:ext>
            </p:extLst>
          </p:nvPr>
        </p:nvGraphicFramePr>
        <p:xfrm>
          <a:off x="932669" y="4858397"/>
          <a:ext cx="2486791" cy="624840"/>
        </p:xfrm>
        <a:graphic>
          <a:graphicData uri="http://schemas.openxmlformats.org/drawingml/2006/table">
            <a:tbl>
              <a:tblPr bandRow="1">
                <a:tableStyleId>{5C22544A-7EE6-4342-B048-85BDC9FD1C3A}</a:tableStyleId>
              </a:tblPr>
              <a:tblGrid>
                <a:gridCol w="2486791">
                  <a:extLst>
                    <a:ext uri="{9D8B030D-6E8A-4147-A177-3AD203B41FA5}">
                      <a16:colId xmlns:a16="http://schemas.microsoft.com/office/drawing/2014/main" val="3227616336"/>
                    </a:ext>
                  </a:extLst>
                </a:gridCol>
              </a:tblGrid>
              <a:tr h="309282">
                <a:tc>
                  <a:txBody>
                    <a:bodyPr/>
                    <a:lstStyle/>
                    <a:p>
                      <a:pPr algn="ctr" rtl="0" fontAlgn="b"/>
                      <a:r>
                        <a:rPr lang="en-US" b="1">
                          <a:effectLst/>
                        </a:rPr>
                        <a:t>New Load Time Average</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93523886"/>
                  </a:ext>
                </a:extLst>
              </a:tr>
              <a:tr h="200025">
                <a:tc>
                  <a:txBody>
                    <a:bodyPr/>
                    <a:lstStyle/>
                    <a:p>
                      <a:pPr algn="ctr" rtl="0" fontAlgn="b"/>
                      <a:r>
                        <a:rPr lang="en-US" b="0">
                          <a:effectLst/>
                        </a:rPr>
                        <a:t>21.908 seconds</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73684331"/>
                  </a:ext>
                </a:extLst>
              </a:tr>
            </a:tbl>
          </a:graphicData>
        </a:graphic>
      </p:graphicFrame>
      <p:graphicFrame>
        <p:nvGraphicFramePr>
          <p:cNvPr id="29" name="Table 28">
            <a:extLst>
              <a:ext uri="{FF2B5EF4-FFF2-40B4-BE49-F238E27FC236}">
                <a16:creationId xmlns:a16="http://schemas.microsoft.com/office/drawing/2014/main" id="{6DA63F78-8E60-0F7C-8511-4753091F9BB4}"/>
              </a:ext>
            </a:extLst>
          </p:cNvPr>
          <p:cNvGraphicFramePr>
            <a:graphicFrameLocks noGrp="1"/>
          </p:cNvGraphicFramePr>
          <p:nvPr>
            <p:extLst>
              <p:ext uri="{D42A27DB-BD31-4B8C-83A1-F6EECF244321}">
                <p14:modId xmlns:p14="http://schemas.microsoft.com/office/powerpoint/2010/main" val="3344998836"/>
              </p:ext>
            </p:extLst>
          </p:nvPr>
        </p:nvGraphicFramePr>
        <p:xfrm>
          <a:off x="4859210" y="4858397"/>
          <a:ext cx="2486791" cy="624840"/>
        </p:xfrm>
        <a:graphic>
          <a:graphicData uri="http://schemas.openxmlformats.org/drawingml/2006/table">
            <a:tbl>
              <a:tblPr bandRow="1">
                <a:tableStyleId>{5C22544A-7EE6-4342-B048-85BDC9FD1C3A}</a:tableStyleId>
              </a:tblPr>
              <a:tblGrid>
                <a:gridCol w="2486791">
                  <a:extLst>
                    <a:ext uri="{9D8B030D-6E8A-4147-A177-3AD203B41FA5}">
                      <a16:colId xmlns:a16="http://schemas.microsoft.com/office/drawing/2014/main" val="3227616336"/>
                    </a:ext>
                  </a:extLst>
                </a:gridCol>
              </a:tblGrid>
              <a:tr h="200025">
                <a:tc>
                  <a:txBody>
                    <a:bodyPr/>
                    <a:lstStyle/>
                    <a:p>
                      <a:pPr algn="ctr" rtl="0" fontAlgn="b"/>
                      <a:r>
                        <a:rPr lang="en-US" b="1">
                          <a:effectLst/>
                        </a:rPr>
                        <a:t>New Train Time Average</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93523886"/>
                  </a:ext>
                </a:extLst>
              </a:tr>
              <a:tr h="200025">
                <a:tc>
                  <a:txBody>
                    <a:bodyPr/>
                    <a:lstStyle/>
                    <a:p>
                      <a:pPr lvl="0" algn="ctr">
                        <a:buNone/>
                      </a:pPr>
                      <a:r>
                        <a:rPr lang="en-US" sz="1800" b="0" i="0" u="none" strike="noStrike" noProof="0">
                          <a:solidFill>
                            <a:srgbClr val="000000"/>
                          </a:solidFill>
                          <a:effectLst/>
                          <a:latin typeface="Calibri"/>
                        </a:rPr>
                        <a:t>5.898 seconds</a:t>
                      </a:r>
                      <a:endParaRPr lang="en-US" b="1">
                        <a:effectLst/>
                      </a:endParaRP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73684331"/>
                  </a:ext>
                </a:extLst>
              </a:tr>
            </a:tbl>
          </a:graphicData>
        </a:graphic>
      </p:graphicFrame>
      <p:graphicFrame>
        <p:nvGraphicFramePr>
          <p:cNvPr id="33" name="Table 32">
            <a:extLst>
              <a:ext uri="{FF2B5EF4-FFF2-40B4-BE49-F238E27FC236}">
                <a16:creationId xmlns:a16="http://schemas.microsoft.com/office/drawing/2014/main" id="{B9C8C72D-5AD0-E0D4-B7B0-FC5FA62E7D26}"/>
              </a:ext>
            </a:extLst>
          </p:cNvPr>
          <p:cNvGraphicFramePr>
            <a:graphicFrameLocks noGrp="1"/>
          </p:cNvGraphicFramePr>
          <p:nvPr>
            <p:extLst>
              <p:ext uri="{D42A27DB-BD31-4B8C-83A1-F6EECF244321}">
                <p14:modId xmlns:p14="http://schemas.microsoft.com/office/powerpoint/2010/main" val="2802073789"/>
              </p:ext>
            </p:extLst>
          </p:nvPr>
        </p:nvGraphicFramePr>
        <p:xfrm>
          <a:off x="8749892" y="4858396"/>
          <a:ext cx="2486791" cy="624840"/>
        </p:xfrm>
        <a:graphic>
          <a:graphicData uri="http://schemas.openxmlformats.org/drawingml/2006/table">
            <a:tbl>
              <a:tblPr bandRow="1">
                <a:tableStyleId>{5C22544A-7EE6-4342-B048-85BDC9FD1C3A}</a:tableStyleId>
              </a:tblPr>
              <a:tblGrid>
                <a:gridCol w="2486791">
                  <a:extLst>
                    <a:ext uri="{9D8B030D-6E8A-4147-A177-3AD203B41FA5}">
                      <a16:colId xmlns:a16="http://schemas.microsoft.com/office/drawing/2014/main" val="3227616336"/>
                    </a:ext>
                  </a:extLst>
                </a:gridCol>
              </a:tblGrid>
              <a:tr h="200025">
                <a:tc>
                  <a:txBody>
                    <a:bodyPr/>
                    <a:lstStyle/>
                    <a:p>
                      <a:pPr algn="ctr" rtl="0" fontAlgn="b"/>
                      <a:r>
                        <a:rPr lang="en-US" b="1">
                          <a:effectLst/>
                        </a:rPr>
                        <a:t>New Eval Time Average</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93523886"/>
                  </a:ext>
                </a:extLst>
              </a:tr>
              <a:tr h="200025">
                <a:tc>
                  <a:txBody>
                    <a:bodyPr/>
                    <a:lstStyle/>
                    <a:p>
                      <a:pPr lvl="0" algn="ctr">
                        <a:buNone/>
                      </a:pPr>
                      <a:r>
                        <a:rPr lang="en-US" sz="1800" b="0" i="0" u="none" strike="noStrike" noProof="0">
                          <a:solidFill>
                            <a:srgbClr val="000000"/>
                          </a:solidFill>
                          <a:effectLst/>
                          <a:latin typeface="Calibri"/>
                        </a:rPr>
                        <a:t>1.968 seconds</a:t>
                      </a:r>
                      <a:endParaRPr lang="en-US" b="0">
                        <a:effectLst/>
                      </a:endParaRP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73684331"/>
                  </a:ext>
                </a:extLst>
              </a:tr>
            </a:tbl>
          </a:graphicData>
        </a:graphic>
      </p:graphicFrame>
      <p:grpSp>
        <p:nvGrpSpPr>
          <p:cNvPr id="96" name="Group 95">
            <a:extLst>
              <a:ext uri="{FF2B5EF4-FFF2-40B4-BE49-F238E27FC236}">
                <a16:creationId xmlns:a16="http://schemas.microsoft.com/office/drawing/2014/main" id="{C6660D47-09AE-E93F-EB89-5DAA96C4DD9B}"/>
              </a:ext>
            </a:extLst>
          </p:cNvPr>
          <p:cNvGrpSpPr/>
          <p:nvPr/>
        </p:nvGrpSpPr>
        <p:grpSpPr>
          <a:xfrm>
            <a:off x="7531099" y="2652711"/>
            <a:ext cx="4397375" cy="379731"/>
            <a:chOff x="6015515" y="3926205"/>
            <a:chExt cx="4397375" cy="333376"/>
          </a:xfrm>
        </p:grpSpPr>
        <p:sp>
          <p:nvSpPr>
            <p:cNvPr id="101" name="Rectangle 12">
              <a:extLst>
                <a:ext uri="{FF2B5EF4-FFF2-40B4-BE49-F238E27FC236}">
                  <a16:creationId xmlns:a16="http://schemas.microsoft.com/office/drawing/2014/main" id="{3B9488F1-C70F-962F-C7BE-523109DF1253}"/>
                </a:ext>
              </a:extLst>
            </p:cNvPr>
            <p:cNvSpPr>
              <a:spLocks noChangeArrowheads="1"/>
            </p:cNvSpPr>
            <p:nvPr/>
          </p:nvSpPr>
          <p:spPr bwMode="auto">
            <a:xfrm>
              <a:off x="6015515" y="3926206"/>
              <a:ext cx="4397375" cy="333375"/>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02" name="Graphic 101" descr="Checkmark with solid fill">
              <a:extLst>
                <a:ext uri="{FF2B5EF4-FFF2-40B4-BE49-F238E27FC236}">
                  <a16:creationId xmlns:a16="http://schemas.microsoft.com/office/drawing/2014/main" id="{9FB9C011-E36A-F0CD-8EC4-D37BECB411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1760" y="3926205"/>
              <a:ext cx="374277" cy="333375"/>
            </a:xfrm>
            <a:prstGeom prst="rect">
              <a:avLst/>
            </a:prstGeom>
          </p:spPr>
        </p:pic>
      </p:grpSp>
      <p:sp>
        <p:nvSpPr>
          <p:cNvPr id="50" name="Line 47">
            <a:extLst>
              <a:ext uri="{FF2B5EF4-FFF2-40B4-BE49-F238E27FC236}">
                <a16:creationId xmlns:a16="http://schemas.microsoft.com/office/drawing/2014/main" id="{45B85A0C-6C60-0C4C-2378-98377C8F538D}"/>
              </a:ext>
            </a:extLst>
          </p:cNvPr>
          <p:cNvSpPr>
            <a:spLocks noChangeShapeType="1"/>
          </p:cNvSpPr>
          <p:nvPr/>
        </p:nvSpPr>
        <p:spPr bwMode="auto">
          <a:xfrm>
            <a:off x="244476" y="2312988"/>
            <a:ext cx="11693525"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8">
            <a:extLst>
              <a:ext uri="{FF2B5EF4-FFF2-40B4-BE49-F238E27FC236}">
                <a16:creationId xmlns:a16="http://schemas.microsoft.com/office/drawing/2014/main" id="{49146D7E-A391-1A6A-A343-F1CCB00968AE}"/>
              </a:ext>
            </a:extLst>
          </p:cNvPr>
          <p:cNvSpPr>
            <a:spLocks noChangeShapeType="1"/>
          </p:cNvSpPr>
          <p:nvPr/>
        </p:nvSpPr>
        <p:spPr bwMode="auto">
          <a:xfrm>
            <a:off x="244476" y="2646363"/>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7" name="Group 106">
            <a:extLst>
              <a:ext uri="{FF2B5EF4-FFF2-40B4-BE49-F238E27FC236}">
                <a16:creationId xmlns:a16="http://schemas.microsoft.com/office/drawing/2014/main" id="{19236B71-B904-5A08-5632-37C99E970AEB}"/>
              </a:ext>
            </a:extLst>
          </p:cNvPr>
          <p:cNvGrpSpPr/>
          <p:nvPr/>
        </p:nvGrpSpPr>
        <p:grpSpPr>
          <a:xfrm>
            <a:off x="7531100" y="3047680"/>
            <a:ext cx="4397375" cy="320990"/>
            <a:chOff x="6015515" y="3926205"/>
            <a:chExt cx="4397375" cy="333376"/>
          </a:xfrm>
        </p:grpSpPr>
        <p:sp>
          <p:nvSpPr>
            <p:cNvPr id="112" name="Rectangle 12">
              <a:extLst>
                <a:ext uri="{FF2B5EF4-FFF2-40B4-BE49-F238E27FC236}">
                  <a16:creationId xmlns:a16="http://schemas.microsoft.com/office/drawing/2014/main" id="{D67E9A0E-86CE-22AA-C41B-E4C97FDFA8B0}"/>
                </a:ext>
              </a:extLst>
            </p:cNvPr>
            <p:cNvSpPr>
              <a:spLocks noChangeArrowheads="1"/>
            </p:cNvSpPr>
            <p:nvPr/>
          </p:nvSpPr>
          <p:spPr bwMode="auto">
            <a:xfrm>
              <a:off x="6015515" y="3926206"/>
              <a:ext cx="4397375" cy="333375"/>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16" name="Graphic 115" descr="Checkmark with solid fill">
              <a:extLst>
                <a:ext uri="{FF2B5EF4-FFF2-40B4-BE49-F238E27FC236}">
                  <a16:creationId xmlns:a16="http://schemas.microsoft.com/office/drawing/2014/main" id="{4C34AB84-440E-9441-09D1-C277DFCD4C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1760" y="3926205"/>
              <a:ext cx="374277" cy="333375"/>
            </a:xfrm>
            <a:prstGeom prst="rect">
              <a:avLst/>
            </a:prstGeom>
          </p:spPr>
        </p:pic>
      </p:grpSp>
      <p:sp>
        <p:nvSpPr>
          <p:cNvPr id="48" name="Line 45">
            <a:extLst>
              <a:ext uri="{FF2B5EF4-FFF2-40B4-BE49-F238E27FC236}">
                <a16:creationId xmlns:a16="http://schemas.microsoft.com/office/drawing/2014/main" id="{05B0CC2B-60D5-8D50-1EF1-524466680255}"/>
              </a:ext>
            </a:extLst>
          </p:cNvPr>
          <p:cNvSpPr>
            <a:spLocks noChangeShapeType="1"/>
          </p:cNvSpPr>
          <p:nvPr/>
        </p:nvSpPr>
        <p:spPr bwMode="auto">
          <a:xfrm flipH="1">
            <a:off x="7670111" y="2360942"/>
            <a:ext cx="9526" cy="2185182"/>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Line 49">
            <a:extLst>
              <a:ext uri="{FF2B5EF4-FFF2-40B4-BE49-F238E27FC236}">
                <a16:creationId xmlns:a16="http://schemas.microsoft.com/office/drawing/2014/main" id="{3B43EE66-38C3-E482-2574-178F2B935752}"/>
              </a:ext>
            </a:extLst>
          </p:cNvPr>
          <p:cNvSpPr>
            <a:spLocks noChangeShapeType="1"/>
          </p:cNvSpPr>
          <p:nvPr/>
        </p:nvSpPr>
        <p:spPr bwMode="auto">
          <a:xfrm>
            <a:off x="378081" y="3368676"/>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3">
            <a:extLst>
              <a:ext uri="{FF2B5EF4-FFF2-40B4-BE49-F238E27FC236}">
                <a16:creationId xmlns:a16="http://schemas.microsoft.com/office/drawing/2014/main" id="{048A02DB-A124-E610-6A4C-FD14B9D049F7}"/>
              </a:ext>
            </a:extLst>
          </p:cNvPr>
          <p:cNvSpPr>
            <a:spLocks noChangeAspect="1" noChangeArrowheads="1" noTextEdit="1"/>
          </p:cNvSpPr>
          <p:nvPr/>
        </p:nvSpPr>
        <p:spPr bwMode="auto">
          <a:xfrm>
            <a:off x="530435" y="2415815"/>
            <a:ext cx="117062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 name="Table 3">
            <a:extLst>
              <a:ext uri="{FF2B5EF4-FFF2-40B4-BE49-F238E27FC236}">
                <a16:creationId xmlns:a16="http://schemas.microsoft.com/office/drawing/2014/main" id="{0942387E-3E0E-69D4-474F-41E43417DD37}"/>
              </a:ext>
            </a:extLst>
          </p:cNvPr>
          <p:cNvGraphicFramePr>
            <a:graphicFrameLocks noGrp="1"/>
          </p:cNvGraphicFramePr>
          <p:nvPr>
            <p:extLst>
              <p:ext uri="{D42A27DB-BD31-4B8C-83A1-F6EECF244321}">
                <p14:modId xmlns:p14="http://schemas.microsoft.com/office/powerpoint/2010/main" val="3107222517"/>
              </p:ext>
            </p:extLst>
          </p:nvPr>
        </p:nvGraphicFramePr>
        <p:xfrm>
          <a:off x="926918" y="4076269"/>
          <a:ext cx="2486791" cy="624840"/>
        </p:xfrm>
        <a:graphic>
          <a:graphicData uri="http://schemas.openxmlformats.org/drawingml/2006/table">
            <a:tbl>
              <a:tblPr bandRow="1">
                <a:tableStyleId>{5C22544A-7EE6-4342-B048-85BDC9FD1C3A}</a:tableStyleId>
              </a:tblPr>
              <a:tblGrid>
                <a:gridCol w="2486791">
                  <a:extLst>
                    <a:ext uri="{9D8B030D-6E8A-4147-A177-3AD203B41FA5}">
                      <a16:colId xmlns:a16="http://schemas.microsoft.com/office/drawing/2014/main" val="3227616336"/>
                    </a:ext>
                  </a:extLst>
                </a:gridCol>
              </a:tblGrid>
              <a:tr h="309282">
                <a:tc>
                  <a:txBody>
                    <a:bodyPr/>
                    <a:lstStyle/>
                    <a:p>
                      <a:pPr algn="ctr" rtl="0" fontAlgn="b"/>
                      <a:r>
                        <a:rPr lang="en-US" b="1">
                          <a:effectLst/>
                        </a:rPr>
                        <a:t>Load Time Average</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93523886"/>
                  </a:ext>
                </a:extLst>
              </a:tr>
              <a:tr h="200025">
                <a:tc>
                  <a:txBody>
                    <a:bodyPr/>
                    <a:lstStyle/>
                    <a:p>
                      <a:pPr algn="ctr" rtl="0" fontAlgn="b"/>
                      <a:r>
                        <a:rPr lang="en-US" b="0">
                          <a:effectLst/>
                        </a:rPr>
                        <a:t>25.576 seconds</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73684331"/>
                  </a:ext>
                </a:extLst>
              </a:tr>
            </a:tbl>
          </a:graphicData>
        </a:graphic>
      </p:graphicFrame>
      <p:graphicFrame>
        <p:nvGraphicFramePr>
          <p:cNvPr id="25" name="Table 24">
            <a:extLst>
              <a:ext uri="{FF2B5EF4-FFF2-40B4-BE49-F238E27FC236}">
                <a16:creationId xmlns:a16="http://schemas.microsoft.com/office/drawing/2014/main" id="{B29C0D6F-EF86-090A-EBCF-04145DC684FC}"/>
              </a:ext>
            </a:extLst>
          </p:cNvPr>
          <p:cNvGraphicFramePr>
            <a:graphicFrameLocks noGrp="1"/>
          </p:cNvGraphicFramePr>
          <p:nvPr>
            <p:extLst>
              <p:ext uri="{D42A27DB-BD31-4B8C-83A1-F6EECF244321}">
                <p14:modId xmlns:p14="http://schemas.microsoft.com/office/powerpoint/2010/main" val="1922459724"/>
              </p:ext>
            </p:extLst>
          </p:nvPr>
        </p:nvGraphicFramePr>
        <p:xfrm>
          <a:off x="4853459" y="4047514"/>
          <a:ext cx="2486791" cy="624840"/>
        </p:xfrm>
        <a:graphic>
          <a:graphicData uri="http://schemas.openxmlformats.org/drawingml/2006/table">
            <a:tbl>
              <a:tblPr bandRow="1">
                <a:tableStyleId>{5C22544A-7EE6-4342-B048-85BDC9FD1C3A}</a:tableStyleId>
              </a:tblPr>
              <a:tblGrid>
                <a:gridCol w="2486791">
                  <a:extLst>
                    <a:ext uri="{9D8B030D-6E8A-4147-A177-3AD203B41FA5}">
                      <a16:colId xmlns:a16="http://schemas.microsoft.com/office/drawing/2014/main" val="3227616336"/>
                    </a:ext>
                  </a:extLst>
                </a:gridCol>
              </a:tblGrid>
              <a:tr h="200025">
                <a:tc>
                  <a:txBody>
                    <a:bodyPr/>
                    <a:lstStyle/>
                    <a:p>
                      <a:pPr algn="ctr" rtl="0" fontAlgn="b"/>
                      <a:r>
                        <a:rPr lang="en-US" b="1">
                          <a:effectLst/>
                        </a:rPr>
                        <a:t>Train Time Average</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93523886"/>
                  </a:ext>
                </a:extLst>
              </a:tr>
              <a:tr h="200025">
                <a:tc>
                  <a:txBody>
                    <a:bodyPr/>
                    <a:lstStyle/>
                    <a:p>
                      <a:pPr lvl="0" algn="ctr">
                        <a:buNone/>
                      </a:pPr>
                      <a:r>
                        <a:rPr lang="en-US" sz="1800" b="0" i="0" u="none" strike="noStrike" noProof="0">
                          <a:solidFill>
                            <a:srgbClr val="000000"/>
                          </a:solidFill>
                          <a:effectLst/>
                          <a:latin typeface="Calibri"/>
                        </a:rPr>
                        <a:t>35.417 seconds</a:t>
                      </a:r>
                      <a:endParaRPr lang="en-US" b="1">
                        <a:effectLst/>
                      </a:endParaRP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73684331"/>
                  </a:ext>
                </a:extLst>
              </a:tr>
            </a:tbl>
          </a:graphicData>
        </a:graphic>
      </p:graphicFrame>
      <p:graphicFrame>
        <p:nvGraphicFramePr>
          <p:cNvPr id="27" name="Table 26">
            <a:extLst>
              <a:ext uri="{FF2B5EF4-FFF2-40B4-BE49-F238E27FC236}">
                <a16:creationId xmlns:a16="http://schemas.microsoft.com/office/drawing/2014/main" id="{CEB18269-D0A4-D79D-7D2B-AEF2EBF2DBEE}"/>
              </a:ext>
            </a:extLst>
          </p:cNvPr>
          <p:cNvGraphicFramePr>
            <a:graphicFrameLocks noGrp="1"/>
          </p:cNvGraphicFramePr>
          <p:nvPr>
            <p:extLst>
              <p:ext uri="{D42A27DB-BD31-4B8C-83A1-F6EECF244321}">
                <p14:modId xmlns:p14="http://schemas.microsoft.com/office/powerpoint/2010/main" val="1494042568"/>
              </p:ext>
            </p:extLst>
          </p:nvPr>
        </p:nvGraphicFramePr>
        <p:xfrm>
          <a:off x="8744141" y="4076268"/>
          <a:ext cx="2486791" cy="624840"/>
        </p:xfrm>
        <a:graphic>
          <a:graphicData uri="http://schemas.openxmlformats.org/drawingml/2006/table">
            <a:tbl>
              <a:tblPr bandRow="1">
                <a:tableStyleId>{5C22544A-7EE6-4342-B048-85BDC9FD1C3A}</a:tableStyleId>
              </a:tblPr>
              <a:tblGrid>
                <a:gridCol w="2486791">
                  <a:extLst>
                    <a:ext uri="{9D8B030D-6E8A-4147-A177-3AD203B41FA5}">
                      <a16:colId xmlns:a16="http://schemas.microsoft.com/office/drawing/2014/main" val="3227616336"/>
                    </a:ext>
                  </a:extLst>
                </a:gridCol>
              </a:tblGrid>
              <a:tr h="200025">
                <a:tc>
                  <a:txBody>
                    <a:bodyPr/>
                    <a:lstStyle/>
                    <a:p>
                      <a:pPr algn="ctr" rtl="0" fontAlgn="b"/>
                      <a:r>
                        <a:rPr lang="en-US" b="1">
                          <a:effectLst/>
                        </a:rPr>
                        <a:t>Eval Time Average</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93523886"/>
                  </a:ext>
                </a:extLst>
              </a:tr>
              <a:tr h="200025">
                <a:tc>
                  <a:txBody>
                    <a:bodyPr/>
                    <a:lstStyle/>
                    <a:p>
                      <a:pPr lvl="0" algn="ctr">
                        <a:buNone/>
                      </a:pPr>
                      <a:r>
                        <a:rPr lang="en-US" sz="1800" b="0" i="0" u="none" strike="noStrike" noProof="0">
                          <a:solidFill>
                            <a:srgbClr val="000000"/>
                          </a:solidFill>
                          <a:effectLst/>
                          <a:latin typeface="Calibri"/>
                        </a:rPr>
                        <a:t>6.997 seconds</a:t>
                      </a:r>
                      <a:endParaRPr lang="en-US" b="0">
                        <a:effectLst/>
                      </a:endParaRP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73684331"/>
                  </a:ext>
                </a:extLst>
              </a:tr>
            </a:tbl>
          </a:graphicData>
        </a:graphic>
      </p:graphicFrame>
    </p:spTree>
    <p:extLst>
      <p:ext uri="{BB962C8B-B14F-4D97-AF65-F5344CB8AC3E}">
        <p14:creationId xmlns:p14="http://schemas.microsoft.com/office/powerpoint/2010/main" val="19488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fade">
                                      <p:cBhvr>
                                        <p:cTn id="32" dur="500"/>
                                        <p:tgtEl>
                                          <p:spTgt spid="10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66C23-0EA7-C56D-CE35-FDFBFE086D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0009113-21B4-3DAE-4E73-6B9E56801999}"/>
              </a:ext>
            </a:extLst>
          </p:cNvPr>
          <p:cNvSpPr>
            <a:spLocks noGrp="1"/>
          </p:cNvSpPr>
          <p:nvPr>
            <p:ph type="title"/>
          </p:nvPr>
        </p:nvSpPr>
        <p:spPr>
          <a:xfrm>
            <a:off x="1110195" y="854874"/>
            <a:ext cx="9980909" cy="856656"/>
          </a:xfrm>
        </p:spPr>
        <p:txBody>
          <a:bodyPr/>
          <a:lstStyle/>
          <a:p>
            <a:pPr algn="ctr"/>
            <a:r>
              <a:rPr lang="en-US"/>
              <a:t>Testing Results </a:t>
            </a:r>
            <a:r>
              <a:rPr lang="en-US" sz="4400"/>
              <a:t>– Requirements</a:t>
            </a:r>
            <a:endParaRPr lang="en-US"/>
          </a:p>
        </p:txBody>
      </p:sp>
      <p:sp>
        <p:nvSpPr>
          <p:cNvPr id="7" name="AutoShape 3">
            <a:extLst>
              <a:ext uri="{FF2B5EF4-FFF2-40B4-BE49-F238E27FC236}">
                <a16:creationId xmlns:a16="http://schemas.microsoft.com/office/drawing/2014/main" id="{7473EAD8-E8A6-BE19-19EB-2966FAA0433A}"/>
              </a:ext>
            </a:extLst>
          </p:cNvPr>
          <p:cNvSpPr>
            <a:spLocks noChangeAspect="1" noChangeArrowheads="1" noTextEdit="1"/>
          </p:cNvSpPr>
          <p:nvPr/>
        </p:nvSpPr>
        <p:spPr bwMode="auto">
          <a:xfrm>
            <a:off x="242888" y="1711325"/>
            <a:ext cx="117062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BBF9B231-0B30-375F-1372-F683481F51A9}"/>
              </a:ext>
            </a:extLst>
          </p:cNvPr>
          <p:cNvSpPr>
            <a:spLocks noChangeArrowheads="1"/>
          </p:cNvSpPr>
          <p:nvPr/>
        </p:nvSpPr>
        <p:spPr bwMode="auto">
          <a:xfrm>
            <a:off x="249238" y="1804988"/>
            <a:ext cx="31146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2EDC54D0-B69B-E74A-C39C-B22B62FC2C4C}"/>
              </a:ext>
            </a:extLst>
          </p:cNvPr>
          <p:cNvSpPr>
            <a:spLocks noChangeArrowheads="1"/>
          </p:cNvSpPr>
          <p:nvPr/>
        </p:nvSpPr>
        <p:spPr bwMode="auto">
          <a:xfrm>
            <a:off x="3363913" y="1804988"/>
            <a:ext cx="2224088"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95E5B94F-0408-2535-9CD7-FA7BB894CC9E}"/>
              </a:ext>
            </a:extLst>
          </p:cNvPr>
          <p:cNvSpPr>
            <a:spLocks noChangeArrowheads="1"/>
          </p:cNvSpPr>
          <p:nvPr/>
        </p:nvSpPr>
        <p:spPr bwMode="auto">
          <a:xfrm>
            <a:off x="5588001" y="1804988"/>
            <a:ext cx="1947863"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C527E869-0AF5-C84A-6220-5436AAF7A4E2}"/>
              </a:ext>
            </a:extLst>
          </p:cNvPr>
          <p:cNvSpPr>
            <a:spLocks noChangeArrowheads="1"/>
          </p:cNvSpPr>
          <p:nvPr/>
        </p:nvSpPr>
        <p:spPr bwMode="auto">
          <a:xfrm>
            <a:off x="7535863" y="1804988"/>
            <a:ext cx="43973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a:extLst>
              <a:ext uri="{FF2B5EF4-FFF2-40B4-BE49-F238E27FC236}">
                <a16:creationId xmlns:a16="http://schemas.microsoft.com/office/drawing/2014/main" id="{F30B8FBF-7232-5492-6271-3A29ABD90C6A}"/>
              </a:ext>
            </a:extLst>
          </p:cNvPr>
          <p:cNvSpPr>
            <a:spLocks noChangeArrowheads="1"/>
          </p:cNvSpPr>
          <p:nvPr/>
        </p:nvSpPr>
        <p:spPr bwMode="auto">
          <a:xfrm>
            <a:off x="249238" y="2312988"/>
            <a:ext cx="3114675" cy="587374"/>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a:extLst>
              <a:ext uri="{FF2B5EF4-FFF2-40B4-BE49-F238E27FC236}">
                <a16:creationId xmlns:a16="http://schemas.microsoft.com/office/drawing/2014/main" id="{59ADB8A5-D3DD-E254-BB18-B2D396789FAB}"/>
              </a:ext>
            </a:extLst>
          </p:cNvPr>
          <p:cNvSpPr>
            <a:spLocks noChangeArrowheads="1"/>
          </p:cNvSpPr>
          <p:nvPr/>
        </p:nvSpPr>
        <p:spPr bwMode="auto">
          <a:xfrm>
            <a:off x="3363913" y="2312988"/>
            <a:ext cx="2224088" cy="5953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2">
            <a:extLst>
              <a:ext uri="{FF2B5EF4-FFF2-40B4-BE49-F238E27FC236}">
                <a16:creationId xmlns:a16="http://schemas.microsoft.com/office/drawing/2014/main" id="{57ADDB26-1F9B-56D0-1746-60A0868BDF77}"/>
              </a:ext>
            </a:extLst>
          </p:cNvPr>
          <p:cNvSpPr>
            <a:spLocks noChangeArrowheads="1"/>
          </p:cNvSpPr>
          <p:nvPr/>
        </p:nvSpPr>
        <p:spPr bwMode="auto">
          <a:xfrm>
            <a:off x="7535863" y="2312988"/>
            <a:ext cx="4397375" cy="587374"/>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
            <a:extLst>
              <a:ext uri="{FF2B5EF4-FFF2-40B4-BE49-F238E27FC236}">
                <a16:creationId xmlns:a16="http://schemas.microsoft.com/office/drawing/2014/main" id="{8711B22E-BC22-8578-A729-A39F38765522}"/>
              </a:ext>
            </a:extLst>
          </p:cNvPr>
          <p:cNvSpPr>
            <a:spLocks noChangeArrowheads="1"/>
          </p:cNvSpPr>
          <p:nvPr/>
        </p:nvSpPr>
        <p:spPr bwMode="auto">
          <a:xfrm>
            <a:off x="5587206" y="2330451"/>
            <a:ext cx="1947863"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41">
            <a:extLst>
              <a:ext uri="{FF2B5EF4-FFF2-40B4-BE49-F238E27FC236}">
                <a16:creationId xmlns:a16="http://schemas.microsoft.com/office/drawing/2014/main" id="{5FD025D4-8DE0-83D7-9BF4-CAC592E39F32}"/>
              </a:ext>
            </a:extLst>
          </p:cNvPr>
          <p:cNvSpPr>
            <a:spLocks noChangeShapeType="1"/>
          </p:cNvSpPr>
          <p:nvPr/>
        </p:nvSpPr>
        <p:spPr bwMode="auto">
          <a:xfrm>
            <a:off x="336391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2">
            <a:extLst>
              <a:ext uri="{FF2B5EF4-FFF2-40B4-BE49-F238E27FC236}">
                <a16:creationId xmlns:a16="http://schemas.microsoft.com/office/drawing/2014/main" id="{26C79F7A-E5BF-2106-9C17-9CECB817D01A}"/>
              </a:ext>
            </a:extLst>
          </p:cNvPr>
          <p:cNvSpPr>
            <a:spLocks noChangeShapeType="1"/>
          </p:cNvSpPr>
          <p:nvPr/>
        </p:nvSpPr>
        <p:spPr bwMode="auto">
          <a:xfrm>
            <a:off x="3363913"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3">
            <a:extLst>
              <a:ext uri="{FF2B5EF4-FFF2-40B4-BE49-F238E27FC236}">
                <a16:creationId xmlns:a16="http://schemas.microsoft.com/office/drawing/2014/main" id="{6BE7FEB2-CE2E-3810-C928-DD47BCDDB1B6}"/>
              </a:ext>
            </a:extLst>
          </p:cNvPr>
          <p:cNvSpPr>
            <a:spLocks noChangeShapeType="1"/>
          </p:cNvSpPr>
          <p:nvPr/>
        </p:nvSpPr>
        <p:spPr bwMode="auto">
          <a:xfrm>
            <a:off x="5588001"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4">
            <a:extLst>
              <a:ext uri="{FF2B5EF4-FFF2-40B4-BE49-F238E27FC236}">
                <a16:creationId xmlns:a16="http://schemas.microsoft.com/office/drawing/2014/main" id="{04F95077-DC35-DCCA-C930-995B5749653C}"/>
              </a:ext>
            </a:extLst>
          </p:cNvPr>
          <p:cNvSpPr>
            <a:spLocks noChangeShapeType="1"/>
          </p:cNvSpPr>
          <p:nvPr/>
        </p:nvSpPr>
        <p:spPr bwMode="auto">
          <a:xfrm>
            <a:off x="5588001"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6">
            <a:extLst>
              <a:ext uri="{FF2B5EF4-FFF2-40B4-BE49-F238E27FC236}">
                <a16:creationId xmlns:a16="http://schemas.microsoft.com/office/drawing/2014/main" id="{E92991FC-BB35-E075-35CF-E448FF7990F1}"/>
              </a:ext>
            </a:extLst>
          </p:cNvPr>
          <p:cNvSpPr>
            <a:spLocks noChangeShapeType="1"/>
          </p:cNvSpPr>
          <p:nvPr/>
        </p:nvSpPr>
        <p:spPr bwMode="auto">
          <a:xfrm>
            <a:off x="7535863"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55">
            <a:extLst>
              <a:ext uri="{FF2B5EF4-FFF2-40B4-BE49-F238E27FC236}">
                <a16:creationId xmlns:a16="http://schemas.microsoft.com/office/drawing/2014/main" id="{153C3929-6FD7-4A8B-6671-8EABA50FD79A}"/>
              </a:ext>
            </a:extLst>
          </p:cNvPr>
          <p:cNvSpPr>
            <a:spLocks noChangeShapeType="1"/>
          </p:cNvSpPr>
          <p:nvPr/>
        </p:nvSpPr>
        <p:spPr bwMode="auto">
          <a:xfrm>
            <a:off x="249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57">
            <a:extLst>
              <a:ext uri="{FF2B5EF4-FFF2-40B4-BE49-F238E27FC236}">
                <a16:creationId xmlns:a16="http://schemas.microsoft.com/office/drawing/2014/main" id="{08FAA4AD-4EAC-FB3C-67C1-DFEB8E116499}"/>
              </a:ext>
            </a:extLst>
          </p:cNvPr>
          <p:cNvSpPr>
            <a:spLocks noChangeShapeType="1"/>
          </p:cNvSpPr>
          <p:nvPr/>
        </p:nvSpPr>
        <p:spPr bwMode="auto">
          <a:xfrm>
            <a:off x="11933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58">
            <a:extLst>
              <a:ext uri="{FF2B5EF4-FFF2-40B4-BE49-F238E27FC236}">
                <a16:creationId xmlns:a16="http://schemas.microsoft.com/office/drawing/2014/main" id="{15B71FE6-6DDE-418F-27C3-6D9FD1845B6C}"/>
              </a:ext>
            </a:extLst>
          </p:cNvPr>
          <p:cNvSpPr>
            <a:spLocks noChangeShapeType="1"/>
          </p:cNvSpPr>
          <p:nvPr/>
        </p:nvSpPr>
        <p:spPr bwMode="auto">
          <a:xfrm>
            <a:off x="11933238"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59">
            <a:extLst>
              <a:ext uri="{FF2B5EF4-FFF2-40B4-BE49-F238E27FC236}">
                <a16:creationId xmlns:a16="http://schemas.microsoft.com/office/drawing/2014/main" id="{4E9247E2-35DC-88E1-1527-74531E8FE0CD}"/>
              </a:ext>
            </a:extLst>
          </p:cNvPr>
          <p:cNvSpPr>
            <a:spLocks noChangeShapeType="1"/>
          </p:cNvSpPr>
          <p:nvPr/>
        </p:nvSpPr>
        <p:spPr bwMode="auto">
          <a:xfrm>
            <a:off x="244476" y="1804988"/>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61">
            <a:extLst>
              <a:ext uri="{FF2B5EF4-FFF2-40B4-BE49-F238E27FC236}">
                <a16:creationId xmlns:a16="http://schemas.microsoft.com/office/drawing/2014/main" id="{12A32800-35DC-E539-8D2F-B6F4D071C16A}"/>
              </a:ext>
            </a:extLst>
          </p:cNvPr>
          <p:cNvSpPr>
            <a:spLocks noChangeArrowheads="1"/>
          </p:cNvSpPr>
          <p:nvPr/>
        </p:nvSpPr>
        <p:spPr bwMode="auto">
          <a:xfrm>
            <a:off x="9229726" y="1889125"/>
            <a:ext cx="1120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109C6EC5-DBC9-8874-D2FD-C6FA6E12CF22}"/>
              </a:ext>
            </a:extLst>
          </p:cNvPr>
          <p:cNvSpPr>
            <a:spLocks noChangeArrowheads="1"/>
          </p:cNvSpPr>
          <p:nvPr/>
        </p:nvSpPr>
        <p:spPr bwMode="auto">
          <a:xfrm>
            <a:off x="6018213" y="17716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B7A10DD4-0C91-42D5-DFBF-BC5D4B5ECE35}"/>
              </a:ext>
            </a:extLst>
          </p:cNvPr>
          <p:cNvSpPr>
            <a:spLocks noChangeArrowheads="1"/>
          </p:cNvSpPr>
          <p:nvPr/>
        </p:nvSpPr>
        <p:spPr bwMode="auto">
          <a:xfrm>
            <a:off x="6583363" y="17716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53B7A0D5-9A34-A5AB-8495-61902F319501}"/>
              </a:ext>
            </a:extLst>
          </p:cNvPr>
          <p:cNvSpPr>
            <a:spLocks noChangeArrowheads="1"/>
          </p:cNvSpPr>
          <p:nvPr/>
        </p:nvSpPr>
        <p:spPr bwMode="auto">
          <a:xfrm>
            <a:off x="5778501" y="20066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549A8AF2-CA58-59A1-7B8B-2D62A4E382BD}"/>
              </a:ext>
            </a:extLst>
          </p:cNvPr>
          <p:cNvSpPr>
            <a:spLocks noChangeArrowheads="1"/>
          </p:cNvSpPr>
          <p:nvPr/>
        </p:nvSpPr>
        <p:spPr bwMode="auto">
          <a:xfrm>
            <a:off x="6397626" y="20066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8B22A9E4-8E47-4620-91F3-2952AE60C1C8}"/>
              </a:ext>
            </a:extLst>
          </p:cNvPr>
          <p:cNvSpPr>
            <a:spLocks noChangeArrowheads="1"/>
          </p:cNvSpPr>
          <p:nvPr/>
        </p:nvSpPr>
        <p:spPr bwMode="auto">
          <a:xfrm>
            <a:off x="6626226" y="20066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7">
            <a:extLst>
              <a:ext uri="{FF2B5EF4-FFF2-40B4-BE49-F238E27FC236}">
                <a16:creationId xmlns:a16="http://schemas.microsoft.com/office/drawing/2014/main" id="{C0DA3489-4A53-0F90-B792-CE80635C2F31}"/>
              </a:ext>
            </a:extLst>
          </p:cNvPr>
          <p:cNvSpPr>
            <a:spLocks noChangeArrowheads="1"/>
          </p:cNvSpPr>
          <p:nvPr/>
        </p:nvSpPr>
        <p:spPr bwMode="auto">
          <a:xfrm>
            <a:off x="4200526" y="18891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8">
            <a:extLst>
              <a:ext uri="{FF2B5EF4-FFF2-40B4-BE49-F238E27FC236}">
                <a16:creationId xmlns:a16="http://schemas.microsoft.com/office/drawing/2014/main" id="{6343BC36-02B4-81E4-7C7C-B749522099D0}"/>
              </a:ext>
            </a:extLst>
          </p:cNvPr>
          <p:cNvSpPr>
            <a:spLocks noChangeArrowheads="1"/>
          </p:cNvSpPr>
          <p:nvPr/>
        </p:nvSpPr>
        <p:spPr bwMode="auto">
          <a:xfrm>
            <a:off x="1258888" y="1889125"/>
            <a:ext cx="12128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Requirement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1">
            <a:extLst>
              <a:ext uri="{FF2B5EF4-FFF2-40B4-BE49-F238E27FC236}">
                <a16:creationId xmlns:a16="http://schemas.microsoft.com/office/drawing/2014/main" id="{F3E6A269-3780-3AFE-D3C1-B2451EB235B7}"/>
              </a:ext>
            </a:extLst>
          </p:cNvPr>
          <p:cNvSpPr>
            <a:spLocks noChangeArrowheads="1"/>
          </p:cNvSpPr>
          <p:nvPr/>
        </p:nvSpPr>
        <p:spPr bwMode="auto">
          <a:xfrm>
            <a:off x="4244483" y="2478043"/>
            <a:ext cx="4629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Users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2">
            <a:extLst>
              <a:ext uri="{FF2B5EF4-FFF2-40B4-BE49-F238E27FC236}">
                <a16:creationId xmlns:a16="http://schemas.microsoft.com/office/drawing/2014/main" id="{82F2527A-15BC-F8A5-3B4A-0684EDE0B0F5}"/>
              </a:ext>
            </a:extLst>
          </p:cNvPr>
          <p:cNvSpPr>
            <a:spLocks noChangeArrowheads="1"/>
          </p:cNvSpPr>
          <p:nvPr/>
        </p:nvSpPr>
        <p:spPr bwMode="auto">
          <a:xfrm>
            <a:off x="1366873" y="2483564"/>
            <a:ext cx="8302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a:solidFill>
                  <a:srgbClr val="000000"/>
                </a:solidFill>
                <a:latin typeface="Calibri" panose="020F0502020204030204" pitchFamily="34" charset="0"/>
              </a:rPr>
              <a:t>Scalability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4">
            <a:extLst>
              <a:ext uri="{FF2B5EF4-FFF2-40B4-BE49-F238E27FC236}">
                <a16:creationId xmlns:a16="http://schemas.microsoft.com/office/drawing/2014/main" id="{B9177A8E-6B39-9063-C4F4-D24973EC9353}"/>
              </a:ext>
            </a:extLst>
          </p:cNvPr>
          <p:cNvSpPr>
            <a:spLocks noChangeArrowheads="1"/>
          </p:cNvSpPr>
          <p:nvPr/>
        </p:nvSpPr>
        <p:spPr bwMode="auto">
          <a:xfrm>
            <a:off x="7747793" y="2336800"/>
            <a:ext cx="3960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Scalable application ensures global accessibility</a:t>
            </a:r>
          </a:p>
          <a:p>
            <a:pPr algn="ctr"/>
            <a:r>
              <a:rPr kumimoji="0" lang="en-US" altLang="en-US" sz="1600" b="0" i="0" u="none" strike="noStrike" cap="none" normalizeH="0" baseline="0">
                <a:ln>
                  <a:noFill/>
                </a:ln>
                <a:solidFill>
                  <a:srgbClr val="000000"/>
                </a:solidFill>
                <a:effectLst/>
                <a:latin typeface="+mn-lt"/>
              </a:rPr>
              <a:t>without compromising performance under load</a:t>
            </a:r>
            <a:endParaRPr kumimoji="0" lang="en-US" altLang="en-US" sz="1600" b="0" i="0" u="none" strike="noStrike" cap="none" normalizeH="0" baseline="0">
              <a:ln>
                <a:noFill/>
              </a:ln>
              <a:solidFill>
                <a:schemeClr val="tx1"/>
              </a:solidFill>
              <a:effectLst/>
              <a:latin typeface="+mn-lt"/>
            </a:endParaRPr>
          </a:p>
          <a:p>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mn-lt"/>
            </a:endParaRPr>
          </a:p>
        </p:txBody>
      </p:sp>
      <p:sp>
        <p:nvSpPr>
          <p:cNvPr id="3" name="Rectangle 87">
            <a:extLst>
              <a:ext uri="{FF2B5EF4-FFF2-40B4-BE49-F238E27FC236}">
                <a16:creationId xmlns:a16="http://schemas.microsoft.com/office/drawing/2014/main" id="{904DF10F-64F1-2E04-41E2-7EFD406815C2}"/>
              </a:ext>
            </a:extLst>
          </p:cNvPr>
          <p:cNvSpPr>
            <a:spLocks noChangeArrowheads="1"/>
          </p:cNvSpPr>
          <p:nvPr/>
        </p:nvSpPr>
        <p:spPr bwMode="auto">
          <a:xfrm>
            <a:off x="5632451" y="2328863"/>
            <a:ext cx="19145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Calibri" panose="020F0502020204030204" pitchFamily="34" charset="0"/>
              </a:rPr>
              <a:t>Maintain performance </a:t>
            </a:r>
            <a:endParaRPr lang="en-US" altLang="en-US" sz="1600">
              <a:solidFill>
                <a:srgbClr val="000000"/>
              </a:solidFill>
              <a:latin typeface="Calibri" panose="020F0502020204030204" pitchFamily="34" charset="0"/>
            </a:endParaRPr>
          </a:p>
          <a:p>
            <a:pPr algn="ctr"/>
            <a:r>
              <a:rPr kumimoji="0" lang="en-US" altLang="en-US" sz="1600" b="0" i="0" u="none" strike="noStrike" cap="none" normalizeH="0" baseline="0">
                <a:ln>
                  <a:noFill/>
                </a:ln>
                <a:solidFill>
                  <a:srgbClr val="000000"/>
                </a:solidFill>
                <a:effectLst/>
                <a:latin typeface="Calibri" panose="020F0502020204030204" pitchFamily="34" charset="0"/>
              </a:rPr>
              <a:t>With 100+ users</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Line 47">
            <a:extLst>
              <a:ext uri="{FF2B5EF4-FFF2-40B4-BE49-F238E27FC236}">
                <a16:creationId xmlns:a16="http://schemas.microsoft.com/office/drawing/2014/main" id="{ADB5630E-17AE-0F6F-631E-55BF0FFE1BE5}"/>
              </a:ext>
            </a:extLst>
          </p:cNvPr>
          <p:cNvSpPr>
            <a:spLocks noChangeShapeType="1"/>
          </p:cNvSpPr>
          <p:nvPr/>
        </p:nvSpPr>
        <p:spPr bwMode="auto">
          <a:xfrm>
            <a:off x="239713" y="2910575"/>
            <a:ext cx="11693525"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Rectangle 12">
            <a:extLst>
              <a:ext uri="{FF2B5EF4-FFF2-40B4-BE49-F238E27FC236}">
                <a16:creationId xmlns:a16="http://schemas.microsoft.com/office/drawing/2014/main" id="{FFDF6B5D-E0DF-D7DF-EB29-9AC4755AD2BC}"/>
              </a:ext>
            </a:extLst>
          </p:cNvPr>
          <p:cNvSpPr>
            <a:spLocks noChangeArrowheads="1"/>
          </p:cNvSpPr>
          <p:nvPr/>
        </p:nvSpPr>
        <p:spPr bwMode="auto">
          <a:xfrm>
            <a:off x="7535863" y="2312988"/>
            <a:ext cx="4397375" cy="587374"/>
          </a:xfrm>
          <a:prstGeom prst="rect">
            <a:avLst/>
          </a:prstGeom>
          <a:solidFill>
            <a:srgbClr val="FFFF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Line 45">
            <a:extLst>
              <a:ext uri="{FF2B5EF4-FFF2-40B4-BE49-F238E27FC236}">
                <a16:creationId xmlns:a16="http://schemas.microsoft.com/office/drawing/2014/main" id="{FDFE732F-DDCA-00C8-2C99-2513ED7DA86B}"/>
              </a:ext>
            </a:extLst>
          </p:cNvPr>
          <p:cNvSpPr>
            <a:spLocks noChangeShapeType="1"/>
          </p:cNvSpPr>
          <p:nvPr/>
        </p:nvSpPr>
        <p:spPr bwMode="auto">
          <a:xfrm>
            <a:off x="753586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7">
            <a:extLst>
              <a:ext uri="{FF2B5EF4-FFF2-40B4-BE49-F238E27FC236}">
                <a16:creationId xmlns:a16="http://schemas.microsoft.com/office/drawing/2014/main" id="{413BA8D3-928D-2BCA-64AC-730ABCDC425B}"/>
              </a:ext>
            </a:extLst>
          </p:cNvPr>
          <p:cNvSpPr>
            <a:spLocks noChangeShapeType="1"/>
          </p:cNvSpPr>
          <p:nvPr/>
        </p:nvSpPr>
        <p:spPr bwMode="auto">
          <a:xfrm>
            <a:off x="244476" y="2312988"/>
            <a:ext cx="11693525"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8" name="Graphic 87" descr="Exclamation mark with solid fill">
            <a:extLst>
              <a:ext uri="{FF2B5EF4-FFF2-40B4-BE49-F238E27FC236}">
                <a16:creationId xmlns:a16="http://schemas.microsoft.com/office/drawing/2014/main" id="{C585417F-F5E2-5544-21D5-7E83D1CD9C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2930" y="2442840"/>
            <a:ext cx="374276" cy="374276"/>
          </a:xfrm>
          <a:prstGeom prst="rect">
            <a:avLst/>
          </a:prstGeom>
        </p:spPr>
      </p:pic>
      <p:pic>
        <p:nvPicPr>
          <p:cNvPr id="14" name="Picture 13" descr="A graph of a number of users&#10;&#10;Description automatically generated">
            <a:extLst>
              <a:ext uri="{FF2B5EF4-FFF2-40B4-BE49-F238E27FC236}">
                <a16:creationId xmlns:a16="http://schemas.microsoft.com/office/drawing/2014/main" id="{F04C3164-3E26-FFA0-D606-300C578CF054}"/>
              </a:ext>
            </a:extLst>
          </p:cNvPr>
          <p:cNvPicPr>
            <a:picLocks noChangeAspect="1"/>
          </p:cNvPicPr>
          <p:nvPr/>
        </p:nvPicPr>
        <p:blipFill>
          <a:blip r:embed="rId5"/>
          <a:stretch>
            <a:fillRect/>
          </a:stretch>
        </p:blipFill>
        <p:spPr>
          <a:xfrm>
            <a:off x="2914134" y="3010495"/>
            <a:ext cx="6415217" cy="3236280"/>
          </a:xfrm>
          <a:prstGeom prst="rect">
            <a:avLst/>
          </a:prstGeom>
        </p:spPr>
      </p:pic>
    </p:spTree>
    <p:extLst>
      <p:ext uri="{BB962C8B-B14F-4D97-AF65-F5344CB8AC3E}">
        <p14:creationId xmlns:p14="http://schemas.microsoft.com/office/powerpoint/2010/main" val="2512607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par>
                                <p:cTn id="13" presetID="10"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ADFCF-317E-1625-6F08-D30CA03AA059}"/>
              </a:ext>
            </a:extLst>
          </p:cNvPr>
          <p:cNvSpPr>
            <a:spLocks noGrp="1"/>
          </p:cNvSpPr>
          <p:nvPr>
            <p:ph type="title"/>
          </p:nvPr>
        </p:nvSpPr>
        <p:spPr/>
        <p:txBody>
          <a:bodyPr/>
          <a:lstStyle/>
          <a:p>
            <a:pPr algn="ctr"/>
            <a:r>
              <a:rPr lang="en-US"/>
              <a:t>Problem Statement</a:t>
            </a:r>
          </a:p>
        </p:txBody>
      </p:sp>
      <p:sp>
        <p:nvSpPr>
          <p:cNvPr id="6" name="Content Placeholder 2">
            <a:extLst>
              <a:ext uri="{FF2B5EF4-FFF2-40B4-BE49-F238E27FC236}">
                <a16:creationId xmlns:a16="http://schemas.microsoft.com/office/drawing/2014/main" id="{5AA233AB-B01E-3B0B-045A-E90EA2E944AC}"/>
              </a:ext>
            </a:extLst>
          </p:cNvPr>
          <p:cNvSpPr txBox="1">
            <a:spLocks/>
          </p:cNvSpPr>
          <p:nvPr/>
        </p:nvSpPr>
        <p:spPr>
          <a:xfrm>
            <a:off x="1698276" y="2998572"/>
            <a:ext cx="8856407" cy="8608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800"/>
              <a:t>“Machine learning is hard to learn due to a lack of visual feedback and accessibility.”</a:t>
            </a:r>
          </a:p>
        </p:txBody>
      </p:sp>
    </p:spTree>
    <p:extLst>
      <p:ext uri="{BB962C8B-B14F-4D97-AF65-F5344CB8AC3E}">
        <p14:creationId xmlns:p14="http://schemas.microsoft.com/office/powerpoint/2010/main" val="1625784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ECE19-8E83-8F40-E1D6-32C59A9C9A7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0227E3-C713-82F2-A7A6-9AE1E57F52C1}"/>
              </a:ext>
            </a:extLst>
          </p:cNvPr>
          <p:cNvSpPr>
            <a:spLocks noGrp="1"/>
          </p:cNvSpPr>
          <p:nvPr>
            <p:ph type="title"/>
          </p:nvPr>
        </p:nvSpPr>
        <p:spPr>
          <a:xfrm>
            <a:off x="1110195" y="854874"/>
            <a:ext cx="9980909" cy="856656"/>
          </a:xfrm>
        </p:spPr>
        <p:txBody>
          <a:bodyPr/>
          <a:lstStyle/>
          <a:p>
            <a:pPr algn="ctr"/>
            <a:r>
              <a:rPr lang="en-US"/>
              <a:t>Testing Results </a:t>
            </a:r>
            <a:r>
              <a:rPr lang="en-US" sz="4400"/>
              <a:t>– Requirements</a:t>
            </a:r>
            <a:endParaRPr lang="en-US"/>
          </a:p>
        </p:txBody>
      </p:sp>
      <p:sp>
        <p:nvSpPr>
          <p:cNvPr id="7" name="AutoShape 3">
            <a:extLst>
              <a:ext uri="{FF2B5EF4-FFF2-40B4-BE49-F238E27FC236}">
                <a16:creationId xmlns:a16="http://schemas.microsoft.com/office/drawing/2014/main" id="{E58BFA05-DB8B-20EA-0899-4D70060CB9E2}"/>
              </a:ext>
            </a:extLst>
          </p:cNvPr>
          <p:cNvSpPr>
            <a:spLocks noChangeAspect="1" noChangeArrowheads="1" noTextEdit="1"/>
          </p:cNvSpPr>
          <p:nvPr/>
        </p:nvSpPr>
        <p:spPr bwMode="auto">
          <a:xfrm>
            <a:off x="242888" y="1711325"/>
            <a:ext cx="117062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7DC019E9-9EC2-DE46-AB70-BDD734E3C8BD}"/>
              </a:ext>
            </a:extLst>
          </p:cNvPr>
          <p:cNvSpPr>
            <a:spLocks noChangeArrowheads="1"/>
          </p:cNvSpPr>
          <p:nvPr/>
        </p:nvSpPr>
        <p:spPr bwMode="auto">
          <a:xfrm>
            <a:off x="249238" y="1804988"/>
            <a:ext cx="31146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A2215839-7E8A-B83A-621A-717C9E92CCAE}"/>
              </a:ext>
            </a:extLst>
          </p:cNvPr>
          <p:cNvSpPr>
            <a:spLocks noChangeArrowheads="1"/>
          </p:cNvSpPr>
          <p:nvPr/>
        </p:nvSpPr>
        <p:spPr bwMode="auto">
          <a:xfrm>
            <a:off x="3363913" y="1804988"/>
            <a:ext cx="2224088"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7AC1F836-AB19-4300-47CE-038A3C44DCC6}"/>
              </a:ext>
            </a:extLst>
          </p:cNvPr>
          <p:cNvSpPr>
            <a:spLocks noChangeArrowheads="1"/>
          </p:cNvSpPr>
          <p:nvPr/>
        </p:nvSpPr>
        <p:spPr bwMode="auto">
          <a:xfrm>
            <a:off x="5588001" y="1804988"/>
            <a:ext cx="1947863"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81E4B98C-E9F4-0068-447D-5CCBCB9A8755}"/>
              </a:ext>
            </a:extLst>
          </p:cNvPr>
          <p:cNvSpPr>
            <a:spLocks noChangeArrowheads="1"/>
          </p:cNvSpPr>
          <p:nvPr/>
        </p:nvSpPr>
        <p:spPr bwMode="auto">
          <a:xfrm>
            <a:off x="7535863" y="1804988"/>
            <a:ext cx="43973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5">
            <a:extLst>
              <a:ext uri="{FF2B5EF4-FFF2-40B4-BE49-F238E27FC236}">
                <a16:creationId xmlns:a16="http://schemas.microsoft.com/office/drawing/2014/main" id="{13B79CB9-283B-134B-6E18-1593B11CAF02}"/>
              </a:ext>
            </a:extLst>
          </p:cNvPr>
          <p:cNvSpPr>
            <a:spLocks noChangeArrowheads="1"/>
          </p:cNvSpPr>
          <p:nvPr/>
        </p:nvSpPr>
        <p:spPr bwMode="auto">
          <a:xfrm>
            <a:off x="249238" y="2309018"/>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6">
            <a:extLst>
              <a:ext uri="{FF2B5EF4-FFF2-40B4-BE49-F238E27FC236}">
                <a16:creationId xmlns:a16="http://schemas.microsoft.com/office/drawing/2014/main" id="{0444A910-F481-8FB2-D0CE-99650AF51783}"/>
              </a:ext>
            </a:extLst>
          </p:cNvPr>
          <p:cNvSpPr>
            <a:spLocks noChangeArrowheads="1"/>
          </p:cNvSpPr>
          <p:nvPr/>
        </p:nvSpPr>
        <p:spPr bwMode="auto">
          <a:xfrm>
            <a:off x="3363913" y="2309018"/>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7">
            <a:extLst>
              <a:ext uri="{FF2B5EF4-FFF2-40B4-BE49-F238E27FC236}">
                <a16:creationId xmlns:a16="http://schemas.microsoft.com/office/drawing/2014/main" id="{48F75CE9-780E-558E-513D-BE75DB67A50C}"/>
              </a:ext>
            </a:extLst>
          </p:cNvPr>
          <p:cNvSpPr>
            <a:spLocks noChangeArrowheads="1"/>
          </p:cNvSpPr>
          <p:nvPr/>
        </p:nvSpPr>
        <p:spPr bwMode="auto">
          <a:xfrm>
            <a:off x="5588001" y="2309018"/>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8">
            <a:extLst>
              <a:ext uri="{FF2B5EF4-FFF2-40B4-BE49-F238E27FC236}">
                <a16:creationId xmlns:a16="http://schemas.microsoft.com/office/drawing/2014/main" id="{A76536A4-BEA1-9E37-CECE-E6BAABC80888}"/>
              </a:ext>
            </a:extLst>
          </p:cNvPr>
          <p:cNvSpPr>
            <a:spLocks noChangeArrowheads="1"/>
          </p:cNvSpPr>
          <p:nvPr/>
        </p:nvSpPr>
        <p:spPr bwMode="auto">
          <a:xfrm>
            <a:off x="7535863" y="2309018"/>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9">
            <a:extLst>
              <a:ext uri="{FF2B5EF4-FFF2-40B4-BE49-F238E27FC236}">
                <a16:creationId xmlns:a16="http://schemas.microsoft.com/office/drawing/2014/main" id="{B2C356BB-CE1D-FADA-1A7A-C6341DFDC148}"/>
              </a:ext>
            </a:extLst>
          </p:cNvPr>
          <p:cNvSpPr>
            <a:spLocks noChangeArrowheads="1"/>
          </p:cNvSpPr>
          <p:nvPr/>
        </p:nvSpPr>
        <p:spPr bwMode="auto">
          <a:xfrm>
            <a:off x="249238" y="2864644"/>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0">
            <a:extLst>
              <a:ext uri="{FF2B5EF4-FFF2-40B4-BE49-F238E27FC236}">
                <a16:creationId xmlns:a16="http://schemas.microsoft.com/office/drawing/2014/main" id="{5A918B05-66D2-9B08-84EF-2A87B6189ED9}"/>
              </a:ext>
            </a:extLst>
          </p:cNvPr>
          <p:cNvSpPr>
            <a:spLocks noChangeArrowheads="1"/>
          </p:cNvSpPr>
          <p:nvPr/>
        </p:nvSpPr>
        <p:spPr bwMode="auto">
          <a:xfrm>
            <a:off x="3363913" y="2864644"/>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1">
            <a:extLst>
              <a:ext uri="{FF2B5EF4-FFF2-40B4-BE49-F238E27FC236}">
                <a16:creationId xmlns:a16="http://schemas.microsoft.com/office/drawing/2014/main" id="{6A615DDB-92BC-BDD9-7547-F40A7D4D4EC3}"/>
              </a:ext>
            </a:extLst>
          </p:cNvPr>
          <p:cNvSpPr>
            <a:spLocks noChangeArrowheads="1"/>
          </p:cNvSpPr>
          <p:nvPr/>
        </p:nvSpPr>
        <p:spPr bwMode="auto">
          <a:xfrm>
            <a:off x="5588001" y="2864644"/>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2">
            <a:extLst>
              <a:ext uri="{FF2B5EF4-FFF2-40B4-BE49-F238E27FC236}">
                <a16:creationId xmlns:a16="http://schemas.microsoft.com/office/drawing/2014/main" id="{20E53305-3A1F-8F54-957F-2B6E15EF0E28}"/>
              </a:ext>
            </a:extLst>
          </p:cNvPr>
          <p:cNvSpPr>
            <a:spLocks noChangeArrowheads="1"/>
          </p:cNvSpPr>
          <p:nvPr/>
        </p:nvSpPr>
        <p:spPr bwMode="auto">
          <a:xfrm>
            <a:off x="7535863" y="2864644"/>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41">
            <a:extLst>
              <a:ext uri="{FF2B5EF4-FFF2-40B4-BE49-F238E27FC236}">
                <a16:creationId xmlns:a16="http://schemas.microsoft.com/office/drawing/2014/main" id="{68F0C1E0-0E5A-DCC3-1941-E3D402EF8BA1}"/>
              </a:ext>
            </a:extLst>
          </p:cNvPr>
          <p:cNvSpPr>
            <a:spLocks noChangeShapeType="1"/>
          </p:cNvSpPr>
          <p:nvPr/>
        </p:nvSpPr>
        <p:spPr bwMode="auto">
          <a:xfrm>
            <a:off x="336391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2">
            <a:extLst>
              <a:ext uri="{FF2B5EF4-FFF2-40B4-BE49-F238E27FC236}">
                <a16:creationId xmlns:a16="http://schemas.microsoft.com/office/drawing/2014/main" id="{2C1924E2-F30E-2713-8658-44FB0BA753B7}"/>
              </a:ext>
            </a:extLst>
          </p:cNvPr>
          <p:cNvSpPr>
            <a:spLocks noChangeShapeType="1"/>
          </p:cNvSpPr>
          <p:nvPr/>
        </p:nvSpPr>
        <p:spPr bwMode="auto">
          <a:xfrm>
            <a:off x="3363913" y="23137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3">
            <a:extLst>
              <a:ext uri="{FF2B5EF4-FFF2-40B4-BE49-F238E27FC236}">
                <a16:creationId xmlns:a16="http://schemas.microsoft.com/office/drawing/2014/main" id="{D4385879-7D9D-135C-5858-CBA134692ACE}"/>
              </a:ext>
            </a:extLst>
          </p:cNvPr>
          <p:cNvSpPr>
            <a:spLocks noChangeShapeType="1"/>
          </p:cNvSpPr>
          <p:nvPr/>
        </p:nvSpPr>
        <p:spPr bwMode="auto">
          <a:xfrm>
            <a:off x="5588001"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4">
            <a:extLst>
              <a:ext uri="{FF2B5EF4-FFF2-40B4-BE49-F238E27FC236}">
                <a16:creationId xmlns:a16="http://schemas.microsoft.com/office/drawing/2014/main" id="{E8AB8525-9577-CC8B-87A2-C2EA2B4BD7C3}"/>
              </a:ext>
            </a:extLst>
          </p:cNvPr>
          <p:cNvSpPr>
            <a:spLocks noChangeShapeType="1"/>
          </p:cNvSpPr>
          <p:nvPr/>
        </p:nvSpPr>
        <p:spPr bwMode="auto">
          <a:xfrm>
            <a:off x="5588001" y="23137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6">
            <a:extLst>
              <a:ext uri="{FF2B5EF4-FFF2-40B4-BE49-F238E27FC236}">
                <a16:creationId xmlns:a16="http://schemas.microsoft.com/office/drawing/2014/main" id="{451ECC70-2B99-82F4-26F8-3F834C01C59A}"/>
              </a:ext>
            </a:extLst>
          </p:cNvPr>
          <p:cNvSpPr>
            <a:spLocks noChangeShapeType="1"/>
          </p:cNvSpPr>
          <p:nvPr/>
        </p:nvSpPr>
        <p:spPr bwMode="auto">
          <a:xfrm>
            <a:off x="7535863" y="23137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55">
            <a:extLst>
              <a:ext uri="{FF2B5EF4-FFF2-40B4-BE49-F238E27FC236}">
                <a16:creationId xmlns:a16="http://schemas.microsoft.com/office/drawing/2014/main" id="{96B525F8-FA7A-6ED6-4BBE-ADD926E31B79}"/>
              </a:ext>
            </a:extLst>
          </p:cNvPr>
          <p:cNvSpPr>
            <a:spLocks noChangeShapeType="1"/>
          </p:cNvSpPr>
          <p:nvPr/>
        </p:nvSpPr>
        <p:spPr bwMode="auto">
          <a:xfrm>
            <a:off x="249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56">
            <a:extLst>
              <a:ext uri="{FF2B5EF4-FFF2-40B4-BE49-F238E27FC236}">
                <a16:creationId xmlns:a16="http://schemas.microsoft.com/office/drawing/2014/main" id="{63408CFD-FDA9-C268-F455-746C377434E6}"/>
              </a:ext>
            </a:extLst>
          </p:cNvPr>
          <p:cNvSpPr>
            <a:spLocks noChangeShapeType="1"/>
          </p:cNvSpPr>
          <p:nvPr/>
        </p:nvSpPr>
        <p:spPr bwMode="auto">
          <a:xfrm>
            <a:off x="249238" y="23137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57">
            <a:extLst>
              <a:ext uri="{FF2B5EF4-FFF2-40B4-BE49-F238E27FC236}">
                <a16:creationId xmlns:a16="http://schemas.microsoft.com/office/drawing/2014/main" id="{D506BECF-6393-6D22-E603-E52839D2CA99}"/>
              </a:ext>
            </a:extLst>
          </p:cNvPr>
          <p:cNvSpPr>
            <a:spLocks noChangeShapeType="1"/>
          </p:cNvSpPr>
          <p:nvPr/>
        </p:nvSpPr>
        <p:spPr bwMode="auto">
          <a:xfrm>
            <a:off x="11933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58">
            <a:extLst>
              <a:ext uri="{FF2B5EF4-FFF2-40B4-BE49-F238E27FC236}">
                <a16:creationId xmlns:a16="http://schemas.microsoft.com/office/drawing/2014/main" id="{098CD1B8-05D8-77C4-7575-2B12AB6EF092}"/>
              </a:ext>
            </a:extLst>
          </p:cNvPr>
          <p:cNvSpPr>
            <a:spLocks noChangeShapeType="1"/>
          </p:cNvSpPr>
          <p:nvPr/>
        </p:nvSpPr>
        <p:spPr bwMode="auto">
          <a:xfrm>
            <a:off x="11933238" y="23137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59">
            <a:extLst>
              <a:ext uri="{FF2B5EF4-FFF2-40B4-BE49-F238E27FC236}">
                <a16:creationId xmlns:a16="http://schemas.microsoft.com/office/drawing/2014/main" id="{A3281162-07FD-C3E4-51E6-C07925A24BE5}"/>
              </a:ext>
            </a:extLst>
          </p:cNvPr>
          <p:cNvSpPr>
            <a:spLocks noChangeShapeType="1"/>
          </p:cNvSpPr>
          <p:nvPr/>
        </p:nvSpPr>
        <p:spPr bwMode="auto">
          <a:xfrm>
            <a:off x="244476" y="1804988"/>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61">
            <a:extLst>
              <a:ext uri="{FF2B5EF4-FFF2-40B4-BE49-F238E27FC236}">
                <a16:creationId xmlns:a16="http://schemas.microsoft.com/office/drawing/2014/main" id="{42280AA2-F31B-B11E-13C7-291FCDD568F0}"/>
              </a:ext>
            </a:extLst>
          </p:cNvPr>
          <p:cNvSpPr>
            <a:spLocks noChangeArrowheads="1"/>
          </p:cNvSpPr>
          <p:nvPr/>
        </p:nvSpPr>
        <p:spPr bwMode="auto">
          <a:xfrm>
            <a:off x="9229726" y="1889125"/>
            <a:ext cx="1120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949B4395-8D60-6F75-2D2D-3E0557B0EBFD}"/>
              </a:ext>
            </a:extLst>
          </p:cNvPr>
          <p:cNvSpPr>
            <a:spLocks noChangeArrowheads="1"/>
          </p:cNvSpPr>
          <p:nvPr/>
        </p:nvSpPr>
        <p:spPr bwMode="auto">
          <a:xfrm>
            <a:off x="6018213" y="17716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8E09330F-9FA9-70DC-28B6-BDFC055EDADC}"/>
              </a:ext>
            </a:extLst>
          </p:cNvPr>
          <p:cNvSpPr>
            <a:spLocks noChangeArrowheads="1"/>
          </p:cNvSpPr>
          <p:nvPr/>
        </p:nvSpPr>
        <p:spPr bwMode="auto">
          <a:xfrm>
            <a:off x="6583363" y="17716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5B4FFF2A-4925-3322-3F4B-52E2150AB19B}"/>
              </a:ext>
            </a:extLst>
          </p:cNvPr>
          <p:cNvSpPr>
            <a:spLocks noChangeArrowheads="1"/>
          </p:cNvSpPr>
          <p:nvPr/>
        </p:nvSpPr>
        <p:spPr bwMode="auto">
          <a:xfrm>
            <a:off x="5778501" y="20066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C309E38F-23D0-A8A3-9D86-38ED8BC4ACC9}"/>
              </a:ext>
            </a:extLst>
          </p:cNvPr>
          <p:cNvSpPr>
            <a:spLocks noChangeArrowheads="1"/>
          </p:cNvSpPr>
          <p:nvPr/>
        </p:nvSpPr>
        <p:spPr bwMode="auto">
          <a:xfrm>
            <a:off x="6397626" y="20066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27812F10-F35F-12F1-BCDC-684A2E0D474A}"/>
              </a:ext>
            </a:extLst>
          </p:cNvPr>
          <p:cNvSpPr>
            <a:spLocks noChangeArrowheads="1"/>
          </p:cNvSpPr>
          <p:nvPr/>
        </p:nvSpPr>
        <p:spPr bwMode="auto">
          <a:xfrm>
            <a:off x="6626226" y="20066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7">
            <a:extLst>
              <a:ext uri="{FF2B5EF4-FFF2-40B4-BE49-F238E27FC236}">
                <a16:creationId xmlns:a16="http://schemas.microsoft.com/office/drawing/2014/main" id="{9A490554-3A04-AE4F-E3E9-E1BB9B16AB60}"/>
              </a:ext>
            </a:extLst>
          </p:cNvPr>
          <p:cNvSpPr>
            <a:spLocks noChangeArrowheads="1"/>
          </p:cNvSpPr>
          <p:nvPr/>
        </p:nvSpPr>
        <p:spPr bwMode="auto">
          <a:xfrm>
            <a:off x="4200526" y="18891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8">
            <a:extLst>
              <a:ext uri="{FF2B5EF4-FFF2-40B4-BE49-F238E27FC236}">
                <a16:creationId xmlns:a16="http://schemas.microsoft.com/office/drawing/2014/main" id="{BBEC8AE4-5D34-E951-B667-5148B7903DE5}"/>
              </a:ext>
            </a:extLst>
          </p:cNvPr>
          <p:cNvSpPr>
            <a:spLocks noChangeArrowheads="1"/>
          </p:cNvSpPr>
          <p:nvPr/>
        </p:nvSpPr>
        <p:spPr bwMode="auto">
          <a:xfrm>
            <a:off x="1258888" y="1889125"/>
            <a:ext cx="12128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Requirement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2">
            <a:extLst>
              <a:ext uri="{FF2B5EF4-FFF2-40B4-BE49-F238E27FC236}">
                <a16:creationId xmlns:a16="http://schemas.microsoft.com/office/drawing/2014/main" id="{E887E090-0806-E012-7DA2-5BA624016D9F}"/>
              </a:ext>
            </a:extLst>
          </p:cNvPr>
          <p:cNvSpPr>
            <a:spLocks noChangeArrowheads="1"/>
          </p:cNvSpPr>
          <p:nvPr/>
        </p:nvSpPr>
        <p:spPr bwMode="auto">
          <a:xfrm>
            <a:off x="7621588" y="2316956"/>
            <a:ext cx="4267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Load datasets within 2x of baseline time to account</a:t>
            </a:r>
          </a:p>
          <a:p>
            <a:pPr algn="ctr"/>
            <a:r>
              <a:rPr kumimoji="0" lang="en-US" altLang="en-US" sz="1600" b="0" i="0" u="none" strike="noStrike" cap="none" normalizeH="0" baseline="0">
                <a:ln>
                  <a:noFill/>
                </a:ln>
                <a:solidFill>
                  <a:srgbClr val="000000"/>
                </a:solidFill>
                <a:effectLst/>
                <a:latin typeface="+mn-lt"/>
              </a:rPr>
              <a:t>for network delays and maintain performance</a:t>
            </a:r>
            <a:endParaRPr kumimoji="0" lang="en-US" altLang="en-US" sz="1600" b="0" i="0" u="none" strike="noStrike" cap="none" normalizeH="0" baseline="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p:txBody>
      </p:sp>
      <p:sp>
        <p:nvSpPr>
          <p:cNvPr id="97" name="Rectangle 94">
            <a:extLst>
              <a:ext uri="{FF2B5EF4-FFF2-40B4-BE49-F238E27FC236}">
                <a16:creationId xmlns:a16="http://schemas.microsoft.com/office/drawing/2014/main" id="{417F6343-D15A-67D4-8F37-9A80ABC392A3}"/>
              </a:ext>
            </a:extLst>
          </p:cNvPr>
          <p:cNvSpPr>
            <a:spLocks noChangeArrowheads="1"/>
          </p:cNvSpPr>
          <p:nvPr/>
        </p:nvSpPr>
        <p:spPr bwMode="auto">
          <a:xfrm>
            <a:off x="5800726" y="2443956"/>
            <a:ext cx="1627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Within 2x baseline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5">
            <a:extLst>
              <a:ext uri="{FF2B5EF4-FFF2-40B4-BE49-F238E27FC236}">
                <a16:creationId xmlns:a16="http://schemas.microsoft.com/office/drawing/2014/main" id="{75E03F1B-C3A8-8FE7-5CC8-51C8B5B2E601}"/>
              </a:ext>
            </a:extLst>
          </p:cNvPr>
          <p:cNvSpPr>
            <a:spLocks noChangeArrowheads="1"/>
          </p:cNvSpPr>
          <p:nvPr/>
        </p:nvSpPr>
        <p:spPr bwMode="auto">
          <a:xfrm>
            <a:off x="4138613" y="2443956"/>
            <a:ext cx="784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6">
            <a:extLst>
              <a:ext uri="{FF2B5EF4-FFF2-40B4-BE49-F238E27FC236}">
                <a16:creationId xmlns:a16="http://schemas.microsoft.com/office/drawing/2014/main" id="{73E5A350-6A6D-A866-A64A-BC1669DBAE72}"/>
              </a:ext>
            </a:extLst>
          </p:cNvPr>
          <p:cNvSpPr>
            <a:spLocks noChangeArrowheads="1"/>
          </p:cNvSpPr>
          <p:nvPr/>
        </p:nvSpPr>
        <p:spPr bwMode="auto">
          <a:xfrm>
            <a:off x="1057276" y="2415381"/>
            <a:ext cx="16160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Load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7">
            <a:extLst>
              <a:ext uri="{FF2B5EF4-FFF2-40B4-BE49-F238E27FC236}">
                <a16:creationId xmlns:a16="http://schemas.microsoft.com/office/drawing/2014/main" id="{12D387A8-E5B4-EC35-37C5-500C6D2D1789}"/>
              </a:ext>
            </a:extLst>
          </p:cNvPr>
          <p:cNvSpPr>
            <a:spLocks noChangeArrowheads="1"/>
          </p:cNvSpPr>
          <p:nvPr/>
        </p:nvSpPr>
        <p:spPr bwMode="auto">
          <a:xfrm>
            <a:off x="7648576" y="2877344"/>
            <a:ext cx="42116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Computation within 2x of baseline time to account</a:t>
            </a:r>
          </a:p>
          <a:p>
            <a:pPr algn="ctr"/>
            <a:r>
              <a:rPr kumimoji="0" lang="en-US" altLang="en-US" sz="1600" b="0" i="0" u="none" strike="noStrike" cap="none" normalizeH="0" baseline="0">
                <a:ln>
                  <a:noFill/>
                </a:ln>
                <a:solidFill>
                  <a:srgbClr val="000000"/>
                </a:solidFill>
                <a:effectLst/>
                <a:latin typeface="+mn-lt"/>
              </a:rPr>
              <a:t>for network delays and maintain performance</a:t>
            </a:r>
            <a:endParaRPr kumimoji="0" lang="en-US" altLang="en-US" sz="1600" b="0" i="0" u="none" strike="noStrike" cap="none" normalizeH="0" baseline="0">
              <a:ln>
                <a:noFill/>
              </a:ln>
              <a:solidFill>
                <a:schemeClr val="tx1"/>
              </a:solidFill>
              <a:effectLst/>
              <a:latin typeface="+mn-lt"/>
            </a:endParaRPr>
          </a:p>
          <a:p>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mn-lt"/>
            </a:endParaRPr>
          </a:p>
        </p:txBody>
      </p:sp>
      <p:sp>
        <p:nvSpPr>
          <p:cNvPr id="103" name="Rectangle 100">
            <a:extLst>
              <a:ext uri="{FF2B5EF4-FFF2-40B4-BE49-F238E27FC236}">
                <a16:creationId xmlns:a16="http://schemas.microsoft.com/office/drawing/2014/main" id="{92EBB0D7-12FB-008B-8D07-F8415C7FC6D8}"/>
              </a:ext>
            </a:extLst>
          </p:cNvPr>
          <p:cNvSpPr>
            <a:spLocks noChangeArrowheads="1"/>
          </p:cNvSpPr>
          <p:nvPr/>
        </p:nvSpPr>
        <p:spPr bwMode="auto">
          <a:xfrm>
            <a:off x="5800726" y="2999581"/>
            <a:ext cx="1627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Within 2x baseline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1">
            <a:extLst>
              <a:ext uri="{FF2B5EF4-FFF2-40B4-BE49-F238E27FC236}">
                <a16:creationId xmlns:a16="http://schemas.microsoft.com/office/drawing/2014/main" id="{68FC4CBD-207E-34C7-6566-640B6BDCC75E}"/>
              </a:ext>
            </a:extLst>
          </p:cNvPr>
          <p:cNvSpPr>
            <a:spLocks noChangeArrowheads="1"/>
          </p:cNvSpPr>
          <p:nvPr/>
        </p:nvSpPr>
        <p:spPr bwMode="auto">
          <a:xfrm>
            <a:off x="4138613" y="2999581"/>
            <a:ext cx="784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2">
            <a:extLst>
              <a:ext uri="{FF2B5EF4-FFF2-40B4-BE49-F238E27FC236}">
                <a16:creationId xmlns:a16="http://schemas.microsoft.com/office/drawing/2014/main" id="{AB175789-DF24-D1F6-CFB1-88C413D527F3}"/>
              </a:ext>
            </a:extLst>
          </p:cNvPr>
          <p:cNvSpPr>
            <a:spLocks noChangeArrowheads="1"/>
          </p:cNvSpPr>
          <p:nvPr/>
        </p:nvSpPr>
        <p:spPr bwMode="auto">
          <a:xfrm>
            <a:off x="844551" y="2972594"/>
            <a:ext cx="20415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Algorithm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7" name="Table 16">
            <a:extLst>
              <a:ext uri="{FF2B5EF4-FFF2-40B4-BE49-F238E27FC236}">
                <a16:creationId xmlns:a16="http://schemas.microsoft.com/office/drawing/2014/main" id="{03CA9614-5337-0E82-C24B-3ED11F390E85}"/>
              </a:ext>
            </a:extLst>
          </p:cNvPr>
          <p:cNvGraphicFramePr>
            <a:graphicFrameLocks noGrp="1"/>
          </p:cNvGraphicFramePr>
          <p:nvPr/>
        </p:nvGraphicFramePr>
        <p:xfrm>
          <a:off x="244263" y="3548126"/>
          <a:ext cx="3596466" cy="1341120"/>
        </p:xfrm>
        <a:graphic>
          <a:graphicData uri="http://schemas.openxmlformats.org/drawingml/2006/table">
            <a:tbl>
              <a:tblPr firstRow="1" bandRow="1">
                <a:tableStyleId>{5940675A-B579-460E-94D1-54222C63F5DA}</a:tableStyleId>
              </a:tblPr>
              <a:tblGrid>
                <a:gridCol w="1798233">
                  <a:extLst>
                    <a:ext uri="{9D8B030D-6E8A-4147-A177-3AD203B41FA5}">
                      <a16:colId xmlns:a16="http://schemas.microsoft.com/office/drawing/2014/main" val="4171543565"/>
                    </a:ext>
                  </a:extLst>
                </a:gridCol>
                <a:gridCol w="1798233">
                  <a:extLst>
                    <a:ext uri="{9D8B030D-6E8A-4147-A177-3AD203B41FA5}">
                      <a16:colId xmlns:a16="http://schemas.microsoft.com/office/drawing/2014/main" val="811563014"/>
                    </a:ext>
                  </a:extLst>
                </a:gridCol>
              </a:tblGrid>
              <a:tr h="322130">
                <a:tc>
                  <a:txBody>
                    <a:bodyPr/>
                    <a:lstStyle/>
                    <a:p>
                      <a:endParaRPr lang="en-US" sz="1600"/>
                    </a:p>
                  </a:txBody>
                  <a:tcPr/>
                </a:tc>
                <a:tc>
                  <a:txBody>
                    <a:bodyPr/>
                    <a:lstStyle/>
                    <a:p>
                      <a:pPr algn="ctr"/>
                      <a:r>
                        <a:rPr lang="en-US" sz="1600" b="1"/>
                        <a:t>Load Average</a:t>
                      </a:r>
                    </a:p>
                  </a:txBody>
                  <a:tcPr/>
                </a:tc>
                <a:extLst>
                  <a:ext uri="{0D108BD9-81ED-4DB2-BD59-A6C34878D82A}">
                    <a16:rowId xmlns:a16="http://schemas.microsoft.com/office/drawing/2014/main" val="2494422770"/>
                  </a:ext>
                </a:extLst>
              </a:tr>
              <a:tr h="322130">
                <a:tc>
                  <a:txBody>
                    <a:bodyPr/>
                    <a:lstStyle/>
                    <a:p>
                      <a:r>
                        <a:rPr lang="en-US" sz="1600" b="1"/>
                        <a:t>Vector Size 10k</a:t>
                      </a:r>
                    </a:p>
                  </a:txBody>
                  <a:tcPr/>
                </a:tc>
                <a:tc>
                  <a:txBody>
                    <a:bodyPr/>
                    <a:lstStyle/>
                    <a:p>
                      <a:pPr algn="ctr"/>
                      <a:r>
                        <a:rPr lang="en-US" sz="1600"/>
                        <a:t>0.012 seconds</a:t>
                      </a:r>
                      <a:endParaRPr lang="en-US"/>
                    </a:p>
                  </a:txBody>
                  <a:tcPr>
                    <a:solidFill>
                      <a:srgbClr val="FFFF00"/>
                    </a:solidFill>
                  </a:tcPr>
                </a:tc>
                <a:extLst>
                  <a:ext uri="{0D108BD9-81ED-4DB2-BD59-A6C34878D82A}">
                    <a16:rowId xmlns:a16="http://schemas.microsoft.com/office/drawing/2014/main" val="1066569494"/>
                  </a:ext>
                </a:extLst>
              </a:tr>
              <a:tr h="322130">
                <a:tc>
                  <a:txBody>
                    <a:bodyPr/>
                    <a:lstStyle/>
                    <a:p>
                      <a:r>
                        <a:rPr lang="en-US" sz="1600" b="1"/>
                        <a:t>Vector Size 50k</a:t>
                      </a:r>
                    </a:p>
                  </a:txBody>
                  <a:tcPr/>
                </a:tc>
                <a:tc>
                  <a:txBody>
                    <a:bodyPr/>
                    <a:lstStyle/>
                    <a:p>
                      <a:pPr algn="ctr"/>
                      <a:r>
                        <a:rPr lang="en-US" sz="1600"/>
                        <a:t>0.026 seconds</a:t>
                      </a:r>
                    </a:p>
                  </a:txBody>
                  <a:tcPr>
                    <a:solidFill>
                      <a:srgbClr val="FFFF00"/>
                    </a:solidFill>
                  </a:tcPr>
                </a:tc>
                <a:extLst>
                  <a:ext uri="{0D108BD9-81ED-4DB2-BD59-A6C34878D82A}">
                    <a16:rowId xmlns:a16="http://schemas.microsoft.com/office/drawing/2014/main" val="2925904937"/>
                  </a:ext>
                </a:extLst>
              </a:tr>
              <a:tr h="322130">
                <a:tc>
                  <a:txBody>
                    <a:bodyPr/>
                    <a:lstStyle/>
                    <a:p>
                      <a:r>
                        <a:rPr lang="en-US" sz="1600" b="1"/>
                        <a:t>Vector Size 100k</a:t>
                      </a:r>
                    </a:p>
                  </a:txBody>
                  <a:tcPr/>
                </a:tc>
                <a:tc>
                  <a:txBody>
                    <a:bodyPr/>
                    <a:lstStyle/>
                    <a:p>
                      <a:pPr algn="ctr"/>
                      <a:r>
                        <a:rPr lang="en-US" sz="1600"/>
                        <a:t>0.052 seconds</a:t>
                      </a:r>
                    </a:p>
                  </a:txBody>
                  <a:tcPr>
                    <a:solidFill>
                      <a:srgbClr val="FFFF00"/>
                    </a:solidFill>
                  </a:tcPr>
                </a:tc>
                <a:extLst>
                  <a:ext uri="{0D108BD9-81ED-4DB2-BD59-A6C34878D82A}">
                    <a16:rowId xmlns:a16="http://schemas.microsoft.com/office/drawing/2014/main" val="3911899106"/>
                  </a:ext>
                </a:extLst>
              </a:tr>
            </a:tbl>
          </a:graphicData>
        </a:graphic>
      </p:graphicFrame>
      <p:graphicFrame>
        <p:nvGraphicFramePr>
          <p:cNvPr id="22" name="Table 21">
            <a:extLst>
              <a:ext uri="{FF2B5EF4-FFF2-40B4-BE49-F238E27FC236}">
                <a16:creationId xmlns:a16="http://schemas.microsoft.com/office/drawing/2014/main" id="{4D7E3BE4-F6F2-62C3-B7C9-A1E9EF85976A}"/>
              </a:ext>
            </a:extLst>
          </p:cNvPr>
          <p:cNvGraphicFramePr>
            <a:graphicFrameLocks noGrp="1"/>
          </p:cNvGraphicFramePr>
          <p:nvPr/>
        </p:nvGraphicFramePr>
        <p:xfrm>
          <a:off x="4477596" y="4923959"/>
          <a:ext cx="3517088" cy="1341120"/>
        </p:xfrm>
        <a:graphic>
          <a:graphicData uri="http://schemas.openxmlformats.org/drawingml/2006/table">
            <a:tbl>
              <a:tblPr firstRow="1" bandRow="1">
                <a:tableStyleId>{5940675A-B579-460E-94D1-54222C63F5DA}</a:tableStyleId>
              </a:tblPr>
              <a:tblGrid>
                <a:gridCol w="1758544">
                  <a:extLst>
                    <a:ext uri="{9D8B030D-6E8A-4147-A177-3AD203B41FA5}">
                      <a16:colId xmlns:a16="http://schemas.microsoft.com/office/drawing/2014/main" val="4171543565"/>
                    </a:ext>
                  </a:extLst>
                </a:gridCol>
                <a:gridCol w="1758544">
                  <a:extLst>
                    <a:ext uri="{9D8B030D-6E8A-4147-A177-3AD203B41FA5}">
                      <a16:colId xmlns:a16="http://schemas.microsoft.com/office/drawing/2014/main" val="811563014"/>
                    </a:ext>
                  </a:extLst>
                </a:gridCol>
              </a:tblGrid>
              <a:tr h="322130">
                <a:tc>
                  <a:txBody>
                    <a:bodyPr/>
                    <a:lstStyle/>
                    <a:p>
                      <a:endParaRPr lang="en-US" sz="1600"/>
                    </a:p>
                  </a:txBody>
                  <a:tcPr/>
                </a:tc>
                <a:tc>
                  <a:txBody>
                    <a:bodyPr/>
                    <a:lstStyle/>
                    <a:p>
                      <a:pPr algn="ctr"/>
                      <a:r>
                        <a:rPr lang="en-US" sz="1600" b="1"/>
                        <a:t>New Train Average</a:t>
                      </a:r>
                    </a:p>
                  </a:txBody>
                  <a:tcPr/>
                </a:tc>
                <a:extLst>
                  <a:ext uri="{0D108BD9-81ED-4DB2-BD59-A6C34878D82A}">
                    <a16:rowId xmlns:a16="http://schemas.microsoft.com/office/drawing/2014/main" val="2494422770"/>
                  </a:ext>
                </a:extLst>
              </a:tr>
              <a:tr h="322130">
                <a:tc>
                  <a:txBody>
                    <a:bodyPr/>
                    <a:lstStyle/>
                    <a:p>
                      <a:r>
                        <a:rPr lang="en-US" sz="1600" b="1"/>
                        <a:t>PCA</a:t>
                      </a:r>
                    </a:p>
                  </a:txBody>
                  <a:tcPr/>
                </a:tc>
                <a:tc>
                  <a:txBody>
                    <a:bodyPr/>
                    <a:lstStyle/>
                    <a:p>
                      <a:pPr algn="ctr"/>
                      <a:r>
                        <a:rPr lang="en-US" sz="1600"/>
                        <a:t>9.845 seconds</a:t>
                      </a:r>
                    </a:p>
                  </a:txBody>
                  <a:tcPr>
                    <a:solidFill>
                      <a:srgbClr val="FFFF00"/>
                    </a:solidFill>
                  </a:tcPr>
                </a:tc>
                <a:extLst>
                  <a:ext uri="{0D108BD9-81ED-4DB2-BD59-A6C34878D82A}">
                    <a16:rowId xmlns:a16="http://schemas.microsoft.com/office/drawing/2014/main" val="1066569494"/>
                  </a:ext>
                </a:extLst>
              </a:tr>
              <a:tr h="322130">
                <a:tc>
                  <a:txBody>
                    <a:bodyPr/>
                    <a:lstStyle/>
                    <a:p>
                      <a:r>
                        <a:rPr lang="en-US" sz="1600" b="1"/>
                        <a:t>Naïve Bayes</a:t>
                      </a:r>
                    </a:p>
                  </a:txBody>
                  <a:tcPr/>
                </a:tc>
                <a:tc>
                  <a:txBody>
                    <a:bodyPr/>
                    <a:lstStyle/>
                    <a:p>
                      <a:pPr algn="ctr"/>
                      <a:r>
                        <a:rPr lang="en-US" sz="1600"/>
                        <a:t>1.408 seconds</a:t>
                      </a:r>
                    </a:p>
                  </a:txBody>
                  <a:tcPr>
                    <a:solidFill>
                      <a:srgbClr val="FFFF00"/>
                    </a:solidFill>
                  </a:tcPr>
                </a:tc>
                <a:extLst>
                  <a:ext uri="{0D108BD9-81ED-4DB2-BD59-A6C34878D82A}">
                    <a16:rowId xmlns:a16="http://schemas.microsoft.com/office/drawing/2014/main" val="2925904937"/>
                  </a:ext>
                </a:extLst>
              </a:tr>
              <a:tr h="333375">
                <a:tc>
                  <a:txBody>
                    <a:bodyPr/>
                    <a:lstStyle/>
                    <a:p>
                      <a:r>
                        <a:rPr lang="en-US" sz="1600" b="1"/>
                        <a:t>RNF</a:t>
                      </a:r>
                    </a:p>
                  </a:txBody>
                  <a:tcPr/>
                </a:tc>
                <a:tc>
                  <a:txBody>
                    <a:bodyPr/>
                    <a:lstStyle/>
                    <a:p>
                      <a:pPr algn="ctr"/>
                      <a:r>
                        <a:rPr lang="en-US" sz="1600"/>
                        <a:t>5.827 seconds</a:t>
                      </a:r>
                    </a:p>
                  </a:txBody>
                  <a:tcPr>
                    <a:solidFill>
                      <a:srgbClr val="FFFF00"/>
                    </a:solidFill>
                  </a:tcPr>
                </a:tc>
                <a:extLst>
                  <a:ext uri="{0D108BD9-81ED-4DB2-BD59-A6C34878D82A}">
                    <a16:rowId xmlns:a16="http://schemas.microsoft.com/office/drawing/2014/main" val="3911899106"/>
                  </a:ext>
                </a:extLst>
              </a:tr>
            </a:tbl>
          </a:graphicData>
        </a:graphic>
      </p:graphicFrame>
      <p:graphicFrame>
        <p:nvGraphicFramePr>
          <p:cNvPr id="23" name="Table 22">
            <a:extLst>
              <a:ext uri="{FF2B5EF4-FFF2-40B4-BE49-F238E27FC236}">
                <a16:creationId xmlns:a16="http://schemas.microsoft.com/office/drawing/2014/main" id="{BE734DEF-B9FD-898B-3AA1-D3FA39063743}"/>
              </a:ext>
            </a:extLst>
          </p:cNvPr>
          <p:cNvGraphicFramePr>
            <a:graphicFrameLocks noGrp="1"/>
          </p:cNvGraphicFramePr>
          <p:nvPr/>
        </p:nvGraphicFramePr>
        <p:xfrm>
          <a:off x="8150013" y="4923959"/>
          <a:ext cx="3501212" cy="1341120"/>
        </p:xfrm>
        <a:graphic>
          <a:graphicData uri="http://schemas.openxmlformats.org/drawingml/2006/table">
            <a:tbl>
              <a:tblPr firstRow="1" bandRow="1">
                <a:tableStyleId>{5940675A-B579-460E-94D1-54222C63F5DA}</a:tableStyleId>
              </a:tblPr>
              <a:tblGrid>
                <a:gridCol w="1750606">
                  <a:extLst>
                    <a:ext uri="{9D8B030D-6E8A-4147-A177-3AD203B41FA5}">
                      <a16:colId xmlns:a16="http://schemas.microsoft.com/office/drawing/2014/main" val="4171543565"/>
                    </a:ext>
                  </a:extLst>
                </a:gridCol>
                <a:gridCol w="1750606">
                  <a:extLst>
                    <a:ext uri="{9D8B030D-6E8A-4147-A177-3AD203B41FA5}">
                      <a16:colId xmlns:a16="http://schemas.microsoft.com/office/drawing/2014/main" val="811563014"/>
                    </a:ext>
                  </a:extLst>
                </a:gridCol>
              </a:tblGrid>
              <a:tr h="322130">
                <a:tc>
                  <a:txBody>
                    <a:bodyPr/>
                    <a:lstStyle/>
                    <a:p>
                      <a:endParaRPr lang="en-US" sz="1600"/>
                    </a:p>
                  </a:txBody>
                  <a:tcPr/>
                </a:tc>
                <a:tc>
                  <a:txBody>
                    <a:bodyPr/>
                    <a:lstStyle/>
                    <a:p>
                      <a:pPr algn="ctr"/>
                      <a:r>
                        <a:rPr lang="en-US" sz="1600" b="1"/>
                        <a:t>New Eval Average</a:t>
                      </a:r>
                    </a:p>
                  </a:txBody>
                  <a:tcPr/>
                </a:tc>
                <a:extLst>
                  <a:ext uri="{0D108BD9-81ED-4DB2-BD59-A6C34878D82A}">
                    <a16:rowId xmlns:a16="http://schemas.microsoft.com/office/drawing/2014/main" val="2494422770"/>
                  </a:ext>
                </a:extLst>
              </a:tr>
              <a:tr h="322130">
                <a:tc>
                  <a:txBody>
                    <a:bodyPr/>
                    <a:lstStyle/>
                    <a:p>
                      <a:r>
                        <a:rPr lang="en-US" sz="1600" b="1"/>
                        <a:t>PCA</a:t>
                      </a:r>
                    </a:p>
                  </a:txBody>
                  <a:tcPr/>
                </a:tc>
                <a:tc>
                  <a:txBody>
                    <a:bodyPr/>
                    <a:lstStyle/>
                    <a:p>
                      <a:pPr algn="ctr"/>
                      <a:r>
                        <a:rPr lang="en-US" sz="1600"/>
                        <a:t>2.254 seconds</a:t>
                      </a:r>
                    </a:p>
                  </a:txBody>
                  <a:tcPr>
                    <a:solidFill>
                      <a:srgbClr val="FFFF00"/>
                    </a:solidFill>
                  </a:tcPr>
                </a:tc>
                <a:extLst>
                  <a:ext uri="{0D108BD9-81ED-4DB2-BD59-A6C34878D82A}">
                    <a16:rowId xmlns:a16="http://schemas.microsoft.com/office/drawing/2014/main" val="1066569494"/>
                  </a:ext>
                </a:extLst>
              </a:tr>
              <a:tr h="322130">
                <a:tc>
                  <a:txBody>
                    <a:bodyPr/>
                    <a:lstStyle/>
                    <a:p>
                      <a:r>
                        <a:rPr lang="en-US" sz="1600" b="1"/>
                        <a:t>Naïve Bayes</a:t>
                      </a:r>
                    </a:p>
                  </a:txBody>
                  <a:tcPr/>
                </a:tc>
                <a:tc>
                  <a:txBody>
                    <a:bodyPr/>
                    <a:lstStyle/>
                    <a:p>
                      <a:pPr algn="ctr"/>
                      <a:r>
                        <a:rPr lang="en-US" sz="1600"/>
                        <a:t>0.880 seconds</a:t>
                      </a:r>
                    </a:p>
                  </a:txBody>
                  <a:tcPr>
                    <a:solidFill>
                      <a:srgbClr val="FFFF00"/>
                    </a:solidFill>
                  </a:tcPr>
                </a:tc>
                <a:extLst>
                  <a:ext uri="{0D108BD9-81ED-4DB2-BD59-A6C34878D82A}">
                    <a16:rowId xmlns:a16="http://schemas.microsoft.com/office/drawing/2014/main" val="2925904937"/>
                  </a:ext>
                </a:extLst>
              </a:tr>
              <a:tr h="322130">
                <a:tc>
                  <a:txBody>
                    <a:bodyPr/>
                    <a:lstStyle/>
                    <a:p>
                      <a:r>
                        <a:rPr lang="en-US" sz="1600" b="1"/>
                        <a:t>RNF</a:t>
                      </a:r>
                    </a:p>
                  </a:txBody>
                  <a:tcPr/>
                </a:tc>
                <a:tc>
                  <a:txBody>
                    <a:bodyPr/>
                    <a:lstStyle/>
                    <a:p>
                      <a:pPr algn="ctr"/>
                      <a:r>
                        <a:rPr lang="en-US" sz="1600"/>
                        <a:t>1.071 seconds</a:t>
                      </a:r>
                    </a:p>
                  </a:txBody>
                  <a:tcPr>
                    <a:solidFill>
                      <a:srgbClr val="FFFF00"/>
                    </a:solidFill>
                  </a:tcPr>
                </a:tc>
                <a:extLst>
                  <a:ext uri="{0D108BD9-81ED-4DB2-BD59-A6C34878D82A}">
                    <a16:rowId xmlns:a16="http://schemas.microsoft.com/office/drawing/2014/main" val="3911899106"/>
                  </a:ext>
                </a:extLst>
              </a:tr>
            </a:tbl>
          </a:graphicData>
        </a:graphic>
      </p:graphicFrame>
      <p:graphicFrame>
        <p:nvGraphicFramePr>
          <p:cNvPr id="24" name="Table 23">
            <a:extLst>
              <a:ext uri="{FF2B5EF4-FFF2-40B4-BE49-F238E27FC236}">
                <a16:creationId xmlns:a16="http://schemas.microsoft.com/office/drawing/2014/main" id="{BBE7FBBE-F47C-EEE6-B7E7-34A286355720}"/>
              </a:ext>
            </a:extLst>
          </p:cNvPr>
          <p:cNvGraphicFramePr>
            <a:graphicFrameLocks noGrp="1"/>
          </p:cNvGraphicFramePr>
          <p:nvPr/>
        </p:nvGraphicFramePr>
        <p:xfrm>
          <a:off x="244262" y="4923959"/>
          <a:ext cx="3580590" cy="1341120"/>
        </p:xfrm>
        <a:graphic>
          <a:graphicData uri="http://schemas.openxmlformats.org/drawingml/2006/table">
            <a:tbl>
              <a:tblPr firstRow="1" bandRow="1">
                <a:tableStyleId>{5940675A-B579-460E-94D1-54222C63F5DA}</a:tableStyleId>
              </a:tblPr>
              <a:tblGrid>
                <a:gridCol w="1790295">
                  <a:extLst>
                    <a:ext uri="{9D8B030D-6E8A-4147-A177-3AD203B41FA5}">
                      <a16:colId xmlns:a16="http://schemas.microsoft.com/office/drawing/2014/main" val="4171543565"/>
                    </a:ext>
                  </a:extLst>
                </a:gridCol>
                <a:gridCol w="1790295">
                  <a:extLst>
                    <a:ext uri="{9D8B030D-6E8A-4147-A177-3AD203B41FA5}">
                      <a16:colId xmlns:a16="http://schemas.microsoft.com/office/drawing/2014/main" val="811563014"/>
                    </a:ext>
                  </a:extLst>
                </a:gridCol>
              </a:tblGrid>
              <a:tr h="322130">
                <a:tc>
                  <a:txBody>
                    <a:bodyPr/>
                    <a:lstStyle/>
                    <a:p>
                      <a:endParaRPr lang="en-US" sz="1600"/>
                    </a:p>
                  </a:txBody>
                  <a:tcPr/>
                </a:tc>
                <a:tc>
                  <a:txBody>
                    <a:bodyPr/>
                    <a:lstStyle/>
                    <a:p>
                      <a:pPr algn="ctr"/>
                      <a:r>
                        <a:rPr lang="en-US" sz="1600" b="1"/>
                        <a:t>New Load Average</a:t>
                      </a:r>
                    </a:p>
                  </a:txBody>
                  <a:tcPr/>
                </a:tc>
                <a:extLst>
                  <a:ext uri="{0D108BD9-81ED-4DB2-BD59-A6C34878D82A}">
                    <a16:rowId xmlns:a16="http://schemas.microsoft.com/office/drawing/2014/main" val="2494422770"/>
                  </a:ext>
                </a:extLst>
              </a:tr>
              <a:tr h="322130">
                <a:tc>
                  <a:txBody>
                    <a:bodyPr/>
                    <a:lstStyle/>
                    <a:p>
                      <a:r>
                        <a:rPr lang="en-US" sz="1600" b="1"/>
                        <a:t>Vector Size 10k</a:t>
                      </a:r>
                    </a:p>
                  </a:txBody>
                  <a:tcPr/>
                </a:tc>
                <a:tc>
                  <a:txBody>
                    <a:bodyPr/>
                    <a:lstStyle/>
                    <a:p>
                      <a:pPr algn="ctr"/>
                      <a:r>
                        <a:rPr lang="en-US" sz="1600"/>
                        <a:t>0.247 seconds</a:t>
                      </a:r>
                    </a:p>
                  </a:txBody>
                  <a:tcPr>
                    <a:solidFill>
                      <a:srgbClr val="FFFF00"/>
                    </a:solidFill>
                  </a:tcPr>
                </a:tc>
                <a:extLst>
                  <a:ext uri="{0D108BD9-81ED-4DB2-BD59-A6C34878D82A}">
                    <a16:rowId xmlns:a16="http://schemas.microsoft.com/office/drawing/2014/main" val="1066569494"/>
                  </a:ext>
                </a:extLst>
              </a:tr>
              <a:tr h="322130">
                <a:tc>
                  <a:txBody>
                    <a:bodyPr/>
                    <a:lstStyle/>
                    <a:p>
                      <a:r>
                        <a:rPr lang="en-US" sz="1600" b="1"/>
                        <a:t>Vector Size 50k</a:t>
                      </a:r>
                    </a:p>
                  </a:txBody>
                  <a:tcPr/>
                </a:tc>
                <a:tc>
                  <a:txBody>
                    <a:bodyPr/>
                    <a:lstStyle/>
                    <a:p>
                      <a:pPr algn="ctr"/>
                      <a:r>
                        <a:rPr lang="en-US" sz="1600"/>
                        <a:t>0.266 seconds</a:t>
                      </a:r>
                    </a:p>
                  </a:txBody>
                  <a:tcPr>
                    <a:solidFill>
                      <a:srgbClr val="FFFF00"/>
                    </a:solidFill>
                  </a:tcPr>
                </a:tc>
                <a:extLst>
                  <a:ext uri="{0D108BD9-81ED-4DB2-BD59-A6C34878D82A}">
                    <a16:rowId xmlns:a16="http://schemas.microsoft.com/office/drawing/2014/main" val="2925904937"/>
                  </a:ext>
                </a:extLst>
              </a:tr>
              <a:tr h="322130">
                <a:tc>
                  <a:txBody>
                    <a:bodyPr/>
                    <a:lstStyle/>
                    <a:p>
                      <a:r>
                        <a:rPr lang="en-US" sz="1600" b="1"/>
                        <a:t>Vector Size 100k</a:t>
                      </a:r>
                    </a:p>
                  </a:txBody>
                  <a:tcPr/>
                </a:tc>
                <a:tc>
                  <a:txBody>
                    <a:bodyPr/>
                    <a:lstStyle/>
                    <a:p>
                      <a:pPr algn="ctr"/>
                      <a:r>
                        <a:rPr lang="en-US" sz="1600"/>
                        <a:t>0.314 seconds</a:t>
                      </a:r>
                    </a:p>
                  </a:txBody>
                  <a:tcPr>
                    <a:solidFill>
                      <a:srgbClr val="FFFF00"/>
                    </a:solidFill>
                  </a:tcPr>
                </a:tc>
                <a:extLst>
                  <a:ext uri="{0D108BD9-81ED-4DB2-BD59-A6C34878D82A}">
                    <a16:rowId xmlns:a16="http://schemas.microsoft.com/office/drawing/2014/main" val="3911899106"/>
                  </a:ext>
                </a:extLst>
              </a:tr>
            </a:tbl>
          </a:graphicData>
        </a:graphic>
      </p:graphicFrame>
      <p:graphicFrame>
        <p:nvGraphicFramePr>
          <p:cNvPr id="25" name="Table 24">
            <a:extLst>
              <a:ext uri="{FF2B5EF4-FFF2-40B4-BE49-F238E27FC236}">
                <a16:creationId xmlns:a16="http://schemas.microsoft.com/office/drawing/2014/main" id="{8EAB5D07-BC26-48E9-D272-495C1CB1BA5E}"/>
              </a:ext>
            </a:extLst>
          </p:cNvPr>
          <p:cNvGraphicFramePr>
            <a:graphicFrameLocks noGrp="1"/>
          </p:cNvGraphicFramePr>
          <p:nvPr/>
        </p:nvGraphicFramePr>
        <p:xfrm>
          <a:off x="8150012" y="3548125"/>
          <a:ext cx="3501212" cy="1341120"/>
        </p:xfrm>
        <a:graphic>
          <a:graphicData uri="http://schemas.openxmlformats.org/drawingml/2006/table">
            <a:tbl>
              <a:tblPr firstRow="1" bandRow="1">
                <a:tableStyleId>{5940675A-B579-460E-94D1-54222C63F5DA}</a:tableStyleId>
              </a:tblPr>
              <a:tblGrid>
                <a:gridCol w="1750606">
                  <a:extLst>
                    <a:ext uri="{9D8B030D-6E8A-4147-A177-3AD203B41FA5}">
                      <a16:colId xmlns:a16="http://schemas.microsoft.com/office/drawing/2014/main" val="4171543565"/>
                    </a:ext>
                  </a:extLst>
                </a:gridCol>
                <a:gridCol w="1750606">
                  <a:extLst>
                    <a:ext uri="{9D8B030D-6E8A-4147-A177-3AD203B41FA5}">
                      <a16:colId xmlns:a16="http://schemas.microsoft.com/office/drawing/2014/main" val="811563014"/>
                    </a:ext>
                  </a:extLst>
                </a:gridCol>
              </a:tblGrid>
              <a:tr h="322130">
                <a:tc>
                  <a:txBody>
                    <a:bodyPr/>
                    <a:lstStyle/>
                    <a:p>
                      <a:endParaRPr lang="en-US" sz="1600"/>
                    </a:p>
                  </a:txBody>
                  <a:tcPr/>
                </a:tc>
                <a:tc>
                  <a:txBody>
                    <a:bodyPr/>
                    <a:lstStyle/>
                    <a:p>
                      <a:pPr algn="ctr"/>
                      <a:r>
                        <a:rPr lang="en-US" sz="1600" b="1"/>
                        <a:t>Eval Average</a:t>
                      </a:r>
                    </a:p>
                  </a:txBody>
                  <a:tcPr/>
                </a:tc>
                <a:extLst>
                  <a:ext uri="{0D108BD9-81ED-4DB2-BD59-A6C34878D82A}">
                    <a16:rowId xmlns:a16="http://schemas.microsoft.com/office/drawing/2014/main" val="2494422770"/>
                  </a:ext>
                </a:extLst>
              </a:tr>
              <a:tr h="322130">
                <a:tc>
                  <a:txBody>
                    <a:bodyPr/>
                    <a:lstStyle/>
                    <a:p>
                      <a:r>
                        <a:rPr lang="en-US" sz="1600" b="1"/>
                        <a:t>PCA</a:t>
                      </a:r>
                    </a:p>
                  </a:txBody>
                  <a:tcPr/>
                </a:tc>
                <a:tc>
                  <a:txBody>
                    <a:bodyPr/>
                    <a:lstStyle/>
                    <a:p>
                      <a:pPr algn="ctr"/>
                      <a:r>
                        <a:rPr lang="en-US" sz="1600"/>
                        <a:t>0.858 seconds</a:t>
                      </a:r>
                    </a:p>
                  </a:txBody>
                  <a:tcPr>
                    <a:solidFill>
                      <a:srgbClr val="FFFF00"/>
                    </a:solidFill>
                  </a:tcPr>
                </a:tc>
                <a:extLst>
                  <a:ext uri="{0D108BD9-81ED-4DB2-BD59-A6C34878D82A}">
                    <a16:rowId xmlns:a16="http://schemas.microsoft.com/office/drawing/2014/main" val="1066569494"/>
                  </a:ext>
                </a:extLst>
              </a:tr>
              <a:tr h="322130">
                <a:tc>
                  <a:txBody>
                    <a:bodyPr/>
                    <a:lstStyle/>
                    <a:p>
                      <a:r>
                        <a:rPr lang="en-US" sz="1600" b="1"/>
                        <a:t>Naïve Bayes</a:t>
                      </a:r>
                      <a:endParaRPr lang="en-US"/>
                    </a:p>
                  </a:txBody>
                  <a:tcPr/>
                </a:tc>
                <a:tc>
                  <a:txBody>
                    <a:bodyPr/>
                    <a:lstStyle/>
                    <a:p>
                      <a:pPr algn="ctr"/>
                      <a:r>
                        <a:rPr lang="en-US" sz="1600"/>
                        <a:t>0.208 seconds</a:t>
                      </a:r>
                    </a:p>
                  </a:txBody>
                  <a:tcPr>
                    <a:solidFill>
                      <a:srgbClr val="FFFF00"/>
                    </a:solidFill>
                  </a:tcPr>
                </a:tc>
                <a:extLst>
                  <a:ext uri="{0D108BD9-81ED-4DB2-BD59-A6C34878D82A}">
                    <a16:rowId xmlns:a16="http://schemas.microsoft.com/office/drawing/2014/main" val="2925904937"/>
                  </a:ext>
                </a:extLst>
              </a:tr>
              <a:tr h="335280">
                <a:tc>
                  <a:txBody>
                    <a:bodyPr/>
                    <a:lstStyle/>
                    <a:p>
                      <a:r>
                        <a:rPr lang="en-US" sz="1600" b="1"/>
                        <a:t>RNF</a:t>
                      </a:r>
                    </a:p>
                  </a:txBody>
                  <a:tcPr/>
                </a:tc>
                <a:tc>
                  <a:txBody>
                    <a:bodyPr/>
                    <a:lstStyle/>
                    <a:p>
                      <a:pPr algn="ctr"/>
                      <a:r>
                        <a:rPr lang="en-US" sz="1600"/>
                        <a:t>0.208 seconds</a:t>
                      </a:r>
                    </a:p>
                  </a:txBody>
                  <a:tcPr>
                    <a:solidFill>
                      <a:srgbClr val="FFFF00"/>
                    </a:solidFill>
                  </a:tcPr>
                </a:tc>
                <a:extLst>
                  <a:ext uri="{0D108BD9-81ED-4DB2-BD59-A6C34878D82A}">
                    <a16:rowId xmlns:a16="http://schemas.microsoft.com/office/drawing/2014/main" val="3911899106"/>
                  </a:ext>
                </a:extLst>
              </a:tr>
            </a:tbl>
          </a:graphicData>
        </a:graphic>
      </p:graphicFrame>
      <p:graphicFrame>
        <p:nvGraphicFramePr>
          <p:cNvPr id="26" name="Table 25">
            <a:extLst>
              <a:ext uri="{FF2B5EF4-FFF2-40B4-BE49-F238E27FC236}">
                <a16:creationId xmlns:a16="http://schemas.microsoft.com/office/drawing/2014/main" id="{688C54C9-2179-6CA7-F558-788B9D7A275F}"/>
              </a:ext>
            </a:extLst>
          </p:cNvPr>
          <p:cNvGraphicFramePr>
            <a:graphicFrameLocks noGrp="1"/>
          </p:cNvGraphicFramePr>
          <p:nvPr/>
        </p:nvGraphicFramePr>
        <p:xfrm>
          <a:off x="4477595" y="3548125"/>
          <a:ext cx="3517088" cy="1341120"/>
        </p:xfrm>
        <a:graphic>
          <a:graphicData uri="http://schemas.openxmlformats.org/drawingml/2006/table">
            <a:tbl>
              <a:tblPr firstRow="1" bandRow="1">
                <a:tableStyleId>{5940675A-B579-460E-94D1-54222C63F5DA}</a:tableStyleId>
              </a:tblPr>
              <a:tblGrid>
                <a:gridCol w="1758544">
                  <a:extLst>
                    <a:ext uri="{9D8B030D-6E8A-4147-A177-3AD203B41FA5}">
                      <a16:colId xmlns:a16="http://schemas.microsoft.com/office/drawing/2014/main" val="4171543565"/>
                    </a:ext>
                  </a:extLst>
                </a:gridCol>
                <a:gridCol w="1758544">
                  <a:extLst>
                    <a:ext uri="{9D8B030D-6E8A-4147-A177-3AD203B41FA5}">
                      <a16:colId xmlns:a16="http://schemas.microsoft.com/office/drawing/2014/main" val="811563014"/>
                    </a:ext>
                  </a:extLst>
                </a:gridCol>
              </a:tblGrid>
              <a:tr h="322130">
                <a:tc>
                  <a:txBody>
                    <a:bodyPr/>
                    <a:lstStyle/>
                    <a:p>
                      <a:endParaRPr lang="en-US" sz="1600"/>
                    </a:p>
                  </a:txBody>
                  <a:tcPr/>
                </a:tc>
                <a:tc>
                  <a:txBody>
                    <a:bodyPr/>
                    <a:lstStyle/>
                    <a:p>
                      <a:pPr algn="ctr"/>
                      <a:r>
                        <a:rPr lang="en-US" sz="1600" b="1"/>
                        <a:t>Train Average</a:t>
                      </a:r>
                    </a:p>
                  </a:txBody>
                  <a:tcPr/>
                </a:tc>
                <a:extLst>
                  <a:ext uri="{0D108BD9-81ED-4DB2-BD59-A6C34878D82A}">
                    <a16:rowId xmlns:a16="http://schemas.microsoft.com/office/drawing/2014/main" val="2494422770"/>
                  </a:ext>
                </a:extLst>
              </a:tr>
              <a:tr h="322130">
                <a:tc>
                  <a:txBody>
                    <a:bodyPr/>
                    <a:lstStyle/>
                    <a:p>
                      <a:r>
                        <a:rPr lang="en-US" sz="1600" b="1"/>
                        <a:t>PCA</a:t>
                      </a:r>
                    </a:p>
                  </a:txBody>
                  <a:tcPr/>
                </a:tc>
                <a:tc>
                  <a:txBody>
                    <a:bodyPr/>
                    <a:lstStyle/>
                    <a:p>
                      <a:pPr algn="ctr"/>
                      <a:r>
                        <a:rPr lang="en-US" sz="1600"/>
                        <a:t>1.166 seconds</a:t>
                      </a:r>
                    </a:p>
                  </a:txBody>
                  <a:tcPr>
                    <a:solidFill>
                      <a:srgbClr val="FFFF00"/>
                    </a:solidFill>
                  </a:tcPr>
                </a:tc>
                <a:extLst>
                  <a:ext uri="{0D108BD9-81ED-4DB2-BD59-A6C34878D82A}">
                    <a16:rowId xmlns:a16="http://schemas.microsoft.com/office/drawing/2014/main" val="1066569494"/>
                  </a:ext>
                </a:extLst>
              </a:tr>
              <a:tr h="322130">
                <a:tc>
                  <a:txBody>
                    <a:bodyPr/>
                    <a:lstStyle/>
                    <a:p>
                      <a:r>
                        <a:rPr lang="en-US" sz="1600" b="1"/>
                        <a:t>Naïve Bayes</a:t>
                      </a:r>
                    </a:p>
                  </a:txBody>
                  <a:tcPr/>
                </a:tc>
                <a:tc>
                  <a:txBody>
                    <a:bodyPr/>
                    <a:lstStyle/>
                    <a:p>
                      <a:pPr algn="ctr"/>
                      <a:r>
                        <a:rPr lang="en-US" sz="1600"/>
                        <a:t>0.330 seconds</a:t>
                      </a:r>
                    </a:p>
                  </a:txBody>
                  <a:tcPr>
                    <a:solidFill>
                      <a:srgbClr val="FFFF00"/>
                    </a:solidFill>
                  </a:tcPr>
                </a:tc>
                <a:extLst>
                  <a:ext uri="{0D108BD9-81ED-4DB2-BD59-A6C34878D82A}">
                    <a16:rowId xmlns:a16="http://schemas.microsoft.com/office/drawing/2014/main" val="2925904937"/>
                  </a:ext>
                </a:extLst>
              </a:tr>
              <a:tr h="322130">
                <a:tc>
                  <a:txBody>
                    <a:bodyPr/>
                    <a:lstStyle/>
                    <a:p>
                      <a:r>
                        <a:rPr lang="en-US" sz="1600" b="1"/>
                        <a:t>RNF</a:t>
                      </a:r>
                    </a:p>
                  </a:txBody>
                  <a:tcPr/>
                </a:tc>
                <a:tc>
                  <a:txBody>
                    <a:bodyPr/>
                    <a:lstStyle/>
                    <a:p>
                      <a:pPr algn="ctr"/>
                      <a:r>
                        <a:rPr lang="en-US" sz="1600"/>
                        <a:t>1.768 seconds</a:t>
                      </a:r>
                    </a:p>
                  </a:txBody>
                  <a:tcPr>
                    <a:solidFill>
                      <a:srgbClr val="FFFF00"/>
                    </a:solidFill>
                  </a:tcPr>
                </a:tc>
                <a:extLst>
                  <a:ext uri="{0D108BD9-81ED-4DB2-BD59-A6C34878D82A}">
                    <a16:rowId xmlns:a16="http://schemas.microsoft.com/office/drawing/2014/main" val="3911899106"/>
                  </a:ext>
                </a:extLst>
              </a:tr>
            </a:tbl>
          </a:graphicData>
        </a:graphic>
      </p:graphicFrame>
      <p:grpSp>
        <p:nvGrpSpPr>
          <p:cNvPr id="14" name="Group 13">
            <a:extLst>
              <a:ext uri="{FF2B5EF4-FFF2-40B4-BE49-F238E27FC236}">
                <a16:creationId xmlns:a16="http://schemas.microsoft.com/office/drawing/2014/main" id="{919BEEE6-017F-6BB5-8D47-B3E115FC7A54}"/>
              </a:ext>
            </a:extLst>
          </p:cNvPr>
          <p:cNvGrpSpPr/>
          <p:nvPr/>
        </p:nvGrpSpPr>
        <p:grpSpPr>
          <a:xfrm>
            <a:off x="7541418" y="2299417"/>
            <a:ext cx="4394202" cy="565625"/>
            <a:chOff x="7040563" y="210387"/>
            <a:chExt cx="4397375" cy="565625"/>
          </a:xfrm>
        </p:grpSpPr>
        <p:sp>
          <p:nvSpPr>
            <p:cNvPr id="4" name="Rectangle 12">
              <a:extLst>
                <a:ext uri="{FF2B5EF4-FFF2-40B4-BE49-F238E27FC236}">
                  <a16:creationId xmlns:a16="http://schemas.microsoft.com/office/drawing/2014/main" id="{1C13DFB5-0218-6593-8AD3-436985366CDF}"/>
                </a:ext>
              </a:extLst>
            </p:cNvPr>
            <p:cNvSpPr>
              <a:spLocks noChangeArrowheads="1"/>
            </p:cNvSpPr>
            <p:nvPr/>
          </p:nvSpPr>
          <p:spPr bwMode="auto">
            <a:xfrm>
              <a:off x="7040563" y="210387"/>
              <a:ext cx="4397375" cy="565625"/>
            </a:xfrm>
            <a:prstGeom prst="rect">
              <a:avLst/>
            </a:prstGeom>
            <a:solidFill>
              <a:srgbClr val="DE00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Graphic 12" descr="Add with solid fill">
              <a:extLst>
                <a:ext uri="{FF2B5EF4-FFF2-40B4-BE49-F238E27FC236}">
                  <a16:creationId xmlns:a16="http://schemas.microsoft.com/office/drawing/2014/main" id="{3F661463-890D-85EA-4E23-DE3C700281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91246">
              <a:off x="9013668" y="263440"/>
              <a:ext cx="451164" cy="451164"/>
            </a:xfrm>
            <a:prstGeom prst="rect">
              <a:avLst/>
            </a:prstGeom>
          </p:spPr>
        </p:pic>
      </p:grpSp>
      <p:grpSp>
        <p:nvGrpSpPr>
          <p:cNvPr id="15" name="Group 14">
            <a:extLst>
              <a:ext uri="{FF2B5EF4-FFF2-40B4-BE49-F238E27FC236}">
                <a16:creationId xmlns:a16="http://schemas.microsoft.com/office/drawing/2014/main" id="{F697CB0F-2738-0E31-DBF5-D38B46F25693}"/>
              </a:ext>
            </a:extLst>
          </p:cNvPr>
          <p:cNvGrpSpPr/>
          <p:nvPr/>
        </p:nvGrpSpPr>
        <p:grpSpPr>
          <a:xfrm>
            <a:off x="7541417" y="2863851"/>
            <a:ext cx="4383884" cy="565625"/>
            <a:chOff x="7040564" y="210387"/>
            <a:chExt cx="4389428" cy="565625"/>
          </a:xfrm>
        </p:grpSpPr>
        <p:sp>
          <p:nvSpPr>
            <p:cNvPr id="16" name="Rectangle 12">
              <a:extLst>
                <a:ext uri="{FF2B5EF4-FFF2-40B4-BE49-F238E27FC236}">
                  <a16:creationId xmlns:a16="http://schemas.microsoft.com/office/drawing/2014/main" id="{6F0806BA-4808-708D-0297-25CF2608561D}"/>
                </a:ext>
              </a:extLst>
            </p:cNvPr>
            <p:cNvSpPr>
              <a:spLocks noChangeArrowheads="1"/>
            </p:cNvSpPr>
            <p:nvPr/>
          </p:nvSpPr>
          <p:spPr bwMode="auto">
            <a:xfrm>
              <a:off x="7040564" y="210387"/>
              <a:ext cx="4389428" cy="565625"/>
            </a:xfrm>
            <a:prstGeom prst="rect">
              <a:avLst/>
            </a:prstGeom>
            <a:solidFill>
              <a:srgbClr val="DE00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27" name="Graphic 26" descr="Add with solid fill">
              <a:extLst>
                <a:ext uri="{FF2B5EF4-FFF2-40B4-BE49-F238E27FC236}">
                  <a16:creationId xmlns:a16="http://schemas.microsoft.com/office/drawing/2014/main" id="{510F2F20-2874-DEEA-5D7C-76DB8901F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91246">
              <a:off x="9013668" y="263440"/>
              <a:ext cx="451164" cy="451164"/>
            </a:xfrm>
            <a:prstGeom prst="rect">
              <a:avLst/>
            </a:prstGeom>
          </p:spPr>
        </p:pic>
      </p:grpSp>
      <p:sp>
        <p:nvSpPr>
          <p:cNvPr id="48" name="Line 45">
            <a:extLst>
              <a:ext uri="{FF2B5EF4-FFF2-40B4-BE49-F238E27FC236}">
                <a16:creationId xmlns:a16="http://schemas.microsoft.com/office/drawing/2014/main" id="{F2AB0A8B-6B7B-499D-EEA8-A1004DDE0A06}"/>
              </a:ext>
            </a:extLst>
          </p:cNvPr>
          <p:cNvSpPr>
            <a:spLocks noChangeShapeType="1"/>
          </p:cNvSpPr>
          <p:nvPr/>
        </p:nvSpPr>
        <p:spPr bwMode="auto">
          <a:xfrm flipH="1">
            <a:off x="7535862" y="1800225"/>
            <a:ext cx="1" cy="1637507"/>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52">
            <a:extLst>
              <a:ext uri="{FF2B5EF4-FFF2-40B4-BE49-F238E27FC236}">
                <a16:creationId xmlns:a16="http://schemas.microsoft.com/office/drawing/2014/main" id="{08D1F436-5CFE-2235-4C13-CD6234756897}"/>
              </a:ext>
            </a:extLst>
          </p:cNvPr>
          <p:cNvSpPr>
            <a:spLocks noChangeShapeType="1"/>
          </p:cNvSpPr>
          <p:nvPr/>
        </p:nvSpPr>
        <p:spPr bwMode="auto">
          <a:xfrm>
            <a:off x="244476" y="2864644"/>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Line 43">
            <a:extLst>
              <a:ext uri="{FF2B5EF4-FFF2-40B4-BE49-F238E27FC236}">
                <a16:creationId xmlns:a16="http://schemas.microsoft.com/office/drawing/2014/main" id="{D0B89856-1B09-AA94-1755-34E01E4BC3D3}"/>
              </a:ext>
            </a:extLst>
          </p:cNvPr>
          <p:cNvSpPr>
            <a:spLocks noChangeShapeType="1"/>
          </p:cNvSpPr>
          <p:nvPr/>
        </p:nvSpPr>
        <p:spPr bwMode="auto">
          <a:xfrm>
            <a:off x="249238" y="2306638"/>
            <a:ext cx="11707813"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98741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8E503-EDB0-5341-2551-67C027B3D74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C96F2F9-7828-DC5E-5016-3DDBFB544AA8}"/>
              </a:ext>
            </a:extLst>
          </p:cNvPr>
          <p:cNvSpPr>
            <a:spLocks noGrp="1"/>
          </p:cNvSpPr>
          <p:nvPr>
            <p:ph type="title"/>
          </p:nvPr>
        </p:nvSpPr>
        <p:spPr>
          <a:xfrm>
            <a:off x="1110195" y="854874"/>
            <a:ext cx="9980909" cy="856656"/>
          </a:xfrm>
        </p:spPr>
        <p:txBody>
          <a:bodyPr/>
          <a:lstStyle/>
          <a:p>
            <a:pPr algn="ctr"/>
            <a:r>
              <a:rPr lang="en-US"/>
              <a:t>Testing Results </a:t>
            </a:r>
            <a:r>
              <a:rPr lang="en-US" sz="4400"/>
              <a:t>– Requirements</a:t>
            </a:r>
            <a:endParaRPr lang="en-US"/>
          </a:p>
        </p:txBody>
      </p:sp>
      <p:sp>
        <p:nvSpPr>
          <p:cNvPr id="7" name="AutoShape 3">
            <a:extLst>
              <a:ext uri="{FF2B5EF4-FFF2-40B4-BE49-F238E27FC236}">
                <a16:creationId xmlns:a16="http://schemas.microsoft.com/office/drawing/2014/main" id="{05354CAE-0B60-5DF8-6449-A87DF50C3092}"/>
              </a:ext>
            </a:extLst>
          </p:cNvPr>
          <p:cNvSpPr>
            <a:spLocks noChangeAspect="1" noChangeArrowheads="1" noTextEdit="1"/>
          </p:cNvSpPr>
          <p:nvPr/>
        </p:nvSpPr>
        <p:spPr bwMode="auto">
          <a:xfrm>
            <a:off x="242888" y="1711325"/>
            <a:ext cx="117062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70ABC9A1-D085-9341-B13C-3C28C17940CD}"/>
              </a:ext>
            </a:extLst>
          </p:cNvPr>
          <p:cNvSpPr>
            <a:spLocks noChangeArrowheads="1"/>
          </p:cNvSpPr>
          <p:nvPr/>
        </p:nvSpPr>
        <p:spPr bwMode="auto">
          <a:xfrm>
            <a:off x="249238" y="1804988"/>
            <a:ext cx="31146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724DC950-5010-35BB-00E2-12396902BEED}"/>
              </a:ext>
            </a:extLst>
          </p:cNvPr>
          <p:cNvSpPr>
            <a:spLocks noChangeArrowheads="1"/>
          </p:cNvSpPr>
          <p:nvPr/>
        </p:nvSpPr>
        <p:spPr bwMode="auto">
          <a:xfrm>
            <a:off x="3363913" y="1804988"/>
            <a:ext cx="2224088"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3AA2D0CC-AD53-B7E6-F2D5-9A162E2BEE63}"/>
              </a:ext>
            </a:extLst>
          </p:cNvPr>
          <p:cNvSpPr>
            <a:spLocks noChangeArrowheads="1"/>
          </p:cNvSpPr>
          <p:nvPr/>
        </p:nvSpPr>
        <p:spPr bwMode="auto">
          <a:xfrm>
            <a:off x="5588001" y="1804988"/>
            <a:ext cx="1947863"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E62DA38D-DF7E-3701-8AC3-1EF13C1152E1}"/>
              </a:ext>
            </a:extLst>
          </p:cNvPr>
          <p:cNvSpPr>
            <a:spLocks noChangeArrowheads="1"/>
          </p:cNvSpPr>
          <p:nvPr/>
        </p:nvSpPr>
        <p:spPr bwMode="auto">
          <a:xfrm>
            <a:off x="7535863" y="1804988"/>
            <a:ext cx="43973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3">
            <a:extLst>
              <a:ext uri="{FF2B5EF4-FFF2-40B4-BE49-F238E27FC236}">
                <a16:creationId xmlns:a16="http://schemas.microsoft.com/office/drawing/2014/main" id="{A4004E59-D7B2-C314-CFF6-965F9A5DB829}"/>
              </a:ext>
            </a:extLst>
          </p:cNvPr>
          <p:cNvSpPr>
            <a:spLocks noChangeArrowheads="1"/>
          </p:cNvSpPr>
          <p:nvPr/>
        </p:nvSpPr>
        <p:spPr bwMode="auto">
          <a:xfrm>
            <a:off x="249238" y="2306638"/>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4">
            <a:extLst>
              <a:ext uri="{FF2B5EF4-FFF2-40B4-BE49-F238E27FC236}">
                <a16:creationId xmlns:a16="http://schemas.microsoft.com/office/drawing/2014/main" id="{D19E3B40-174D-2B13-A592-6EB2B2BC20B3}"/>
              </a:ext>
            </a:extLst>
          </p:cNvPr>
          <p:cNvSpPr>
            <a:spLocks noChangeArrowheads="1"/>
          </p:cNvSpPr>
          <p:nvPr/>
        </p:nvSpPr>
        <p:spPr bwMode="auto">
          <a:xfrm>
            <a:off x="3363913" y="2306638"/>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5">
            <a:extLst>
              <a:ext uri="{FF2B5EF4-FFF2-40B4-BE49-F238E27FC236}">
                <a16:creationId xmlns:a16="http://schemas.microsoft.com/office/drawing/2014/main" id="{555F0C5B-0850-E5F1-D712-A559E8A9E472}"/>
              </a:ext>
            </a:extLst>
          </p:cNvPr>
          <p:cNvSpPr>
            <a:spLocks noChangeArrowheads="1"/>
          </p:cNvSpPr>
          <p:nvPr/>
        </p:nvSpPr>
        <p:spPr bwMode="auto">
          <a:xfrm>
            <a:off x="5588001" y="2306638"/>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6">
            <a:extLst>
              <a:ext uri="{FF2B5EF4-FFF2-40B4-BE49-F238E27FC236}">
                <a16:creationId xmlns:a16="http://schemas.microsoft.com/office/drawing/2014/main" id="{E73354B8-D96C-C1E8-5AFA-6F5355A94B16}"/>
              </a:ext>
            </a:extLst>
          </p:cNvPr>
          <p:cNvSpPr>
            <a:spLocks noChangeArrowheads="1"/>
          </p:cNvSpPr>
          <p:nvPr/>
        </p:nvSpPr>
        <p:spPr bwMode="auto">
          <a:xfrm>
            <a:off x="7535863" y="2306638"/>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37">
            <a:extLst>
              <a:ext uri="{FF2B5EF4-FFF2-40B4-BE49-F238E27FC236}">
                <a16:creationId xmlns:a16="http://schemas.microsoft.com/office/drawing/2014/main" id="{B66EA9E3-1886-2FE1-D197-BF8E76333239}"/>
              </a:ext>
            </a:extLst>
          </p:cNvPr>
          <p:cNvSpPr>
            <a:spLocks noChangeArrowheads="1"/>
          </p:cNvSpPr>
          <p:nvPr/>
        </p:nvSpPr>
        <p:spPr bwMode="auto">
          <a:xfrm>
            <a:off x="249238" y="2862263"/>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8">
            <a:extLst>
              <a:ext uri="{FF2B5EF4-FFF2-40B4-BE49-F238E27FC236}">
                <a16:creationId xmlns:a16="http://schemas.microsoft.com/office/drawing/2014/main" id="{B4030A4D-C05D-2F7F-0C46-9D7DC33199A4}"/>
              </a:ext>
            </a:extLst>
          </p:cNvPr>
          <p:cNvSpPr>
            <a:spLocks noChangeArrowheads="1"/>
          </p:cNvSpPr>
          <p:nvPr/>
        </p:nvSpPr>
        <p:spPr bwMode="auto">
          <a:xfrm>
            <a:off x="3363913" y="2862263"/>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39">
            <a:extLst>
              <a:ext uri="{FF2B5EF4-FFF2-40B4-BE49-F238E27FC236}">
                <a16:creationId xmlns:a16="http://schemas.microsoft.com/office/drawing/2014/main" id="{6EE7023F-89B5-7C68-0252-50A302122527}"/>
              </a:ext>
            </a:extLst>
          </p:cNvPr>
          <p:cNvSpPr>
            <a:spLocks noChangeArrowheads="1"/>
          </p:cNvSpPr>
          <p:nvPr/>
        </p:nvSpPr>
        <p:spPr bwMode="auto">
          <a:xfrm>
            <a:off x="5588001" y="2862263"/>
            <a:ext cx="1947863" cy="5572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40">
            <a:extLst>
              <a:ext uri="{FF2B5EF4-FFF2-40B4-BE49-F238E27FC236}">
                <a16:creationId xmlns:a16="http://schemas.microsoft.com/office/drawing/2014/main" id="{F962B617-EFE8-11C1-8047-5076B627698B}"/>
              </a:ext>
            </a:extLst>
          </p:cNvPr>
          <p:cNvSpPr>
            <a:spLocks noChangeArrowheads="1"/>
          </p:cNvSpPr>
          <p:nvPr/>
        </p:nvSpPr>
        <p:spPr bwMode="auto">
          <a:xfrm>
            <a:off x="7535863" y="2862263"/>
            <a:ext cx="4397375" cy="5572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41">
            <a:extLst>
              <a:ext uri="{FF2B5EF4-FFF2-40B4-BE49-F238E27FC236}">
                <a16:creationId xmlns:a16="http://schemas.microsoft.com/office/drawing/2014/main" id="{F4A58085-D89A-74C8-E04B-86BDEB1CE00B}"/>
              </a:ext>
            </a:extLst>
          </p:cNvPr>
          <p:cNvSpPr>
            <a:spLocks noChangeShapeType="1"/>
          </p:cNvSpPr>
          <p:nvPr/>
        </p:nvSpPr>
        <p:spPr bwMode="auto">
          <a:xfrm>
            <a:off x="336391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2">
            <a:extLst>
              <a:ext uri="{FF2B5EF4-FFF2-40B4-BE49-F238E27FC236}">
                <a16:creationId xmlns:a16="http://schemas.microsoft.com/office/drawing/2014/main" id="{8EC103DC-A7D7-0555-EB7A-F114D44A68E1}"/>
              </a:ext>
            </a:extLst>
          </p:cNvPr>
          <p:cNvSpPr>
            <a:spLocks noChangeShapeType="1"/>
          </p:cNvSpPr>
          <p:nvPr/>
        </p:nvSpPr>
        <p:spPr bwMode="auto">
          <a:xfrm>
            <a:off x="3363913" y="22883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3">
            <a:extLst>
              <a:ext uri="{FF2B5EF4-FFF2-40B4-BE49-F238E27FC236}">
                <a16:creationId xmlns:a16="http://schemas.microsoft.com/office/drawing/2014/main" id="{31C778FE-2E9F-D5E9-663B-E4CD12B01BA0}"/>
              </a:ext>
            </a:extLst>
          </p:cNvPr>
          <p:cNvSpPr>
            <a:spLocks noChangeShapeType="1"/>
          </p:cNvSpPr>
          <p:nvPr/>
        </p:nvSpPr>
        <p:spPr bwMode="auto">
          <a:xfrm>
            <a:off x="5588001"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4">
            <a:extLst>
              <a:ext uri="{FF2B5EF4-FFF2-40B4-BE49-F238E27FC236}">
                <a16:creationId xmlns:a16="http://schemas.microsoft.com/office/drawing/2014/main" id="{65338C6B-9DDD-DD1F-212C-2B828E59218C}"/>
              </a:ext>
            </a:extLst>
          </p:cNvPr>
          <p:cNvSpPr>
            <a:spLocks noChangeShapeType="1"/>
          </p:cNvSpPr>
          <p:nvPr/>
        </p:nvSpPr>
        <p:spPr bwMode="auto">
          <a:xfrm>
            <a:off x="5588001" y="22883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45">
            <a:extLst>
              <a:ext uri="{FF2B5EF4-FFF2-40B4-BE49-F238E27FC236}">
                <a16:creationId xmlns:a16="http://schemas.microsoft.com/office/drawing/2014/main" id="{9C9F67D9-1816-4940-6968-62A6AF5662B1}"/>
              </a:ext>
            </a:extLst>
          </p:cNvPr>
          <p:cNvSpPr>
            <a:spLocks noChangeShapeType="1"/>
          </p:cNvSpPr>
          <p:nvPr/>
        </p:nvSpPr>
        <p:spPr bwMode="auto">
          <a:xfrm>
            <a:off x="753586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6">
            <a:extLst>
              <a:ext uri="{FF2B5EF4-FFF2-40B4-BE49-F238E27FC236}">
                <a16:creationId xmlns:a16="http://schemas.microsoft.com/office/drawing/2014/main" id="{16ECF9CD-2E33-22DF-8AF3-9B57BF73E69A}"/>
              </a:ext>
            </a:extLst>
          </p:cNvPr>
          <p:cNvSpPr>
            <a:spLocks noChangeShapeType="1"/>
          </p:cNvSpPr>
          <p:nvPr/>
        </p:nvSpPr>
        <p:spPr bwMode="auto">
          <a:xfrm>
            <a:off x="7535863" y="22883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54">
            <a:extLst>
              <a:ext uri="{FF2B5EF4-FFF2-40B4-BE49-F238E27FC236}">
                <a16:creationId xmlns:a16="http://schemas.microsoft.com/office/drawing/2014/main" id="{0FD11694-68FB-775E-EBEE-F599D0FD3FD8}"/>
              </a:ext>
            </a:extLst>
          </p:cNvPr>
          <p:cNvSpPr>
            <a:spLocks noChangeShapeType="1"/>
          </p:cNvSpPr>
          <p:nvPr/>
        </p:nvSpPr>
        <p:spPr bwMode="auto">
          <a:xfrm>
            <a:off x="244476" y="2862263"/>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55">
            <a:extLst>
              <a:ext uri="{FF2B5EF4-FFF2-40B4-BE49-F238E27FC236}">
                <a16:creationId xmlns:a16="http://schemas.microsoft.com/office/drawing/2014/main" id="{ADF25F5A-5D9E-AB47-A491-2CC009E1815E}"/>
              </a:ext>
            </a:extLst>
          </p:cNvPr>
          <p:cNvSpPr>
            <a:spLocks noChangeShapeType="1"/>
          </p:cNvSpPr>
          <p:nvPr/>
        </p:nvSpPr>
        <p:spPr bwMode="auto">
          <a:xfrm>
            <a:off x="249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56">
            <a:extLst>
              <a:ext uri="{FF2B5EF4-FFF2-40B4-BE49-F238E27FC236}">
                <a16:creationId xmlns:a16="http://schemas.microsoft.com/office/drawing/2014/main" id="{CC96CD8F-1255-611C-0B9E-DFC86B61A0B3}"/>
              </a:ext>
            </a:extLst>
          </p:cNvPr>
          <p:cNvSpPr>
            <a:spLocks noChangeShapeType="1"/>
          </p:cNvSpPr>
          <p:nvPr/>
        </p:nvSpPr>
        <p:spPr bwMode="auto">
          <a:xfrm>
            <a:off x="249238" y="22883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57">
            <a:extLst>
              <a:ext uri="{FF2B5EF4-FFF2-40B4-BE49-F238E27FC236}">
                <a16:creationId xmlns:a16="http://schemas.microsoft.com/office/drawing/2014/main" id="{506FBA43-80E9-8CF6-B7FE-84C488C342A0}"/>
              </a:ext>
            </a:extLst>
          </p:cNvPr>
          <p:cNvSpPr>
            <a:spLocks noChangeShapeType="1"/>
          </p:cNvSpPr>
          <p:nvPr/>
        </p:nvSpPr>
        <p:spPr bwMode="auto">
          <a:xfrm>
            <a:off x="11933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58">
            <a:extLst>
              <a:ext uri="{FF2B5EF4-FFF2-40B4-BE49-F238E27FC236}">
                <a16:creationId xmlns:a16="http://schemas.microsoft.com/office/drawing/2014/main" id="{830D1979-8D1B-A989-1911-D55311294EF9}"/>
              </a:ext>
            </a:extLst>
          </p:cNvPr>
          <p:cNvSpPr>
            <a:spLocks noChangeShapeType="1"/>
          </p:cNvSpPr>
          <p:nvPr/>
        </p:nvSpPr>
        <p:spPr bwMode="auto">
          <a:xfrm>
            <a:off x="11933238" y="2288381"/>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59">
            <a:extLst>
              <a:ext uri="{FF2B5EF4-FFF2-40B4-BE49-F238E27FC236}">
                <a16:creationId xmlns:a16="http://schemas.microsoft.com/office/drawing/2014/main" id="{4901F57B-6F7C-70B6-1332-07E93FC0DE44}"/>
              </a:ext>
            </a:extLst>
          </p:cNvPr>
          <p:cNvSpPr>
            <a:spLocks noChangeShapeType="1"/>
          </p:cNvSpPr>
          <p:nvPr/>
        </p:nvSpPr>
        <p:spPr bwMode="auto">
          <a:xfrm>
            <a:off x="244476" y="1804988"/>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60">
            <a:extLst>
              <a:ext uri="{FF2B5EF4-FFF2-40B4-BE49-F238E27FC236}">
                <a16:creationId xmlns:a16="http://schemas.microsoft.com/office/drawing/2014/main" id="{ADC63702-6B14-E86D-309D-5DE43571E8A4}"/>
              </a:ext>
            </a:extLst>
          </p:cNvPr>
          <p:cNvSpPr>
            <a:spLocks noChangeShapeType="1"/>
          </p:cNvSpPr>
          <p:nvPr/>
        </p:nvSpPr>
        <p:spPr bwMode="auto">
          <a:xfrm>
            <a:off x="244476" y="3419475"/>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61">
            <a:extLst>
              <a:ext uri="{FF2B5EF4-FFF2-40B4-BE49-F238E27FC236}">
                <a16:creationId xmlns:a16="http://schemas.microsoft.com/office/drawing/2014/main" id="{3A187205-004E-75B4-00C8-7533F13B0775}"/>
              </a:ext>
            </a:extLst>
          </p:cNvPr>
          <p:cNvSpPr>
            <a:spLocks noChangeArrowheads="1"/>
          </p:cNvSpPr>
          <p:nvPr/>
        </p:nvSpPr>
        <p:spPr bwMode="auto">
          <a:xfrm>
            <a:off x="9229726" y="1889125"/>
            <a:ext cx="1120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31491934-47AF-CB18-DD04-26BAB4D02450}"/>
              </a:ext>
            </a:extLst>
          </p:cNvPr>
          <p:cNvSpPr>
            <a:spLocks noChangeArrowheads="1"/>
          </p:cNvSpPr>
          <p:nvPr/>
        </p:nvSpPr>
        <p:spPr bwMode="auto">
          <a:xfrm>
            <a:off x="6018213" y="17716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9D9F562C-029C-C422-FE24-DE57145293E7}"/>
              </a:ext>
            </a:extLst>
          </p:cNvPr>
          <p:cNvSpPr>
            <a:spLocks noChangeArrowheads="1"/>
          </p:cNvSpPr>
          <p:nvPr/>
        </p:nvSpPr>
        <p:spPr bwMode="auto">
          <a:xfrm>
            <a:off x="6583363" y="17716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221275F6-2A36-8E7F-3664-5F3EA53D9423}"/>
              </a:ext>
            </a:extLst>
          </p:cNvPr>
          <p:cNvSpPr>
            <a:spLocks noChangeArrowheads="1"/>
          </p:cNvSpPr>
          <p:nvPr/>
        </p:nvSpPr>
        <p:spPr bwMode="auto">
          <a:xfrm>
            <a:off x="5778501" y="20066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CDCF29BA-611B-C79D-DDFD-2E39AABC1F55}"/>
              </a:ext>
            </a:extLst>
          </p:cNvPr>
          <p:cNvSpPr>
            <a:spLocks noChangeArrowheads="1"/>
          </p:cNvSpPr>
          <p:nvPr/>
        </p:nvSpPr>
        <p:spPr bwMode="auto">
          <a:xfrm>
            <a:off x="6397626" y="20066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A9912CF9-6C54-B0DD-88C6-D5FFF83D89D5}"/>
              </a:ext>
            </a:extLst>
          </p:cNvPr>
          <p:cNvSpPr>
            <a:spLocks noChangeArrowheads="1"/>
          </p:cNvSpPr>
          <p:nvPr/>
        </p:nvSpPr>
        <p:spPr bwMode="auto">
          <a:xfrm>
            <a:off x="6626226" y="20066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7">
            <a:extLst>
              <a:ext uri="{FF2B5EF4-FFF2-40B4-BE49-F238E27FC236}">
                <a16:creationId xmlns:a16="http://schemas.microsoft.com/office/drawing/2014/main" id="{54CDDBA7-E038-FD0C-142C-E73F9FA68D06}"/>
              </a:ext>
            </a:extLst>
          </p:cNvPr>
          <p:cNvSpPr>
            <a:spLocks noChangeArrowheads="1"/>
          </p:cNvSpPr>
          <p:nvPr/>
        </p:nvSpPr>
        <p:spPr bwMode="auto">
          <a:xfrm>
            <a:off x="4200526" y="18891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8">
            <a:extLst>
              <a:ext uri="{FF2B5EF4-FFF2-40B4-BE49-F238E27FC236}">
                <a16:creationId xmlns:a16="http://schemas.microsoft.com/office/drawing/2014/main" id="{FBED1F80-DF60-775F-85A6-3270A3E99D63}"/>
              </a:ext>
            </a:extLst>
          </p:cNvPr>
          <p:cNvSpPr>
            <a:spLocks noChangeArrowheads="1"/>
          </p:cNvSpPr>
          <p:nvPr/>
        </p:nvSpPr>
        <p:spPr bwMode="auto">
          <a:xfrm>
            <a:off x="1258888" y="1889125"/>
            <a:ext cx="12128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Requirement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3">
            <a:extLst>
              <a:ext uri="{FF2B5EF4-FFF2-40B4-BE49-F238E27FC236}">
                <a16:creationId xmlns:a16="http://schemas.microsoft.com/office/drawing/2014/main" id="{ED6BC02F-B693-1835-F470-4B10DE5A80E9}"/>
              </a:ext>
            </a:extLst>
          </p:cNvPr>
          <p:cNvSpPr>
            <a:spLocks noChangeArrowheads="1"/>
          </p:cNvSpPr>
          <p:nvPr/>
        </p:nvSpPr>
        <p:spPr bwMode="auto">
          <a:xfrm>
            <a:off x="7769226" y="2314575"/>
            <a:ext cx="4013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Consistent algorithm outputs between web and </a:t>
            </a:r>
          </a:p>
          <a:p>
            <a:pPr algn="ctr"/>
            <a:r>
              <a:rPr kumimoji="0" lang="en-US" altLang="en-US" sz="1600" b="0" i="0" u="none" strike="noStrike" cap="none" normalizeH="0" baseline="0">
                <a:ln>
                  <a:noFill/>
                </a:ln>
                <a:solidFill>
                  <a:srgbClr val="000000"/>
                </a:solidFill>
                <a:effectLst/>
                <a:latin typeface="+mn-lt"/>
              </a:rPr>
              <a:t>legacy version ensures reliability &amp; accuracy</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08" name="Rectangle 105">
            <a:extLst>
              <a:ext uri="{FF2B5EF4-FFF2-40B4-BE49-F238E27FC236}">
                <a16:creationId xmlns:a16="http://schemas.microsoft.com/office/drawing/2014/main" id="{20CD6754-DA21-811D-1800-3B113C6B102E}"/>
              </a:ext>
            </a:extLst>
          </p:cNvPr>
          <p:cNvSpPr>
            <a:spLocks noChangeArrowheads="1"/>
          </p:cNvSpPr>
          <p:nvPr/>
        </p:nvSpPr>
        <p:spPr bwMode="auto">
          <a:xfrm>
            <a:off x="6205538" y="2441575"/>
            <a:ext cx="8255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6">
            <a:extLst>
              <a:ext uri="{FF2B5EF4-FFF2-40B4-BE49-F238E27FC236}">
                <a16:creationId xmlns:a16="http://schemas.microsoft.com/office/drawing/2014/main" id="{CDDB8478-6EC1-3F2C-266B-142C3A48BA5E}"/>
              </a:ext>
            </a:extLst>
          </p:cNvPr>
          <p:cNvSpPr>
            <a:spLocks noChangeArrowheads="1"/>
          </p:cNvSpPr>
          <p:nvPr/>
        </p:nvSpPr>
        <p:spPr bwMode="auto">
          <a:xfrm>
            <a:off x="3981451" y="2441575"/>
            <a:ext cx="10953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Comparison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7">
            <a:extLst>
              <a:ext uri="{FF2B5EF4-FFF2-40B4-BE49-F238E27FC236}">
                <a16:creationId xmlns:a16="http://schemas.microsoft.com/office/drawing/2014/main" id="{322062EC-244B-CBA6-DD10-8B42D95E4D12}"/>
              </a:ext>
            </a:extLst>
          </p:cNvPr>
          <p:cNvSpPr>
            <a:spLocks noChangeArrowheads="1"/>
          </p:cNvSpPr>
          <p:nvPr/>
        </p:nvSpPr>
        <p:spPr bwMode="auto">
          <a:xfrm>
            <a:off x="642938" y="2414588"/>
            <a:ext cx="2439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Algorithm Output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08">
            <a:extLst>
              <a:ext uri="{FF2B5EF4-FFF2-40B4-BE49-F238E27FC236}">
                <a16:creationId xmlns:a16="http://schemas.microsoft.com/office/drawing/2014/main" id="{F004B3E6-6B07-CBB1-CE0C-3253E9812FE8}"/>
              </a:ext>
            </a:extLst>
          </p:cNvPr>
          <p:cNvSpPr>
            <a:spLocks noChangeArrowheads="1"/>
          </p:cNvSpPr>
          <p:nvPr/>
        </p:nvSpPr>
        <p:spPr bwMode="auto">
          <a:xfrm>
            <a:off x="7643813" y="2870199"/>
            <a:ext cx="4248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Consistent graph outputs between web and legacy </a:t>
            </a:r>
          </a:p>
          <a:p>
            <a:pPr algn="ctr"/>
            <a:r>
              <a:rPr kumimoji="0" lang="en-US" altLang="en-US" sz="1600" b="0" i="0" u="none" strike="noStrike" cap="none" normalizeH="0" baseline="0">
                <a:ln>
                  <a:noFill/>
                </a:ln>
                <a:solidFill>
                  <a:srgbClr val="000000"/>
                </a:solidFill>
                <a:effectLst/>
                <a:latin typeface="+mn-lt"/>
              </a:rPr>
              <a:t>version ensures reliability &amp; accuracy</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13" name="Rectangle 110">
            <a:extLst>
              <a:ext uri="{FF2B5EF4-FFF2-40B4-BE49-F238E27FC236}">
                <a16:creationId xmlns:a16="http://schemas.microsoft.com/office/drawing/2014/main" id="{E14D30C1-4E3B-11E0-BE33-B1515BDA24EC}"/>
              </a:ext>
            </a:extLst>
          </p:cNvPr>
          <p:cNvSpPr>
            <a:spLocks noChangeArrowheads="1"/>
          </p:cNvSpPr>
          <p:nvPr/>
        </p:nvSpPr>
        <p:spPr bwMode="auto">
          <a:xfrm>
            <a:off x="6205538" y="2997200"/>
            <a:ext cx="8255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111">
            <a:extLst>
              <a:ext uri="{FF2B5EF4-FFF2-40B4-BE49-F238E27FC236}">
                <a16:creationId xmlns:a16="http://schemas.microsoft.com/office/drawing/2014/main" id="{868671FF-E11A-5C79-5990-18B6755355F4}"/>
              </a:ext>
            </a:extLst>
          </p:cNvPr>
          <p:cNvSpPr>
            <a:spLocks noChangeArrowheads="1"/>
          </p:cNvSpPr>
          <p:nvPr/>
        </p:nvSpPr>
        <p:spPr bwMode="auto">
          <a:xfrm>
            <a:off x="3981451" y="2997200"/>
            <a:ext cx="10953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Comparison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112">
            <a:extLst>
              <a:ext uri="{FF2B5EF4-FFF2-40B4-BE49-F238E27FC236}">
                <a16:creationId xmlns:a16="http://schemas.microsoft.com/office/drawing/2014/main" id="{C8EE3197-73E2-5E72-BDE5-91C141B0FFBE}"/>
              </a:ext>
            </a:extLst>
          </p:cNvPr>
          <p:cNvSpPr>
            <a:spLocks noChangeArrowheads="1"/>
          </p:cNvSpPr>
          <p:nvPr/>
        </p:nvSpPr>
        <p:spPr bwMode="auto">
          <a:xfrm>
            <a:off x="798513" y="2970213"/>
            <a:ext cx="21320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Graph Output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9296852F-8413-661F-6D96-7261E2B6EDFB}"/>
              </a:ext>
            </a:extLst>
          </p:cNvPr>
          <p:cNvPicPr>
            <a:picLocks noChangeAspect="1"/>
          </p:cNvPicPr>
          <p:nvPr/>
        </p:nvPicPr>
        <p:blipFill>
          <a:blip r:embed="rId3"/>
          <a:stretch>
            <a:fillRect/>
          </a:stretch>
        </p:blipFill>
        <p:spPr>
          <a:xfrm>
            <a:off x="340659" y="3817564"/>
            <a:ext cx="5181600" cy="1876425"/>
          </a:xfrm>
          <a:prstGeom prst="rect">
            <a:avLst/>
          </a:prstGeom>
        </p:spPr>
      </p:pic>
      <p:pic>
        <p:nvPicPr>
          <p:cNvPr id="3" name="Picture 2">
            <a:extLst>
              <a:ext uri="{FF2B5EF4-FFF2-40B4-BE49-F238E27FC236}">
                <a16:creationId xmlns:a16="http://schemas.microsoft.com/office/drawing/2014/main" id="{6F14B6BB-C8AA-2A95-9E91-EF909E995092}"/>
              </a:ext>
            </a:extLst>
          </p:cNvPr>
          <p:cNvPicPr>
            <a:picLocks noChangeAspect="1"/>
          </p:cNvPicPr>
          <p:nvPr/>
        </p:nvPicPr>
        <p:blipFill>
          <a:blip r:embed="rId4"/>
          <a:stretch>
            <a:fillRect/>
          </a:stretch>
        </p:blipFill>
        <p:spPr>
          <a:xfrm>
            <a:off x="5775512" y="3900488"/>
            <a:ext cx="5647765" cy="1715137"/>
          </a:xfrm>
          <a:prstGeom prst="rect">
            <a:avLst/>
          </a:prstGeom>
        </p:spPr>
      </p:pic>
      <p:sp>
        <p:nvSpPr>
          <p:cNvPr id="4" name="Line 43">
            <a:extLst>
              <a:ext uri="{FF2B5EF4-FFF2-40B4-BE49-F238E27FC236}">
                <a16:creationId xmlns:a16="http://schemas.microsoft.com/office/drawing/2014/main" id="{6C1A4424-62A1-EBE1-6D3F-A46F194BCDD5}"/>
              </a:ext>
            </a:extLst>
          </p:cNvPr>
          <p:cNvSpPr>
            <a:spLocks noChangeShapeType="1"/>
          </p:cNvSpPr>
          <p:nvPr/>
        </p:nvSpPr>
        <p:spPr bwMode="auto">
          <a:xfrm>
            <a:off x="225425" y="2301404"/>
            <a:ext cx="11707813"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FF05285C-735C-75A8-82B9-0B1F8E59938D}"/>
              </a:ext>
            </a:extLst>
          </p:cNvPr>
          <p:cNvGrpSpPr/>
          <p:nvPr/>
        </p:nvGrpSpPr>
        <p:grpSpPr>
          <a:xfrm>
            <a:off x="339998" y="3733005"/>
            <a:ext cx="5057504" cy="2289175"/>
            <a:chOff x="455091" y="4054474"/>
            <a:chExt cx="5057504" cy="2289175"/>
          </a:xfrm>
        </p:grpSpPr>
        <p:pic>
          <p:nvPicPr>
            <p:cNvPr id="14" name="Picture 13">
              <a:extLst>
                <a:ext uri="{FF2B5EF4-FFF2-40B4-BE49-F238E27FC236}">
                  <a16:creationId xmlns:a16="http://schemas.microsoft.com/office/drawing/2014/main" id="{72F81722-9F4E-9C8F-68A6-C4A61510C301}"/>
                </a:ext>
              </a:extLst>
            </p:cNvPr>
            <p:cNvPicPr>
              <a:picLocks noChangeAspect="1"/>
            </p:cNvPicPr>
            <p:nvPr/>
          </p:nvPicPr>
          <p:blipFill>
            <a:blip r:embed="rId5"/>
            <a:stretch>
              <a:fillRect/>
            </a:stretch>
          </p:blipFill>
          <p:spPr>
            <a:xfrm>
              <a:off x="455091" y="4075578"/>
              <a:ext cx="2524745" cy="2268071"/>
            </a:xfrm>
            <a:prstGeom prst="rect">
              <a:avLst/>
            </a:prstGeom>
          </p:spPr>
        </p:pic>
        <p:pic>
          <p:nvPicPr>
            <p:cNvPr id="15" name="Picture 14">
              <a:extLst>
                <a:ext uri="{FF2B5EF4-FFF2-40B4-BE49-F238E27FC236}">
                  <a16:creationId xmlns:a16="http://schemas.microsoft.com/office/drawing/2014/main" id="{E825F8E3-9901-99D5-DAA7-41895DDBB188}"/>
                </a:ext>
              </a:extLst>
            </p:cNvPr>
            <p:cNvPicPr>
              <a:picLocks noChangeAspect="1"/>
            </p:cNvPicPr>
            <p:nvPr/>
          </p:nvPicPr>
          <p:blipFill>
            <a:blip r:embed="rId6"/>
            <a:stretch>
              <a:fillRect/>
            </a:stretch>
          </p:blipFill>
          <p:spPr>
            <a:xfrm>
              <a:off x="2980065" y="4054474"/>
              <a:ext cx="2532530" cy="2223248"/>
            </a:xfrm>
            <a:prstGeom prst="rect">
              <a:avLst/>
            </a:prstGeom>
          </p:spPr>
        </p:pic>
      </p:grpSp>
      <p:grpSp>
        <p:nvGrpSpPr>
          <p:cNvPr id="16" name="Group 15">
            <a:extLst>
              <a:ext uri="{FF2B5EF4-FFF2-40B4-BE49-F238E27FC236}">
                <a16:creationId xmlns:a16="http://schemas.microsoft.com/office/drawing/2014/main" id="{D5948BCD-A8CE-789E-1288-F01C53E6A675}"/>
              </a:ext>
            </a:extLst>
          </p:cNvPr>
          <p:cNvGrpSpPr/>
          <p:nvPr/>
        </p:nvGrpSpPr>
        <p:grpSpPr>
          <a:xfrm>
            <a:off x="7535862" y="2313349"/>
            <a:ext cx="4397375" cy="543681"/>
            <a:chOff x="6015515" y="3926206"/>
            <a:chExt cx="4397375" cy="543681"/>
          </a:xfrm>
        </p:grpSpPr>
        <p:sp>
          <p:nvSpPr>
            <p:cNvPr id="17" name="Rectangle 12">
              <a:extLst>
                <a:ext uri="{FF2B5EF4-FFF2-40B4-BE49-F238E27FC236}">
                  <a16:creationId xmlns:a16="http://schemas.microsoft.com/office/drawing/2014/main" id="{9244F334-D64D-4FE7-3C3B-7C352978AB0E}"/>
                </a:ext>
              </a:extLst>
            </p:cNvPr>
            <p:cNvSpPr>
              <a:spLocks noChangeArrowheads="1"/>
            </p:cNvSpPr>
            <p:nvPr/>
          </p:nvSpPr>
          <p:spPr bwMode="auto">
            <a:xfrm>
              <a:off x="6015515" y="3926206"/>
              <a:ext cx="4397375" cy="543681"/>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8" name="Graphic 17" descr="Checkmark with solid fill">
              <a:extLst>
                <a:ext uri="{FF2B5EF4-FFF2-40B4-BE49-F238E27FC236}">
                  <a16:creationId xmlns:a16="http://schemas.microsoft.com/office/drawing/2014/main" id="{1A1B2C01-131D-658D-E75C-EE96AB72F6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7065" y="4042273"/>
              <a:ext cx="374277" cy="333375"/>
            </a:xfrm>
            <a:prstGeom prst="rect">
              <a:avLst/>
            </a:prstGeom>
          </p:spPr>
        </p:pic>
      </p:grpSp>
      <p:grpSp>
        <p:nvGrpSpPr>
          <p:cNvPr id="24" name="Group 23">
            <a:extLst>
              <a:ext uri="{FF2B5EF4-FFF2-40B4-BE49-F238E27FC236}">
                <a16:creationId xmlns:a16="http://schemas.microsoft.com/office/drawing/2014/main" id="{ABAE531F-DE7A-D820-F93C-751975E39FCD}"/>
              </a:ext>
            </a:extLst>
          </p:cNvPr>
          <p:cNvGrpSpPr/>
          <p:nvPr/>
        </p:nvGrpSpPr>
        <p:grpSpPr>
          <a:xfrm>
            <a:off x="5659595" y="3629823"/>
            <a:ext cx="5914481" cy="2413783"/>
            <a:chOff x="5659595" y="3629823"/>
            <a:chExt cx="5914481" cy="2413783"/>
          </a:xfrm>
        </p:grpSpPr>
        <p:grpSp>
          <p:nvGrpSpPr>
            <p:cNvPr id="21" name="Group 20">
              <a:extLst>
                <a:ext uri="{FF2B5EF4-FFF2-40B4-BE49-F238E27FC236}">
                  <a16:creationId xmlns:a16="http://schemas.microsoft.com/office/drawing/2014/main" id="{F6A2ECAC-57E3-41D8-D8A2-12C7F34AB306}"/>
                </a:ext>
              </a:extLst>
            </p:cNvPr>
            <p:cNvGrpSpPr/>
            <p:nvPr/>
          </p:nvGrpSpPr>
          <p:grpSpPr>
            <a:xfrm>
              <a:off x="5659595" y="3629823"/>
              <a:ext cx="5914481" cy="2392348"/>
              <a:chOff x="5659596" y="3629824"/>
              <a:chExt cx="5914481" cy="2392348"/>
            </a:xfrm>
          </p:grpSpPr>
          <p:sp>
            <p:nvSpPr>
              <p:cNvPr id="20" name="Rectangle 19">
                <a:extLst>
                  <a:ext uri="{FF2B5EF4-FFF2-40B4-BE49-F238E27FC236}">
                    <a16:creationId xmlns:a16="http://schemas.microsoft.com/office/drawing/2014/main" id="{CE1E6246-5D74-DB0D-D36F-B52AEF3B415A}"/>
                  </a:ext>
                </a:extLst>
              </p:cNvPr>
              <p:cNvSpPr/>
              <p:nvPr/>
            </p:nvSpPr>
            <p:spPr>
              <a:xfrm>
                <a:off x="5659596" y="3629824"/>
                <a:ext cx="5914481" cy="23923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graph&#10;&#10;Description automatically generated">
                <a:extLst>
                  <a:ext uri="{FF2B5EF4-FFF2-40B4-BE49-F238E27FC236}">
                    <a16:creationId xmlns:a16="http://schemas.microsoft.com/office/drawing/2014/main" id="{AD057C43-51CE-9227-E438-78BA8EBF9B7A}"/>
                  </a:ext>
                </a:extLst>
              </p:cNvPr>
              <p:cNvPicPr>
                <a:picLocks noChangeAspect="1"/>
              </p:cNvPicPr>
              <p:nvPr/>
            </p:nvPicPr>
            <p:blipFill>
              <a:blip r:embed="rId9"/>
              <a:srcRect l="781" t="183" r="207" b="20102"/>
              <a:stretch/>
            </p:blipFill>
            <p:spPr>
              <a:xfrm>
                <a:off x="6265550" y="3800474"/>
                <a:ext cx="4493251" cy="2208195"/>
              </a:xfrm>
              <a:prstGeom prst="rect">
                <a:avLst/>
              </a:prstGeom>
            </p:spPr>
          </p:pic>
        </p:grpSp>
        <p:sp>
          <p:nvSpPr>
            <p:cNvPr id="22" name="Rectangle 21">
              <a:extLst>
                <a:ext uri="{FF2B5EF4-FFF2-40B4-BE49-F238E27FC236}">
                  <a16:creationId xmlns:a16="http://schemas.microsoft.com/office/drawing/2014/main" id="{E4971464-D6E9-EF2D-A446-0A1156746D62}"/>
                </a:ext>
              </a:extLst>
            </p:cNvPr>
            <p:cNvSpPr/>
            <p:nvPr/>
          </p:nvSpPr>
          <p:spPr>
            <a:xfrm>
              <a:off x="6205538" y="5885601"/>
              <a:ext cx="4657534" cy="158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99E567-E140-88D1-B229-B377E2E4BEDC}"/>
                </a:ext>
              </a:extLst>
            </p:cNvPr>
            <p:cNvSpPr/>
            <p:nvPr/>
          </p:nvSpPr>
          <p:spPr>
            <a:xfrm rot="5400000">
              <a:off x="7442729" y="4755480"/>
              <a:ext cx="2261310" cy="2585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351CC0EF-5A1F-EBA7-1991-4F0F23BB893E}"/>
              </a:ext>
            </a:extLst>
          </p:cNvPr>
          <p:cNvGrpSpPr/>
          <p:nvPr/>
        </p:nvGrpSpPr>
        <p:grpSpPr>
          <a:xfrm>
            <a:off x="7535862" y="2868974"/>
            <a:ext cx="4397375" cy="543681"/>
            <a:chOff x="6015515" y="3926206"/>
            <a:chExt cx="4397375" cy="543681"/>
          </a:xfrm>
        </p:grpSpPr>
        <p:sp>
          <p:nvSpPr>
            <p:cNvPr id="26" name="Rectangle 12">
              <a:extLst>
                <a:ext uri="{FF2B5EF4-FFF2-40B4-BE49-F238E27FC236}">
                  <a16:creationId xmlns:a16="http://schemas.microsoft.com/office/drawing/2014/main" id="{9F2E57F4-7BA0-F5CF-155B-64F9BC8B7190}"/>
                </a:ext>
              </a:extLst>
            </p:cNvPr>
            <p:cNvSpPr>
              <a:spLocks noChangeArrowheads="1"/>
            </p:cNvSpPr>
            <p:nvPr/>
          </p:nvSpPr>
          <p:spPr bwMode="auto">
            <a:xfrm>
              <a:off x="6015515" y="3926206"/>
              <a:ext cx="4397375" cy="543681"/>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27" name="Graphic 26" descr="Checkmark with solid fill">
              <a:extLst>
                <a:ext uri="{FF2B5EF4-FFF2-40B4-BE49-F238E27FC236}">
                  <a16:creationId xmlns:a16="http://schemas.microsoft.com/office/drawing/2014/main" id="{34224D88-2A0A-EB82-704C-3DF846FBD0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7065" y="4042273"/>
              <a:ext cx="374277" cy="333375"/>
            </a:xfrm>
            <a:prstGeom prst="rect">
              <a:avLst/>
            </a:prstGeom>
          </p:spPr>
        </p:pic>
      </p:grpSp>
    </p:spTree>
    <p:extLst>
      <p:ext uri="{BB962C8B-B14F-4D97-AF65-F5344CB8AC3E}">
        <p14:creationId xmlns:p14="http://schemas.microsoft.com/office/powerpoint/2010/main" val="2680813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8EFD-6BE6-06F1-89D3-2D0B35E09F3A}"/>
            </a:ext>
          </a:extLst>
        </p:cNvPr>
        <p:cNvGrpSpPr/>
        <p:nvPr/>
      </p:nvGrpSpPr>
      <p:grpSpPr>
        <a:xfrm>
          <a:off x="0" y="0"/>
          <a:ext cx="0" cy="0"/>
          <a:chOff x="0" y="0"/>
          <a:chExt cx="0" cy="0"/>
        </a:xfrm>
      </p:grpSpPr>
      <p:pic>
        <p:nvPicPr>
          <p:cNvPr id="22" name="Picture 21" descr="A screenshot of a computer&#10;&#10;Description automatically generated">
            <a:extLst>
              <a:ext uri="{FF2B5EF4-FFF2-40B4-BE49-F238E27FC236}">
                <a16:creationId xmlns:a16="http://schemas.microsoft.com/office/drawing/2014/main" id="{D3C4A030-3BF5-B79B-9491-62A4AF46B5DA}"/>
              </a:ext>
            </a:extLst>
          </p:cNvPr>
          <p:cNvPicPr>
            <a:picLocks noChangeAspect="1"/>
          </p:cNvPicPr>
          <p:nvPr/>
        </p:nvPicPr>
        <p:blipFill>
          <a:blip r:embed="rId3"/>
          <a:stretch>
            <a:fillRect/>
          </a:stretch>
        </p:blipFill>
        <p:spPr>
          <a:xfrm>
            <a:off x="8001000" y="4057305"/>
            <a:ext cx="3683000" cy="2013641"/>
          </a:xfrm>
          <a:prstGeom prst="rect">
            <a:avLst/>
          </a:prstGeom>
        </p:spPr>
      </p:pic>
      <p:sp>
        <p:nvSpPr>
          <p:cNvPr id="6" name="AutoShape 3">
            <a:extLst>
              <a:ext uri="{FF2B5EF4-FFF2-40B4-BE49-F238E27FC236}">
                <a16:creationId xmlns:a16="http://schemas.microsoft.com/office/drawing/2014/main" id="{28E10DBE-6159-BB82-D088-D51BA7A8B4C7}"/>
              </a:ext>
            </a:extLst>
          </p:cNvPr>
          <p:cNvSpPr>
            <a:spLocks noChangeAspect="1" noChangeArrowheads="1" noTextEdit="1"/>
          </p:cNvSpPr>
          <p:nvPr/>
        </p:nvSpPr>
        <p:spPr bwMode="auto">
          <a:xfrm>
            <a:off x="234950" y="1736725"/>
            <a:ext cx="117221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a:extLst>
              <a:ext uri="{FF2B5EF4-FFF2-40B4-BE49-F238E27FC236}">
                <a16:creationId xmlns:a16="http://schemas.microsoft.com/office/drawing/2014/main" id="{357D444E-FE30-5ED8-B9D7-E28E217569AE}"/>
              </a:ext>
            </a:extLst>
          </p:cNvPr>
          <p:cNvSpPr>
            <a:spLocks noChangeArrowheads="1"/>
          </p:cNvSpPr>
          <p:nvPr/>
        </p:nvSpPr>
        <p:spPr bwMode="auto">
          <a:xfrm>
            <a:off x="241300" y="1817688"/>
            <a:ext cx="336550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a:extLst>
              <a:ext uri="{FF2B5EF4-FFF2-40B4-BE49-F238E27FC236}">
                <a16:creationId xmlns:a16="http://schemas.microsoft.com/office/drawing/2014/main" id="{DC47A801-68F9-41BF-373F-2099B15FBC0D}"/>
              </a:ext>
            </a:extLst>
          </p:cNvPr>
          <p:cNvSpPr>
            <a:spLocks noChangeArrowheads="1"/>
          </p:cNvSpPr>
          <p:nvPr/>
        </p:nvSpPr>
        <p:spPr bwMode="auto">
          <a:xfrm>
            <a:off x="3606800" y="1817688"/>
            <a:ext cx="117475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7">
            <a:extLst>
              <a:ext uri="{FF2B5EF4-FFF2-40B4-BE49-F238E27FC236}">
                <a16:creationId xmlns:a16="http://schemas.microsoft.com/office/drawing/2014/main" id="{2453996D-931E-D409-3B45-CB245D16CC76}"/>
              </a:ext>
            </a:extLst>
          </p:cNvPr>
          <p:cNvSpPr>
            <a:spLocks noChangeArrowheads="1"/>
          </p:cNvSpPr>
          <p:nvPr/>
        </p:nvSpPr>
        <p:spPr bwMode="auto">
          <a:xfrm>
            <a:off x="4781550" y="1817688"/>
            <a:ext cx="2843213"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6D7456EF-9422-8E2A-4C18-AD6B77AA4D8E}"/>
              </a:ext>
            </a:extLst>
          </p:cNvPr>
          <p:cNvSpPr>
            <a:spLocks noChangeArrowheads="1"/>
          </p:cNvSpPr>
          <p:nvPr/>
        </p:nvSpPr>
        <p:spPr bwMode="auto">
          <a:xfrm>
            <a:off x="7624763" y="1817688"/>
            <a:ext cx="4314825"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9">
            <a:extLst>
              <a:ext uri="{FF2B5EF4-FFF2-40B4-BE49-F238E27FC236}">
                <a16:creationId xmlns:a16="http://schemas.microsoft.com/office/drawing/2014/main" id="{C9BBA5AA-F2AA-7642-0AB0-554D5B521D06}"/>
              </a:ext>
            </a:extLst>
          </p:cNvPr>
          <p:cNvSpPr>
            <a:spLocks noChangeArrowheads="1"/>
          </p:cNvSpPr>
          <p:nvPr/>
        </p:nvSpPr>
        <p:spPr bwMode="auto">
          <a:xfrm>
            <a:off x="241300" y="2351088"/>
            <a:ext cx="3365500" cy="525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0">
            <a:extLst>
              <a:ext uri="{FF2B5EF4-FFF2-40B4-BE49-F238E27FC236}">
                <a16:creationId xmlns:a16="http://schemas.microsoft.com/office/drawing/2014/main" id="{7078C281-9D24-7E34-30C2-F909A5822CA0}"/>
              </a:ext>
            </a:extLst>
          </p:cNvPr>
          <p:cNvSpPr>
            <a:spLocks noChangeArrowheads="1"/>
          </p:cNvSpPr>
          <p:nvPr/>
        </p:nvSpPr>
        <p:spPr bwMode="auto">
          <a:xfrm>
            <a:off x="3606800" y="2351088"/>
            <a:ext cx="1174750" cy="525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a:extLst>
              <a:ext uri="{FF2B5EF4-FFF2-40B4-BE49-F238E27FC236}">
                <a16:creationId xmlns:a16="http://schemas.microsoft.com/office/drawing/2014/main" id="{014000B0-5322-21E4-E026-3C750326EE40}"/>
              </a:ext>
            </a:extLst>
          </p:cNvPr>
          <p:cNvSpPr>
            <a:spLocks noChangeArrowheads="1"/>
          </p:cNvSpPr>
          <p:nvPr/>
        </p:nvSpPr>
        <p:spPr bwMode="auto">
          <a:xfrm>
            <a:off x="4781550" y="2352675"/>
            <a:ext cx="2843213"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2">
            <a:extLst>
              <a:ext uri="{FF2B5EF4-FFF2-40B4-BE49-F238E27FC236}">
                <a16:creationId xmlns:a16="http://schemas.microsoft.com/office/drawing/2014/main" id="{12E5BF85-A241-39F2-570C-21B0A7DF96E2}"/>
              </a:ext>
            </a:extLst>
          </p:cNvPr>
          <p:cNvSpPr>
            <a:spLocks noChangeArrowheads="1"/>
          </p:cNvSpPr>
          <p:nvPr/>
        </p:nvSpPr>
        <p:spPr bwMode="auto">
          <a:xfrm>
            <a:off x="7624763" y="2352675"/>
            <a:ext cx="4314825"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3">
            <a:extLst>
              <a:ext uri="{FF2B5EF4-FFF2-40B4-BE49-F238E27FC236}">
                <a16:creationId xmlns:a16="http://schemas.microsoft.com/office/drawing/2014/main" id="{FAD20AEC-FACD-68E2-80CB-64CC862069CA}"/>
              </a:ext>
            </a:extLst>
          </p:cNvPr>
          <p:cNvSpPr>
            <a:spLocks noChangeArrowheads="1"/>
          </p:cNvSpPr>
          <p:nvPr/>
        </p:nvSpPr>
        <p:spPr bwMode="auto">
          <a:xfrm>
            <a:off x="241300" y="2876550"/>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4">
            <a:extLst>
              <a:ext uri="{FF2B5EF4-FFF2-40B4-BE49-F238E27FC236}">
                <a16:creationId xmlns:a16="http://schemas.microsoft.com/office/drawing/2014/main" id="{5A3FA405-EF73-4324-3F80-B81A78F29B2A}"/>
              </a:ext>
            </a:extLst>
          </p:cNvPr>
          <p:cNvSpPr>
            <a:spLocks noChangeArrowheads="1"/>
          </p:cNvSpPr>
          <p:nvPr/>
        </p:nvSpPr>
        <p:spPr bwMode="auto">
          <a:xfrm>
            <a:off x="3606800" y="2876550"/>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5">
            <a:extLst>
              <a:ext uri="{FF2B5EF4-FFF2-40B4-BE49-F238E27FC236}">
                <a16:creationId xmlns:a16="http://schemas.microsoft.com/office/drawing/2014/main" id="{F72238BF-BAC6-3218-9E5E-41617600EA6C}"/>
              </a:ext>
            </a:extLst>
          </p:cNvPr>
          <p:cNvSpPr>
            <a:spLocks noChangeArrowheads="1"/>
          </p:cNvSpPr>
          <p:nvPr/>
        </p:nvSpPr>
        <p:spPr bwMode="auto">
          <a:xfrm>
            <a:off x="4781550" y="2876550"/>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6">
            <a:extLst>
              <a:ext uri="{FF2B5EF4-FFF2-40B4-BE49-F238E27FC236}">
                <a16:creationId xmlns:a16="http://schemas.microsoft.com/office/drawing/2014/main" id="{E3CC9FF5-4BA8-B02B-7473-C629E1B2B2F7}"/>
              </a:ext>
            </a:extLst>
          </p:cNvPr>
          <p:cNvSpPr>
            <a:spLocks noChangeArrowheads="1"/>
          </p:cNvSpPr>
          <p:nvPr/>
        </p:nvSpPr>
        <p:spPr bwMode="auto">
          <a:xfrm>
            <a:off x="7624763" y="2876550"/>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Line 37">
            <a:extLst>
              <a:ext uri="{FF2B5EF4-FFF2-40B4-BE49-F238E27FC236}">
                <a16:creationId xmlns:a16="http://schemas.microsoft.com/office/drawing/2014/main" id="{A8A389F5-A6CB-1641-DC0C-2CC6CA01A1EA}"/>
              </a:ext>
            </a:extLst>
          </p:cNvPr>
          <p:cNvSpPr>
            <a:spLocks noChangeShapeType="1"/>
          </p:cNvSpPr>
          <p:nvPr/>
        </p:nvSpPr>
        <p:spPr bwMode="auto">
          <a:xfrm>
            <a:off x="36068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9">
            <a:extLst>
              <a:ext uri="{FF2B5EF4-FFF2-40B4-BE49-F238E27FC236}">
                <a16:creationId xmlns:a16="http://schemas.microsoft.com/office/drawing/2014/main" id="{9BFAA545-E897-1663-4B8C-08B68D88D4F6}"/>
              </a:ext>
            </a:extLst>
          </p:cNvPr>
          <p:cNvSpPr>
            <a:spLocks noChangeShapeType="1"/>
          </p:cNvSpPr>
          <p:nvPr/>
        </p:nvSpPr>
        <p:spPr bwMode="auto">
          <a:xfrm>
            <a:off x="478155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3">
            <a:extLst>
              <a:ext uri="{FF2B5EF4-FFF2-40B4-BE49-F238E27FC236}">
                <a16:creationId xmlns:a16="http://schemas.microsoft.com/office/drawing/2014/main" id="{2E284D28-B94B-5A03-C200-4F1D28DC8967}"/>
              </a:ext>
            </a:extLst>
          </p:cNvPr>
          <p:cNvSpPr>
            <a:spLocks noChangeShapeType="1"/>
          </p:cNvSpPr>
          <p:nvPr/>
        </p:nvSpPr>
        <p:spPr bwMode="auto">
          <a:xfrm>
            <a:off x="236538" y="2352675"/>
            <a:ext cx="11707813"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50">
            <a:extLst>
              <a:ext uri="{FF2B5EF4-FFF2-40B4-BE49-F238E27FC236}">
                <a16:creationId xmlns:a16="http://schemas.microsoft.com/office/drawing/2014/main" id="{B6392642-84AA-C121-C55D-390E1333C44A}"/>
              </a:ext>
            </a:extLst>
          </p:cNvPr>
          <p:cNvSpPr>
            <a:spLocks noChangeShapeType="1"/>
          </p:cNvSpPr>
          <p:nvPr/>
        </p:nvSpPr>
        <p:spPr bwMode="auto">
          <a:xfrm>
            <a:off x="2413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52">
            <a:extLst>
              <a:ext uri="{FF2B5EF4-FFF2-40B4-BE49-F238E27FC236}">
                <a16:creationId xmlns:a16="http://schemas.microsoft.com/office/drawing/2014/main" id="{89702FFC-8FCA-CFB8-7CB1-6E1C3688B321}"/>
              </a:ext>
            </a:extLst>
          </p:cNvPr>
          <p:cNvSpPr>
            <a:spLocks noChangeShapeType="1"/>
          </p:cNvSpPr>
          <p:nvPr/>
        </p:nvSpPr>
        <p:spPr bwMode="auto">
          <a:xfrm>
            <a:off x="11939588"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4">
            <a:extLst>
              <a:ext uri="{FF2B5EF4-FFF2-40B4-BE49-F238E27FC236}">
                <a16:creationId xmlns:a16="http://schemas.microsoft.com/office/drawing/2014/main" id="{87641069-CE46-68CB-FC86-5F517712DDAE}"/>
              </a:ext>
            </a:extLst>
          </p:cNvPr>
          <p:cNvSpPr>
            <a:spLocks noChangeShapeType="1"/>
          </p:cNvSpPr>
          <p:nvPr/>
        </p:nvSpPr>
        <p:spPr bwMode="auto">
          <a:xfrm>
            <a:off x="236538" y="1817688"/>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Rectangle 56">
            <a:extLst>
              <a:ext uri="{FF2B5EF4-FFF2-40B4-BE49-F238E27FC236}">
                <a16:creationId xmlns:a16="http://schemas.microsoft.com/office/drawing/2014/main" id="{75351F66-9D14-73D4-C2D5-5D8D2738413C}"/>
              </a:ext>
            </a:extLst>
          </p:cNvPr>
          <p:cNvSpPr>
            <a:spLocks noChangeArrowheads="1"/>
          </p:cNvSpPr>
          <p:nvPr/>
        </p:nvSpPr>
        <p:spPr bwMode="auto">
          <a:xfrm>
            <a:off x="9277350" y="1914525"/>
            <a:ext cx="1119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7">
            <a:extLst>
              <a:ext uri="{FF2B5EF4-FFF2-40B4-BE49-F238E27FC236}">
                <a16:creationId xmlns:a16="http://schemas.microsoft.com/office/drawing/2014/main" id="{D42544AD-A92F-F751-2785-26BB186A11B6}"/>
              </a:ext>
            </a:extLst>
          </p:cNvPr>
          <p:cNvSpPr>
            <a:spLocks noChangeArrowheads="1"/>
          </p:cNvSpPr>
          <p:nvPr/>
        </p:nvSpPr>
        <p:spPr bwMode="auto">
          <a:xfrm>
            <a:off x="5659438" y="17970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8">
            <a:extLst>
              <a:ext uri="{FF2B5EF4-FFF2-40B4-BE49-F238E27FC236}">
                <a16:creationId xmlns:a16="http://schemas.microsoft.com/office/drawing/2014/main" id="{4E0A8675-F816-C965-1ED0-5F6A6178FF9D}"/>
              </a:ext>
            </a:extLst>
          </p:cNvPr>
          <p:cNvSpPr>
            <a:spLocks noChangeArrowheads="1"/>
          </p:cNvSpPr>
          <p:nvPr/>
        </p:nvSpPr>
        <p:spPr bwMode="auto">
          <a:xfrm>
            <a:off x="6224588" y="17970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9">
            <a:extLst>
              <a:ext uri="{FF2B5EF4-FFF2-40B4-BE49-F238E27FC236}">
                <a16:creationId xmlns:a16="http://schemas.microsoft.com/office/drawing/2014/main" id="{99116259-CEF1-AC0D-2FF8-48F4F0596CED}"/>
              </a:ext>
            </a:extLst>
          </p:cNvPr>
          <p:cNvSpPr>
            <a:spLocks noChangeArrowheads="1"/>
          </p:cNvSpPr>
          <p:nvPr/>
        </p:nvSpPr>
        <p:spPr bwMode="auto">
          <a:xfrm>
            <a:off x="5419725" y="20320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60">
            <a:extLst>
              <a:ext uri="{FF2B5EF4-FFF2-40B4-BE49-F238E27FC236}">
                <a16:creationId xmlns:a16="http://schemas.microsoft.com/office/drawing/2014/main" id="{4CD9403F-1800-9246-AAF9-366D011515D2}"/>
              </a:ext>
            </a:extLst>
          </p:cNvPr>
          <p:cNvSpPr>
            <a:spLocks noChangeArrowheads="1"/>
          </p:cNvSpPr>
          <p:nvPr/>
        </p:nvSpPr>
        <p:spPr bwMode="auto">
          <a:xfrm>
            <a:off x="6038850" y="20320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1">
            <a:extLst>
              <a:ext uri="{FF2B5EF4-FFF2-40B4-BE49-F238E27FC236}">
                <a16:creationId xmlns:a16="http://schemas.microsoft.com/office/drawing/2014/main" id="{0BE3A185-435F-AF4E-6697-152487E0BA6C}"/>
              </a:ext>
            </a:extLst>
          </p:cNvPr>
          <p:cNvSpPr>
            <a:spLocks noChangeArrowheads="1"/>
          </p:cNvSpPr>
          <p:nvPr/>
        </p:nvSpPr>
        <p:spPr bwMode="auto">
          <a:xfrm>
            <a:off x="6267450" y="20320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62">
            <a:extLst>
              <a:ext uri="{FF2B5EF4-FFF2-40B4-BE49-F238E27FC236}">
                <a16:creationId xmlns:a16="http://schemas.microsoft.com/office/drawing/2014/main" id="{5BE434ED-A11C-3018-CF6A-EDAC140B7D24}"/>
              </a:ext>
            </a:extLst>
          </p:cNvPr>
          <p:cNvSpPr>
            <a:spLocks noChangeArrowheads="1"/>
          </p:cNvSpPr>
          <p:nvPr/>
        </p:nvSpPr>
        <p:spPr bwMode="auto">
          <a:xfrm>
            <a:off x="3916363" y="19145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3">
            <a:extLst>
              <a:ext uri="{FF2B5EF4-FFF2-40B4-BE49-F238E27FC236}">
                <a16:creationId xmlns:a16="http://schemas.microsoft.com/office/drawing/2014/main" id="{46A27545-7450-DFD5-C4B8-C41D70024616}"/>
              </a:ext>
            </a:extLst>
          </p:cNvPr>
          <p:cNvSpPr>
            <a:spLocks noChangeArrowheads="1"/>
          </p:cNvSpPr>
          <p:nvPr/>
        </p:nvSpPr>
        <p:spPr bwMode="auto">
          <a:xfrm>
            <a:off x="1490663" y="1914525"/>
            <a:ext cx="985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Constraint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4">
            <a:extLst>
              <a:ext uri="{FF2B5EF4-FFF2-40B4-BE49-F238E27FC236}">
                <a16:creationId xmlns:a16="http://schemas.microsoft.com/office/drawing/2014/main" id="{84743EB5-8365-E2E3-A5BB-C88F3A4F13B2}"/>
              </a:ext>
            </a:extLst>
          </p:cNvPr>
          <p:cNvSpPr>
            <a:spLocks noChangeArrowheads="1"/>
          </p:cNvSpPr>
          <p:nvPr/>
        </p:nvSpPr>
        <p:spPr bwMode="auto">
          <a:xfrm>
            <a:off x="7667625" y="2354263"/>
            <a:ext cx="43973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Various compatibility provides seamless experience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5">
            <a:extLst>
              <a:ext uri="{FF2B5EF4-FFF2-40B4-BE49-F238E27FC236}">
                <a16:creationId xmlns:a16="http://schemas.microsoft.com/office/drawing/2014/main" id="{0D9D5909-35DF-0E90-4C4E-B6B467577DA6}"/>
              </a:ext>
            </a:extLst>
          </p:cNvPr>
          <p:cNvSpPr>
            <a:spLocks noChangeArrowheads="1"/>
          </p:cNvSpPr>
          <p:nvPr/>
        </p:nvSpPr>
        <p:spPr bwMode="auto">
          <a:xfrm>
            <a:off x="7772400" y="2532063"/>
            <a:ext cx="4151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for broad range of users across popular browsers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6">
            <a:extLst>
              <a:ext uri="{FF2B5EF4-FFF2-40B4-BE49-F238E27FC236}">
                <a16:creationId xmlns:a16="http://schemas.microsoft.com/office/drawing/2014/main" id="{E0C6A2F1-7964-F24F-564A-5DFEB774D929}"/>
              </a:ext>
            </a:extLst>
          </p:cNvPr>
          <p:cNvSpPr>
            <a:spLocks noChangeArrowheads="1"/>
          </p:cNvSpPr>
          <p:nvPr/>
        </p:nvSpPr>
        <p:spPr bwMode="auto">
          <a:xfrm>
            <a:off x="5016500" y="2354263"/>
            <a:ext cx="25320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Successful usage on Chrome,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7">
            <a:extLst>
              <a:ext uri="{FF2B5EF4-FFF2-40B4-BE49-F238E27FC236}">
                <a16:creationId xmlns:a16="http://schemas.microsoft.com/office/drawing/2014/main" id="{2BFFD483-4568-6067-EF97-E2F386C0A4EB}"/>
              </a:ext>
            </a:extLst>
          </p:cNvPr>
          <p:cNvSpPr>
            <a:spLocks noChangeArrowheads="1"/>
          </p:cNvSpPr>
          <p:nvPr/>
        </p:nvSpPr>
        <p:spPr bwMode="auto">
          <a:xfrm>
            <a:off x="5645150" y="2532063"/>
            <a:ext cx="12382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Firefox, Safari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8">
            <a:extLst>
              <a:ext uri="{FF2B5EF4-FFF2-40B4-BE49-F238E27FC236}">
                <a16:creationId xmlns:a16="http://schemas.microsoft.com/office/drawing/2014/main" id="{AFB6A3F0-0B06-3741-E297-5049DC934C32}"/>
              </a:ext>
            </a:extLst>
          </p:cNvPr>
          <p:cNvSpPr>
            <a:spLocks noChangeArrowheads="1"/>
          </p:cNvSpPr>
          <p:nvPr/>
        </p:nvSpPr>
        <p:spPr bwMode="auto">
          <a:xfrm>
            <a:off x="3906838" y="2443163"/>
            <a:ext cx="7000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9">
            <a:extLst>
              <a:ext uri="{FF2B5EF4-FFF2-40B4-BE49-F238E27FC236}">
                <a16:creationId xmlns:a16="http://schemas.microsoft.com/office/drawing/2014/main" id="{D6DA6253-4246-77CD-FA44-EC1C89914D6C}"/>
              </a:ext>
            </a:extLst>
          </p:cNvPr>
          <p:cNvSpPr>
            <a:spLocks noChangeArrowheads="1"/>
          </p:cNvSpPr>
          <p:nvPr/>
        </p:nvSpPr>
        <p:spPr bwMode="auto">
          <a:xfrm>
            <a:off x="352425" y="2443163"/>
            <a:ext cx="20224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Compatible on Modern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70">
            <a:extLst>
              <a:ext uri="{FF2B5EF4-FFF2-40B4-BE49-F238E27FC236}">
                <a16:creationId xmlns:a16="http://schemas.microsoft.com/office/drawing/2014/main" id="{15468F8E-016A-583A-690B-8B49C6D68601}"/>
              </a:ext>
            </a:extLst>
          </p:cNvPr>
          <p:cNvSpPr>
            <a:spLocks noChangeArrowheads="1"/>
          </p:cNvSpPr>
          <p:nvPr/>
        </p:nvSpPr>
        <p:spPr bwMode="auto">
          <a:xfrm>
            <a:off x="2317750" y="2443163"/>
            <a:ext cx="13033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Web Browsers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71">
            <a:extLst>
              <a:ext uri="{FF2B5EF4-FFF2-40B4-BE49-F238E27FC236}">
                <a16:creationId xmlns:a16="http://schemas.microsoft.com/office/drawing/2014/main" id="{9D347D9C-F479-FC26-B8AC-BF2A2B7772BF}"/>
              </a:ext>
            </a:extLst>
          </p:cNvPr>
          <p:cNvSpPr>
            <a:spLocks noChangeArrowheads="1"/>
          </p:cNvSpPr>
          <p:nvPr/>
        </p:nvSpPr>
        <p:spPr bwMode="auto">
          <a:xfrm>
            <a:off x="7842250" y="2884488"/>
            <a:ext cx="4033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Consistent visual design enhances usability and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2">
            <a:extLst>
              <a:ext uri="{FF2B5EF4-FFF2-40B4-BE49-F238E27FC236}">
                <a16:creationId xmlns:a16="http://schemas.microsoft.com/office/drawing/2014/main" id="{6BAEB7D7-8983-9975-F257-D58C2D04A6D0}"/>
              </a:ext>
            </a:extLst>
          </p:cNvPr>
          <p:cNvSpPr>
            <a:spLocks noChangeArrowheads="1"/>
          </p:cNvSpPr>
          <p:nvPr/>
        </p:nvSpPr>
        <p:spPr bwMode="auto">
          <a:xfrm>
            <a:off x="7804150" y="3138488"/>
            <a:ext cx="40830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creates a cohesive, professional user experience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3">
            <a:extLst>
              <a:ext uri="{FF2B5EF4-FFF2-40B4-BE49-F238E27FC236}">
                <a16:creationId xmlns:a16="http://schemas.microsoft.com/office/drawing/2014/main" id="{24EAAFB7-4D5C-77F8-4503-51F5A559BD58}"/>
              </a:ext>
            </a:extLst>
          </p:cNvPr>
          <p:cNvSpPr>
            <a:spLocks noChangeArrowheads="1"/>
          </p:cNvSpPr>
          <p:nvPr/>
        </p:nvSpPr>
        <p:spPr bwMode="auto">
          <a:xfrm>
            <a:off x="5846763" y="2982913"/>
            <a:ext cx="8255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74">
            <a:extLst>
              <a:ext uri="{FF2B5EF4-FFF2-40B4-BE49-F238E27FC236}">
                <a16:creationId xmlns:a16="http://schemas.microsoft.com/office/drawing/2014/main" id="{5CD88027-1A06-7542-6E99-F3BD2B35BEA0}"/>
              </a:ext>
            </a:extLst>
          </p:cNvPr>
          <p:cNvSpPr>
            <a:spLocks noChangeArrowheads="1"/>
          </p:cNvSpPr>
          <p:nvPr/>
        </p:nvSpPr>
        <p:spPr bwMode="auto">
          <a:xfrm>
            <a:off x="3827463" y="2982913"/>
            <a:ext cx="847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5">
            <a:extLst>
              <a:ext uri="{FF2B5EF4-FFF2-40B4-BE49-F238E27FC236}">
                <a16:creationId xmlns:a16="http://schemas.microsoft.com/office/drawing/2014/main" id="{B21CA755-765E-3290-D443-BE40FBEE9D24}"/>
              </a:ext>
            </a:extLst>
          </p:cNvPr>
          <p:cNvSpPr>
            <a:spLocks noChangeArrowheads="1"/>
          </p:cNvSpPr>
          <p:nvPr/>
        </p:nvSpPr>
        <p:spPr bwMode="auto">
          <a:xfrm>
            <a:off x="900113" y="2982913"/>
            <a:ext cx="21097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Consistent Visual Design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a16="http://schemas.microsoft.com/office/drawing/2014/main" id="{D8FEFC47-D03E-8083-601A-55FFFE02048D}"/>
              </a:ext>
            </a:extLst>
          </p:cNvPr>
          <p:cNvSpPr>
            <a:spLocks noGrp="1"/>
          </p:cNvSpPr>
          <p:nvPr>
            <p:ph type="title"/>
          </p:nvPr>
        </p:nvSpPr>
        <p:spPr>
          <a:xfrm>
            <a:off x="1097280" y="286603"/>
            <a:ext cx="9682478" cy="1450757"/>
          </a:xfrm>
        </p:spPr>
        <p:txBody>
          <a:bodyPr/>
          <a:lstStyle/>
          <a:p>
            <a:pPr algn="ctr"/>
            <a:r>
              <a:rPr lang="en-US"/>
              <a:t>Testing Results </a:t>
            </a:r>
            <a:r>
              <a:rPr lang="en-US" sz="4400"/>
              <a:t>– Constraints</a:t>
            </a:r>
            <a:endParaRPr lang="en-US"/>
          </a:p>
        </p:txBody>
      </p:sp>
      <p:pic>
        <p:nvPicPr>
          <p:cNvPr id="3" name="Picture 2" descr="A screenshot of a computer&#10;&#10;Description automatically generated">
            <a:extLst>
              <a:ext uri="{FF2B5EF4-FFF2-40B4-BE49-F238E27FC236}">
                <a16:creationId xmlns:a16="http://schemas.microsoft.com/office/drawing/2014/main" id="{9FA63C90-0D64-66FC-06F3-C57C1A14AA5E}"/>
              </a:ext>
            </a:extLst>
          </p:cNvPr>
          <p:cNvPicPr>
            <a:picLocks noChangeAspect="1"/>
          </p:cNvPicPr>
          <p:nvPr/>
        </p:nvPicPr>
        <p:blipFill>
          <a:blip r:embed="rId4"/>
          <a:stretch>
            <a:fillRect/>
          </a:stretch>
        </p:blipFill>
        <p:spPr>
          <a:xfrm>
            <a:off x="4180673" y="4062630"/>
            <a:ext cx="3496969" cy="2070848"/>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4378F701-0B70-7053-1AB2-B3335EDE815B}"/>
              </a:ext>
            </a:extLst>
          </p:cNvPr>
          <p:cNvPicPr>
            <a:picLocks noChangeAspect="1"/>
          </p:cNvPicPr>
          <p:nvPr/>
        </p:nvPicPr>
        <p:blipFill>
          <a:blip r:embed="rId5"/>
          <a:stretch>
            <a:fillRect/>
          </a:stretch>
        </p:blipFill>
        <p:spPr>
          <a:xfrm>
            <a:off x="255129" y="4052046"/>
            <a:ext cx="3631438" cy="2079812"/>
          </a:xfrm>
          <a:prstGeom prst="rect">
            <a:avLst/>
          </a:prstGeom>
        </p:spPr>
      </p:pic>
      <p:pic>
        <p:nvPicPr>
          <p:cNvPr id="19" name="Picture 18" descr="Firefox - Wikipedia">
            <a:extLst>
              <a:ext uri="{FF2B5EF4-FFF2-40B4-BE49-F238E27FC236}">
                <a16:creationId xmlns:a16="http://schemas.microsoft.com/office/drawing/2014/main" id="{59C440A9-B0B2-68E3-A6BA-6CCA17947645}"/>
              </a:ext>
            </a:extLst>
          </p:cNvPr>
          <p:cNvPicPr>
            <a:picLocks noChangeAspect="1"/>
          </p:cNvPicPr>
          <p:nvPr/>
        </p:nvPicPr>
        <p:blipFill>
          <a:blip r:embed="rId6"/>
          <a:stretch>
            <a:fillRect/>
          </a:stretch>
        </p:blipFill>
        <p:spPr>
          <a:xfrm>
            <a:off x="5465154" y="3529228"/>
            <a:ext cx="815790" cy="869443"/>
          </a:xfrm>
          <a:prstGeom prst="rect">
            <a:avLst/>
          </a:prstGeom>
        </p:spPr>
      </p:pic>
      <p:pic>
        <p:nvPicPr>
          <p:cNvPr id="20" name="Picture 19" descr="File:Google Chrome icon (February 2022).svg - Wikipedia">
            <a:extLst>
              <a:ext uri="{FF2B5EF4-FFF2-40B4-BE49-F238E27FC236}">
                <a16:creationId xmlns:a16="http://schemas.microsoft.com/office/drawing/2014/main" id="{013A13F2-AA90-7915-205E-C4A8A3812F9B}"/>
              </a:ext>
            </a:extLst>
          </p:cNvPr>
          <p:cNvPicPr>
            <a:picLocks noChangeAspect="1"/>
          </p:cNvPicPr>
          <p:nvPr/>
        </p:nvPicPr>
        <p:blipFill>
          <a:blip r:embed="rId7"/>
          <a:stretch>
            <a:fillRect/>
          </a:stretch>
        </p:blipFill>
        <p:spPr>
          <a:xfrm>
            <a:off x="1757083" y="3706905"/>
            <a:ext cx="717177" cy="699248"/>
          </a:xfrm>
          <a:prstGeom prst="rect">
            <a:avLst/>
          </a:prstGeom>
        </p:spPr>
      </p:pic>
      <p:pic>
        <p:nvPicPr>
          <p:cNvPr id="2" name="Picture 1" descr="File:Safari browser logo.svg - Wikipedia">
            <a:extLst>
              <a:ext uri="{FF2B5EF4-FFF2-40B4-BE49-F238E27FC236}">
                <a16:creationId xmlns:a16="http://schemas.microsoft.com/office/drawing/2014/main" id="{E7D0B9D5-153F-E90C-752B-C907A0A9E795}"/>
              </a:ext>
            </a:extLst>
          </p:cNvPr>
          <p:cNvPicPr>
            <a:picLocks noChangeAspect="1"/>
          </p:cNvPicPr>
          <p:nvPr/>
        </p:nvPicPr>
        <p:blipFill>
          <a:blip r:embed="rId8"/>
          <a:stretch>
            <a:fillRect/>
          </a:stretch>
        </p:blipFill>
        <p:spPr>
          <a:xfrm>
            <a:off x="9444566" y="3573462"/>
            <a:ext cx="848785" cy="790576"/>
          </a:xfrm>
          <a:prstGeom prst="rect">
            <a:avLst/>
          </a:prstGeom>
        </p:spPr>
      </p:pic>
      <p:grpSp>
        <p:nvGrpSpPr>
          <p:cNvPr id="82" name="Group 81">
            <a:extLst>
              <a:ext uri="{FF2B5EF4-FFF2-40B4-BE49-F238E27FC236}">
                <a16:creationId xmlns:a16="http://schemas.microsoft.com/office/drawing/2014/main" id="{C53D4121-8122-27A7-E1DF-44191631A3A6}"/>
              </a:ext>
            </a:extLst>
          </p:cNvPr>
          <p:cNvGrpSpPr/>
          <p:nvPr/>
        </p:nvGrpSpPr>
        <p:grpSpPr>
          <a:xfrm>
            <a:off x="7631907" y="2364620"/>
            <a:ext cx="4302920" cy="503990"/>
            <a:chOff x="6015515" y="3926206"/>
            <a:chExt cx="4397375" cy="543679"/>
          </a:xfrm>
        </p:grpSpPr>
        <p:sp>
          <p:nvSpPr>
            <p:cNvPr id="83" name="Rectangle 12">
              <a:extLst>
                <a:ext uri="{FF2B5EF4-FFF2-40B4-BE49-F238E27FC236}">
                  <a16:creationId xmlns:a16="http://schemas.microsoft.com/office/drawing/2014/main" id="{566170AA-21A7-0879-9A13-F9ABC27ACE3D}"/>
                </a:ext>
              </a:extLst>
            </p:cNvPr>
            <p:cNvSpPr>
              <a:spLocks noChangeArrowheads="1"/>
            </p:cNvSpPr>
            <p:nvPr/>
          </p:nvSpPr>
          <p:spPr bwMode="auto">
            <a:xfrm>
              <a:off x="6015515" y="3926206"/>
              <a:ext cx="4397375" cy="543679"/>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4" name="Graphic 83" descr="Checkmark with solid fill">
              <a:extLst>
                <a:ext uri="{FF2B5EF4-FFF2-40B4-BE49-F238E27FC236}">
                  <a16:creationId xmlns:a16="http://schemas.microsoft.com/office/drawing/2014/main" id="{041E975F-3318-823A-D883-2822437FBC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27065" y="4042273"/>
              <a:ext cx="374277" cy="333375"/>
            </a:xfrm>
            <a:prstGeom prst="rect">
              <a:avLst/>
            </a:prstGeom>
          </p:spPr>
        </p:pic>
      </p:grpSp>
      <p:grpSp>
        <p:nvGrpSpPr>
          <p:cNvPr id="85" name="Group 84">
            <a:extLst>
              <a:ext uri="{FF2B5EF4-FFF2-40B4-BE49-F238E27FC236}">
                <a16:creationId xmlns:a16="http://schemas.microsoft.com/office/drawing/2014/main" id="{D1B9A7B3-0D1B-9F0C-EADB-7FCECAD33B5F}"/>
              </a:ext>
            </a:extLst>
          </p:cNvPr>
          <p:cNvGrpSpPr/>
          <p:nvPr/>
        </p:nvGrpSpPr>
        <p:grpSpPr>
          <a:xfrm>
            <a:off x="7630714" y="2878178"/>
            <a:ext cx="4304109" cy="550819"/>
            <a:chOff x="6015514" y="3926205"/>
            <a:chExt cx="4398590" cy="594196"/>
          </a:xfrm>
        </p:grpSpPr>
        <p:sp>
          <p:nvSpPr>
            <p:cNvPr id="86" name="Rectangle 12">
              <a:extLst>
                <a:ext uri="{FF2B5EF4-FFF2-40B4-BE49-F238E27FC236}">
                  <a16:creationId xmlns:a16="http://schemas.microsoft.com/office/drawing/2014/main" id="{16514525-6499-A145-319E-B0A2E9AB401D}"/>
                </a:ext>
              </a:extLst>
            </p:cNvPr>
            <p:cNvSpPr>
              <a:spLocks noChangeArrowheads="1"/>
            </p:cNvSpPr>
            <p:nvPr/>
          </p:nvSpPr>
          <p:spPr bwMode="auto">
            <a:xfrm>
              <a:off x="6015514" y="3926205"/>
              <a:ext cx="4398590" cy="594196"/>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14" name="Graphic 113" descr="Checkmark with solid fill">
              <a:extLst>
                <a:ext uri="{FF2B5EF4-FFF2-40B4-BE49-F238E27FC236}">
                  <a16:creationId xmlns:a16="http://schemas.microsoft.com/office/drawing/2014/main" id="{2E8762F5-0F78-3C57-ACAD-F0BF609A07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27065" y="4042273"/>
              <a:ext cx="374277" cy="333375"/>
            </a:xfrm>
            <a:prstGeom prst="rect">
              <a:avLst/>
            </a:prstGeom>
          </p:spPr>
        </p:pic>
      </p:grpSp>
      <p:sp>
        <p:nvSpPr>
          <p:cNvPr id="46" name="Line 44">
            <a:extLst>
              <a:ext uri="{FF2B5EF4-FFF2-40B4-BE49-F238E27FC236}">
                <a16:creationId xmlns:a16="http://schemas.microsoft.com/office/drawing/2014/main" id="{C0B0DEB1-BEB9-6BAB-7498-7284F31CB52C}"/>
              </a:ext>
            </a:extLst>
          </p:cNvPr>
          <p:cNvSpPr>
            <a:spLocks noChangeShapeType="1"/>
          </p:cNvSpPr>
          <p:nvPr/>
        </p:nvSpPr>
        <p:spPr bwMode="auto">
          <a:xfrm>
            <a:off x="236538" y="2876550"/>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41">
            <a:extLst>
              <a:ext uri="{FF2B5EF4-FFF2-40B4-BE49-F238E27FC236}">
                <a16:creationId xmlns:a16="http://schemas.microsoft.com/office/drawing/2014/main" id="{EFDFC011-DF07-5B6F-5FE3-FB928F99FFFA}"/>
              </a:ext>
            </a:extLst>
          </p:cNvPr>
          <p:cNvSpPr>
            <a:spLocks noChangeShapeType="1"/>
          </p:cNvSpPr>
          <p:nvPr/>
        </p:nvSpPr>
        <p:spPr bwMode="auto">
          <a:xfrm flipH="1">
            <a:off x="7624762" y="1812925"/>
            <a:ext cx="1" cy="1625601"/>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2312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F48BC-C327-9871-E94F-73FB62516685}"/>
            </a:ext>
          </a:extLst>
        </p:cNvPr>
        <p:cNvGrpSpPr/>
        <p:nvPr/>
      </p:nvGrpSpPr>
      <p:grpSpPr>
        <a:xfrm>
          <a:off x="0" y="0"/>
          <a:ext cx="0" cy="0"/>
          <a:chOff x="0" y="0"/>
          <a:chExt cx="0" cy="0"/>
        </a:xfrm>
      </p:grpSpPr>
      <p:sp>
        <p:nvSpPr>
          <p:cNvPr id="6" name="AutoShape 3">
            <a:extLst>
              <a:ext uri="{FF2B5EF4-FFF2-40B4-BE49-F238E27FC236}">
                <a16:creationId xmlns:a16="http://schemas.microsoft.com/office/drawing/2014/main" id="{39D1874B-1E04-D2EC-A059-161EFCA6CF76}"/>
              </a:ext>
            </a:extLst>
          </p:cNvPr>
          <p:cNvSpPr>
            <a:spLocks noChangeAspect="1" noChangeArrowheads="1" noTextEdit="1"/>
          </p:cNvSpPr>
          <p:nvPr/>
        </p:nvSpPr>
        <p:spPr bwMode="auto">
          <a:xfrm>
            <a:off x="234950" y="1736725"/>
            <a:ext cx="117221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a:extLst>
              <a:ext uri="{FF2B5EF4-FFF2-40B4-BE49-F238E27FC236}">
                <a16:creationId xmlns:a16="http://schemas.microsoft.com/office/drawing/2014/main" id="{D8916426-EBE4-F619-BA05-03CF7AF49182}"/>
              </a:ext>
            </a:extLst>
          </p:cNvPr>
          <p:cNvSpPr>
            <a:spLocks noChangeArrowheads="1"/>
          </p:cNvSpPr>
          <p:nvPr/>
        </p:nvSpPr>
        <p:spPr bwMode="auto">
          <a:xfrm>
            <a:off x="241300" y="1817688"/>
            <a:ext cx="336550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a:extLst>
              <a:ext uri="{FF2B5EF4-FFF2-40B4-BE49-F238E27FC236}">
                <a16:creationId xmlns:a16="http://schemas.microsoft.com/office/drawing/2014/main" id="{E7C62A63-89B7-F9DF-EC5C-316DBD3822AE}"/>
              </a:ext>
            </a:extLst>
          </p:cNvPr>
          <p:cNvSpPr>
            <a:spLocks noChangeArrowheads="1"/>
          </p:cNvSpPr>
          <p:nvPr/>
        </p:nvSpPr>
        <p:spPr bwMode="auto">
          <a:xfrm>
            <a:off x="3606800" y="1817688"/>
            <a:ext cx="117475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7">
            <a:extLst>
              <a:ext uri="{FF2B5EF4-FFF2-40B4-BE49-F238E27FC236}">
                <a16:creationId xmlns:a16="http://schemas.microsoft.com/office/drawing/2014/main" id="{3CAF2A91-057D-3B00-5062-456714E9B2F6}"/>
              </a:ext>
            </a:extLst>
          </p:cNvPr>
          <p:cNvSpPr>
            <a:spLocks noChangeArrowheads="1"/>
          </p:cNvSpPr>
          <p:nvPr/>
        </p:nvSpPr>
        <p:spPr bwMode="auto">
          <a:xfrm>
            <a:off x="4781550" y="1817688"/>
            <a:ext cx="2843213"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0B792EB7-8433-9742-DE54-8E3CCFB73700}"/>
              </a:ext>
            </a:extLst>
          </p:cNvPr>
          <p:cNvSpPr>
            <a:spLocks noChangeArrowheads="1"/>
          </p:cNvSpPr>
          <p:nvPr/>
        </p:nvSpPr>
        <p:spPr bwMode="auto">
          <a:xfrm>
            <a:off x="7624763" y="1817688"/>
            <a:ext cx="4314825"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
            <a:extLst>
              <a:ext uri="{FF2B5EF4-FFF2-40B4-BE49-F238E27FC236}">
                <a16:creationId xmlns:a16="http://schemas.microsoft.com/office/drawing/2014/main" id="{4414D16B-9CB0-184D-DA29-8CF99A17E54B}"/>
              </a:ext>
            </a:extLst>
          </p:cNvPr>
          <p:cNvSpPr>
            <a:spLocks noChangeArrowheads="1"/>
          </p:cNvSpPr>
          <p:nvPr/>
        </p:nvSpPr>
        <p:spPr bwMode="auto">
          <a:xfrm>
            <a:off x="234950" y="2338646"/>
            <a:ext cx="3365500"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8">
            <a:extLst>
              <a:ext uri="{FF2B5EF4-FFF2-40B4-BE49-F238E27FC236}">
                <a16:creationId xmlns:a16="http://schemas.microsoft.com/office/drawing/2014/main" id="{556E5D4F-7E60-324C-622E-1A43938BC134}"/>
              </a:ext>
            </a:extLst>
          </p:cNvPr>
          <p:cNvSpPr>
            <a:spLocks noChangeArrowheads="1"/>
          </p:cNvSpPr>
          <p:nvPr/>
        </p:nvSpPr>
        <p:spPr bwMode="auto">
          <a:xfrm>
            <a:off x="3600450" y="2338646"/>
            <a:ext cx="1174750"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9">
            <a:extLst>
              <a:ext uri="{FF2B5EF4-FFF2-40B4-BE49-F238E27FC236}">
                <a16:creationId xmlns:a16="http://schemas.microsoft.com/office/drawing/2014/main" id="{9D255C9A-6434-26B4-FF8D-13E316BB6EE7}"/>
              </a:ext>
            </a:extLst>
          </p:cNvPr>
          <p:cNvSpPr>
            <a:spLocks noChangeArrowheads="1"/>
          </p:cNvSpPr>
          <p:nvPr/>
        </p:nvSpPr>
        <p:spPr bwMode="auto">
          <a:xfrm>
            <a:off x="4775200" y="2338646"/>
            <a:ext cx="2843213"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0">
            <a:extLst>
              <a:ext uri="{FF2B5EF4-FFF2-40B4-BE49-F238E27FC236}">
                <a16:creationId xmlns:a16="http://schemas.microsoft.com/office/drawing/2014/main" id="{445C0AED-8103-6AF2-7179-DA7605E83526}"/>
              </a:ext>
            </a:extLst>
          </p:cNvPr>
          <p:cNvSpPr>
            <a:spLocks noChangeArrowheads="1"/>
          </p:cNvSpPr>
          <p:nvPr/>
        </p:nvSpPr>
        <p:spPr bwMode="auto">
          <a:xfrm>
            <a:off x="7618413" y="2338646"/>
            <a:ext cx="4314825"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
            <a:extLst>
              <a:ext uri="{FF2B5EF4-FFF2-40B4-BE49-F238E27FC236}">
                <a16:creationId xmlns:a16="http://schemas.microsoft.com/office/drawing/2014/main" id="{0AC20744-1CB4-76FE-3D11-A264AAA79D4B}"/>
              </a:ext>
            </a:extLst>
          </p:cNvPr>
          <p:cNvSpPr>
            <a:spLocks noChangeArrowheads="1"/>
          </p:cNvSpPr>
          <p:nvPr/>
        </p:nvSpPr>
        <p:spPr bwMode="auto">
          <a:xfrm>
            <a:off x="234950" y="2878396"/>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
            <a:extLst>
              <a:ext uri="{FF2B5EF4-FFF2-40B4-BE49-F238E27FC236}">
                <a16:creationId xmlns:a16="http://schemas.microsoft.com/office/drawing/2014/main" id="{6E294D6F-7DD1-A5C6-C63D-E30D6067A783}"/>
              </a:ext>
            </a:extLst>
          </p:cNvPr>
          <p:cNvSpPr>
            <a:spLocks noChangeArrowheads="1"/>
          </p:cNvSpPr>
          <p:nvPr/>
        </p:nvSpPr>
        <p:spPr bwMode="auto">
          <a:xfrm>
            <a:off x="3600450" y="2878396"/>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3">
            <a:extLst>
              <a:ext uri="{FF2B5EF4-FFF2-40B4-BE49-F238E27FC236}">
                <a16:creationId xmlns:a16="http://schemas.microsoft.com/office/drawing/2014/main" id="{FB4C2D21-5E6C-696A-3015-4B21328B2418}"/>
              </a:ext>
            </a:extLst>
          </p:cNvPr>
          <p:cNvSpPr>
            <a:spLocks noChangeArrowheads="1"/>
          </p:cNvSpPr>
          <p:nvPr/>
        </p:nvSpPr>
        <p:spPr bwMode="auto">
          <a:xfrm>
            <a:off x="4775200" y="2878396"/>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4">
            <a:extLst>
              <a:ext uri="{FF2B5EF4-FFF2-40B4-BE49-F238E27FC236}">
                <a16:creationId xmlns:a16="http://schemas.microsoft.com/office/drawing/2014/main" id="{DCE260D5-DE64-D1D5-4019-9E54BDE0E493}"/>
              </a:ext>
            </a:extLst>
          </p:cNvPr>
          <p:cNvSpPr>
            <a:spLocks noChangeArrowheads="1"/>
          </p:cNvSpPr>
          <p:nvPr/>
        </p:nvSpPr>
        <p:spPr bwMode="auto">
          <a:xfrm>
            <a:off x="7618413" y="2878396"/>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3">
            <a:extLst>
              <a:ext uri="{FF2B5EF4-FFF2-40B4-BE49-F238E27FC236}">
                <a16:creationId xmlns:a16="http://schemas.microsoft.com/office/drawing/2014/main" id="{EAF6D705-71C2-4685-0493-8CDCB4CC2685}"/>
              </a:ext>
            </a:extLst>
          </p:cNvPr>
          <p:cNvSpPr>
            <a:spLocks noChangeArrowheads="1"/>
          </p:cNvSpPr>
          <p:nvPr/>
        </p:nvSpPr>
        <p:spPr bwMode="auto">
          <a:xfrm>
            <a:off x="236541" y="3430588"/>
            <a:ext cx="3376610"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4">
            <a:extLst>
              <a:ext uri="{FF2B5EF4-FFF2-40B4-BE49-F238E27FC236}">
                <a16:creationId xmlns:a16="http://schemas.microsoft.com/office/drawing/2014/main" id="{98E802AC-67AF-BF7A-91C1-329429404FFF}"/>
              </a:ext>
            </a:extLst>
          </p:cNvPr>
          <p:cNvSpPr>
            <a:spLocks noChangeArrowheads="1"/>
          </p:cNvSpPr>
          <p:nvPr/>
        </p:nvSpPr>
        <p:spPr bwMode="auto">
          <a:xfrm>
            <a:off x="3613151" y="3430588"/>
            <a:ext cx="1174750"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5">
            <a:extLst>
              <a:ext uri="{FF2B5EF4-FFF2-40B4-BE49-F238E27FC236}">
                <a16:creationId xmlns:a16="http://schemas.microsoft.com/office/drawing/2014/main" id="{B1E90C4D-B88F-8257-8F72-D200B0C8EC4D}"/>
              </a:ext>
            </a:extLst>
          </p:cNvPr>
          <p:cNvSpPr>
            <a:spLocks noChangeArrowheads="1"/>
          </p:cNvSpPr>
          <p:nvPr/>
        </p:nvSpPr>
        <p:spPr bwMode="auto">
          <a:xfrm>
            <a:off x="4787901" y="3430588"/>
            <a:ext cx="2843213"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6">
            <a:extLst>
              <a:ext uri="{FF2B5EF4-FFF2-40B4-BE49-F238E27FC236}">
                <a16:creationId xmlns:a16="http://schemas.microsoft.com/office/drawing/2014/main" id="{DD7F7B7D-0D2C-DFD9-AD06-5B49A948C462}"/>
              </a:ext>
            </a:extLst>
          </p:cNvPr>
          <p:cNvSpPr>
            <a:spLocks noChangeArrowheads="1"/>
          </p:cNvSpPr>
          <p:nvPr/>
        </p:nvSpPr>
        <p:spPr bwMode="auto">
          <a:xfrm>
            <a:off x="7631114" y="3430588"/>
            <a:ext cx="4314825"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Line 37">
            <a:extLst>
              <a:ext uri="{FF2B5EF4-FFF2-40B4-BE49-F238E27FC236}">
                <a16:creationId xmlns:a16="http://schemas.microsoft.com/office/drawing/2014/main" id="{F6A2DF74-8689-575D-CAAE-DAA2AB9A2BBA}"/>
              </a:ext>
            </a:extLst>
          </p:cNvPr>
          <p:cNvSpPr>
            <a:spLocks noChangeShapeType="1"/>
          </p:cNvSpPr>
          <p:nvPr/>
        </p:nvSpPr>
        <p:spPr bwMode="auto">
          <a:xfrm>
            <a:off x="36068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38">
            <a:extLst>
              <a:ext uri="{FF2B5EF4-FFF2-40B4-BE49-F238E27FC236}">
                <a16:creationId xmlns:a16="http://schemas.microsoft.com/office/drawing/2014/main" id="{0C0B7621-42F6-9239-5CA0-07F0D99074E1}"/>
              </a:ext>
            </a:extLst>
          </p:cNvPr>
          <p:cNvSpPr>
            <a:spLocks noChangeShapeType="1"/>
          </p:cNvSpPr>
          <p:nvPr/>
        </p:nvSpPr>
        <p:spPr bwMode="auto">
          <a:xfrm>
            <a:off x="36068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9">
            <a:extLst>
              <a:ext uri="{FF2B5EF4-FFF2-40B4-BE49-F238E27FC236}">
                <a16:creationId xmlns:a16="http://schemas.microsoft.com/office/drawing/2014/main" id="{E1A09328-9DF4-08E4-D351-67F652E8E3D4}"/>
              </a:ext>
            </a:extLst>
          </p:cNvPr>
          <p:cNvSpPr>
            <a:spLocks noChangeShapeType="1"/>
          </p:cNvSpPr>
          <p:nvPr/>
        </p:nvSpPr>
        <p:spPr bwMode="auto">
          <a:xfrm>
            <a:off x="478155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41">
            <a:extLst>
              <a:ext uri="{FF2B5EF4-FFF2-40B4-BE49-F238E27FC236}">
                <a16:creationId xmlns:a16="http://schemas.microsoft.com/office/drawing/2014/main" id="{D1424F8A-1276-851E-56B8-EE20F621EEB4}"/>
              </a:ext>
            </a:extLst>
          </p:cNvPr>
          <p:cNvSpPr>
            <a:spLocks noChangeShapeType="1"/>
          </p:cNvSpPr>
          <p:nvPr/>
        </p:nvSpPr>
        <p:spPr bwMode="auto">
          <a:xfrm>
            <a:off x="7624763"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42">
            <a:extLst>
              <a:ext uri="{FF2B5EF4-FFF2-40B4-BE49-F238E27FC236}">
                <a16:creationId xmlns:a16="http://schemas.microsoft.com/office/drawing/2014/main" id="{561E024A-21AD-72DF-E708-E222F428ABEC}"/>
              </a:ext>
            </a:extLst>
          </p:cNvPr>
          <p:cNvSpPr>
            <a:spLocks noChangeShapeType="1"/>
          </p:cNvSpPr>
          <p:nvPr/>
        </p:nvSpPr>
        <p:spPr bwMode="auto">
          <a:xfrm>
            <a:off x="7624763"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3">
            <a:extLst>
              <a:ext uri="{FF2B5EF4-FFF2-40B4-BE49-F238E27FC236}">
                <a16:creationId xmlns:a16="http://schemas.microsoft.com/office/drawing/2014/main" id="{71381C0A-5BDD-9AB9-163A-836CB5711FB0}"/>
              </a:ext>
            </a:extLst>
          </p:cNvPr>
          <p:cNvSpPr>
            <a:spLocks noChangeShapeType="1"/>
          </p:cNvSpPr>
          <p:nvPr/>
        </p:nvSpPr>
        <p:spPr bwMode="auto">
          <a:xfrm>
            <a:off x="236538" y="2352674"/>
            <a:ext cx="11707813"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4">
            <a:extLst>
              <a:ext uri="{FF2B5EF4-FFF2-40B4-BE49-F238E27FC236}">
                <a16:creationId xmlns:a16="http://schemas.microsoft.com/office/drawing/2014/main" id="{53F60281-A945-BE76-895C-5F6EBF3373E1}"/>
              </a:ext>
            </a:extLst>
          </p:cNvPr>
          <p:cNvSpPr>
            <a:spLocks noChangeShapeType="1"/>
          </p:cNvSpPr>
          <p:nvPr/>
        </p:nvSpPr>
        <p:spPr bwMode="auto">
          <a:xfrm>
            <a:off x="236538" y="2876549"/>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5">
            <a:extLst>
              <a:ext uri="{FF2B5EF4-FFF2-40B4-BE49-F238E27FC236}">
                <a16:creationId xmlns:a16="http://schemas.microsoft.com/office/drawing/2014/main" id="{CA862C02-D697-F429-4327-C243B923322E}"/>
              </a:ext>
            </a:extLst>
          </p:cNvPr>
          <p:cNvSpPr>
            <a:spLocks noChangeShapeType="1"/>
          </p:cNvSpPr>
          <p:nvPr/>
        </p:nvSpPr>
        <p:spPr bwMode="auto">
          <a:xfrm>
            <a:off x="230188" y="2338647"/>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7">
            <a:extLst>
              <a:ext uri="{FF2B5EF4-FFF2-40B4-BE49-F238E27FC236}">
                <a16:creationId xmlns:a16="http://schemas.microsoft.com/office/drawing/2014/main" id="{2379C93E-D8D6-B3CD-EAFF-84B62A0889DF}"/>
              </a:ext>
            </a:extLst>
          </p:cNvPr>
          <p:cNvSpPr>
            <a:spLocks noChangeShapeType="1"/>
          </p:cNvSpPr>
          <p:nvPr/>
        </p:nvSpPr>
        <p:spPr bwMode="auto">
          <a:xfrm>
            <a:off x="245290" y="3425849"/>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50">
            <a:extLst>
              <a:ext uri="{FF2B5EF4-FFF2-40B4-BE49-F238E27FC236}">
                <a16:creationId xmlns:a16="http://schemas.microsoft.com/office/drawing/2014/main" id="{9D12FECB-3863-097A-6A9C-FCA1E7AE0DE3}"/>
              </a:ext>
            </a:extLst>
          </p:cNvPr>
          <p:cNvSpPr>
            <a:spLocks noChangeShapeType="1"/>
          </p:cNvSpPr>
          <p:nvPr/>
        </p:nvSpPr>
        <p:spPr bwMode="auto">
          <a:xfrm>
            <a:off x="2413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51">
            <a:extLst>
              <a:ext uri="{FF2B5EF4-FFF2-40B4-BE49-F238E27FC236}">
                <a16:creationId xmlns:a16="http://schemas.microsoft.com/office/drawing/2014/main" id="{DC7C4FF8-3AA0-2699-D727-714A216E9644}"/>
              </a:ext>
            </a:extLst>
          </p:cNvPr>
          <p:cNvSpPr>
            <a:spLocks noChangeShapeType="1"/>
          </p:cNvSpPr>
          <p:nvPr/>
        </p:nvSpPr>
        <p:spPr bwMode="auto">
          <a:xfrm>
            <a:off x="2413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52">
            <a:extLst>
              <a:ext uri="{FF2B5EF4-FFF2-40B4-BE49-F238E27FC236}">
                <a16:creationId xmlns:a16="http://schemas.microsoft.com/office/drawing/2014/main" id="{7475C246-E5EC-6A45-F307-028B68526578}"/>
              </a:ext>
            </a:extLst>
          </p:cNvPr>
          <p:cNvSpPr>
            <a:spLocks noChangeShapeType="1"/>
          </p:cNvSpPr>
          <p:nvPr/>
        </p:nvSpPr>
        <p:spPr bwMode="auto">
          <a:xfrm>
            <a:off x="11939588"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53">
            <a:extLst>
              <a:ext uri="{FF2B5EF4-FFF2-40B4-BE49-F238E27FC236}">
                <a16:creationId xmlns:a16="http://schemas.microsoft.com/office/drawing/2014/main" id="{4CD7B9B8-A887-2671-BB60-E6D084CE953C}"/>
              </a:ext>
            </a:extLst>
          </p:cNvPr>
          <p:cNvSpPr>
            <a:spLocks noChangeShapeType="1"/>
          </p:cNvSpPr>
          <p:nvPr/>
        </p:nvSpPr>
        <p:spPr bwMode="auto">
          <a:xfrm>
            <a:off x="11157268" y="4225468"/>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4">
            <a:extLst>
              <a:ext uri="{FF2B5EF4-FFF2-40B4-BE49-F238E27FC236}">
                <a16:creationId xmlns:a16="http://schemas.microsoft.com/office/drawing/2014/main" id="{21ECE157-8D9A-7EE7-B595-347ED9FB9FF9}"/>
              </a:ext>
            </a:extLst>
          </p:cNvPr>
          <p:cNvSpPr>
            <a:spLocks noChangeShapeType="1"/>
          </p:cNvSpPr>
          <p:nvPr/>
        </p:nvSpPr>
        <p:spPr bwMode="auto">
          <a:xfrm>
            <a:off x="236538" y="1817688"/>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55">
            <a:extLst>
              <a:ext uri="{FF2B5EF4-FFF2-40B4-BE49-F238E27FC236}">
                <a16:creationId xmlns:a16="http://schemas.microsoft.com/office/drawing/2014/main" id="{175E697E-BFB0-069C-0D9A-DE1698566534}"/>
              </a:ext>
            </a:extLst>
          </p:cNvPr>
          <p:cNvSpPr>
            <a:spLocks noChangeShapeType="1"/>
          </p:cNvSpPr>
          <p:nvPr/>
        </p:nvSpPr>
        <p:spPr bwMode="auto">
          <a:xfrm>
            <a:off x="242889" y="3924301"/>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Rectangle 56">
            <a:extLst>
              <a:ext uri="{FF2B5EF4-FFF2-40B4-BE49-F238E27FC236}">
                <a16:creationId xmlns:a16="http://schemas.microsoft.com/office/drawing/2014/main" id="{503B350F-A59C-1C42-6B8E-5B120D0B5830}"/>
              </a:ext>
            </a:extLst>
          </p:cNvPr>
          <p:cNvSpPr>
            <a:spLocks noChangeArrowheads="1"/>
          </p:cNvSpPr>
          <p:nvPr/>
        </p:nvSpPr>
        <p:spPr bwMode="auto">
          <a:xfrm>
            <a:off x="9277350" y="1914525"/>
            <a:ext cx="1119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7">
            <a:extLst>
              <a:ext uri="{FF2B5EF4-FFF2-40B4-BE49-F238E27FC236}">
                <a16:creationId xmlns:a16="http://schemas.microsoft.com/office/drawing/2014/main" id="{CBF3DF3A-3119-EF82-7A46-E5B7BE57EBFF}"/>
              </a:ext>
            </a:extLst>
          </p:cNvPr>
          <p:cNvSpPr>
            <a:spLocks noChangeArrowheads="1"/>
          </p:cNvSpPr>
          <p:nvPr/>
        </p:nvSpPr>
        <p:spPr bwMode="auto">
          <a:xfrm>
            <a:off x="5659438" y="17970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8">
            <a:extLst>
              <a:ext uri="{FF2B5EF4-FFF2-40B4-BE49-F238E27FC236}">
                <a16:creationId xmlns:a16="http://schemas.microsoft.com/office/drawing/2014/main" id="{BA8CA09D-9D3C-BDFE-3706-93A8ED965522}"/>
              </a:ext>
            </a:extLst>
          </p:cNvPr>
          <p:cNvSpPr>
            <a:spLocks noChangeArrowheads="1"/>
          </p:cNvSpPr>
          <p:nvPr/>
        </p:nvSpPr>
        <p:spPr bwMode="auto">
          <a:xfrm>
            <a:off x="6224588" y="17970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9">
            <a:extLst>
              <a:ext uri="{FF2B5EF4-FFF2-40B4-BE49-F238E27FC236}">
                <a16:creationId xmlns:a16="http://schemas.microsoft.com/office/drawing/2014/main" id="{72C8561C-37CF-2D71-A628-2C059A6516F7}"/>
              </a:ext>
            </a:extLst>
          </p:cNvPr>
          <p:cNvSpPr>
            <a:spLocks noChangeArrowheads="1"/>
          </p:cNvSpPr>
          <p:nvPr/>
        </p:nvSpPr>
        <p:spPr bwMode="auto">
          <a:xfrm>
            <a:off x="5419725" y="20320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60">
            <a:extLst>
              <a:ext uri="{FF2B5EF4-FFF2-40B4-BE49-F238E27FC236}">
                <a16:creationId xmlns:a16="http://schemas.microsoft.com/office/drawing/2014/main" id="{43695B72-925C-5B75-251F-4DAD41675D45}"/>
              </a:ext>
            </a:extLst>
          </p:cNvPr>
          <p:cNvSpPr>
            <a:spLocks noChangeArrowheads="1"/>
          </p:cNvSpPr>
          <p:nvPr/>
        </p:nvSpPr>
        <p:spPr bwMode="auto">
          <a:xfrm>
            <a:off x="6038850" y="20320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1">
            <a:extLst>
              <a:ext uri="{FF2B5EF4-FFF2-40B4-BE49-F238E27FC236}">
                <a16:creationId xmlns:a16="http://schemas.microsoft.com/office/drawing/2014/main" id="{D9DFD637-BEC7-5D2D-1236-6B7079537B37}"/>
              </a:ext>
            </a:extLst>
          </p:cNvPr>
          <p:cNvSpPr>
            <a:spLocks noChangeArrowheads="1"/>
          </p:cNvSpPr>
          <p:nvPr/>
        </p:nvSpPr>
        <p:spPr bwMode="auto">
          <a:xfrm>
            <a:off x="6267450" y="20320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62">
            <a:extLst>
              <a:ext uri="{FF2B5EF4-FFF2-40B4-BE49-F238E27FC236}">
                <a16:creationId xmlns:a16="http://schemas.microsoft.com/office/drawing/2014/main" id="{B42DC38B-0FD6-9C94-A807-1D3C6F2B02E5}"/>
              </a:ext>
            </a:extLst>
          </p:cNvPr>
          <p:cNvSpPr>
            <a:spLocks noChangeArrowheads="1"/>
          </p:cNvSpPr>
          <p:nvPr/>
        </p:nvSpPr>
        <p:spPr bwMode="auto">
          <a:xfrm>
            <a:off x="3916363" y="19145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3">
            <a:extLst>
              <a:ext uri="{FF2B5EF4-FFF2-40B4-BE49-F238E27FC236}">
                <a16:creationId xmlns:a16="http://schemas.microsoft.com/office/drawing/2014/main" id="{D5622C82-A081-7424-CB86-E09C0F03E114}"/>
              </a:ext>
            </a:extLst>
          </p:cNvPr>
          <p:cNvSpPr>
            <a:spLocks noChangeArrowheads="1"/>
          </p:cNvSpPr>
          <p:nvPr/>
        </p:nvSpPr>
        <p:spPr bwMode="auto">
          <a:xfrm>
            <a:off x="1490663" y="1914525"/>
            <a:ext cx="985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Constraint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6">
            <a:extLst>
              <a:ext uri="{FF2B5EF4-FFF2-40B4-BE49-F238E27FC236}">
                <a16:creationId xmlns:a16="http://schemas.microsoft.com/office/drawing/2014/main" id="{F5F5F602-6D85-51A0-73A9-EC865C7A1C63}"/>
              </a:ext>
            </a:extLst>
          </p:cNvPr>
          <p:cNvSpPr>
            <a:spLocks noChangeArrowheads="1"/>
          </p:cNvSpPr>
          <p:nvPr/>
        </p:nvSpPr>
        <p:spPr bwMode="auto">
          <a:xfrm>
            <a:off x="8193088" y="2348171"/>
            <a:ext cx="3327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High ratio improves code readability &amp;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7">
            <a:extLst>
              <a:ext uri="{FF2B5EF4-FFF2-40B4-BE49-F238E27FC236}">
                <a16:creationId xmlns:a16="http://schemas.microsoft.com/office/drawing/2014/main" id="{03977765-D30D-27AB-0885-4D8D826DD56D}"/>
              </a:ext>
            </a:extLst>
          </p:cNvPr>
          <p:cNvSpPr>
            <a:spLocks noChangeArrowheads="1"/>
          </p:cNvSpPr>
          <p:nvPr/>
        </p:nvSpPr>
        <p:spPr bwMode="auto">
          <a:xfrm>
            <a:off x="8267700" y="2525971"/>
            <a:ext cx="31400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maintainability for future developers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8">
            <a:extLst>
              <a:ext uri="{FF2B5EF4-FFF2-40B4-BE49-F238E27FC236}">
                <a16:creationId xmlns:a16="http://schemas.microsoft.com/office/drawing/2014/main" id="{FC21A8C7-8856-B3DE-2955-DE254AAE4E89}"/>
              </a:ext>
            </a:extLst>
          </p:cNvPr>
          <p:cNvSpPr>
            <a:spLocks noChangeArrowheads="1"/>
          </p:cNvSpPr>
          <p:nvPr/>
        </p:nvSpPr>
        <p:spPr bwMode="auto">
          <a:xfrm>
            <a:off x="4881563" y="2437071"/>
            <a:ext cx="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0" i="0" u="none" strike="noStrike" cap="none" normalizeH="0" baseline="0">
              <a:ln>
                <a:noFill/>
              </a:ln>
              <a:solidFill>
                <a:schemeClr val="tx1"/>
              </a:solidFill>
              <a:effectLst/>
              <a:latin typeface="Calibri"/>
              <a:cs typeface="Calibri"/>
            </a:endParaRPr>
          </a:p>
        </p:txBody>
      </p:sp>
      <p:sp>
        <p:nvSpPr>
          <p:cNvPr id="81" name="Rectangle 79">
            <a:extLst>
              <a:ext uri="{FF2B5EF4-FFF2-40B4-BE49-F238E27FC236}">
                <a16:creationId xmlns:a16="http://schemas.microsoft.com/office/drawing/2014/main" id="{D1170A12-9C17-23B8-6860-C571FB6EFE31}"/>
              </a:ext>
            </a:extLst>
          </p:cNvPr>
          <p:cNvSpPr>
            <a:spLocks noChangeArrowheads="1"/>
          </p:cNvSpPr>
          <p:nvPr/>
        </p:nvSpPr>
        <p:spPr bwMode="auto">
          <a:xfrm>
            <a:off x="4918509" y="2423216"/>
            <a:ext cx="26105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latin typeface="+mn-lt"/>
              </a:rPr>
              <a:t>50-60% comment-to-code ratio</a:t>
            </a:r>
            <a:endParaRPr lang="en-US" altLang="en-US" sz="160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5">
            <a:extLst>
              <a:ext uri="{FF2B5EF4-FFF2-40B4-BE49-F238E27FC236}">
                <a16:creationId xmlns:a16="http://schemas.microsoft.com/office/drawing/2014/main" id="{269DC98B-D92D-DE2F-83B6-B6613509D0BA}"/>
              </a:ext>
            </a:extLst>
          </p:cNvPr>
          <p:cNvSpPr>
            <a:spLocks noChangeArrowheads="1"/>
          </p:cNvSpPr>
          <p:nvPr/>
        </p:nvSpPr>
        <p:spPr bwMode="auto">
          <a:xfrm>
            <a:off x="3821113" y="2437071"/>
            <a:ext cx="8477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86">
            <a:extLst>
              <a:ext uri="{FF2B5EF4-FFF2-40B4-BE49-F238E27FC236}">
                <a16:creationId xmlns:a16="http://schemas.microsoft.com/office/drawing/2014/main" id="{B376C80C-0247-4EB7-CC3E-2F4BDA5DF1A7}"/>
              </a:ext>
            </a:extLst>
          </p:cNvPr>
          <p:cNvSpPr>
            <a:spLocks noChangeArrowheads="1"/>
          </p:cNvSpPr>
          <p:nvPr/>
        </p:nvSpPr>
        <p:spPr bwMode="auto">
          <a:xfrm>
            <a:off x="866775" y="2437071"/>
            <a:ext cx="22145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Sufficient Documentation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87">
            <a:extLst>
              <a:ext uri="{FF2B5EF4-FFF2-40B4-BE49-F238E27FC236}">
                <a16:creationId xmlns:a16="http://schemas.microsoft.com/office/drawing/2014/main" id="{42D5E6BF-D334-0715-8710-9F9FE09CE5A3}"/>
              </a:ext>
            </a:extLst>
          </p:cNvPr>
          <p:cNvSpPr>
            <a:spLocks noChangeArrowheads="1"/>
          </p:cNvSpPr>
          <p:nvPr/>
        </p:nvSpPr>
        <p:spPr bwMode="auto">
          <a:xfrm>
            <a:off x="7721600" y="2897446"/>
            <a:ext cx="4300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Adherence ensures high code quality, consistency,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88">
            <a:extLst>
              <a:ext uri="{FF2B5EF4-FFF2-40B4-BE49-F238E27FC236}">
                <a16:creationId xmlns:a16="http://schemas.microsoft.com/office/drawing/2014/main" id="{22975DFB-69AB-50AC-3F4B-D1B915A506C1}"/>
              </a:ext>
            </a:extLst>
          </p:cNvPr>
          <p:cNvSpPr>
            <a:spLocks noChangeArrowheads="1"/>
          </p:cNvSpPr>
          <p:nvPr/>
        </p:nvSpPr>
        <p:spPr bwMode="auto">
          <a:xfrm>
            <a:off x="7654925" y="3073659"/>
            <a:ext cx="43608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and reduces technical debt with development team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89">
            <a:extLst>
              <a:ext uri="{FF2B5EF4-FFF2-40B4-BE49-F238E27FC236}">
                <a16:creationId xmlns:a16="http://schemas.microsoft.com/office/drawing/2014/main" id="{E83241E3-1294-8961-9219-162C7A9F5817}"/>
              </a:ext>
            </a:extLst>
          </p:cNvPr>
          <p:cNvSpPr>
            <a:spLocks noChangeArrowheads="1"/>
          </p:cNvSpPr>
          <p:nvPr/>
        </p:nvSpPr>
        <p:spPr bwMode="auto">
          <a:xfrm>
            <a:off x="4830763" y="2986346"/>
            <a:ext cx="17033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adherence 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90">
            <a:extLst>
              <a:ext uri="{FF2B5EF4-FFF2-40B4-BE49-F238E27FC236}">
                <a16:creationId xmlns:a16="http://schemas.microsoft.com/office/drawing/2014/main" id="{83465144-D54E-E6F3-5FF2-2B0C6FD184C3}"/>
              </a:ext>
            </a:extLst>
          </p:cNvPr>
          <p:cNvSpPr>
            <a:spLocks noChangeArrowheads="1"/>
          </p:cNvSpPr>
          <p:nvPr/>
        </p:nvSpPr>
        <p:spPr bwMode="auto">
          <a:xfrm>
            <a:off x="6473825" y="2986346"/>
            <a:ext cx="11922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chosen guide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91">
            <a:extLst>
              <a:ext uri="{FF2B5EF4-FFF2-40B4-BE49-F238E27FC236}">
                <a16:creationId xmlns:a16="http://schemas.microsoft.com/office/drawing/2014/main" id="{4363D762-96E4-E96F-BB5B-7018F0A70EF5}"/>
              </a:ext>
            </a:extLst>
          </p:cNvPr>
          <p:cNvSpPr>
            <a:spLocks noChangeArrowheads="1"/>
          </p:cNvSpPr>
          <p:nvPr/>
        </p:nvSpPr>
        <p:spPr bwMode="auto">
          <a:xfrm>
            <a:off x="3819525" y="2986346"/>
            <a:ext cx="847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92">
            <a:extLst>
              <a:ext uri="{FF2B5EF4-FFF2-40B4-BE49-F238E27FC236}">
                <a16:creationId xmlns:a16="http://schemas.microsoft.com/office/drawing/2014/main" id="{52493A38-00CE-07ED-B52F-41108FDFF494}"/>
              </a:ext>
            </a:extLst>
          </p:cNvPr>
          <p:cNvSpPr>
            <a:spLocks noChangeArrowheads="1"/>
          </p:cNvSpPr>
          <p:nvPr/>
        </p:nvSpPr>
        <p:spPr bwMode="auto">
          <a:xfrm>
            <a:off x="754063" y="2986346"/>
            <a:ext cx="15700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Adherence to ISIP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3">
            <a:extLst>
              <a:ext uri="{FF2B5EF4-FFF2-40B4-BE49-F238E27FC236}">
                <a16:creationId xmlns:a16="http://schemas.microsoft.com/office/drawing/2014/main" id="{2BF5B666-BE3B-012A-2A6D-9309E7958009}"/>
              </a:ext>
            </a:extLst>
          </p:cNvPr>
          <p:cNvSpPr>
            <a:spLocks noChangeArrowheads="1"/>
          </p:cNvSpPr>
          <p:nvPr/>
        </p:nvSpPr>
        <p:spPr bwMode="auto">
          <a:xfrm>
            <a:off x="2263775" y="2986346"/>
            <a:ext cx="9302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Standards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106">
            <a:extLst>
              <a:ext uri="{FF2B5EF4-FFF2-40B4-BE49-F238E27FC236}">
                <a16:creationId xmlns:a16="http://schemas.microsoft.com/office/drawing/2014/main" id="{24A61D80-C746-983C-7463-A1DA5EA71C0D}"/>
              </a:ext>
            </a:extLst>
          </p:cNvPr>
          <p:cNvSpPr>
            <a:spLocks noChangeArrowheads="1"/>
          </p:cNvSpPr>
          <p:nvPr/>
        </p:nvSpPr>
        <p:spPr bwMode="auto">
          <a:xfrm>
            <a:off x="7981951" y="3417888"/>
            <a:ext cx="3779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Provides data security and control, reducing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7">
            <a:extLst>
              <a:ext uri="{FF2B5EF4-FFF2-40B4-BE49-F238E27FC236}">
                <a16:creationId xmlns:a16="http://schemas.microsoft.com/office/drawing/2014/main" id="{C9D7F564-CBF8-77BA-99EA-C572DDF5D8D4}"/>
              </a:ext>
            </a:extLst>
          </p:cNvPr>
          <p:cNvSpPr>
            <a:spLocks noChangeArrowheads="1"/>
          </p:cNvSpPr>
          <p:nvPr/>
        </p:nvSpPr>
        <p:spPr bwMode="auto">
          <a:xfrm>
            <a:off x="8370889" y="3595688"/>
            <a:ext cx="2944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reliance on external cloud services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8">
            <a:extLst>
              <a:ext uri="{FF2B5EF4-FFF2-40B4-BE49-F238E27FC236}">
                <a16:creationId xmlns:a16="http://schemas.microsoft.com/office/drawing/2014/main" id="{299A8871-41FD-8007-6A94-16059BA2B184}"/>
              </a:ext>
            </a:extLst>
          </p:cNvPr>
          <p:cNvSpPr>
            <a:spLocks noChangeArrowheads="1"/>
          </p:cNvSpPr>
          <p:nvPr/>
        </p:nvSpPr>
        <p:spPr bwMode="auto">
          <a:xfrm>
            <a:off x="5853114" y="3506788"/>
            <a:ext cx="8270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09">
            <a:extLst>
              <a:ext uri="{FF2B5EF4-FFF2-40B4-BE49-F238E27FC236}">
                <a16:creationId xmlns:a16="http://schemas.microsoft.com/office/drawing/2014/main" id="{8A10A43A-D635-E10B-D4FC-D2918FFFDEFC}"/>
              </a:ext>
            </a:extLst>
          </p:cNvPr>
          <p:cNvSpPr>
            <a:spLocks noChangeArrowheads="1"/>
          </p:cNvSpPr>
          <p:nvPr/>
        </p:nvSpPr>
        <p:spPr bwMode="auto">
          <a:xfrm>
            <a:off x="3946526" y="3506788"/>
            <a:ext cx="617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Status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Rectangle 110">
            <a:extLst>
              <a:ext uri="{FF2B5EF4-FFF2-40B4-BE49-F238E27FC236}">
                <a16:creationId xmlns:a16="http://schemas.microsoft.com/office/drawing/2014/main" id="{8D9C9BC5-9B3D-B7B2-176A-1BAC6DD7E2CE}"/>
              </a:ext>
            </a:extLst>
          </p:cNvPr>
          <p:cNvSpPr>
            <a:spLocks noChangeArrowheads="1"/>
          </p:cNvSpPr>
          <p:nvPr/>
        </p:nvSpPr>
        <p:spPr bwMode="auto">
          <a:xfrm>
            <a:off x="771526" y="3506788"/>
            <a:ext cx="1674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Hosted Entirely 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111">
            <a:extLst>
              <a:ext uri="{FF2B5EF4-FFF2-40B4-BE49-F238E27FC236}">
                <a16:creationId xmlns:a16="http://schemas.microsoft.com/office/drawing/2014/main" id="{58A95967-0F91-7C86-36B5-861F22BD71DF}"/>
              </a:ext>
            </a:extLst>
          </p:cNvPr>
          <p:cNvSpPr>
            <a:spLocks noChangeArrowheads="1"/>
          </p:cNvSpPr>
          <p:nvPr/>
        </p:nvSpPr>
        <p:spPr bwMode="auto">
          <a:xfrm>
            <a:off x="2336801" y="3506788"/>
            <a:ext cx="8604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err="1">
                <a:ln>
                  <a:noFill/>
                </a:ln>
                <a:solidFill>
                  <a:srgbClr val="000000"/>
                </a:solidFill>
                <a:effectLst/>
                <a:latin typeface="Calibri" panose="020F0502020204030204" pitchFamily="34" charset="0"/>
              </a:rPr>
              <a:t>Neuronix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a16="http://schemas.microsoft.com/office/drawing/2014/main" id="{FD7CBAC2-A2C7-938F-95A5-823ED8A46C03}"/>
              </a:ext>
            </a:extLst>
          </p:cNvPr>
          <p:cNvSpPr>
            <a:spLocks noGrp="1"/>
          </p:cNvSpPr>
          <p:nvPr>
            <p:ph type="title"/>
          </p:nvPr>
        </p:nvSpPr>
        <p:spPr>
          <a:xfrm>
            <a:off x="1097280" y="286603"/>
            <a:ext cx="9682478" cy="1450757"/>
          </a:xfrm>
        </p:spPr>
        <p:txBody>
          <a:bodyPr/>
          <a:lstStyle/>
          <a:p>
            <a:pPr algn="ctr"/>
            <a:r>
              <a:rPr lang="en-US"/>
              <a:t>Testing Results </a:t>
            </a:r>
            <a:r>
              <a:rPr lang="en-US" sz="4400"/>
              <a:t>– Constraints</a:t>
            </a:r>
          </a:p>
        </p:txBody>
      </p:sp>
      <p:sp>
        <p:nvSpPr>
          <p:cNvPr id="71" name="Rectangle: Rounded Corners 70">
            <a:extLst>
              <a:ext uri="{FF2B5EF4-FFF2-40B4-BE49-F238E27FC236}">
                <a16:creationId xmlns:a16="http://schemas.microsoft.com/office/drawing/2014/main" id="{29BE4D84-D662-D0C7-8231-F849A284DC15}"/>
              </a:ext>
            </a:extLst>
          </p:cNvPr>
          <p:cNvSpPr/>
          <p:nvPr/>
        </p:nvSpPr>
        <p:spPr>
          <a:xfrm>
            <a:off x="4307215" y="4264402"/>
            <a:ext cx="3579160" cy="1646514"/>
          </a:xfrm>
          <a:prstGeom prst="roundRect">
            <a:avLst/>
          </a:prstGeom>
          <a:solidFill>
            <a:srgbClr val="EAEEF7"/>
          </a:solidFill>
          <a:ln>
            <a:solidFill>
              <a:srgbClr val="5B9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ea typeface="Calibri"/>
                <a:cs typeface="Calibri"/>
              </a:rPr>
              <a:t>Followed commenting styling, variable naming conventions, object-oriented programming techniques</a:t>
            </a:r>
          </a:p>
        </p:txBody>
      </p:sp>
      <p:grpSp>
        <p:nvGrpSpPr>
          <p:cNvPr id="77" name="Group 76">
            <a:extLst>
              <a:ext uri="{FF2B5EF4-FFF2-40B4-BE49-F238E27FC236}">
                <a16:creationId xmlns:a16="http://schemas.microsoft.com/office/drawing/2014/main" id="{FE4A28CB-1E54-879B-4CA0-504BA89C37DF}"/>
              </a:ext>
            </a:extLst>
          </p:cNvPr>
          <p:cNvGrpSpPr/>
          <p:nvPr/>
        </p:nvGrpSpPr>
        <p:grpSpPr>
          <a:xfrm>
            <a:off x="8225256" y="4228947"/>
            <a:ext cx="3609696" cy="1646518"/>
            <a:chOff x="8225256" y="4228947"/>
            <a:chExt cx="3609696" cy="1646518"/>
          </a:xfrm>
        </p:grpSpPr>
        <p:sp>
          <p:nvSpPr>
            <p:cNvPr id="72" name="Rectangle: Rounded Corners 71">
              <a:extLst>
                <a:ext uri="{FF2B5EF4-FFF2-40B4-BE49-F238E27FC236}">
                  <a16:creationId xmlns:a16="http://schemas.microsoft.com/office/drawing/2014/main" id="{77657171-529F-004E-89E5-4826E056755E}"/>
                </a:ext>
              </a:extLst>
            </p:cNvPr>
            <p:cNvSpPr/>
            <p:nvPr/>
          </p:nvSpPr>
          <p:spPr>
            <a:xfrm>
              <a:off x="8225256" y="4228947"/>
              <a:ext cx="3609696" cy="1646518"/>
            </a:xfrm>
            <a:prstGeom prst="roundRect">
              <a:avLst/>
            </a:prstGeom>
            <a:solidFill>
              <a:srgbClr val="EAEEF7"/>
            </a:solidFill>
            <a:ln>
              <a:solidFill>
                <a:srgbClr val="5B9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a typeface="Calibri"/>
                <a:cs typeface="Calibri"/>
              </a:endParaRPr>
            </a:p>
          </p:txBody>
        </p:sp>
        <p:pic>
          <p:nvPicPr>
            <p:cNvPr id="2" name="Picture 1" descr="A close up of a logo&#10;&#10;Description automatically generated">
              <a:extLst>
                <a:ext uri="{FF2B5EF4-FFF2-40B4-BE49-F238E27FC236}">
                  <a16:creationId xmlns:a16="http://schemas.microsoft.com/office/drawing/2014/main" id="{82ACB968-7BEB-01C3-6C97-EF5BEC2082DE}"/>
                </a:ext>
              </a:extLst>
            </p:cNvPr>
            <p:cNvPicPr>
              <a:picLocks noChangeAspect="1"/>
            </p:cNvPicPr>
            <p:nvPr/>
          </p:nvPicPr>
          <p:blipFill>
            <a:blip r:embed="rId3"/>
            <a:srcRect l="28381" r="48" b="-1299"/>
            <a:stretch/>
          </p:blipFill>
          <p:spPr>
            <a:xfrm>
              <a:off x="8294691" y="4738108"/>
              <a:ext cx="3467098" cy="587284"/>
            </a:xfrm>
            <a:prstGeom prst="rect">
              <a:avLst/>
            </a:prstGeom>
          </p:spPr>
        </p:pic>
      </p:grpSp>
      <p:grpSp>
        <p:nvGrpSpPr>
          <p:cNvPr id="82" name="Group 81">
            <a:extLst>
              <a:ext uri="{FF2B5EF4-FFF2-40B4-BE49-F238E27FC236}">
                <a16:creationId xmlns:a16="http://schemas.microsoft.com/office/drawing/2014/main" id="{767471BA-91A7-7A13-10F4-44E8BEA37E3A}"/>
              </a:ext>
            </a:extLst>
          </p:cNvPr>
          <p:cNvGrpSpPr/>
          <p:nvPr/>
        </p:nvGrpSpPr>
        <p:grpSpPr>
          <a:xfrm>
            <a:off x="7628155" y="2370046"/>
            <a:ext cx="4300538" cy="510470"/>
            <a:chOff x="6015516" y="3926207"/>
            <a:chExt cx="4300538" cy="510470"/>
          </a:xfrm>
        </p:grpSpPr>
        <p:sp>
          <p:nvSpPr>
            <p:cNvPr id="83" name="Rectangle 12">
              <a:extLst>
                <a:ext uri="{FF2B5EF4-FFF2-40B4-BE49-F238E27FC236}">
                  <a16:creationId xmlns:a16="http://schemas.microsoft.com/office/drawing/2014/main" id="{83158215-F8A6-9931-E489-A62E0A2FBC84}"/>
                </a:ext>
              </a:extLst>
            </p:cNvPr>
            <p:cNvSpPr>
              <a:spLocks noChangeArrowheads="1"/>
            </p:cNvSpPr>
            <p:nvPr/>
          </p:nvSpPr>
          <p:spPr bwMode="auto">
            <a:xfrm>
              <a:off x="6015516" y="3926207"/>
              <a:ext cx="4300538" cy="510470"/>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4" name="Graphic 83" descr="Checkmark with solid fill">
              <a:extLst>
                <a:ext uri="{FF2B5EF4-FFF2-40B4-BE49-F238E27FC236}">
                  <a16:creationId xmlns:a16="http://schemas.microsoft.com/office/drawing/2014/main" id="{9825A861-8A62-4497-B818-6327ACA183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1345" y="4005673"/>
              <a:ext cx="374277" cy="333375"/>
            </a:xfrm>
            <a:prstGeom prst="rect">
              <a:avLst/>
            </a:prstGeom>
          </p:spPr>
        </p:pic>
      </p:grpSp>
      <p:grpSp>
        <p:nvGrpSpPr>
          <p:cNvPr id="85" name="Group 84">
            <a:extLst>
              <a:ext uri="{FF2B5EF4-FFF2-40B4-BE49-F238E27FC236}">
                <a16:creationId xmlns:a16="http://schemas.microsoft.com/office/drawing/2014/main" id="{656EE78D-7008-0A28-79AE-3B31EAE7781C}"/>
              </a:ext>
            </a:extLst>
          </p:cNvPr>
          <p:cNvGrpSpPr/>
          <p:nvPr/>
        </p:nvGrpSpPr>
        <p:grpSpPr>
          <a:xfrm>
            <a:off x="7627939" y="2882298"/>
            <a:ext cx="4300538" cy="542950"/>
            <a:chOff x="6015516" y="3893727"/>
            <a:chExt cx="4300538" cy="542950"/>
          </a:xfrm>
        </p:grpSpPr>
        <p:sp>
          <p:nvSpPr>
            <p:cNvPr id="86" name="Rectangle 12">
              <a:extLst>
                <a:ext uri="{FF2B5EF4-FFF2-40B4-BE49-F238E27FC236}">
                  <a16:creationId xmlns:a16="http://schemas.microsoft.com/office/drawing/2014/main" id="{4A6C2E8C-2237-E2A6-761A-75F3C0159507}"/>
                </a:ext>
              </a:extLst>
            </p:cNvPr>
            <p:cNvSpPr>
              <a:spLocks noChangeArrowheads="1"/>
            </p:cNvSpPr>
            <p:nvPr/>
          </p:nvSpPr>
          <p:spPr bwMode="auto">
            <a:xfrm>
              <a:off x="6015516" y="3893727"/>
              <a:ext cx="4300538" cy="542950"/>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14" name="Graphic 113" descr="Checkmark with solid fill">
              <a:extLst>
                <a:ext uri="{FF2B5EF4-FFF2-40B4-BE49-F238E27FC236}">
                  <a16:creationId xmlns:a16="http://schemas.microsoft.com/office/drawing/2014/main" id="{33F0C254-417B-838B-CA78-54EE0CADED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1345" y="4005673"/>
              <a:ext cx="374277" cy="333375"/>
            </a:xfrm>
            <a:prstGeom prst="rect">
              <a:avLst/>
            </a:prstGeom>
          </p:spPr>
        </p:pic>
      </p:grpSp>
      <p:sp>
        <p:nvSpPr>
          <p:cNvPr id="48" name="Line 46">
            <a:extLst>
              <a:ext uri="{FF2B5EF4-FFF2-40B4-BE49-F238E27FC236}">
                <a16:creationId xmlns:a16="http://schemas.microsoft.com/office/drawing/2014/main" id="{3A53F52A-70FA-13EB-C7C0-45B3199EE5EC}"/>
              </a:ext>
            </a:extLst>
          </p:cNvPr>
          <p:cNvSpPr>
            <a:spLocks noChangeShapeType="1"/>
          </p:cNvSpPr>
          <p:nvPr/>
        </p:nvSpPr>
        <p:spPr bwMode="auto">
          <a:xfrm>
            <a:off x="230188" y="2878396"/>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5" name="Group 114">
            <a:extLst>
              <a:ext uri="{FF2B5EF4-FFF2-40B4-BE49-F238E27FC236}">
                <a16:creationId xmlns:a16="http://schemas.microsoft.com/office/drawing/2014/main" id="{57E733AE-6F70-2C1E-B7AF-2C0B5C2FF339}"/>
              </a:ext>
            </a:extLst>
          </p:cNvPr>
          <p:cNvGrpSpPr/>
          <p:nvPr/>
        </p:nvGrpSpPr>
        <p:grpSpPr>
          <a:xfrm>
            <a:off x="7627939" y="3431103"/>
            <a:ext cx="4294184" cy="484425"/>
            <a:chOff x="6015516" y="3893727"/>
            <a:chExt cx="4294184" cy="484425"/>
          </a:xfrm>
        </p:grpSpPr>
        <p:sp>
          <p:nvSpPr>
            <p:cNvPr id="116" name="Rectangle 12">
              <a:extLst>
                <a:ext uri="{FF2B5EF4-FFF2-40B4-BE49-F238E27FC236}">
                  <a16:creationId xmlns:a16="http://schemas.microsoft.com/office/drawing/2014/main" id="{B1507B89-CFF4-59F3-5150-7E3D1E570F14}"/>
                </a:ext>
              </a:extLst>
            </p:cNvPr>
            <p:cNvSpPr>
              <a:spLocks noChangeArrowheads="1"/>
            </p:cNvSpPr>
            <p:nvPr/>
          </p:nvSpPr>
          <p:spPr bwMode="auto">
            <a:xfrm>
              <a:off x="6015516" y="3893727"/>
              <a:ext cx="4294184" cy="484425"/>
            </a:xfrm>
            <a:prstGeom prst="rect">
              <a:avLst/>
            </a:prstGeom>
            <a:solidFill>
              <a:srgbClr val="00BA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17" name="Graphic 116" descr="Checkmark with solid fill">
              <a:extLst>
                <a:ext uri="{FF2B5EF4-FFF2-40B4-BE49-F238E27FC236}">
                  <a16:creationId xmlns:a16="http://schemas.microsoft.com/office/drawing/2014/main" id="{102525C3-DB3F-C927-CD96-3FA83A1661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1345" y="3979351"/>
              <a:ext cx="374277" cy="333375"/>
            </a:xfrm>
            <a:prstGeom prst="rect">
              <a:avLst/>
            </a:prstGeom>
          </p:spPr>
        </p:pic>
      </p:grpSp>
      <p:sp>
        <p:nvSpPr>
          <p:cNvPr id="15" name="Rectangle: Rounded Corners 14">
            <a:extLst>
              <a:ext uri="{FF2B5EF4-FFF2-40B4-BE49-F238E27FC236}">
                <a16:creationId xmlns:a16="http://schemas.microsoft.com/office/drawing/2014/main" id="{5CFEE193-22B2-F6D6-AA28-C068DE68ED73}"/>
              </a:ext>
            </a:extLst>
          </p:cNvPr>
          <p:cNvSpPr/>
          <p:nvPr/>
        </p:nvSpPr>
        <p:spPr>
          <a:xfrm>
            <a:off x="258766" y="4267325"/>
            <a:ext cx="3597910" cy="1690745"/>
          </a:xfrm>
          <a:prstGeom prst="roundRect">
            <a:avLst/>
          </a:prstGeom>
          <a:solidFill>
            <a:srgbClr val="EAEEF7"/>
          </a:solidFill>
          <a:ln>
            <a:solidFill>
              <a:srgbClr val="5B9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ea typeface="Calibri"/>
                <a:cs typeface="Calibri"/>
              </a:rPr>
              <a:t>&gt; 60% Comment-to-code ratio on most scripts</a:t>
            </a:r>
          </a:p>
        </p:txBody>
      </p:sp>
      <p:grpSp>
        <p:nvGrpSpPr>
          <p:cNvPr id="12" name="Group 11">
            <a:extLst>
              <a:ext uri="{FF2B5EF4-FFF2-40B4-BE49-F238E27FC236}">
                <a16:creationId xmlns:a16="http://schemas.microsoft.com/office/drawing/2014/main" id="{F40A14F6-0038-D572-F55B-C74C6941F1DB}"/>
              </a:ext>
            </a:extLst>
          </p:cNvPr>
          <p:cNvGrpSpPr/>
          <p:nvPr/>
        </p:nvGrpSpPr>
        <p:grpSpPr>
          <a:xfrm>
            <a:off x="360988" y="4385705"/>
            <a:ext cx="3393465" cy="1158189"/>
            <a:chOff x="345426" y="4503471"/>
            <a:chExt cx="3530818" cy="1199420"/>
          </a:xfrm>
        </p:grpSpPr>
        <p:pic>
          <p:nvPicPr>
            <p:cNvPr id="4" name="Picture 3">
              <a:extLst>
                <a:ext uri="{FF2B5EF4-FFF2-40B4-BE49-F238E27FC236}">
                  <a16:creationId xmlns:a16="http://schemas.microsoft.com/office/drawing/2014/main" id="{086A21D9-7D2C-8390-FD90-544A1C40ECF5}"/>
                </a:ext>
              </a:extLst>
            </p:cNvPr>
            <p:cNvPicPr>
              <a:picLocks noChangeAspect="1"/>
            </p:cNvPicPr>
            <p:nvPr/>
          </p:nvPicPr>
          <p:blipFill>
            <a:blip r:embed="rId6"/>
            <a:srcRect r="65194"/>
            <a:stretch/>
          </p:blipFill>
          <p:spPr>
            <a:xfrm>
              <a:off x="345426" y="4503471"/>
              <a:ext cx="1821706" cy="1199420"/>
            </a:xfrm>
            <a:prstGeom prst="rect">
              <a:avLst/>
            </a:prstGeom>
          </p:spPr>
        </p:pic>
        <p:pic>
          <p:nvPicPr>
            <p:cNvPr id="3" name="Picture 2">
              <a:extLst>
                <a:ext uri="{FF2B5EF4-FFF2-40B4-BE49-F238E27FC236}">
                  <a16:creationId xmlns:a16="http://schemas.microsoft.com/office/drawing/2014/main" id="{CF9C4E45-CFAB-225F-409B-B7139E5B45FF}"/>
                </a:ext>
              </a:extLst>
            </p:cNvPr>
            <p:cNvPicPr>
              <a:picLocks noChangeAspect="1"/>
            </p:cNvPicPr>
            <p:nvPr/>
          </p:nvPicPr>
          <p:blipFill>
            <a:blip r:embed="rId6"/>
            <a:srcRect l="66520"/>
            <a:stretch/>
          </p:blipFill>
          <p:spPr>
            <a:xfrm>
              <a:off x="2123940" y="4503471"/>
              <a:ext cx="1752304" cy="1199420"/>
            </a:xfrm>
            <a:prstGeom prst="rect">
              <a:avLst/>
            </a:prstGeom>
          </p:spPr>
        </p:pic>
      </p:grpSp>
      <p:sp>
        <p:nvSpPr>
          <p:cNvPr id="14" name="TextBox 13">
            <a:extLst>
              <a:ext uri="{FF2B5EF4-FFF2-40B4-BE49-F238E27FC236}">
                <a16:creationId xmlns:a16="http://schemas.microsoft.com/office/drawing/2014/main" id="{BC3AEBEA-E8E7-BEA7-14D3-0E2EC3F35D9D}"/>
              </a:ext>
            </a:extLst>
          </p:cNvPr>
          <p:cNvSpPr txBox="1"/>
          <p:nvPr/>
        </p:nvSpPr>
        <p:spPr>
          <a:xfrm>
            <a:off x="580182" y="5541584"/>
            <a:ext cx="2816156" cy="369332"/>
          </a:xfrm>
          <a:prstGeom prst="rect">
            <a:avLst/>
          </a:prstGeom>
          <a:noFill/>
        </p:spPr>
        <p:txBody>
          <a:bodyPr wrap="none" rtlCol="0">
            <a:spAutoFit/>
          </a:bodyPr>
          <a:lstStyle/>
          <a:p>
            <a:r>
              <a:rPr lang="en-US"/>
              <a:t>54% comment-to-code ratio</a:t>
            </a:r>
          </a:p>
        </p:txBody>
      </p:sp>
    </p:spTree>
    <p:extLst>
      <p:ext uri="{BB962C8B-B14F-4D97-AF65-F5344CB8AC3E}">
        <p14:creationId xmlns:p14="http://schemas.microsoft.com/office/powerpoint/2010/main" val="93795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500" fill="hold"/>
                                        <p:tgtEl>
                                          <p:spTgt spid="71"/>
                                        </p:tgtEl>
                                        <p:attrNameLst>
                                          <p:attrName>ppt_x</p:attrName>
                                        </p:attrNameLst>
                                      </p:cBhvr>
                                      <p:tavLst>
                                        <p:tav tm="0">
                                          <p:val>
                                            <p:strVal val="#ppt_x"/>
                                          </p:val>
                                        </p:tav>
                                        <p:tav tm="100000">
                                          <p:val>
                                            <p:strVal val="#ppt_x"/>
                                          </p:val>
                                        </p:tav>
                                      </p:tavLst>
                                    </p:anim>
                                    <p:anim calcmode="lin" valueType="num">
                                      <p:cBhvr additive="base">
                                        <p:cTn id="13" dur="500" fill="hold"/>
                                        <p:tgtEl>
                                          <p:spTgt spid="7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 calcmode="lin" valueType="num">
                                      <p:cBhvr additive="base">
                                        <p:cTn id="22" dur="500" fill="hold"/>
                                        <p:tgtEl>
                                          <p:spTgt spid="77"/>
                                        </p:tgtEl>
                                        <p:attrNameLst>
                                          <p:attrName>ppt_x</p:attrName>
                                        </p:attrNameLst>
                                      </p:cBhvr>
                                      <p:tavLst>
                                        <p:tav tm="0">
                                          <p:val>
                                            <p:strVal val="#ppt_x"/>
                                          </p:val>
                                        </p:tav>
                                        <p:tav tm="100000">
                                          <p:val>
                                            <p:strVal val="#ppt_x"/>
                                          </p:val>
                                        </p:tav>
                                      </p:tavLst>
                                    </p:anim>
                                    <p:anim calcmode="lin" valueType="num">
                                      <p:cBhvr additive="base">
                                        <p:cTn id="23" dur="500" fill="hold"/>
                                        <p:tgtEl>
                                          <p:spTgt spid="77"/>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2D12A-A8CD-8255-68AB-18B0C121CC3B}"/>
            </a:ext>
          </a:extLst>
        </p:cNvPr>
        <p:cNvGrpSpPr/>
        <p:nvPr/>
      </p:nvGrpSpPr>
      <p:grpSpPr>
        <a:xfrm>
          <a:off x="0" y="0"/>
          <a:ext cx="0" cy="0"/>
          <a:chOff x="0" y="0"/>
          <a:chExt cx="0" cy="0"/>
        </a:xfrm>
      </p:grpSpPr>
      <p:sp>
        <p:nvSpPr>
          <p:cNvPr id="6" name="AutoShape 3">
            <a:extLst>
              <a:ext uri="{FF2B5EF4-FFF2-40B4-BE49-F238E27FC236}">
                <a16:creationId xmlns:a16="http://schemas.microsoft.com/office/drawing/2014/main" id="{A982BCE1-A26C-FAD8-DDAF-1D4217F23587}"/>
              </a:ext>
            </a:extLst>
          </p:cNvPr>
          <p:cNvSpPr>
            <a:spLocks noChangeAspect="1" noChangeArrowheads="1" noTextEdit="1"/>
          </p:cNvSpPr>
          <p:nvPr/>
        </p:nvSpPr>
        <p:spPr bwMode="auto">
          <a:xfrm>
            <a:off x="234950" y="1736725"/>
            <a:ext cx="117221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a:extLst>
              <a:ext uri="{FF2B5EF4-FFF2-40B4-BE49-F238E27FC236}">
                <a16:creationId xmlns:a16="http://schemas.microsoft.com/office/drawing/2014/main" id="{9CD3CC05-A66F-961B-C3C8-1B9F2F37F58A}"/>
              </a:ext>
            </a:extLst>
          </p:cNvPr>
          <p:cNvSpPr>
            <a:spLocks noChangeArrowheads="1"/>
          </p:cNvSpPr>
          <p:nvPr/>
        </p:nvSpPr>
        <p:spPr bwMode="auto">
          <a:xfrm>
            <a:off x="241300" y="1817688"/>
            <a:ext cx="336550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a:extLst>
              <a:ext uri="{FF2B5EF4-FFF2-40B4-BE49-F238E27FC236}">
                <a16:creationId xmlns:a16="http://schemas.microsoft.com/office/drawing/2014/main" id="{3A9A3FFC-903E-BE5A-97FB-4E33787C474E}"/>
              </a:ext>
            </a:extLst>
          </p:cNvPr>
          <p:cNvSpPr>
            <a:spLocks noChangeArrowheads="1"/>
          </p:cNvSpPr>
          <p:nvPr/>
        </p:nvSpPr>
        <p:spPr bwMode="auto">
          <a:xfrm>
            <a:off x="3606800" y="1817688"/>
            <a:ext cx="117475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7">
            <a:extLst>
              <a:ext uri="{FF2B5EF4-FFF2-40B4-BE49-F238E27FC236}">
                <a16:creationId xmlns:a16="http://schemas.microsoft.com/office/drawing/2014/main" id="{B5DA2899-42BD-3698-3B02-4E52FF841D74}"/>
              </a:ext>
            </a:extLst>
          </p:cNvPr>
          <p:cNvSpPr>
            <a:spLocks noChangeArrowheads="1"/>
          </p:cNvSpPr>
          <p:nvPr/>
        </p:nvSpPr>
        <p:spPr bwMode="auto">
          <a:xfrm>
            <a:off x="4781550" y="1817688"/>
            <a:ext cx="2843213"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D54ECEAA-1C61-16C1-E30F-552F0A7F876E}"/>
              </a:ext>
            </a:extLst>
          </p:cNvPr>
          <p:cNvSpPr>
            <a:spLocks noChangeArrowheads="1"/>
          </p:cNvSpPr>
          <p:nvPr/>
        </p:nvSpPr>
        <p:spPr bwMode="auto">
          <a:xfrm>
            <a:off x="7624763" y="1817688"/>
            <a:ext cx="4314825"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5">
            <a:extLst>
              <a:ext uri="{FF2B5EF4-FFF2-40B4-BE49-F238E27FC236}">
                <a16:creationId xmlns:a16="http://schemas.microsoft.com/office/drawing/2014/main" id="{95B5521E-0809-8BA6-0745-A6F197E4003F}"/>
              </a:ext>
            </a:extLst>
          </p:cNvPr>
          <p:cNvSpPr>
            <a:spLocks noChangeArrowheads="1"/>
          </p:cNvSpPr>
          <p:nvPr/>
        </p:nvSpPr>
        <p:spPr bwMode="auto">
          <a:xfrm>
            <a:off x="247650" y="2343944"/>
            <a:ext cx="3365500"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6">
            <a:extLst>
              <a:ext uri="{FF2B5EF4-FFF2-40B4-BE49-F238E27FC236}">
                <a16:creationId xmlns:a16="http://schemas.microsoft.com/office/drawing/2014/main" id="{4CBE3E89-2A27-2E9F-A520-01BF2072B0B1}"/>
              </a:ext>
            </a:extLst>
          </p:cNvPr>
          <p:cNvSpPr>
            <a:spLocks noChangeArrowheads="1"/>
          </p:cNvSpPr>
          <p:nvPr/>
        </p:nvSpPr>
        <p:spPr bwMode="auto">
          <a:xfrm>
            <a:off x="3613150" y="2343944"/>
            <a:ext cx="1174750"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7">
            <a:extLst>
              <a:ext uri="{FF2B5EF4-FFF2-40B4-BE49-F238E27FC236}">
                <a16:creationId xmlns:a16="http://schemas.microsoft.com/office/drawing/2014/main" id="{BD5D8A64-E6C5-42DC-94D0-D0C7BF5AA3BE}"/>
              </a:ext>
            </a:extLst>
          </p:cNvPr>
          <p:cNvSpPr>
            <a:spLocks noChangeArrowheads="1"/>
          </p:cNvSpPr>
          <p:nvPr/>
        </p:nvSpPr>
        <p:spPr bwMode="auto">
          <a:xfrm>
            <a:off x="4787900" y="2343944"/>
            <a:ext cx="2843213"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8">
            <a:extLst>
              <a:ext uri="{FF2B5EF4-FFF2-40B4-BE49-F238E27FC236}">
                <a16:creationId xmlns:a16="http://schemas.microsoft.com/office/drawing/2014/main" id="{91285F8A-B95B-FECB-3635-736243C83760}"/>
              </a:ext>
            </a:extLst>
          </p:cNvPr>
          <p:cNvSpPr>
            <a:spLocks noChangeArrowheads="1"/>
          </p:cNvSpPr>
          <p:nvPr/>
        </p:nvSpPr>
        <p:spPr bwMode="auto">
          <a:xfrm>
            <a:off x="7631113" y="2343944"/>
            <a:ext cx="4314825"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9">
            <a:extLst>
              <a:ext uri="{FF2B5EF4-FFF2-40B4-BE49-F238E27FC236}">
                <a16:creationId xmlns:a16="http://schemas.microsoft.com/office/drawing/2014/main" id="{93E5F0E0-0D3B-2060-087E-13D6CFC617CF}"/>
              </a:ext>
            </a:extLst>
          </p:cNvPr>
          <p:cNvSpPr>
            <a:spLocks noChangeArrowheads="1"/>
          </p:cNvSpPr>
          <p:nvPr/>
        </p:nvSpPr>
        <p:spPr bwMode="auto">
          <a:xfrm>
            <a:off x="247650" y="2867819"/>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0">
            <a:extLst>
              <a:ext uri="{FF2B5EF4-FFF2-40B4-BE49-F238E27FC236}">
                <a16:creationId xmlns:a16="http://schemas.microsoft.com/office/drawing/2014/main" id="{6E556758-D8D0-9201-B7AC-BC6D36DEA65D}"/>
              </a:ext>
            </a:extLst>
          </p:cNvPr>
          <p:cNvSpPr>
            <a:spLocks noChangeArrowheads="1"/>
          </p:cNvSpPr>
          <p:nvPr/>
        </p:nvSpPr>
        <p:spPr bwMode="auto">
          <a:xfrm>
            <a:off x="3613150" y="2867819"/>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1">
            <a:extLst>
              <a:ext uri="{FF2B5EF4-FFF2-40B4-BE49-F238E27FC236}">
                <a16:creationId xmlns:a16="http://schemas.microsoft.com/office/drawing/2014/main" id="{C6290FC8-C4EA-C49E-12C3-898F4EFDA379}"/>
              </a:ext>
            </a:extLst>
          </p:cNvPr>
          <p:cNvSpPr>
            <a:spLocks noChangeArrowheads="1"/>
          </p:cNvSpPr>
          <p:nvPr/>
        </p:nvSpPr>
        <p:spPr bwMode="auto">
          <a:xfrm>
            <a:off x="4787900" y="2867819"/>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2">
            <a:extLst>
              <a:ext uri="{FF2B5EF4-FFF2-40B4-BE49-F238E27FC236}">
                <a16:creationId xmlns:a16="http://schemas.microsoft.com/office/drawing/2014/main" id="{418D9A4E-3B5A-F7A9-F76A-8B8358090676}"/>
              </a:ext>
            </a:extLst>
          </p:cNvPr>
          <p:cNvSpPr>
            <a:spLocks noChangeArrowheads="1"/>
          </p:cNvSpPr>
          <p:nvPr/>
        </p:nvSpPr>
        <p:spPr bwMode="auto">
          <a:xfrm>
            <a:off x="7631113" y="2867819"/>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Line 37">
            <a:extLst>
              <a:ext uri="{FF2B5EF4-FFF2-40B4-BE49-F238E27FC236}">
                <a16:creationId xmlns:a16="http://schemas.microsoft.com/office/drawing/2014/main" id="{0645D3E7-2353-C6D3-6BDE-69F0CC06A97D}"/>
              </a:ext>
            </a:extLst>
          </p:cNvPr>
          <p:cNvSpPr>
            <a:spLocks noChangeShapeType="1"/>
          </p:cNvSpPr>
          <p:nvPr/>
        </p:nvSpPr>
        <p:spPr bwMode="auto">
          <a:xfrm>
            <a:off x="36068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38">
            <a:extLst>
              <a:ext uri="{FF2B5EF4-FFF2-40B4-BE49-F238E27FC236}">
                <a16:creationId xmlns:a16="http://schemas.microsoft.com/office/drawing/2014/main" id="{640B4810-6741-A30F-F815-26BD1EFCA554}"/>
              </a:ext>
            </a:extLst>
          </p:cNvPr>
          <p:cNvSpPr>
            <a:spLocks noChangeShapeType="1"/>
          </p:cNvSpPr>
          <p:nvPr/>
        </p:nvSpPr>
        <p:spPr bwMode="auto">
          <a:xfrm>
            <a:off x="36068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9">
            <a:extLst>
              <a:ext uri="{FF2B5EF4-FFF2-40B4-BE49-F238E27FC236}">
                <a16:creationId xmlns:a16="http://schemas.microsoft.com/office/drawing/2014/main" id="{B0784DA0-2FF9-B063-B15E-F31FAB5F339E}"/>
              </a:ext>
            </a:extLst>
          </p:cNvPr>
          <p:cNvSpPr>
            <a:spLocks noChangeShapeType="1"/>
          </p:cNvSpPr>
          <p:nvPr/>
        </p:nvSpPr>
        <p:spPr bwMode="auto">
          <a:xfrm>
            <a:off x="478155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40">
            <a:extLst>
              <a:ext uri="{FF2B5EF4-FFF2-40B4-BE49-F238E27FC236}">
                <a16:creationId xmlns:a16="http://schemas.microsoft.com/office/drawing/2014/main" id="{030E5881-A75D-2770-844C-B1DFD346B4B8}"/>
              </a:ext>
            </a:extLst>
          </p:cNvPr>
          <p:cNvSpPr>
            <a:spLocks noChangeShapeType="1"/>
          </p:cNvSpPr>
          <p:nvPr/>
        </p:nvSpPr>
        <p:spPr bwMode="auto">
          <a:xfrm>
            <a:off x="478155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41">
            <a:extLst>
              <a:ext uri="{FF2B5EF4-FFF2-40B4-BE49-F238E27FC236}">
                <a16:creationId xmlns:a16="http://schemas.microsoft.com/office/drawing/2014/main" id="{C4B96BDF-F5B7-C969-7340-EB6B8A1E4A2F}"/>
              </a:ext>
            </a:extLst>
          </p:cNvPr>
          <p:cNvSpPr>
            <a:spLocks noChangeShapeType="1"/>
          </p:cNvSpPr>
          <p:nvPr/>
        </p:nvSpPr>
        <p:spPr bwMode="auto">
          <a:xfrm>
            <a:off x="7624763"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42">
            <a:extLst>
              <a:ext uri="{FF2B5EF4-FFF2-40B4-BE49-F238E27FC236}">
                <a16:creationId xmlns:a16="http://schemas.microsoft.com/office/drawing/2014/main" id="{E6005D35-E11E-B9BA-8FE6-EC558BFBD76B}"/>
              </a:ext>
            </a:extLst>
          </p:cNvPr>
          <p:cNvSpPr>
            <a:spLocks noChangeShapeType="1"/>
          </p:cNvSpPr>
          <p:nvPr/>
        </p:nvSpPr>
        <p:spPr bwMode="auto">
          <a:xfrm>
            <a:off x="7624763"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3">
            <a:extLst>
              <a:ext uri="{FF2B5EF4-FFF2-40B4-BE49-F238E27FC236}">
                <a16:creationId xmlns:a16="http://schemas.microsoft.com/office/drawing/2014/main" id="{EA34266E-10CC-4F30-909C-5297A8EB720C}"/>
              </a:ext>
            </a:extLst>
          </p:cNvPr>
          <p:cNvSpPr>
            <a:spLocks noChangeShapeType="1"/>
          </p:cNvSpPr>
          <p:nvPr/>
        </p:nvSpPr>
        <p:spPr bwMode="auto">
          <a:xfrm>
            <a:off x="236538" y="2352675"/>
            <a:ext cx="11707813"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50">
            <a:extLst>
              <a:ext uri="{FF2B5EF4-FFF2-40B4-BE49-F238E27FC236}">
                <a16:creationId xmlns:a16="http://schemas.microsoft.com/office/drawing/2014/main" id="{AE41AECA-1522-3416-6A08-1B92E675A8D5}"/>
              </a:ext>
            </a:extLst>
          </p:cNvPr>
          <p:cNvSpPr>
            <a:spLocks noChangeShapeType="1"/>
          </p:cNvSpPr>
          <p:nvPr/>
        </p:nvSpPr>
        <p:spPr bwMode="auto">
          <a:xfrm>
            <a:off x="2413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51">
            <a:extLst>
              <a:ext uri="{FF2B5EF4-FFF2-40B4-BE49-F238E27FC236}">
                <a16:creationId xmlns:a16="http://schemas.microsoft.com/office/drawing/2014/main" id="{0E971DD4-0623-0742-6CA9-A70BC8440F04}"/>
              </a:ext>
            </a:extLst>
          </p:cNvPr>
          <p:cNvSpPr>
            <a:spLocks noChangeShapeType="1"/>
          </p:cNvSpPr>
          <p:nvPr/>
        </p:nvSpPr>
        <p:spPr bwMode="auto">
          <a:xfrm>
            <a:off x="2413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52">
            <a:extLst>
              <a:ext uri="{FF2B5EF4-FFF2-40B4-BE49-F238E27FC236}">
                <a16:creationId xmlns:a16="http://schemas.microsoft.com/office/drawing/2014/main" id="{531A4553-1669-ECB8-DF4A-97C27BF60DDE}"/>
              </a:ext>
            </a:extLst>
          </p:cNvPr>
          <p:cNvSpPr>
            <a:spLocks noChangeShapeType="1"/>
          </p:cNvSpPr>
          <p:nvPr/>
        </p:nvSpPr>
        <p:spPr bwMode="auto">
          <a:xfrm>
            <a:off x="11939588"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53">
            <a:extLst>
              <a:ext uri="{FF2B5EF4-FFF2-40B4-BE49-F238E27FC236}">
                <a16:creationId xmlns:a16="http://schemas.microsoft.com/office/drawing/2014/main" id="{AE86679A-C730-3541-B6F2-7868533C7D35}"/>
              </a:ext>
            </a:extLst>
          </p:cNvPr>
          <p:cNvSpPr>
            <a:spLocks noChangeShapeType="1"/>
          </p:cNvSpPr>
          <p:nvPr/>
        </p:nvSpPr>
        <p:spPr bwMode="auto">
          <a:xfrm>
            <a:off x="11939588"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4">
            <a:extLst>
              <a:ext uri="{FF2B5EF4-FFF2-40B4-BE49-F238E27FC236}">
                <a16:creationId xmlns:a16="http://schemas.microsoft.com/office/drawing/2014/main" id="{A9F42701-233E-D2DE-BF01-C2F2D749E9AC}"/>
              </a:ext>
            </a:extLst>
          </p:cNvPr>
          <p:cNvSpPr>
            <a:spLocks noChangeShapeType="1"/>
          </p:cNvSpPr>
          <p:nvPr/>
        </p:nvSpPr>
        <p:spPr bwMode="auto">
          <a:xfrm>
            <a:off x="236538" y="1817688"/>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Rectangle 56">
            <a:extLst>
              <a:ext uri="{FF2B5EF4-FFF2-40B4-BE49-F238E27FC236}">
                <a16:creationId xmlns:a16="http://schemas.microsoft.com/office/drawing/2014/main" id="{8478AF29-4D47-4BF9-C02F-9F5D3ABCE6EC}"/>
              </a:ext>
            </a:extLst>
          </p:cNvPr>
          <p:cNvSpPr>
            <a:spLocks noChangeArrowheads="1"/>
          </p:cNvSpPr>
          <p:nvPr/>
        </p:nvSpPr>
        <p:spPr bwMode="auto">
          <a:xfrm>
            <a:off x="9277350" y="1914525"/>
            <a:ext cx="1119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7">
            <a:extLst>
              <a:ext uri="{FF2B5EF4-FFF2-40B4-BE49-F238E27FC236}">
                <a16:creationId xmlns:a16="http://schemas.microsoft.com/office/drawing/2014/main" id="{15053275-5978-B481-32BF-0C3F64FBB11C}"/>
              </a:ext>
            </a:extLst>
          </p:cNvPr>
          <p:cNvSpPr>
            <a:spLocks noChangeArrowheads="1"/>
          </p:cNvSpPr>
          <p:nvPr/>
        </p:nvSpPr>
        <p:spPr bwMode="auto">
          <a:xfrm>
            <a:off x="5659438" y="17970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8">
            <a:extLst>
              <a:ext uri="{FF2B5EF4-FFF2-40B4-BE49-F238E27FC236}">
                <a16:creationId xmlns:a16="http://schemas.microsoft.com/office/drawing/2014/main" id="{6CC853F8-2833-7D5B-2D15-9B972828E5EA}"/>
              </a:ext>
            </a:extLst>
          </p:cNvPr>
          <p:cNvSpPr>
            <a:spLocks noChangeArrowheads="1"/>
          </p:cNvSpPr>
          <p:nvPr/>
        </p:nvSpPr>
        <p:spPr bwMode="auto">
          <a:xfrm>
            <a:off x="6224588" y="17970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9">
            <a:extLst>
              <a:ext uri="{FF2B5EF4-FFF2-40B4-BE49-F238E27FC236}">
                <a16:creationId xmlns:a16="http://schemas.microsoft.com/office/drawing/2014/main" id="{64604BE4-36DE-7855-BD8C-DD3A2A8AD78B}"/>
              </a:ext>
            </a:extLst>
          </p:cNvPr>
          <p:cNvSpPr>
            <a:spLocks noChangeArrowheads="1"/>
          </p:cNvSpPr>
          <p:nvPr/>
        </p:nvSpPr>
        <p:spPr bwMode="auto">
          <a:xfrm>
            <a:off x="5419725" y="20320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60">
            <a:extLst>
              <a:ext uri="{FF2B5EF4-FFF2-40B4-BE49-F238E27FC236}">
                <a16:creationId xmlns:a16="http://schemas.microsoft.com/office/drawing/2014/main" id="{7F33C472-6636-EC39-F6EF-7CF6D9CBCF63}"/>
              </a:ext>
            </a:extLst>
          </p:cNvPr>
          <p:cNvSpPr>
            <a:spLocks noChangeArrowheads="1"/>
          </p:cNvSpPr>
          <p:nvPr/>
        </p:nvSpPr>
        <p:spPr bwMode="auto">
          <a:xfrm>
            <a:off x="6038850" y="20320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1">
            <a:extLst>
              <a:ext uri="{FF2B5EF4-FFF2-40B4-BE49-F238E27FC236}">
                <a16:creationId xmlns:a16="http://schemas.microsoft.com/office/drawing/2014/main" id="{683C779E-CF70-3AAC-453D-3C689B8AD1D6}"/>
              </a:ext>
            </a:extLst>
          </p:cNvPr>
          <p:cNvSpPr>
            <a:spLocks noChangeArrowheads="1"/>
          </p:cNvSpPr>
          <p:nvPr/>
        </p:nvSpPr>
        <p:spPr bwMode="auto">
          <a:xfrm>
            <a:off x="6267450" y="20320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62">
            <a:extLst>
              <a:ext uri="{FF2B5EF4-FFF2-40B4-BE49-F238E27FC236}">
                <a16:creationId xmlns:a16="http://schemas.microsoft.com/office/drawing/2014/main" id="{8B2FEAB7-F699-305B-A946-CCC6D0CBBC60}"/>
              </a:ext>
            </a:extLst>
          </p:cNvPr>
          <p:cNvSpPr>
            <a:spLocks noChangeArrowheads="1"/>
          </p:cNvSpPr>
          <p:nvPr/>
        </p:nvSpPr>
        <p:spPr bwMode="auto">
          <a:xfrm>
            <a:off x="3916363" y="19145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3">
            <a:extLst>
              <a:ext uri="{FF2B5EF4-FFF2-40B4-BE49-F238E27FC236}">
                <a16:creationId xmlns:a16="http://schemas.microsoft.com/office/drawing/2014/main" id="{14C6BC49-A8F1-023F-4DA3-4E37A47CBFBC}"/>
              </a:ext>
            </a:extLst>
          </p:cNvPr>
          <p:cNvSpPr>
            <a:spLocks noChangeArrowheads="1"/>
          </p:cNvSpPr>
          <p:nvPr/>
        </p:nvSpPr>
        <p:spPr bwMode="auto">
          <a:xfrm>
            <a:off x="1490663" y="1914525"/>
            <a:ext cx="985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Constraint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94">
            <a:extLst>
              <a:ext uri="{FF2B5EF4-FFF2-40B4-BE49-F238E27FC236}">
                <a16:creationId xmlns:a16="http://schemas.microsoft.com/office/drawing/2014/main" id="{E3E6D255-8EA8-A5DA-9AEE-951F5183A49E}"/>
              </a:ext>
            </a:extLst>
          </p:cNvPr>
          <p:cNvSpPr>
            <a:spLocks noChangeArrowheads="1"/>
          </p:cNvSpPr>
          <p:nvPr/>
        </p:nvSpPr>
        <p:spPr bwMode="auto">
          <a:xfrm>
            <a:off x="7878499" y="2369344"/>
            <a:ext cx="40084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data is formatted properly, preventing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95">
            <a:extLst>
              <a:ext uri="{FF2B5EF4-FFF2-40B4-BE49-F238E27FC236}">
                <a16:creationId xmlns:a16="http://schemas.microsoft.com/office/drawing/2014/main" id="{9CF30711-7969-BE1F-DD7B-51E7AE123B12}"/>
              </a:ext>
            </a:extLst>
          </p:cNvPr>
          <p:cNvSpPr>
            <a:spLocks noChangeArrowheads="1"/>
          </p:cNvSpPr>
          <p:nvPr/>
        </p:nvSpPr>
        <p:spPr bwMode="auto">
          <a:xfrm>
            <a:off x="8188062" y="2545557"/>
            <a:ext cx="3325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errors and more accurate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6">
            <a:extLst>
              <a:ext uri="{FF2B5EF4-FFF2-40B4-BE49-F238E27FC236}">
                <a16:creationId xmlns:a16="http://schemas.microsoft.com/office/drawing/2014/main" id="{AFCB41C2-ECD2-0098-D9BE-16777EAEBC94}"/>
              </a:ext>
            </a:extLst>
          </p:cNvPr>
          <p:cNvSpPr>
            <a:spLocks noChangeArrowheads="1"/>
          </p:cNvSpPr>
          <p:nvPr/>
        </p:nvSpPr>
        <p:spPr bwMode="auto">
          <a:xfrm>
            <a:off x="5024438" y="2347119"/>
            <a:ext cx="2522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of user inputs undergo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7">
            <a:extLst>
              <a:ext uri="{FF2B5EF4-FFF2-40B4-BE49-F238E27FC236}">
                <a16:creationId xmlns:a16="http://schemas.microsoft.com/office/drawing/2014/main" id="{A5049465-409A-0C52-D7A4-280672266EE7}"/>
              </a:ext>
            </a:extLst>
          </p:cNvPr>
          <p:cNvSpPr>
            <a:spLocks noChangeArrowheads="1"/>
          </p:cNvSpPr>
          <p:nvPr/>
        </p:nvSpPr>
        <p:spPr bwMode="auto">
          <a:xfrm>
            <a:off x="5051425" y="2523332"/>
            <a:ext cx="2436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validation before processing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8">
            <a:extLst>
              <a:ext uri="{FF2B5EF4-FFF2-40B4-BE49-F238E27FC236}">
                <a16:creationId xmlns:a16="http://schemas.microsoft.com/office/drawing/2014/main" id="{7FD561C9-AD76-27BB-7587-6A316E727217}"/>
              </a:ext>
            </a:extLst>
          </p:cNvPr>
          <p:cNvSpPr>
            <a:spLocks noChangeArrowheads="1"/>
          </p:cNvSpPr>
          <p:nvPr/>
        </p:nvSpPr>
        <p:spPr bwMode="auto">
          <a:xfrm>
            <a:off x="3911600" y="2436019"/>
            <a:ext cx="701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99">
            <a:extLst>
              <a:ext uri="{FF2B5EF4-FFF2-40B4-BE49-F238E27FC236}">
                <a16:creationId xmlns:a16="http://schemas.microsoft.com/office/drawing/2014/main" id="{FE108F45-B794-F2F2-C464-13533DC599B3}"/>
              </a:ext>
            </a:extLst>
          </p:cNvPr>
          <p:cNvSpPr>
            <a:spLocks noChangeArrowheads="1"/>
          </p:cNvSpPr>
          <p:nvPr/>
        </p:nvSpPr>
        <p:spPr bwMode="auto">
          <a:xfrm>
            <a:off x="1276350" y="2463007"/>
            <a:ext cx="1422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Input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 name="Rectangle 100">
            <a:extLst>
              <a:ext uri="{FF2B5EF4-FFF2-40B4-BE49-F238E27FC236}">
                <a16:creationId xmlns:a16="http://schemas.microsoft.com/office/drawing/2014/main" id="{533D28F7-D4CB-1653-0A0A-F441B8FEFB89}"/>
              </a:ext>
            </a:extLst>
          </p:cNvPr>
          <p:cNvSpPr>
            <a:spLocks noChangeArrowheads="1"/>
          </p:cNvSpPr>
          <p:nvPr/>
        </p:nvSpPr>
        <p:spPr bwMode="auto">
          <a:xfrm>
            <a:off x="7716838" y="2886869"/>
            <a:ext cx="43116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Verifies safety of user inputs, preventing malicious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101">
            <a:extLst>
              <a:ext uri="{FF2B5EF4-FFF2-40B4-BE49-F238E27FC236}">
                <a16:creationId xmlns:a16="http://schemas.microsoft.com/office/drawing/2014/main" id="{36B34DB7-8D77-A76B-76EC-677C5A9E48A4}"/>
              </a:ext>
            </a:extLst>
          </p:cNvPr>
          <p:cNvSpPr>
            <a:spLocks noChangeArrowheads="1"/>
          </p:cNvSpPr>
          <p:nvPr/>
        </p:nvSpPr>
        <p:spPr bwMode="auto">
          <a:xfrm>
            <a:off x="7734300" y="3063082"/>
            <a:ext cx="42275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data from being processed and protecting the site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2">
            <a:extLst>
              <a:ext uri="{FF2B5EF4-FFF2-40B4-BE49-F238E27FC236}">
                <a16:creationId xmlns:a16="http://schemas.microsoft.com/office/drawing/2014/main" id="{9A3EB123-8211-AB43-1D1C-2FBBB0CB03F2}"/>
              </a:ext>
            </a:extLst>
          </p:cNvPr>
          <p:cNvSpPr>
            <a:spLocks noChangeArrowheads="1"/>
          </p:cNvSpPr>
          <p:nvPr/>
        </p:nvSpPr>
        <p:spPr bwMode="auto">
          <a:xfrm>
            <a:off x="5024438" y="2886869"/>
            <a:ext cx="2522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of user inputs undergo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3">
            <a:extLst>
              <a:ext uri="{FF2B5EF4-FFF2-40B4-BE49-F238E27FC236}">
                <a16:creationId xmlns:a16="http://schemas.microsoft.com/office/drawing/2014/main" id="{069D52AC-9602-E226-E071-390BC2C19A53}"/>
              </a:ext>
            </a:extLst>
          </p:cNvPr>
          <p:cNvSpPr>
            <a:spLocks noChangeArrowheads="1"/>
          </p:cNvSpPr>
          <p:nvPr/>
        </p:nvSpPr>
        <p:spPr bwMode="auto">
          <a:xfrm>
            <a:off x="4983163" y="3063082"/>
            <a:ext cx="25701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sanitization before processing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4">
            <a:extLst>
              <a:ext uri="{FF2B5EF4-FFF2-40B4-BE49-F238E27FC236}">
                <a16:creationId xmlns:a16="http://schemas.microsoft.com/office/drawing/2014/main" id="{0D878AB2-AE7E-D273-F126-6E285F2CBC16}"/>
              </a:ext>
            </a:extLst>
          </p:cNvPr>
          <p:cNvSpPr>
            <a:spLocks noChangeArrowheads="1"/>
          </p:cNvSpPr>
          <p:nvPr/>
        </p:nvSpPr>
        <p:spPr bwMode="auto">
          <a:xfrm>
            <a:off x="3911600" y="2975769"/>
            <a:ext cx="701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105">
            <a:extLst>
              <a:ext uri="{FF2B5EF4-FFF2-40B4-BE49-F238E27FC236}">
                <a16:creationId xmlns:a16="http://schemas.microsoft.com/office/drawing/2014/main" id="{3AB42912-8B2B-84FD-71EA-29B1AADC438F}"/>
              </a:ext>
            </a:extLst>
          </p:cNvPr>
          <p:cNvSpPr>
            <a:spLocks noChangeArrowheads="1"/>
          </p:cNvSpPr>
          <p:nvPr/>
        </p:nvSpPr>
        <p:spPr bwMode="auto">
          <a:xfrm>
            <a:off x="1368425" y="2975769"/>
            <a:ext cx="12366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Cybersecurity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a16="http://schemas.microsoft.com/office/drawing/2014/main" id="{EDD44532-9130-D1D4-5F67-8F66E7635FF3}"/>
              </a:ext>
            </a:extLst>
          </p:cNvPr>
          <p:cNvSpPr>
            <a:spLocks noGrp="1"/>
          </p:cNvSpPr>
          <p:nvPr>
            <p:ph type="title"/>
          </p:nvPr>
        </p:nvSpPr>
        <p:spPr>
          <a:xfrm>
            <a:off x="1097280" y="286603"/>
            <a:ext cx="9682478" cy="1450757"/>
          </a:xfrm>
        </p:spPr>
        <p:txBody>
          <a:bodyPr/>
          <a:lstStyle/>
          <a:p>
            <a:pPr algn="ctr"/>
            <a:r>
              <a:rPr lang="en-US"/>
              <a:t>Testing Results </a:t>
            </a:r>
            <a:r>
              <a:rPr lang="en-US" sz="4400"/>
              <a:t>– Constraints</a:t>
            </a:r>
          </a:p>
        </p:txBody>
      </p:sp>
      <p:pic>
        <p:nvPicPr>
          <p:cNvPr id="2" name="Picture 1" descr="Premium Vector | TV screen and console for video game black white error 404  flash message Hobby activity Monochrome empty state ui design Page not  found popup cartoon image Vector flat outline">
            <a:extLst>
              <a:ext uri="{FF2B5EF4-FFF2-40B4-BE49-F238E27FC236}">
                <a16:creationId xmlns:a16="http://schemas.microsoft.com/office/drawing/2014/main" id="{E8ADA57C-0240-691F-C856-9ED1A89D9394}"/>
              </a:ext>
            </a:extLst>
          </p:cNvPr>
          <p:cNvPicPr>
            <a:picLocks noChangeAspect="1"/>
          </p:cNvPicPr>
          <p:nvPr/>
        </p:nvPicPr>
        <p:blipFill>
          <a:blip r:embed="rId3"/>
          <a:stretch>
            <a:fillRect/>
          </a:stretch>
        </p:blipFill>
        <p:spPr>
          <a:xfrm>
            <a:off x="2139157" y="3737450"/>
            <a:ext cx="2933700" cy="2368076"/>
          </a:xfrm>
          <a:prstGeom prst="rect">
            <a:avLst/>
          </a:prstGeom>
        </p:spPr>
      </p:pic>
      <p:pic>
        <p:nvPicPr>
          <p:cNvPr id="3" name="Picture 2" descr="Cyber-Security-PNG-Clipart | Jones DesLauriers">
            <a:extLst>
              <a:ext uri="{FF2B5EF4-FFF2-40B4-BE49-F238E27FC236}">
                <a16:creationId xmlns:a16="http://schemas.microsoft.com/office/drawing/2014/main" id="{1EE8203B-D96B-FDB4-9F95-4E1C49FBEEDF}"/>
              </a:ext>
            </a:extLst>
          </p:cNvPr>
          <p:cNvPicPr>
            <a:picLocks noChangeAspect="1"/>
          </p:cNvPicPr>
          <p:nvPr/>
        </p:nvPicPr>
        <p:blipFill>
          <a:blip r:embed="rId4"/>
          <a:stretch>
            <a:fillRect/>
          </a:stretch>
        </p:blipFill>
        <p:spPr>
          <a:xfrm>
            <a:off x="6527246" y="3753468"/>
            <a:ext cx="3621616" cy="2335293"/>
          </a:xfrm>
          <a:prstGeom prst="rect">
            <a:avLst/>
          </a:prstGeom>
        </p:spPr>
      </p:pic>
      <p:sp>
        <p:nvSpPr>
          <p:cNvPr id="82" name="Rectangle 12">
            <a:extLst>
              <a:ext uri="{FF2B5EF4-FFF2-40B4-BE49-F238E27FC236}">
                <a16:creationId xmlns:a16="http://schemas.microsoft.com/office/drawing/2014/main" id="{B7329C9E-D279-4ABF-5F6C-99FBA2817F9B}"/>
              </a:ext>
            </a:extLst>
          </p:cNvPr>
          <p:cNvSpPr>
            <a:spLocks noChangeArrowheads="1"/>
          </p:cNvSpPr>
          <p:nvPr/>
        </p:nvSpPr>
        <p:spPr bwMode="auto">
          <a:xfrm>
            <a:off x="7628546" y="2354175"/>
            <a:ext cx="4300538" cy="510470"/>
          </a:xfrm>
          <a:prstGeom prst="rect">
            <a:avLst/>
          </a:prstGeom>
          <a:solidFill>
            <a:srgbClr val="FFFF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85" name="Graphic 84" descr="Exclamation mark with solid fill">
            <a:extLst>
              <a:ext uri="{FF2B5EF4-FFF2-40B4-BE49-F238E27FC236}">
                <a16:creationId xmlns:a16="http://schemas.microsoft.com/office/drawing/2014/main" id="{842A140D-CC95-C91A-6D7C-4624CEF507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6839" y="2440993"/>
            <a:ext cx="374276" cy="374276"/>
          </a:xfrm>
          <a:prstGeom prst="rect">
            <a:avLst/>
          </a:prstGeom>
        </p:spPr>
      </p:pic>
      <p:sp>
        <p:nvSpPr>
          <p:cNvPr id="114" name="Rectangle 12">
            <a:extLst>
              <a:ext uri="{FF2B5EF4-FFF2-40B4-BE49-F238E27FC236}">
                <a16:creationId xmlns:a16="http://schemas.microsoft.com/office/drawing/2014/main" id="{D5AAC45B-44EF-FF53-9DB9-8034392A4D22}"/>
              </a:ext>
            </a:extLst>
          </p:cNvPr>
          <p:cNvSpPr>
            <a:spLocks noChangeArrowheads="1"/>
          </p:cNvSpPr>
          <p:nvPr/>
        </p:nvSpPr>
        <p:spPr bwMode="auto">
          <a:xfrm>
            <a:off x="7626166" y="2871787"/>
            <a:ext cx="4311831" cy="551645"/>
          </a:xfrm>
          <a:prstGeom prst="rect">
            <a:avLst/>
          </a:prstGeom>
          <a:solidFill>
            <a:srgbClr val="FFFF00">
              <a:alpha val="69020"/>
            </a:srgb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15" name="Graphic 114" descr="Exclamation mark with solid fill">
            <a:extLst>
              <a:ext uri="{FF2B5EF4-FFF2-40B4-BE49-F238E27FC236}">
                <a16:creationId xmlns:a16="http://schemas.microsoft.com/office/drawing/2014/main" id="{5FE3E026-C7EC-285F-60B3-1AE70ABF9B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6839" y="2980281"/>
            <a:ext cx="374276" cy="374276"/>
          </a:xfrm>
          <a:prstGeom prst="rect">
            <a:avLst/>
          </a:prstGeom>
        </p:spPr>
      </p:pic>
      <p:sp>
        <p:nvSpPr>
          <p:cNvPr id="50" name="Line 48">
            <a:extLst>
              <a:ext uri="{FF2B5EF4-FFF2-40B4-BE49-F238E27FC236}">
                <a16:creationId xmlns:a16="http://schemas.microsoft.com/office/drawing/2014/main" id="{9E50D22B-ED2A-B2C8-0B99-94613FCA415A}"/>
              </a:ext>
            </a:extLst>
          </p:cNvPr>
          <p:cNvSpPr>
            <a:spLocks noChangeShapeType="1"/>
          </p:cNvSpPr>
          <p:nvPr/>
        </p:nvSpPr>
        <p:spPr bwMode="auto">
          <a:xfrm>
            <a:off x="242888" y="2867819"/>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035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15"/>
                                        </p:tgtEl>
                                        <p:attrNameLst>
                                          <p:attrName>style.visibility</p:attrName>
                                        </p:attrNameLst>
                                      </p:cBhvr>
                                      <p:to>
                                        <p:strVal val="visible"/>
                                      </p:to>
                                    </p:set>
                                    <p:animEffect transition="in" filter="fade">
                                      <p:cBhvr>
                                        <p:cTn id="25" dur="500"/>
                                        <p:tgtEl>
                                          <p:spTgt spid="1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4"/>
                                        </p:tgtEl>
                                        <p:attrNameLst>
                                          <p:attrName>style.visibility</p:attrName>
                                        </p:attrNameLst>
                                      </p:cBhvr>
                                      <p:to>
                                        <p:strVal val="visible"/>
                                      </p:to>
                                    </p:set>
                                    <p:animEffect transition="in" filter="fade">
                                      <p:cBhvr>
                                        <p:cTn id="2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1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7406AEE-05A2-BBF8-15F5-C257FF4E50A9}"/>
              </a:ext>
            </a:extLst>
          </p:cNvPr>
          <p:cNvSpPr/>
          <p:nvPr/>
        </p:nvSpPr>
        <p:spPr>
          <a:xfrm>
            <a:off x="584299" y="5046826"/>
            <a:ext cx="3154786" cy="528047"/>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Research</a:t>
            </a:r>
          </a:p>
        </p:txBody>
      </p:sp>
      <p:grpSp>
        <p:nvGrpSpPr>
          <p:cNvPr id="28" name="Group 27">
            <a:extLst>
              <a:ext uri="{FF2B5EF4-FFF2-40B4-BE49-F238E27FC236}">
                <a16:creationId xmlns:a16="http://schemas.microsoft.com/office/drawing/2014/main" id="{0681D181-9CF1-532B-3A76-E9E52F5A262B}"/>
              </a:ext>
            </a:extLst>
          </p:cNvPr>
          <p:cNvGrpSpPr/>
          <p:nvPr/>
        </p:nvGrpSpPr>
        <p:grpSpPr>
          <a:xfrm>
            <a:off x="584299" y="3556119"/>
            <a:ext cx="3154786" cy="1490707"/>
            <a:chOff x="584299" y="3556119"/>
            <a:chExt cx="3154786" cy="1490707"/>
          </a:xfrm>
        </p:grpSpPr>
        <p:sp>
          <p:nvSpPr>
            <p:cNvPr id="9" name="Rectangle: Rounded Corners 8">
              <a:extLst>
                <a:ext uri="{FF2B5EF4-FFF2-40B4-BE49-F238E27FC236}">
                  <a16:creationId xmlns:a16="http://schemas.microsoft.com/office/drawing/2014/main" id="{60679A10-153D-6D27-8A6E-7DEE99CFD994}"/>
                </a:ext>
              </a:extLst>
            </p:cNvPr>
            <p:cNvSpPr/>
            <p:nvPr/>
          </p:nvSpPr>
          <p:spPr>
            <a:xfrm>
              <a:off x="584299" y="3556119"/>
              <a:ext cx="3154786" cy="528047"/>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Development</a:t>
              </a:r>
            </a:p>
          </p:txBody>
        </p:sp>
        <p:cxnSp>
          <p:nvCxnSpPr>
            <p:cNvPr id="7" name="Straight Arrow Connector 6">
              <a:extLst>
                <a:ext uri="{FF2B5EF4-FFF2-40B4-BE49-F238E27FC236}">
                  <a16:creationId xmlns:a16="http://schemas.microsoft.com/office/drawing/2014/main" id="{C273783A-2ABD-1394-6DFB-96939C87AE38}"/>
                </a:ext>
              </a:extLst>
            </p:cNvPr>
            <p:cNvCxnSpPr>
              <a:cxnSpLocks/>
              <a:stCxn id="14" idx="0"/>
              <a:endCxn id="9" idx="2"/>
            </p:cNvCxnSpPr>
            <p:nvPr/>
          </p:nvCxnSpPr>
          <p:spPr>
            <a:xfrm flipV="1">
              <a:off x="2161692" y="4084166"/>
              <a:ext cx="0" cy="962660"/>
            </a:xfrm>
            <a:prstGeom prst="straightConnector1">
              <a:avLst/>
            </a:prstGeom>
            <a:ln w="19050" cap="sq">
              <a:headEnd type="none"/>
              <a:tailEnd type="triangle" w="med" len="lg"/>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F7EE5193-12E6-7F1D-AE19-0884356DFCB3}"/>
              </a:ext>
            </a:extLst>
          </p:cNvPr>
          <p:cNvGrpSpPr/>
          <p:nvPr/>
        </p:nvGrpSpPr>
        <p:grpSpPr>
          <a:xfrm>
            <a:off x="584299" y="2055879"/>
            <a:ext cx="3154786" cy="1500240"/>
            <a:chOff x="584299" y="2055879"/>
            <a:chExt cx="3154786" cy="1500240"/>
          </a:xfrm>
        </p:grpSpPr>
        <p:sp>
          <p:nvSpPr>
            <p:cNvPr id="3" name="Rectangle: Rounded Corners 2">
              <a:extLst>
                <a:ext uri="{FF2B5EF4-FFF2-40B4-BE49-F238E27FC236}">
                  <a16:creationId xmlns:a16="http://schemas.microsoft.com/office/drawing/2014/main" id="{9400AA3C-E34F-EFC0-1707-21743BE4DAAE}"/>
                </a:ext>
              </a:extLst>
            </p:cNvPr>
            <p:cNvSpPr/>
            <p:nvPr/>
          </p:nvSpPr>
          <p:spPr>
            <a:xfrm>
              <a:off x="584299" y="2055879"/>
              <a:ext cx="3154786" cy="528047"/>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Production</a:t>
              </a:r>
            </a:p>
          </p:txBody>
        </p:sp>
        <p:cxnSp>
          <p:nvCxnSpPr>
            <p:cNvPr id="10" name="Straight Arrow Connector 9">
              <a:extLst>
                <a:ext uri="{FF2B5EF4-FFF2-40B4-BE49-F238E27FC236}">
                  <a16:creationId xmlns:a16="http://schemas.microsoft.com/office/drawing/2014/main" id="{458C1124-2194-A057-0C83-75AB9F0A4F78}"/>
                </a:ext>
              </a:extLst>
            </p:cNvPr>
            <p:cNvCxnSpPr>
              <a:cxnSpLocks/>
              <a:stCxn id="9" idx="0"/>
            </p:cNvCxnSpPr>
            <p:nvPr/>
          </p:nvCxnSpPr>
          <p:spPr>
            <a:xfrm flipV="1">
              <a:off x="2161692" y="2593459"/>
              <a:ext cx="2" cy="962660"/>
            </a:xfrm>
            <a:prstGeom prst="straightConnector1">
              <a:avLst/>
            </a:prstGeom>
            <a:ln w="19050" cap="sq">
              <a:headEnd type="none"/>
              <a:tailEnd type="triangle" w="med" len="lg"/>
            </a:ln>
          </p:spPr>
          <p:style>
            <a:lnRef idx="1">
              <a:schemeClr val="dk1"/>
            </a:lnRef>
            <a:fillRef idx="0">
              <a:schemeClr val="dk1"/>
            </a:fillRef>
            <a:effectRef idx="0">
              <a:schemeClr val="dk1"/>
            </a:effectRef>
            <a:fontRef idx="minor">
              <a:schemeClr val="tx1"/>
            </a:fontRef>
          </p:style>
        </p:cxnSp>
      </p:grpSp>
      <p:grpSp>
        <p:nvGrpSpPr>
          <p:cNvPr id="20" name="Group 19">
            <a:extLst>
              <a:ext uri="{FF2B5EF4-FFF2-40B4-BE49-F238E27FC236}">
                <a16:creationId xmlns:a16="http://schemas.microsoft.com/office/drawing/2014/main" id="{FED5AE83-C256-DD8F-4985-AB61F1563BE5}"/>
              </a:ext>
            </a:extLst>
          </p:cNvPr>
          <p:cNvGrpSpPr/>
          <p:nvPr/>
        </p:nvGrpSpPr>
        <p:grpSpPr>
          <a:xfrm>
            <a:off x="498634" y="2019928"/>
            <a:ext cx="3536410" cy="3690471"/>
            <a:chOff x="413657" y="2058222"/>
            <a:chExt cx="3536410" cy="3690471"/>
          </a:xfrm>
        </p:grpSpPr>
        <p:sp>
          <p:nvSpPr>
            <p:cNvPr id="19" name="Rectangle 18">
              <a:extLst>
                <a:ext uri="{FF2B5EF4-FFF2-40B4-BE49-F238E27FC236}">
                  <a16:creationId xmlns:a16="http://schemas.microsoft.com/office/drawing/2014/main" id="{3632CA23-BFB2-2E84-EFAB-160149EEF5B1}"/>
                </a:ext>
              </a:extLst>
            </p:cNvPr>
            <p:cNvSpPr/>
            <p:nvPr/>
          </p:nvSpPr>
          <p:spPr>
            <a:xfrm>
              <a:off x="413657" y="2058222"/>
              <a:ext cx="3536410" cy="3690471"/>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1E24CFC-D0E2-420B-57DB-2222F83F0133}"/>
                </a:ext>
              </a:extLst>
            </p:cNvPr>
            <p:cNvPicPr>
              <a:picLocks noChangeAspect="1"/>
            </p:cNvPicPr>
            <p:nvPr/>
          </p:nvPicPr>
          <p:blipFill>
            <a:blip r:embed="rId3"/>
            <a:stretch>
              <a:fillRect/>
            </a:stretch>
          </p:blipFill>
          <p:spPr>
            <a:xfrm>
              <a:off x="739000" y="2245586"/>
              <a:ext cx="2733675" cy="41910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2B19708E-CFD2-FF24-1DCA-3832E5A15C4E}"/>
                </a:ext>
              </a:extLst>
            </p:cNvPr>
            <p:cNvPicPr>
              <a:picLocks noChangeAspect="1"/>
            </p:cNvPicPr>
            <p:nvPr/>
          </p:nvPicPr>
          <p:blipFill>
            <a:blip r:embed="rId4"/>
            <a:stretch>
              <a:fillRect/>
            </a:stretch>
          </p:blipFill>
          <p:spPr>
            <a:xfrm>
              <a:off x="820071" y="2915419"/>
              <a:ext cx="2573020" cy="2501900"/>
            </a:xfrm>
            <a:prstGeom prst="rect">
              <a:avLst/>
            </a:prstGeom>
          </p:spPr>
        </p:pic>
      </p:grpSp>
      <p:pic>
        <p:nvPicPr>
          <p:cNvPr id="5122" name="Picture 2" descr="PEP8 — Python Code Writing Guide. If a programmer has a task to write an… |  by Digital Anarchist | Medium">
            <a:extLst>
              <a:ext uri="{FF2B5EF4-FFF2-40B4-BE49-F238E27FC236}">
                <a16:creationId xmlns:a16="http://schemas.microsoft.com/office/drawing/2014/main" id="{2108F04F-F19D-6F81-DFDD-3D5621848D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624" y="2058222"/>
            <a:ext cx="3176751" cy="298153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6E4F163-0A6D-859B-93CE-CEA7F3434839}"/>
              </a:ext>
            </a:extLst>
          </p:cNvPr>
          <p:cNvSpPr/>
          <p:nvPr/>
        </p:nvSpPr>
        <p:spPr>
          <a:xfrm>
            <a:off x="4146807" y="2090908"/>
            <a:ext cx="3959345" cy="319957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F1EAE9BF-9DD3-A09E-2AB6-2F4FE5FA36CA}"/>
              </a:ext>
            </a:extLst>
          </p:cNvPr>
          <p:cNvGrpSpPr/>
          <p:nvPr/>
        </p:nvGrpSpPr>
        <p:grpSpPr>
          <a:xfrm>
            <a:off x="4203444" y="2414287"/>
            <a:ext cx="3734308" cy="2625466"/>
            <a:chOff x="4225544" y="2214880"/>
            <a:chExt cx="3734308" cy="2625466"/>
          </a:xfrm>
        </p:grpSpPr>
        <p:pic>
          <p:nvPicPr>
            <p:cNvPr id="11" name="Picture 10" descr="A screenshot of a computer program&#10;&#10;Description automatically generated">
              <a:extLst>
                <a:ext uri="{FF2B5EF4-FFF2-40B4-BE49-F238E27FC236}">
                  <a16:creationId xmlns:a16="http://schemas.microsoft.com/office/drawing/2014/main" id="{227AB819-28B3-873A-6946-DF2C17B1F2D7}"/>
                </a:ext>
              </a:extLst>
            </p:cNvPr>
            <p:cNvPicPr>
              <a:picLocks noChangeAspect="1"/>
            </p:cNvPicPr>
            <p:nvPr/>
          </p:nvPicPr>
          <p:blipFill>
            <a:blip r:embed="rId6"/>
            <a:srcRect r="49879" b="64518"/>
            <a:stretch/>
          </p:blipFill>
          <p:spPr>
            <a:xfrm>
              <a:off x="4225544" y="2214880"/>
              <a:ext cx="3734308" cy="2625466"/>
            </a:xfrm>
            <a:prstGeom prst="rect">
              <a:avLst/>
            </a:prstGeom>
          </p:spPr>
        </p:pic>
        <p:sp>
          <p:nvSpPr>
            <p:cNvPr id="12" name="Rectangle 11">
              <a:extLst>
                <a:ext uri="{FF2B5EF4-FFF2-40B4-BE49-F238E27FC236}">
                  <a16:creationId xmlns:a16="http://schemas.microsoft.com/office/drawing/2014/main" id="{801CC623-990D-3FD2-DA67-AB29ECC29310}"/>
                </a:ext>
              </a:extLst>
            </p:cNvPr>
            <p:cNvSpPr/>
            <p:nvPr/>
          </p:nvSpPr>
          <p:spPr>
            <a:xfrm>
              <a:off x="4726568" y="2614570"/>
              <a:ext cx="1365673" cy="242330"/>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FE5946-8ABC-B7DB-2B50-1A6DFE9F922A}"/>
                </a:ext>
              </a:extLst>
            </p:cNvPr>
            <p:cNvSpPr/>
            <p:nvPr/>
          </p:nvSpPr>
          <p:spPr>
            <a:xfrm>
              <a:off x="4726568" y="4097930"/>
              <a:ext cx="1355513" cy="181370"/>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Box 56">
            <a:extLst>
              <a:ext uri="{FF2B5EF4-FFF2-40B4-BE49-F238E27FC236}">
                <a16:creationId xmlns:a16="http://schemas.microsoft.com/office/drawing/2014/main" id="{BF27DF4D-E7A0-0C43-9814-09749E9EE4DD}"/>
              </a:ext>
            </a:extLst>
          </p:cNvPr>
          <p:cNvSpPr txBox="1"/>
          <p:nvPr/>
        </p:nvSpPr>
        <p:spPr>
          <a:xfrm>
            <a:off x="8432792" y="5425528"/>
            <a:ext cx="2764062" cy="646331"/>
          </a:xfrm>
          <a:prstGeom prst="rect">
            <a:avLst/>
          </a:prstGeom>
          <a:noFill/>
        </p:spPr>
        <p:txBody>
          <a:bodyPr wrap="square" rtlCol="0">
            <a:spAutoFit/>
          </a:bodyPr>
          <a:lstStyle/>
          <a:p>
            <a:pPr algn="ctr"/>
            <a:r>
              <a:rPr lang="en-US"/>
              <a:t>Hypertext Transfer Protocol Secure (HTTPS) (</a:t>
            </a:r>
            <a:r>
              <a:rPr lang="en-US" err="1">
                <a:hlinkClick r:id="rId7"/>
              </a:rPr>
              <a:t>src</a:t>
            </a:r>
            <a:r>
              <a:rPr lang="en-US"/>
              <a:t>)</a:t>
            </a:r>
          </a:p>
        </p:txBody>
      </p:sp>
      <p:sp>
        <p:nvSpPr>
          <p:cNvPr id="56" name="TextBox 55">
            <a:extLst>
              <a:ext uri="{FF2B5EF4-FFF2-40B4-BE49-F238E27FC236}">
                <a16:creationId xmlns:a16="http://schemas.microsoft.com/office/drawing/2014/main" id="{1AD4B8D8-F59D-6940-FE79-F2656628B9C8}"/>
              </a:ext>
            </a:extLst>
          </p:cNvPr>
          <p:cNvSpPr txBox="1"/>
          <p:nvPr/>
        </p:nvSpPr>
        <p:spPr>
          <a:xfrm>
            <a:off x="4843832" y="5432156"/>
            <a:ext cx="2504333" cy="646331"/>
          </a:xfrm>
          <a:prstGeom prst="rect">
            <a:avLst/>
          </a:prstGeom>
          <a:noFill/>
        </p:spPr>
        <p:txBody>
          <a:bodyPr wrap="square" rtlCol="0">
            <a:spAutoFit/>
          </a:bodyPr>
          <a:lstStyle/>
          <a:p>
            <a:pPr algn="ctr"/>
            <a:r>
              <a:rPr lang="en-US"/>
              <a:t>Python Code Style Guide PEP 8 (</a:t>
            </a:r>
            <a:r>
              <a:rPr lang="en-US" err="1">
                <a:hlinkClick r:id="rId8"/>
              </a:rPr>
              <a:t>src</a:t>
            </a:r>
            <a:r>
              <a:rPr lang="en-US"/>
              <a:t>)</a:t>
            </a:r>
          </a:p>
        </p:txBody>
      </p:sp>
      <p:pic>
        <p:nvPicPr>
          <p:cNvPr id="15" name="Picture 14" descr="A red and green shield with text&#10;&#10;Description automatically generated">
            <a:extLst>
              <a:ext uri="{FF2B5EF4-FFF2-40B4-BE49-F238E27FC236}">
                <a16:creationId xmlns:a16="http://schemas.microsoft.com/office/drawing/2014/main" id="{2500EEC4-E317-131C-F655-79CC76F712E0}"/>
              </a:ext>
            </a:extLst>
          </p:cNvPr>
          <p:cNvPicPr>
            <a:picLocks noChangeAspect="1"/>
          </p:cNvPicPr>
          <p:nvPr/>
        </p:nvPicPr>
        <p:blipFill>
          <a:blip r:embed="rId9">
            <a:extLst>
              <a:ext uri="{28A0092B-C50C-407E-A947-70E740481C1C}">
                <a14:useLocalDpi xmlns:a14="http://schemas.microsoft.com/office/drawing/2010/main" val="0"/>
              </a:ext>
            </a:extLst>
          </a:blip>
          <a:srcRect l="51878" t="14363" r="6643" b="19596"/>
          <a:stretch/>
        </p:blipFill>
        <p:spPr>
          <a:xfrm>
            <a:off x="8486223" y="2089284"/>
            <a:ext cx="2657203" cy="2990947"/>
          </a:xfrm>
          <a:prstGeom prst="rect">
            <a:avLst/>
          </a:prstGeom>
        </p:spPr>
      </p:pic>
      <p:sp>
        <p:nvSpPr>
          <p:cNvPr id="27" name="Rectangle 26">
            <a:extLst>
              <a:ext uri="{FF2B5EF4-FFF2-40B4-BE49-F238E27FC236}">
                <a16:creationId xmlns:a16="http://schemas.microsoft.com/office/drawing/2014/main" id="{25F23454-03D9-8FCC-EE5B-1CAE433C838A}"/>
              </a:ext>
            </a:extLst>
          </p:cNvPr>
          <p:cNvSpPr/>
          <p:nvPr/>
        </p:nvSpPr>
        <p:spPr>
          <a:xfrm>
            <a:off x="8191128" y="2058222"/>
            <a:ext cx="3200416" cy="3062419"/>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666FEC1-7682-C203-1E9C-8F2A076203F8}"/>
              </a:ext>
            </a:extLst>
          </p:cNvPr>
          <p:cNvGrpSpPr/>
          <p:nvPr/>
        </p:nvGrpSpPr>
        <p:grpSpPr>
          <a:xfrm>
            <a:off x="8191128" y="3091815"/>
            <a:ext cx="3247390" cy="514350"/>
            <a:chOff x="8191128" y="3091815"/>
            <a:chExt cx="3247390" cy="514350"/>
          </a:xfrm>
        </p:grpSpPr>
        <p:pic>
          <p:nvPicPr>
            <p:cNvPr id="6" name="Picture 5">
              <a:extLst>
                <a:ext uri="{FF2B5EF4-FFF2-40B4-BE49-F238E27FC236}">
                  <a16:creationId xmlns:a16="http://schemas.microsoft.com/office/drawing/2014/main" id="{5C2D7B57-8F91-3565-1319-B616E7BC6A6F}"/>
                </a:ext>
              </a:extLst>
            </p:cNvPr>
            <p:cNvPicPr>
              <a:picLocks noChangeAspect="1"/>
            </p:cNvPicPr>
            <p:nvPr/>
          </p:nvPicPr>
          <p:blipFill>
            <a:blip r:embed="rId10"/>
            <a:stretch>
              <a:fillRect/>
            </a:stretch>
          </p:blipFill>
          <p:spPr>
            <a:xfrm>
              <a:off x="8191128" y="3091815"/>
              <a:ext cx="3247390" cy="514350"/>
            </a:xfrm>
            <a:prstGeom prst="rect">
              <a:avLst/>
            </a:prstGeom>
          </p:spPr>
        </p:pic>
        <p:sp>
          <p:nvSpPr>
            <p:cNvPr id="8" name="Rectangle 7">
              <a:extLst>
                <a:ext uri="{FF2B5EF4-FFF2-40B4-BE49-F238E27FC236}">
                  <a16:creationId xmlns:a16="http://schemas.microsoft.com/office/drawing/2014/main" id="{A741601F-938E-E58F-172D-3BE633263D6D}"/>
                </a:ext>
              </a:extLst>
            </p:cNvPr>
            <p:cNvSpPr/>
            <p:nvPr/>
          </p:nvSpPr>
          <p:spPr>
            <a:xfrm>
              <a:off x="8191128" y="3173370"/>
              <a:ext cx="684953" cy="333770"/>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7741BCDF-03C1-01DD-96D4-7AB5BFA0BAB6}"/>
              </a:ext>
            </a:extLst>
          </p:cNvPr>
          <p:cNvSpPr txBox="1"/>
          <p:nvPr/>
        </p:nvSpPr>
        <p:spPr>
          <a:xfrm>
            <a:off x="1858947" y="5559340"/>
            <a:ext cx="606600" cy="369332"/>
          </a:xfrm>
          <a:prstGeom prst="rect">
            <a:avLst/>
          </a:prstGeom>
          <a:noFill/>
        </p:spPr>
        <p:txBody>
          <a:bodyPr wrap="square">
            <a:spAutoFit/>
          </a:bodyPr>
          <a:lstStyle/>
          <a:p>
            <a:r>
              <a:rPr lang="en-US"/>
              <a:t>(</a:t>
            </a:r>
            <a:r>
              <a:rPr lang="en-US" err="1">
                <a:hlinkClick r:id="rId11"/>
              </a:rPr>
              <a:t>src</a:t>
            </a:r>
            <a:r>
              <a:rPr lang="en-US"/>
              <a:t>)</a:t>
            </a:r>
          </a:p>
        </p:txBody>
      </p:sp>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Standards</a:t>
            </a:r>
          </a:p>
        </p:txBody>
      </p:sp>
    </p:spTree>
    <p:extLst>
      <p:ext uri="{BB962C8B-B14F-4D97-AF65-F5344CB8AC3E}">
        <p14:creationId xmlns:p14="http://schemas.microsoft.com/office/powerpoint/2010/main" val="1856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500"/>
                                        <p:tgtEl>
                                          <p:spTgt spid="51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P spid="57" grpId="0"/>
      <p:bldP spid="56" grpId="0"/>
      <p:bldP spid="27"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Challenges &amp; Improvements</a:t>
            </a:r>
          </a:p>
        </p:txBody>
      </p:sp>
      <p:pic>
        <p:nvPicPr>
          <p:cNvPr id="3" name="Picture 2" descr="A magnifying glass over a web page&#10;&#10;Description automatically generated">
            <a:extLst>
              <a:ext uri="{FF2B5EF4-FFF2-40B4-BE49-F238E27FC236}">
                <a16:creationId xmlns:a16="http://schemas.microsoft.com/office/drawing/2014/main" id="{8C14FBE3-58D6-D016-F9BA-35A4722B2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4" y="3046600"/>
            <a:ext cx="2577214" cy="2577214"/>
          </a:xfrm>
          <a:prstGeom prst="rect">
            <a:avLst/>
          </a:prstGeom>
        </p:spPr>
      </p:pic>
      <p:pic>
        <p:nvPicPr>
          <p:cNvPr id="4" name="Picture 3" descr="A computer screen with a red square and arrow pointing to the screen&#10;&#10;Description automatically generated">
            <a:extLst>
              <a:ext uri="{FF2B5EF4-FFF2-40B4-BE49-F238E27FC236}">
                <a16:creationId xmlns:a16="http://schemas.microsoft.com/office/drawing/2014/main" id="{46AE2AA4-493A-D033-5FFF-CF1880CCC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9480" y="2874503"/>
            <a:ext cx="2733040" cy="2753360"/>
          </a:xfrm>
          <a:prstGeom prst="rect">
            <a:avLst/>
          </a:prstGeom>
        </p:spPr>
      </p:pic>
      <p:sp>
        <p:nvSpPr>
          <p:cNvPr id="7" name="TextBox 7">
            <a:extLst>
              <a:ext uri="{FF2B5EF4-FFF2-40B4-BE49-F238E27FC236}">
                <a16:creationId xmlns:a16="http://schemas.microsoft.com/office/drawing/2014/main" id="{1ED8C989-69BB-EE30-D3A9-99B846300CBB}"/>
              </a:ext>
            </a:extLst>
          </p:cNvPr>
          <p:cNvSpPr txBox="1"/>
          <p:nvPr/>
        </p:nvSpPr>
        <p:spPr>
          <a:xfrm>
            <a:off x="702354" y="2148390"/>
            <a:ext cx="3128338"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t>Immediate Visual Feedback</a:t>
            </a:r>
          </a:p>
        </p:txBody>
      </p:sp>
      <p:sp>
        <p:nvSpPr>
          <p:cNvPr id="8" name="TextBox 9">
            <a:extLst>
              <a:ext uri="{FF2B5EF4-FFF2-40B4-BE49-F238E27FC236}">
                <a16:creationId xmlns:a16="http://schemas.microsoft.com/office/drawing/2014/main" id="{A9357B16-BA7D-05D6-77C8-4AFFF5CBD1CA}"/>
              </a:ext>
            </a:extLst>
          </p:cNvPr>
          <p:cNvSpPr txBox="1"/>
          <p:nvPr/>
        </p:nvSpPr>
        <p:spPr>
          <a:xfrm>
            <a:off x="4487606" y="2334404"/>
            <a:ext cx="3128338"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t>Responsive Design</a:t>
            </a:r>
          </a:p>
        </p:txBody>
      </p:sp>
      <p:sp>
        <p:nvSpPr>
          <p:cNvPr id="9" name="TextBox 8">
            <a:extLst>
              <a:ext uri="{FF2B5EF4-FFF2-40B4-BE49-F238E27FC236}">
                <a16:creationId xmlns:a16="http://schemas.microsoft.com/office/drawing/2014/main" id="{D2368AE0-6516-C3D8-BA77-194BFC09FE30}"/>
              </a:ext>
            </a:extLst>
          </p:cNvPr>
          <p:cNvSpPr txBox="1"/>
          <p:nvPr/>
        </p:nvSpPr>
        <p:spPr>
          <a:xfrm>
            <a:off x="8414237" y="2148391"/>
            <a:ext cx="2743200" cy="830997"/>
          </a:xfrm>
          <a:prstGeom prst="rect">
            <a:avLst/>
          </a:prstGeom>
          <a:noFill/>
        </p:spPr>
        <p:txBody>
          <a:bodyPr wrap="square" rtlCol="0">
            <a:spAutoFit/>
          </a:bodyPr>
          <a:lstStyle/>
          <a:p>
            <a:pPr algn="ctr"/>
            <a:r>
              <a:rPr lang="en-US" sz="2400"/>
              <a:t>ADA Accommodation</a:t>
            </a:r>
          </a:p>
        </p:txBody>
      </p:sp>
      <p:pic>
        <p:nvPicPr>
          <p:cNvPr id="10" name="Picture 9">
            <a:extLst>
              <a:ext uri="{FF2B5EF4-FFF2-40B4-BE49-F238E27FC236}">
                <a16:creationId xmlns:a16="http://schemas.microsoft.com/office/drawing/2014/main" id="{273825CF-FCC3-5815-68FD-53773B6EB099}"/>
              </a:ext>
            </a:extLst>
          </p:cNvPr>
          <p:cNvPicPr>
            <a:picLocks noChangeAspect="1"/>
          </p:cNvPicPr>
          <p:nvPr/>
        </p:nvPicPr>
        <p:blipFill>
          <a:blip r:embed="rId5"/>
          <a:srcRect l="15359" t="24457" r="14860" b="10101"/>
          <a:stretch/>
        </p:blipFill>
        <p:spPr>
          <a:xfrm>
            <a:off x="8496010" y="3046600"/>
            <a:ext cx="2579654" cy="2367230"/>
          </a:xfrm>
          <a:prstGeom prst="rect">
            <a:avLst/>
          </a:prstGeom>
        </p:spPr>
      </p:pic>
    </p:spTree>
    <p:extLst>
      <p:ext uri="{BB962C8B-B14F-4D97-AF65-F5344CB8AC3E}">
        <p14:creationId xmlns:p14="http://schemas.microsoft.com/office/powerpoint/2010/main" val="64182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GANTT Chart / Milestones</a:t>
            </a:r>
          </a:p>
        </p:txBody>
      </p:sp>
      <p:pic>
        <p:nvPicPr>
          <p:cNvPr id="3074" name="Picture 2">
            <a:extLst>
              <a:ext uri="{FF2B5EF4-FFF2-40B4-BE49-F238E27FC236}">
                <a16:creationId xmlns:a16="http://schemas.microsoft.com/office/drawing/2014/main" id="{818EB936-700C-DEF6-A0CE-1B14732E8B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042" r="28757"/>
          <a:stretch/>
        </p:blipFill>
        <p:spPr bwMode="auto">
          <a:xfrm>
            <a:off x="5154804" y="2548812"/>
            <a:ext cx="3414799" cy="25718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AC318EE-8C2F-E6A0-A67F-9955BF3391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958"/>
          <a:stretch/>
        </p:blipFill>
        <p:spPr bwMode="auto">
          <a:xfrm>
            <a:off x="248855" y="2548812"/>
            <a:ext cx="4916532" cy="25718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1D1F642-C690-58D7-1013-590D7816B2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244" r="-1"/>
          <a:stretch/>
        </p:blipFill>
        <p:spPr bwMode="auto">
          <a:xfrm>
            <a:off x="8569603" y="2548812"/>
            <a:ext cx="3362958" cy="2571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63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Questions?</a:t>
            </a:r>
          </a:p>
        </p:txBody>
      </p:sp>
      <p:pic>
        <p:nvPicPr>
          <p:cNvPr id="2" name="Picture 1">
            <a:extLst>
              <a:ext uri="{FF2B5EF4-FFF2-40B4-BE49-F238E27FC236}">
                <a16:creationId xmlns:a16="http://schemas.microsoft.com/office/drawing/2014/main" id="{1B525A3E-3EE2-73AE-326F-06D75BB131BF}"/>
              </a:ext>
            </a:extLst>
          </p:cNvPr>
          <p:cNvPicPr>
            <a:picLocks noChangeAspect="1"/>
          </p:cNvPicPr>
          <p:nvPr/>
        </p:nvPicPr>
        <p:blipFill>
          <a:blip r:embed="rId3"/>
          <a:stretch>
            <a:fillRect/>
          </a:stretch>
        </p:blipFill>
        <p:spPr>
          <a:xfrm>
            <a:off x="3416256" y="3070969"/>
            <a:ext cx="5359488" cy="3184942"/>
          </a:xfrm>
          <a:prstGeom prst="rect">
            <a:avLst/>
          </a:prstGeom>
        </p:spPr>
      </p:pic>
      <p:sp>
        <p:nvSpPr>
          <p:cNvPr id="3" name="TextBox 2">
            <a:extLst>
              <a:ext uri="{FF2B5EF4-FFF2-40B4-BE49-F238E27FC236}">
                <a16:creationId xmlns:a16="http://schemas.microsoft.com/office/drawing/2014/main" id="{9E583187-0189-F082-0771-F1D1CCB6C817}"/>
              </a:ext>
            </a:extLst>
          </p:cNvPr>
          <p:cNvSpPr txBox="1"/>
          <p:nvPr/>
        </p:nvSpPr>
        <p:spPr>
          <a:xfrm>
            <a:off x="3092196" y="2034832"/>
            <a:ext cx="6007608" cy="584775"/>
          </a:xfrm>
          <a:prstGeom prst="rect">
            <a:avLst/>
          </a:prstGeom>
          <a:noFill/>
        </p:spPr>
        <p:txBody>
          <a:bodyPr wrap="square" rtlCol="0">
            <a:spAutoFit/>
          </a:bodyPr>
          <a:lstStyle/>
          <a:p>
            <a:r>
              <a:rPr lang="en-US" sz="3200">
                <a:hlinkClick r:id="rId4"/>
              </a:rPr>
              <a:t>https://isip.piconepress.com/imld/</a:t>
            </a:r>
            <a:endParaRPr lang="en-US" sz="3200"/>
          </a:p>
        </p:txBody>
      </p:sp>
    </p:spTree>
    <p:extLst>
      <p:ext uri="{BB962C8B-B14F-4D97-AF65-F5344CB8AC3E}">
        <p14:creationId xmlns:p14="http://schemas.microsoft.com/office/powerpoint/2010/main" val="4028632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4121-B29E-8140-C07E-23686252C7D4}"/>
              </a:ext>
            </a:extLst>
          </p:cNvPr>
          <p:cNvSpPr>
            <a:spLocks noGrp="1"/>
          </p:cNvSpPr>
          <p:nvPr>
            <p:ph type="title"/>
          </p:nvPr>
        </p:nvSpPr>
        <p:spPr/>
        <p:txBody>
          <a:bodyPr/>
          <a:lstStyle/>
          <a:p>
            <a:pPr algn="ctr"/>
            <a:r>
              <a:rPr lang="en-US"/>
              <a:t>Proposed Solution</a:t>
            </a:r>
          </a:p>
        </p:txBody>
      </p:sp>
      <p:pic>
        <p:nvPicPr>
          <p:cNvPr id="5" name="Picture 4">
            <a:extLst>
              <a:ext uri="{FF2B5EF4-FFF2-40B4-BE49-F238E27FC236}">
                <a16:creationId xmlns:a16="http://schemas.microsoft.com/office/drawing/2014/main" id="{4A87D235-70E6-157E-A123-0B4BC4B8E4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870950" y="1878601"/>
            <a:ext cx="2805661" cy="2800061"/>
          </a:xfrm>
          <a:prstGeom prst="rect">
            <a:avLst/>
          </a:prstGeom>
          <a:ln w="38100" cap="sq">
            <a:solidFill>
              <a:schemeClr val="tx1">
                <a:lumMod val="65000"/>
                <a:lumOff val="35000"/>
              </a:schemeClr>
            </a:solidFill>
            <a:prstDash val="solid"/>
            <a:miter lim="800000"/>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50B47DF-9780-5697-4F7A-650760D526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3991" y="1930445"/>
            <a:ext cx="2984977" cy="2696375"/>
          </a:xfrm>
          <a:prstGeom prst="rect">
            <a:avLst/>
          </a:prstGeom>
          <a:ln w="38100">
            <a:solidFill>
              <a:schemeClr val="tx1">
                <a:lumMod val="65000"/>
                <a:lumOff val="35000"/>
              </a:schemeClr>
            </a:solidFill>
          </a:ln>
          <a:effectLst>
            <a:outerShdw blurRad="50800" dist="38100" dir="2700000" algn="tl" rotWithShape="0">
              <a:prstClr val="black">
                <a:alpha val="40000"/>
              </a:prstClr>
            </a:outerShdw>
          </a:effectLst>
        </p:spPr>
      </p:pic>
      <p:pic>
        <p:nvPicPr>
          <p:cNvPr id="11" name="Picture 10" descr="A brain in a blue square&#10;&#10;Description automatically generated">
            <a:extLst>
              <a:ext uri="{FF2B5EF4-FFF2-40B4-BE49-F238E27FC236}">
                <a16:creationId xmlns:a16="http://schemas.microsoft.com/office/drawing/2014/main" id="{DC3AC8F7-1EBF-493D-7288-C55F9E2A82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702" y="2023593"/>
            <a:ext cx="2510307" cy="2510307"/>
          </a:xfrm>
          <a:prstGeom prst="rect">
            <a:avLst/>
          </a:prstGeom>
        </p:spPr>
      </p:pic>
      <p:sp>
        <p:nvSpPr>
          <p:cNvPr id="12" name="TextBox 11">
            <a:extLst>
              <a:ext uri="{FF2B5EF4-FFF2-40B4-BE49-F238E27FC236}">
                <a16:creationId xmlns:a16="http://schemas.microsoft.com/office/drawing/2014/main" id="{E5953687-5A34-4247-407E-BB36EC416BC1}"/>
              </a:ext>
            </a:extLst>
          </p:cNvPr>
          <p:cNvSpPr txBox="1"/>
          <p:nvPr/>
        </p:nvSpPr>
        <p:spPr>
          <a:xfrm>
            <a:off x="667389" y="5081683"/>
            <a:ext cx="2918932" cy="646331"/>
          </a:xfrm>
          <a:prstGeom prst="rect">
            <a:avLst/>
          </a:prstGeom>
          <a:noFill/>
        </p:spPr>
        <p:txBody>
          <a:bodyPr wrap="square" rtlCol="0">
            <a:spAutoFit/>
          </a:bodyPr>
          <a:lstStyle/>
          <a:p>
            <a:pPr algn="ctr"/>
            <a:r>
              <a:rPr lang="en-US"/>
              <a:t>Interactive Machine Learning Algorithms</a:t>
            </a:r>
          </a:p>
        </p:txBody>
      </p:sp>
      <p:sp>
        <p:nvSpPr>
          <p:cNvPr id="13" name="TextBox 12">
            <a:extLst>
              <a:ext uri="{FF2B5EF4-FFF2-40B4-BE49-F238E27FC236}">
                <a16:creationId xmlns:a16="http://schemas.microsoft.com/office/drawing/2014/main" id="{8D674C84-E9E9-9AE3-8164-98833EA33DAD}"/>
              </a:ext>
            </a:extLst>
          </p:cNvPr>
          <p:cNvSpPr txBox="1"/>
          <p:nvPr/>
        </p:nvSpPr>
        <p:spPr>
          <a:xfrm>
            <a:off x="4802547" y="5220183"/>
            <a:ext cx="2586905" cy="369332"/>
          </a:xfrm>
          <a:prstGeom prst="rect">
            <a:avLst/>
          </a:prstGeom>
          <a:noFill/>
        </p:spPr>
        <p:txBody>
          <a:bodyPr wrap="square" rtlCol="0">
            <a:spAutoFit/>
          </a:bodyPr>
          <a:lstStyle/>
          <a:p>
            <a:r>
              <a:rPr lang="en-US"/>
              <a:t>Educational Visualizations</a:t>
            </a:r>
          </a:p>
        </p:txBody>
      </p:sp>
      <p:sp>
        <p:nvSpPr>
          <p:cNvPr id="14" name="TextBox 13">
            <a:extLst>
              <a:ext uri="{FF2B5EF4-FFF2-40B4-BE49-F238E27FC236}">
                <a16:creationId xmlns:a16="http://schemas.microsoft.com/office/drawing/2014/main" id="{F559C6FA-D6CB-B49D-BD58-0D407291F06B}"/>
              </a:ext>
            </a:extLst>
          </p:cNvPr>
          <p:cNvSpPr txBox="1"/>
          <p:nvPr/>
        </p:nvSpPr>
        <p:spPr>
          <a:xfrm>
            <a:off x="9082281" y="5211141"/>
            <a:ext cx="2382998" cy="369332"/>
          </a:xfrm>
          <a:prstGeom prst="rect">
            <a:avLst/>
          </a:prstGeom>
          <a:noFill/>
        </p:spPr>
        <p:txBody>
          <a:bodyPr wrap="square" rtlCol="0">
            <a:spAutoFit/>
          </a:bodyPr>
          <a:lstStyle/>
          <a:p>
            <a:r>
              <a:rPr lang="en-US"/>
              <a:t>Intuitive User Interface</a:t>
            </a:r>
          </a:p>
        </p:txBody>
      </p:sp>
    </p:spTree>
    <p:extLst>
      <p:ext uri="{BB962C8B-B14F-4D97-AF65-F5344CB8AC3E}">
        <p14:creationId xmlns:p14="http://schemas.microsoft.com/office/powerpoint/2010/main" val="94494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835BE9E-CF4A-4CA3-AD55-408B33AF4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20FCB907-FEEC-4FCC-9763-908A105A9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6" name="Straight Connector 35">
            <a:extLst>
              <a:ext uri="{FF2B5EF4-FFF2-40B4-BE49-F238E27FC236}">
                <a16:creationId xmlns:a16="http://schemas.microsoft.com/office/drawing/2014/main" id="{A722B2B8-34B1-4241-8E4B-6FA962F81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01AD49CC-C3BC-4A7D-BF74-FC5E2CCCE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a:solidFill>
                  <a:schemeClr val="tx1">
                    <a:lumMod val="85000"/>
                    <a:lumOff val="15000"/>
                  </a:schemeClr>
                </a:solidFill>
              </a:rPr>
              <a:t>Proposed Solution</a:t>
            </a:r>
          </a:p>
        </p:txBody>
      </p:sp>
      <p:pic>
        <p:nvPicPr>
          <p:cNvPr id="3" name="Picture 2" descr="A screenshot of a graph&#10;&#10;Description automatically generated">
            <a:extLst>
              <a:ext uri="{FF2B5EF4-FFF2-40B4-BE49-F238E27FC236}">
                <a16:creationId xmlns:a16="http://schemas.microsoft.com/office/drawing/2014/main" id="{2C7E7DE9-2D6F-44A5-CFA4-0C3BA2C820FE}"/>
              </a:ext>
            </a:extLst>
          </p:cNvPr>
          <p:cNvPicPr>
            <a:picLocks noChangeAspect="1"/>
          </p:cNvPicPr>
          <p:nvPr/>
        </p:nvPicPr>
        <p:blipFill>
          <a:blip r:embed="rId3"/>
          <a:stretch>
            <a:fillRect/>
          </a:stretch>
        </p:blipFill>
        <p:spPr>
          <a:xfrm>
            <a:off x="466172" y="1120046"/>
            <a:ext cx="5131653" cy="2642801"/>
          </a:xfrm>
          <a:prstGeom prst="rect">
            <a:avLst/>
          </a:prstGeom>
        </p:spPr>
      </p:pic>
      <p:sp>
        <p:nvSpPr>
          <p:cNvPr id="38" name="Rectangle 37">
            <a:extLst>
              <a:ext uri="{FF2B5EF4-FFF2-40B4-BE49-F238E27FC236}">
                <a16:creationId xmlns:a16="http://schemas.microsoft.com/office/drawing/2014/main" id="{3ED17A33-961D-49A8-99BF-D967BECAE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B357C8D6-2CCE-4C32-B718-EB7C2415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C2B3798B-77F4-4FBC-9B9D-D5136C79B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052FD2DC-C823-4501-B04D-0DD3CB91E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 name="Picture 1" descr="A diagram of different types of objects&#10;&#10;Description automatically generated">
            <a:extLst>
              <a:ext uri="{FF2B5EF4-FFF2-40B4-BE49-F238E27FC236}">
                <a16:creationId xmlns:a16="http://schemas.microsoft.com/office/drawing/2014/main" id="{FA4B88FB-7BD8-F263-C362-A99792003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4175" y="1363182"/>
            <a:ext cx="5287309" cy="2302835"/>
          </a:xfrm>
          <a:prstGeom prst="rect">
            <a:avLst/>
          </a:prstGeom>
        </p:spPr>
      </p:pic>
    </p:spTree>
    <p:extLst>
      <p:ext uri="{BB962C8B-B14F-4D97-AF65-F5344CB8AC3E}">
        <p14:creationId xmlns:p14="http://schemas.microsoft.com/office/powerpoint/2010/main" val="4151364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F2143-D40A-3BC0-9EC1-A768EA54399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794F47-2F8E-B3DC-CBB7-978F2F2F6C74}"/>
              </a:ext>
            </a:extLst>
          </p:cNvPr>
          <p:cNvSpPr>
            <a:spLocks noGrp="1"/>
          </p:cNvSpPr>
          <p:nvPr>
            <p:ph type="title"/>
          </p:nvPr>
        </p:nvSpPr>
        <p:spPr>
          <a:xfrm>
            <a:off x="1110195" y="854874"/>
            <a:ext cx="9980909" cy="856656"/>
          </a:xfrm>
        </p:spPr>
        <p:txBody>
          <a:bodyPr/>
          <a:lstStyle/>
          <a:p>
            <a:pPr algn="ctr"/>
            <a:r>
              <a:rPr lang="en-US"/>
              <a:t>Design Requirements</a:t>
            </a:r>
          </a:p>
        </p:txBody>
      </p:sp>
      <p:sp>
        <p:nvSpPr>
          <p:cNvPr id="7" name="AutoShape 3">
            <a:extLst>
              <a:ext uri="{FF2B5EF4-FFF2-40B4-BE49-F238E27FC236}">
                <a16:creationId xmlns:a16="http://schemas.microsoft.com/office/drawing/2014/main" id="{477F6781-6A4F-8883-A81E-59AA5E59F499}"/>
              </a:ext>
            </a:extLst>
          </p:cNvPr>
          <p:cNvSpPr>
            <a:spLocks noChangeAspect="1" noChangeArrowheads="1" noTextEdit="1"/>
          </p:cNvSpPr>
          <p:nvPr/>
        </p:nvSpPr>
        <p:spPr bwMode="auto">
          <a:xfrm>
            <a:off x="242888" y="1711325"/>
            <a:ext cx="117062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6C0EE422-CD97-E67A-F7B0-D09353456892}"/>
              </a:ext>
            </a:extLst>
          </p:cNvPr>
          <p:cNvSpPr>
            <a:spLocks noChangeArrowheads="1"/>
          </p:cNvSpPr>
          <p:nvPr/>
        </p:nvSpPr>
        <p:spPr bwMode="auto">
          <a:xfrm>
            <a:off x="249238" y="1804988"/>
            <a:ext cx="31146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1DB5DDE2-0021-9D60-1691-1255FC75B5B5}"/>
              </a:ext>
            </a:extLst>
          </p:cNvPr>
          <p:cNvSpPr>
            <a:spLocks noChangeArrowheads="1"/>
          </p:cNvSpPr>
          <p:nvPr/>
        </p:nvSpPr>
        <p:spPr bwMode="auto">
          <a:xfrm>
            <a:off x="3363913" y="1804988"/>
            <a:ext cx="2224088"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B7F9F90C-CD93-899A-2361-0A53A4834EBB}"/>
              </a:ext>
            </a:extLst>
          </p:cNvPr>
          <p:cNvSpPr>
            <a:spLocks noChangeArrowheads="1"/>
          </p:cNvSpPr>
          <p:nvPr/>
        </p:nvSpPr>
        <p:spPr bwMode="auto">
          <a:xfrm>
            <a:off x="5588001" y="1804988"/>
            <a:ext cx="1947863"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8DF69EDF-2439-350F-2A5D-BDD44DAD9EDE}"/>
              </a:ext>
            </a:extLst>
          </p:cNvPr>
          <p:cNvSpPr>
            <a:spLocks noChangeArrowheads="1"/>
          </p:cNvSpPr>
          <p:nvPr/>
        </p:nvSpPr>
        <p:spPr bwMode="auto">
          <a:xfrm>
            <a:off x="7535863" y="1804988"/>
            <a:ext cx="43973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a:extLst>
              <a:ext uri="{FF2B5EF4-FFF2-40B4-BE49-F238E27FC236}">
                <a16:creationId xmlns:a16="http://schemas.microsoft.com/office/drawing/2014/main" id="{C2959FE3-DF38-B2C2-23BC-A4245565FE99}"/>
              </a:ext>
            </a:extLst>
          </p:cNvPr>
          <p:cNvSpPr>
            <a:spLocks noChangeArrowheads="1"/>
          </p:cNvSpPr>
          <p:nvPr/>
        </p:nvSpPr>
        <p:spPr bwMode="auto">
          <a:xfrm>
            <a:off x="249238" y="2312988"/>
            <a:ext cx="31146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a:extLst>
              <a:ext uri="{FF2B5EF4-FFF2-40B4-BE49-F238E27FC236}">
                <a16:creationId xmlns:a16="http://schemas.microsoft.com/office/drawing/2014/main" id="{AFCAA6EF-0038-A3F4-512A-9C129EE0792A}"/>
              </a:ext>
            </a:extLst>
          </p:cNvPr>
          <p:cNvSpPr>
            <a:spLocks noChangeArrowheads="1"/>
          </p:cNvSpPr>
          <p:nvPr/>
        </p:nvSpPr>
        <p:spPr bwMode="auto">
          <a:xfrm>
            <a:off x="3363913" y="2312988"/>
            <a:ext cx="2224088"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1">
            <a:extLst>
              <a:ext uri="{FF2B5EF4-FFF2-40B4-BE49-F238E27FC236}">
                <a16:creationId xmlns:a16="http://schemas.microsoft.com/office/drawing/2014/main" id="{6CD175A3-21FA-99DD-773A-8DD5DF2BAC83}"/>
              </a:ext>
            </a:extLst>
          </p:cNvPr>
          <p:cNvSpPr>
            <a:spLocks noChangeArrowheads="1"/>
          </p:cNvSpPr>
          <p:nvPr/>
        </p:nvSpPr>
        <p:spPr bwMode="auto">
          <a:xfrm>
            <a:off x="5588001" y="2312988"/>
            <a:ext cx="1947863"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2">
            <a:extLst>
              <a:ext uri="{FF2B5EF4-FFF2-40B4-BE49-F238E27FC236}">
                <a16:creationId xmlns:a16="http://schemas.microsoft.com/office/drawing/2014/main" id="{F82DFC2D-D08D-5A2F-6507-4FF356AA7136}"/>
              </a:ext>
            </a:extLst>
          </p:cNvPr>
          <p:cNvSpPr>
            <a:spLocks noChangeArrowheads="1"/>
          </p:cNvSpPr>
          <p:nvPr/>
        </p:nvSpPr>
        <p:spPr bwMode="auto">
          <a:xfrm>
            <a:off x="7535863" y="2312988"/>
            <a:ext cx="43973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3">
            <a:extLst>
              <a:ext uri="{FF2B5EF4-FFF2-40B4-BE49-F238E27FC236}">
                <a16:creationId xmlns:a16="http://schemas.microsoft.com/office/drawing/2014/main" id="{24FB91A2-2A33-A70E-81DE-0FD57F28E9F4}"/>
              </a:ext>
            </a:extLst>
          </p:cNvPr>
          <p:cNvSpPr>
            <a:spLocks noChangeArrowheads="1"/>
          </p:cNvSpPr>
          <p:nvPr/>
        </p:nvSpPr>
        <p:spPr bwMode="auto">
          <a:xfrm>
            <a:off x="249238" y="2646363"/>
            <a:ext cx="3114675"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4">
            <a:extLst>
              <a:ext uri="{FF2B5EF4-FFF2-40B4-BE49-F238E27FC236}">
                <a16:creationId xmlns:a16="http://schemas.microsoft.com/office/drawing/2014/main" id="{807FD154-42DA-FF46-7DED-8D262D544167}"/>
              </a:ext>
            </a:extLst>
          </p:cNvPr>
          <p:cNvSpPr>
            <a:spLocks noChangeArrowheads="1"/>
          </p:cNvSpPr>
          <p:nvPr/>
        </p:nvSpPr>
        <p:spPr bwMode="auto">
          <a:xfrm>
            <a:off x="3363913" y="2646363"/>
            <a:ext cx="2224088"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5">
            <a:extLst>
              <a:ext uri="{FF2B5EF4-FFF2-40B4-BE49-F238E27FC236}">
                <a16:creationId xmlns:a16="http://schemas.microsoft.com/office/drawing/2014/main" id="{B7C9AB32-3CFB-C3C8-A753-3931F3A9DF87}"/>
              </a:ext>
            </a:extLst>
          </p:cNvPr>
          <p:cNvSpPr>
            <a:spLocks noChangeArrowheads="1"/>
          </p:cNvSpPr>
          <p:nvPr/>
        </p:nvSpPr>
        <p:spPr bwMode="auto">
          <a:xfrm>
            <a:off x="5588001" y="2646363"/>
            <a:ext cx="1947863"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6">
            <a:extLst>
              <a:ext uri="{FF2B5EF4-FFF2-40B4-BE49-F238E27FC236}">
                <a16:creationId xmlns:a16="http://schemas.microsoft.com/office/drawing/2014/main" id="{5C091238-7DBF-1D0E-7EE2-2CA4970A9E90}"/>
              </a:ext>
            </a:extLst>
          </p:cNvPr>
          <p:cNvSpPr>
            <a:spLocks noChangeArrowheads="1"/>
          </p:cNvSpPr>
          <p:nvPr/>
        </p:nvSpPr>
        <p:spPr bwMode="auto">
          <a:xfrm>
            <a:off x="7535863" y="2646363"/>
            <a:ext cx="4397375"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7">
            <a:extLst>
              <a:ext uri="{FF2B5EF4-FFF2-40B4-BE49-F238E27FC236}">
                <a16:creationId xmlns:a16="http://schemas.microsoft.com/office/drawing/2014/main" id="{46A7365E-CE32-94BC-9016-43F46061F814}"/>
              </a:ext>
            </a:extLst>
          </p:cNvPr>
          <p:cNvSpPr>
            <a:spLocks noChangeArrowheads="1"/>
          </p:cNvSpPr>
          <p:nvPr/>
        </p:nvSpPr>
        <p:spPr bwMode="auto">
          <a:xfrm>
            <a:off x="249238" y="3044825"/>
            <a:ext cx="31146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8">
            <a:extLst>
              <a:ext uri="{FF2B5EF4-FFF2-40B4-BE49-F238E27FC236}">
                <a16:creationId xmlns:a16="http://schemas.microsoft.com/office/drawing/2014/main" id="{7DFD63F7-30B3-555B-676F-FDCA31AA81FE}"/>
              </a:ext>
            </a:extLst>
          </p:cNvPr>
          <p:cNvSpPr>
            <a:spLocks noChangeArrowheads="1"/>
          </p:cNvSpPr>
          <p:nvPr/>
        </p:nvSpPr>
        <p:spPr bwMode="auto">
          <a:xfrm>
            <a:off x="3363913" y="3044825"/>
            <a:ext cx="2224088"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9">
            <a:extLst>
              <a:ext uri="{FF2B5EF4-FFF2-40B4-BE49-F238E27FC236}">
                <a16:creationId xmlns:a16="http://schemas.microsoft.com/office/drawing/2014/main" id="{2A17795D-0C78-6880-6D81-D284EECD15CA}"/>
              </a:ext>
            </a:extLst>
          </p:cNvPr>
          <p:cNvSpPr>
            <a:spLocks noChangeArrowheads="1"/>
          </p:cNvSpPr>
          <p:nvPr/>
        </p:nvSpPr>
        <p:spPr bwMode="auto">
          <a:xfrm>
            <a:off x="5588001" y="3044825"/>
            <a:ext cx="1947863"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0">
            <a:extLst>
              <a:ext uri="{FF2B5EF4-FFF2-40B4-BE49-F238E27FC236}">
                <a16:creationId xmlns:a16="http://schemas.microsoft.com/office/drawing/2014/main" id="{B1591616-426A-5E35-F5D5-55AC0524D148}"/>
              </a:ext>
            </a:extLst>
          </p:cNvPr>
          <p:cNvSpPr>
            <a:spLocks noChangeArrowheads="1"/>
          </p:cNvSpPr>
          <p:nvPr/>
        </p:nvSpPr>
        <p:spPr bwMode="auto">
          <a:xfrm>
            <a:off x="7535863" y="3044825"/>
            <a:ext cx="43973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1">
            <a:extLst>
              <a:ext uri="{FF2B5EF4-FFF2-40B4-BE49-F238E27FC236}">
                <a16:creationId xmlns:a16="http://schemas.microsoft.com/office/drawing/2014/main" id="{B3741CA2-47C1-FFEE-EDE5-E4A1C75B2DBB}"/>
              </a:ext>
            </a:extLst>
          </p:cNvPr>
          <p:cNvSpPr>
            <a:spLocks noChangeArrowheads="1"/>
          </p:cNvSpPr>
          <p:nvPr/>
        </p:nvSpPr>
        <p:spPr bwMode="auto">
          <a:xfrm>
            <a:off x="249238" y="3378200"/>
            <a:ext cx="3114675"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2">
            <a:extLst>
              <a:ext uri="{FF2B5EF4-FFF2-40B4-BE49-F238E27FC236}">
                <a16:creationId xmlns:a16="http://schemas.microsoft.com/office/drawing/2014/main" id="{5FCBCD9A-0C47-8CA6-E62B-64632939C492}"/>
              </a:ext>
            </a:extLst>
          </p:cNvPr>
          <p:cNvSpPr>
            <a:spLocks noChangeArrowheads="1"/>
          </p:cNvSpPr>
          <p:nvPr/>
        </p:nvSpPr>
        <p:spPr bwMode="auto">
          <a:xfrm>
            <a:off x="3363913" y="3378200"/>
            <a:ext cx="2224088"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
            <a:extLst>
              <a:ext uri="{FF2B5EF4-FFF2-40B4-BE49-F238E27FC236}">
                <a16:creationId xmlns:a16="http://schemas.microsoft.com/office/drawing/2014/main" id="{E98A2A3E-0F22-F380-6E5C-5C3AD65C657A}"/>
              </a:ext>
            </a:extLst>
          </p:cNvPr>
          <p:cNvSpPr>
            <a:spLocks noChangeArrowheads="1"/>
          </p:cNvSpPr>
          <p:nvPr/>
        </p:nvSpPr>
        <p:spPr bwMode="auto">
          <a:xfrm>
            <a:off x="5588001" y="3378200"/>
            <a:ext cx="1947863"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4">
            <a:extLst>
              <a:ext uri="{FF2B5EF4-FFF2-40B4-BE49-F238E27FC236}">
                <a16:creationId xmlns:a16="http://schemas.microsoft.com/office/drawing/2014/main" id="{D94C68A2-DF21-B054-F108-C5DE749FAF98}"/>
              </a:ext>
            </a:extLst>
          </p:cNvPr>
          <p:cNvSpPr>
            <a:spLocks noChangeArrowheads="1"/>
          </p:cNvSpPr>
          <p:nvPr/>
        </p:nvSpPr>
        <p:spPr bwMode="auto">
          <a:xfrm>
            <a:off x="7535863" y="3378200"/>
            <a:ext cx="4397375"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5">
            <a:extLst>
              <a:ext uri="{FF2B5EF4-FFF2-40B4-BE49-F238E27FC236}">
                <a16:creationId xmlns:a16="http://schemas.microsoft.com/office/drawing/2014/main" id="{442B8577-AF26-1BC0-E193-43027B27FCCE}"/>
              </a:ext>
            </a:extLst>
          </p:cNvPr>
          <p:cNvSpPr>
            <a:spLocks noChangeArrowheads="1"/>
          </p:cNvSpPr>
          <p:nvPr/>
        </p:nvSpPr>
        <p:spPr bwMode="auto">
          <a:xfrm>
            <a:off x="249238" y="3965575"/>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6">
            <a:extLst>
              <a:ext uri="{FF2B5EF4-FFF2-40B4-BE49-F238E27FC236}">
                <a16:creationId xmlns:a16="http://schemas.microsoft.com/office/drawing/2014/main" id="{9F2AC66D-6B85-2166-4D55-F3F3C1297B0A}"/>
              </a:ext>
            </a:extLst>
          </p:cNvPr>
          <p:cNvSpPr>
            <a:spLocks noChangeArrowheads="1"/>
          </p:cNvSpPr>
          <p:nvPr/>
        </p:nvSpPr>
        <p:spPr bwMode="auto">
          <a:xfrm>
            <a:off x="3363913" y="3965575"/>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7">
            <a:extLst>
              <a:ext uri="{FF2B5EF4-FFF2-40B4-BE49-F238E27FC236}">
                <a16:creationId xmlns:a16="http://schemas.microsoft.com/office/drawing/2014/main" id="{630FCB04-818C-6AAA-0B07-249163308849}"/>
              </a:ext>
            </a:extLst>
          </p:cNvPr>
          <p:cNvSpPr>
            <a:spLocks noChangeArrowheads="1"/>
          </p:cNvSpPr>
          <p:nvPr/>
        </p:nvSpPr>
        <p:spPr bwMode="auto">
          <a:xfrm>
            <a:off x="5588001" y="3965575"/>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8">
            <a:extLst>
              <a:ext uri="{FF2B5EF4-FFF2-40B4-BE49-F238E27FC236}">
                <a16:creationId xmlns:a16="http://schemas.microsoft.com/office/drawing/2014/main" id="{6E19BA09-3308-F981-349D-936EA0F9B9DB}"/>
              </a:ext>
            </a:extLst>
          </p:cNvPr>
          <p:cNvSpPr>
            <a:spLocks noChangeArrowheads="1"/>
          </p:cNvSpPr>
          <p:nvPr/>
        </p:nvSpPr>
        <p:spPr bwMode="auto">
          <a:xfrm>
            <a:off x="7535863" y="3965575"/>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9">
            <a:extLst>
              <a:ext uri="{FF2B5EF4-FFF2-40B4-BE49-F238E27FC236}">
                <a16:creationId xmlns:a16="http://schemas.microsoft.com/office/drawing/2014/main" id="{5363CC9C-6FDE-00D9-8BE7-EEB44B53DA84}"/>
              </a:ext>
            </a:extLst>
          </p:cNvPr>
          <p:cNvSpPr>
            <a:spLocks noChangeArrowheads="1"/>
          </p:cNvSpPr>
          <p:nvPr/>
        </p:nvSpPr>
        <p:spPr bwMode="auto">
          <a:xfrm>
            <a:off x="249238" y="4521201"/>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0">
            <a:extLst>
              <a:ext uri="{FF2B5EF4-FFF2-40B4-BE49-F238E27FC236}">
                <a16:creationId xmlns:a16="http://schemas.microsoft.com/office/drawing/2014/main" id="{C9FBB386-D516-B050-B056-8C080EE73FDF}"/>
              </a:ext>
            </a:extLst>
          </p:cNvPr>
          <p:cNvSpPr>
            <a:spLocks noChangeArrowheads="1"/>
          </p:cNvSpPr>
          <p:nvPr/>
        </p:nvSpPr>
        <p:spPr bwMode="auto">
          <a:xfrm>
            <a:off x="3363913" y="4521201"/>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1">
            <a:extLst>
              <a:ext uri="{FF2B5EF4-FFF2-40B4-BE49-F238E27FC236}">
                <a16:creationId xmlns:a16="http://schemas.microsoft.com/office/drawing/2014/main" id="{0DE88257-8174-94E3-9BB1-B1E3CDD2F51B}"/>
              </a:ext>
            </a:extLst>
          </p:cNvPr>
          <p:cNvSpPr>
            <a:spLocks noChangeArrowheads="1"/>
          </p:cNvSpPr>
          <p:nvPr/>
        </p:nvSpPr>
        <p:spPr bwMode="auto">
          <a:xfrm>
            <a:off x="5588001" y="4521201"/>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2">
            <a:extLst>
              <a:ext uri="{FF2B5EF4-FFF2-40B4-BE49-F238E27FC236}">
                <a16:creationId xmlns:a16="http://schemas.microsoft.com/office/drawing/2014/main" id="{92DDB229-5398-93E9-5A87-A7188169F19F}"/>
              </a:ext>
            </a:extLst>
          </p:cNvPr>
          <p:cNvSpPr>
            <a:spLocks noChangeArrowheads="1"/>
          </p:cNvSpPr>
          <p:nvPr/>
        </p:nvSpPr>
        <p:spPr bwMode="auto">
          <a:xfrm>
            <a:off x="7535863" y="4521201"/>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3">
            <a:extLst>
              <a:ext uri="{FF2B5EF4-FFF2-40B4-BE49-F238E27FC236}">
                <a16:creationId xmlns:a16="http://schemas.microsoft.com/office/drawing/2014/main" id="{476FB3F3-FF9F-50DF-988A-4489C8C19BEB}"/>
              </a:ext>
            </a:extLst>
          </p:cNvPr>
          <p:cNvSpPr>
            <a:spLocks noChangeArrowheads="1"/>
          </p:cNvSpPr>
          <p:nvPr/>
        </p:nvSpPr>
        <p:spPr bwMode="auto">
          <a:xfrm>
            <a:off x="249238" y="5076826"/>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4">
            <a:extLst>
              <a:ext uri="{FF2B5EF4-FFF2-40B4-BE49-F238E27FC236}">
                <a16:creationId xmlns:a16="http://schemas.microsoft.com/office/drawing/2014/main" id="{7E9F67EE-778F-768E-2FEB-C18A8253E866}"/>
              </a:ext>
            </a:extLst>
          </p:cNvPr>
          <p:cNvSpPr>
            <a:spLocks noChangeArrowheads="1"/>
          </p:cNvSpPr>
          <p:nvPr/>
        </p:nvSpPr>
        <p:spPr bwMode="auto">
          <a:xfrm>
            <a:off x="3363913" y="5076826"/>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5">
            <a:extLst>
              <a:ext uri="{FF2B5EF4-FFF2-40B4-BE49-F238E27FC236}">
                <a16:creationId xmlns:a16="http://schemas.microsoft.com/office/drawing/2014/main" id="{9BC1D7C9-382A-A1F7-BAC3-7D2A032E1044}"/>
              </a:ext>
            </a:extLst>
          </p:cNvPr>
          <p:cNvSpPr>
            <a:spLocks noChangeArrowheads="1"/>
          </p:cNvSpPr>
          <p:nvPr/>
        </p:nvSpPr>
        <p:spPr bwMode="auto">
          <a:xfrm>
            <a:off x="5588001" y="5076826"/>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6">
            <a:extLst>
              <a:ext uri="{FF2B5EF4-FFF2-40B4-BE49-F238E27FC236}">
                <a16:creationId xmlns:a16="http://schemas.microsoft.com/office/drawing/2014/main" id="{38FD570D-991D-F4C5-AA68-6652397F7D4C}"/>
              </a:ext>
            </a:extLst>
          </p:cNvPr>
          <p:cNvSpPr>
            <a:spLocks noChangeArrowheads="1"/>
          </p:cNvSpPr>
          <p:nvPr/>
        </p:nvSpPr>
        <p:spPr bwMode="auto">
          <a:xfrm>
            <a:off x="7535863" y="5076826"/>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37">
            <a:extLst>
              <a:ext uri="{FF2B5EF4-FFF2-40B4-BE49-F238E27FC236}">
                <a16:creationId xmlns:a16="http://schemas.microsoft.com/office/drawing/2014/main" id="{B03C8041-1204-375E-91E6-B4BA74B6F914}"/>
              </a:ext>
            </a:extLst>
          </p:cNvPr>
          <p:cNvSpPr>
            <a:spLocks noChangeArrowheads="1"/>
          </p:cNvSpPr>
          <p:nvPr/>
        </p:nvSpPr>
        <p:spPr bwMode="auto">
          <a:xfrm>
            <a:off x="249238" y="5632451"/>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8">
            <a:extLst>
              <a:ext uri="{FF2B5EF4-FFF2-40B4-BE49-F238E27FC236}">
                <a16:creationId xmlns:a16="http://schemas.microsoft.com/office/drawing/2014/main" id="{48F34158-8B02-4620-E784-0DEED2ADFA26}"/>
              </a:ext>
            </a:extLst>
          </p:cNvPr>
          <p:cNvSpPr>
            <a:spLocks noChangeArrowheads="1"/>
          </p:cNvSpPr>
          <p:nvPr/>
        </p:nvSpPr>
        <p:spPr bwMode="auto">
          <a:xfrm>
            <a:off x="3363913" y="5632451"/>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39">
            <a:extLst>
              <a:ext uri="{FF2B5EF4-FFF2-40B4-BE49-F238E27FC236}">
                <a16:creationId xmlns:a16="http://schemas.microsoft.com/office/drawing/2014/main" id="{C325744D-8C9C-7BFC-5D3C-E63112324913}"/>
              </a:ext>
            </a:extLst>
          </p:cNvPr>
          <p:cNvSpPr>
            <a:spLocks noChangeArrowheads="1"/>
          </p:cNvSpPr>
          <p:nvPr/>
        </p:nvSpPr>
        <p:spPr bwMode="auto">
          <a:xfrm>
            <a:off x="5588001" y="5632451"/>
            <a:ext cx="1947863" cy="5572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40">
            <a:extLst>
              <a:ext uri="{FF2B5EF4-FFF2-40B4-BE49-F238E27FC236}">
                <a16:creationId xmlns:a16="http://schemas.microsoft.com/office/drawing/2014/main" id="{561DB336-37AE-D2EF-8F04-A7043AD8C369}"/>
              </a:ext>
            </a:extLst>
          </p:cNvPr>
          <p:cNvSpPr>
            <a:spLocks noChangeArrowheads="1"/>
          </p:cNvSpPr>
          <p:nvPr/>
        </p:nvSpPr>
        <p:spPr bwMode="auto">
          <a:xfrm>
            <a:off x="7535863" y="5632451"/>
            <a:ext cx="4397375" cy="5572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41">
            <a:extLst>
              <a:ext uri="{FF2B5EF4-FFF2-40B4-BE49-F238E27FC236}">
                <a16:creationId xmlns:a16="http://schemas.microsoft.com/office/drawing/2014/main" id="{A5900DDF-F49E-D8C0-4E37-D115B3EC5FC8}"/>
              </a:ext>
            </a:extLst>
          </p:cNvPr>
          <p:cNvSpPr>
            <a:spLocks noChangeShapeType="1"/>
          </p:cNvSpPr>
          <p:nvPr/>
        </p:nvSpPr>
        <p:spPr bwMode="auto">
          <a:xfrm>
            <a:off x="336391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2">
            <a:extLst>
              <a:ext uri="{FF2B5EF4-FFF2-40B4-BE49-F238E27FC236}">
                <a16:creationId xmlns:a16="http://schemas.microsoft.com/office/drawing/2014/main" id="{6EE6B15C-71C1-1F3B-2ACC-13806E6388B2}"/>
              </a:ext>
            </a:extLst>
          </p:cNvPr>
          <p:cNvSpPr>
            <a:spLocks noChangeShapeType="1"/>
          </p:cNvSpPr>
          <p:nvPr/>
        </p:nvSpPr>
        <p:spPr bwMode="auto">
          <a:xfrm>
            <a:off x="3363913"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3">
            <a:extLst>
              <a:ext uri="{FF2B5EF4-FFF2-40B4-BE49-F238E27FC236}">
                <a16:creationId xmlns:a16="http://schemas.microsoft.com/office/drawing/2014/main" id="{150A15CA-45E1-46E7-1EFA-557FB40439D5}"/>
              </a:ext>
            </a:extLst>
          </p:cNvPr>
          <p:cNvSpPr>
            <a:spLocks noChangeShapeType="1"/>
          </p:cNvSpPr>
          <p:nvPr/>
        </p:nvSpPr>
        <p:spPr bwMode="auto">
          <a:xfrm>
            <a:off x="5588001"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4">
            <a:extLst>
              <a:ext uri="{FF2B5EF4-FFF2-40B4-BE49-F238E27FC236}">
                <a16:creationId xmlns:a16="http://schemas.microsoft.com/office/drawing/2014/main" id="{139489FA-C7AA-F0C1-C86C-2869109072A1}"/>
              </a:ext>
            </a:extLst>
          </p:cNvPr>
          <p:cNvSpPr>
            <a:spLocks noChangeShapeType="1"/>
          </p:cNvSpPr>
          <p:nvPr/>
        </p:nvSpPr>
        <p:spPr bwMode="auto">
          <a:xfrm>
            <a:off x="5588001"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45">
            <a:extLst>
              <a:ext uri="{FF2B5EF4-FFF2-40B4-BE49-F238E27FC236}">
                <a16:creationId xmlns:a16="http://schemas.microsoft.com/office/drawing/2014/main" id="{05B0CC2B-60D5-8D50-1EF1-524466680255}"/>
              </a:ext>
            </a:extLst>
          </p:cNvPr>
          <p:cNvSpPr>
            <a:spLocks noChangeShapeType="1"/>
          </p:cNvSpPr>
          <p:nvPr/>
        </p:nvSpPr>
        <p:spPr bwMode="auto">
          <a:xfrm>
            <a:off x="753586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6">
            <a:extLst>
              <a:ext uri="{FF2B5EF4-FFF2-40B4-BE49-F238E27FC236}">
                <a16:creationId xmlns:a16="http://schemas.microsoft.com/office/drawing/2014/main" id="{1FC1312D-BF45-6070-A18A-A1A9713D64EB}"/>
              </a:ext>
            </a:extLst>
          </p:cNvPr>
          <p:cNvSpPr>
            <a:spLocks noChangeShapeType="1"/>
          </p:cNvSpPr>
          <p:nvPr/>
        </p:nvSpPr>
        <p:spPr bwMode="auto">
          <a:xfrm>
            <a:off x="7535863"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7">
            <a:extLst>
              <a:ext uri="{FF2B5EF4-FFF2-40B4-BE49-F238E27FC236}">
                <a16:creationId xmlns:a16="http://schemas.microsoft.com/office/drawing/2014/main" id="{45B85A0C-6C60-0C4C-2378-98377C8F538D}"/>
              </a:ext>
            </a:extLst>
          </p:cNvPr>
          <p:cNvSpPr>
            <a:spLocks noChangeShapeType="1"/>
          </p:cNvSpPr>
          <p:nvPr/>
        </p:nvSpPr>
        <p:spPr bwMode="auto">
          <a:xfrm>
            <a:off x="244476" y="2312988"/>
            <a:ext cx="11693525"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8">
            <a:extLst>
              <a:ext uri="{FF2B5EF4-FFF2-40B4-BE49-F238E27FC236}">
                <a16:creationId xmlns:a16="http://schemas.microsoft.com/office/drawing/2014/main" id="{49146D7E-A391-1A6A-A343-F1CCB00968AE}"/>
              </a:ext>
            </a:extLst>
          </p:cNvPr>
          <p:cNvSpPr>
            <a:spLocks noChangeShapeType="1"/>
          </p:cNvSpPr>
          <p:nvPr/>
        </p:nvSpPr>
        <p:spPr bwMode="auto">
          <a:xfrm>
            <a:off x="244476" y="2646363"/>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49">
            <a:extLst>
              <a:ext uri="{FF2B5EF4-FFF2-40B4-BE49-F238E27FC236}">
                <a16:creationId xmlns:a16="http://schemas.microsoft.com/office/drawing/2014/main" id="{65D1CE29-B862-FAEC-E67D-333D7A539C1B}"/>
              </a:ext>
            </a:extLst>
          </p:cNvPr>
          <p:cNvSpPr>
            <a:spLocks noChangeShapeType="1"/>
          </p:cNvSpPr>
          <p:nvPr/>
        </p:nvSpPr>
        <p:spPr bwMode="auto">
          <a:xfrm>
            <a:off x="244476" y="3044825"/>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50">
            <a:extLst>
              <a:ext uri="{FF2B5EF4-FFF2-40B4-BE49-F238E27FC236}">
                <a16:creationId xmlns:a16="http://schemas.microsoft.com/office/drawing/2014/main" id="{C5077A9E-2A73-DB38-8F91-0B158BFE0A85}"/>
              </a:ext>
            </a:extLst>
          </p:cNvPr>
          <p:cNvSpPr>
            <a:spLocks noChangeShapeType="1"/>
          </p:cNvSpPr>
          <p:nvPr/>
        </p:nvSpPr>
        <p:spPr bwMode="auto">
          <a:xfrm>
            <a:off x="244476" y="3378200"/>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51">
            <a:extLst>
              <a:ext uri="{FF2B5EF4-FFF2-40B4-BE49-F238E27FC236}">
                <a16:creationId xmlns:a16="http://schemas.microsoft.com/office/drawing/2014/main" id="{FD705F50-7CCF-7BF7-F3CD-1E7D6018E4FB}"/>
              </a:ext>
            </a:extLst>
          </p:cNvPr>
          <p:cNvSpPr>
            <a:spLocks noChangeShapeType="1"/>
          </p:cNvSpPr>
          <p:nvPr/>
        </p:nvSpPr>
        <p:spPr bwMode="auto">
          <a:xfrm>
            <a:off x="244476" y="3965575"/>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52">
            <a:extLst>
              <a:ext uri="{FF2B5EF4-FFF2-40B4-BE49-F238E27FC236}">
                <a16:creationId xmlns:a16="http://schemas.microsoft.com/office/drawing/2014/main" id="{1D7C02FB-13A3-0426-A959-F492F92CAF2D}"/>
              </a:ext>
            </a:extLst>
          </p:cNvPr>
          <p:cNvSpPr>
            <a:spLocks noChangeShapeType="1"/>
          </p:cNvSpPr>
          <p:nvPr/>
        </p:nvSpPr>
        <p:spPr bwMode="auto">
          <a:xfrm>
            <a:off x="244476" y="4521201"/>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3">
            <a:extLst>
              <a:ext uri="{FF2B5EF4-FFF2-40B4-BE49-F238E27FC236}">
                <a16:creationId xmlns:a16="http://schemas.microsoft.com/office/drawing/2014/main" id="{94556D5E-F81F-843D-E958-40E5FC6A9C79}"/>
              </a:ext>
            </a:extLst>
          </p:cNvPr>
          <p:cNvSpPr>
            <a:spLocks noChangeShapeType="1"/>
          </p:cNvSpPr>
          <p:nvPr/>
        </p:nvSpPr>
        <p:spPr bwMode="auto">
          <a:xfrm>
            <a:off x="244476" y="5076826"/>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54">
            <a:extLst>
              <a:ext uri="{FF2B5EF4-FFF2-40B4-BE49-F238E27FC236}">
                <a16:creationId xmlns:a16="http://schemas.microsoft.com/office/drawing/2014/main" id="{EF15DD94-5376-3902-9D81-0752B65B5939}"/>
              </a:ext>
            </a:extLst>
          </p:cNvPr>
          <p:cNvSpPr>
            <a:spLocks noChangeShapeType="1"/>
          </p:cNvSpPr>
          <p:nvPr/>
        </p:nvSpPr>
        <p:spPr bwMode="auto">
          <a:xfrm>
            <a:off x="244476" y="5632451"/>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55">
            <a:extLst>
              <a:ext uri="{FF2B5EF4-FFF2-40B4-BE49-F238E27FC236}">
                <a16:creationId xmlns:a16="http://schemas.microsoft.com/office/drawing/2014/main" id="{4CAE567C-C17E-293D-2027-7168E9A75E26}"/>
              </a:ext>
            </a:extLst>
          </p:cNvPr>
          <p:cNvSpPr>
            <a:spLocks noChangeShapeType="1"/>
          </p:cNvSpPr>
          <p:nvPr/>
        </p:nvSpPr>
        <p:spPr bwMode="auto">
          <a:xfrm>
            <a:off x="249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56">
            <a:extLst>
              <a:ext uri="{FF2B5EF4-FFF2-40B4-BE49-F238E27FC236}">
                <a16:creationId xmlns:a16="http://schemas.microsoft.com/office/drawing/2014/main" id="{D296E554-194A-F6A7-2DBF-D0D962301300}"/>
              </a:ext>
            </a:extLst>
          </p:cNvPr>
          <p:cNvSpPr>
            <a:spLocks noChangeShapeType="1"/>
          </p:cNvSpPr>
          <p:nvPr/>
        </p:nvSpPr>
        <p:spPr bwMode="auto">
          <a:xfrm>
            <a:off x="249238"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57">
            <a:extLst>
              <a:ext uri="{FF2B5EF4-FFF2-40B4-BE49-F238E27FC236}">
                <a16:creationId xmlns:a16="http://schemas.microsoft.com/office/drawing/2014/main" id="{D66C434F-3B91-8B70-639B-288B5593AC1D}"/>
              </a:ext>
            </a:extLst>
          </p:cNvPr>
          <p:cNvSpPr>
            <a:spLocks noChangeShapeType="1"/>
          </p:cNvSpPr>
          <p:nvPr/>
        </p:nvSpPr>
        <p:spPr bwMode="auto">
          <a:xfrm>
            <a:off x="11933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58">
            <a:extLst>
              <a:ext uri="{FF2B5EF4-FFF2-40B4-BE49-F238E27FC236}">
                <a16:creationId xmlns:a16="http://schemas.microsoft.com/office/drawing/2014/main" id="{B0152A9C-4E91-99F4-1995-D4737C25B96C}"/>
              </a:ext>
            </a:extLst>
          </p:cNvPr>
          <p:cNvSpPr>
            <a:spLocks noChangeShapeType="1"/>
          </p:cNvSpPr>
          <p:nvPr/>
        </p:nvSpPr>
        <p:spPr bwMode="auto">
          <a:xfrm>
            <a:off x="11933238"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59">
            <a:extLst>
              <a:ext uri="{FF2B5EF4-FFF2-40B4-BE49-F238E27FC236}">
                <a16:creationId xmlns:a16="http://schemas.microsoft.com/office/drawing/2014/main" id="{EDBC8A4E-9BC4-DAB1-E7C2-64FB6BAE99A4}"/>
              </a:ext>
            </a:extLst>
          </p:cNvPr>
          <p:cNvSpPr>
            <a:spLocks noChangeShapeType="1"/>
          </p:cNvSpPr>
          <p:nvPr/>
        </p:nvSpPr>
        <p:spPr bwMode="auto">
          <a:xfrm>
            <a:off x="244476" y="1804988"/>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60">
            <a:extLst>
              <a:ext uri="{FF2B5EF4-FFF2-40B4-BE49-F238E27FC236}">
                <a16:creationId xmlns:a16="http://schemas.microsoft.com/office/drawing/2014/main" id="{16B17EC2-6E14-FDC7-221E-EDA67DCEACB4}"/>
              </a:ext>
            </a:extLst>
          </p:cNvPr>
          <p:cNvSpPr>
            <a:spLocks noChangeShapeType="1"/>
          </p:cNvSpPr>
          <p:nvPr/>
        </p:nvSpPr>
        <p:spPr bwMode="auto">
          <a:xfrm>
            <a:off x="244476" y="6189663"/>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61">
            <a:extLst>
              <a:ext uri="{FF2B5EF4-FFF2-40B4-BE49-F238E27FC236}">
                <a16:creationId xmlns:a16="http://schemas.microsoft.com/office/drawing/2014/main" id="{25886FB8-B535-E71B-F84B-EA21DC047C5E}"/>
              </a:ext>
            </a:extLst>
          </p:cNvPr>
          <p:cNvSpPr>
            <a:spLocks noChangeArrowheads="1"/>
          </p:cNvSpPr>
          <p:nvPr/>
        </p:nvSpPr>
        <p:spPr bwMode="auto">
          <a:xfrm>
            <a:off x="9229726" y="1889125"/>
            <a:ext cx="1120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63DE3D3F-0D13-3152-6189-807F8104C752}"/>
              </a:ext>
            </a:extLst>
          </p:cNvPr>
          <p:cNvSpPr>
            <a:spLocks noChangeArrowheads="1"/>
          </p:cNvSpPr>
          <p:nvPr/>
        </p:nvSpPr>
        <p:spPr bwMode="auto">
          <a:xfrm>
            <a:off x="6018213" y="17716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20E44BC0-3A56-327E-DA83-66BD29EE63E2}"/>
              </a:ext>
            </a:extLst>
          </p:cNvPr>
          <p:cNvSpPr>
            <a:spLocks noChangeArrowheads="1"/>
          </p:cNvSpPr>
          <p:nvPr/>
        </p:nvSpPr>
        <p:spPr bwMode="auto">
          <a:xfrm>
            <a:off x="6583363" y="17716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E11B9F34-E6BD-8ACB-389C-A462BA23DF89}"/>
              </a:ext>
            </a:extLst>
          </p:cNvPr>
          <p:cNvSpPr>
            <a:spLocks noChangeArrowheads="1"/>
          </p:cNvSpPr>
          <p:nvPr/>
        </p:nvSpPr>
        <p:spPr bwMode="auto">
          <a:xfrm>
            <a:off x="5778501" y="20066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FE3D2B37-B945-294B-04C6-0FF298F23928}"/>
              </a:ext>
            </a:extLst>
          </p:cNvPr>
          <p:cNvSpPr>
            <a:spLocks noChangeArrowheads="1"/>
          </p:cNvSpPr>
          <p:nvPr/>
        </p:nvSpPr>
        <p:spPr bwMode="auto">
          <a:xfrm>
            <a:off x="6397626" y="20066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0259E74F-C130-62AB-0A29-56C73614B4E5}"/>
              </a:ext>
            </a:extLst>
          </p:cNvPr>
          <p:cNvSpPr>
            <a:spLocks noChangeArrowheads="1"/>
          </p:cNvSpPr>
          <p:nvPr/>
        </p:nvSpPr>
        <p:spPr bwMode="auto">
          <a:xfrm>
            <a:off x="6626226" y="20066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7">
            <a:extLst>
              <a:ext uri="{FF2B5EF4-FFF2-40B4-BE49-F238E27FC236}">
                <a16:creationId xmlns:a16="http://schemas.microsoft.com/office/drawing/2014/main" id="{10C0476B-FE75-444C-2241-A2DBBA0FE7AC}"/>
              </a:ext>
            </a:extLst>
          </p:cNvPr>
          <p:cNvSpPr>
            <a:spLocks noChangeArrowheads="1"/>
          </p:cNvSpPr>
          <p:nvPr/>
        </p:nvSpPr>
        <p:spPr bwMode="auto">
          <a:xfrm>
            <a:off x="4200526" y="18891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8">
            <a:extLst>
              <a:ext uri="{FF2B5EF4-FFF2-40B4-BE49-F238E27FC236}">
                <a16:creationId xmlns:a16="http://schemas.microsoft.com/office/drawing/2014/main" id="{0BEF493B-8B7D-A69A-7433-B4A44850D512}"/>
              </a:ext>
            </a:extLst>
          </p:cNvPr>
          <p:cNvSpPr>
            <a:spLocks noChangeArrowheads="1"/>
          </p:cNvSpPr>
          <p:nvPr/>
        </p:nvSpPr>
        <p:spPr bwMode="auto">
          <a:xfrm>
            <a:off x="1258888" y="1889125"/>
            <a:ext cx="12128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Requirement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69">
            <a:extLst>
              <a:ext uri="{FF2B5EF4-FFF2-40B4-BE49-F238E27FC236}">
                <a16:creationId xmlns:a16="http://schemas.microsoft.com/office/drawing/2014/main" id="{291E9420-3279-F9E6-5336-4AB26764EC1C}"/>
              </a:ext>
            </a:extLst>
          </p:cNvPr>
          <p:cNvSpPr>
            <a:spLocks noChangeArrowheads="1"/>
          </p:cNvSpPr>
          <p:nvPr/>
        </p:nvSpPr>
        <p:spPr bwMode="auto">
          <a:xfrm>
            <a:off x="7775576" y="2336800"/>
            <a:ext cx="4041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70">
            <a:extLst>
              <a:ext uri="{FF2B5EF4-FFF2-40B4-BE49-F238E27FC236}">
                <a16:creationId xmlns:a16="http://schemas.microsoft.com/office/drawing/2014/main" id="{644BA29C-97F0-4DAB-8C8A-772B6308BC09}"/>
              </a:ext>
            </a:extLst>
          </p:cNvPr>
          <p:cNvSpPr>
            <a:spLocks noChangeArrowheads="1"/>
          </p:cNvSpPr>
          <p:nvPr/>
        </p:nvSpPr>
        <p:spPr bwMode="auto">
          <a:xfrm>
            <a:off x="6030913" y="2336800"/>
            <a:ext cx="11715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25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1">
            <a:extLst>
              <a:ext uri="{FF2B5EF4-FFF2-40B4-BE49-F238E27FC236}">
                <a16:creationId xmlns:a16="http://schemas.microsoft.com/office/drawing/2014/main" id="{0B99BAC2-DBBC-56DF-5610-4E070065C0B0}"/>
              </a:ext>
            </a:extLst>
          </p:cNvPr>
          <p:cNvSpPr>
            <a:spLocks noChangeArrowheads="1"/>
          </p:cNvSpPr>
          <p:nvPr/>
        </p:nvSpPr>
        <p:spPr bwMode="auto">
          <a:xfrm>
            <a:off x="3541713" y="2336800"/>
            <a:ext cx="19923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2">
            <a:extLst>
              <a:ext uri="{FF2B5EF4-FFF2-40B4-BE49-F238E27FC236}">
                <a16:creationId xmlns:a16="http://schemas.microsoft.com/office/drawing/2014/main" id="{F3EC5B69-7174-6005-7835-7E9DAACFE576}"/>
              </a:ext>
            </a:extLst>
          </p:cNvPr>
          <p:cNvSpPr>
            <a:spLocks noChangeArrowheads="1"/>
          </p:cNvSpPr>
          <p:nvPr/>
        </p:nvSpPr>
        <p:spPr bwMode="auto">
          <a:xfrm>
            <a:off x="568326" y="2309813"/>
            <a:ext cx="2503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Intuitive Data Loading Feature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4">
            <a:extLst>
              <a:ext uri="{FF2B5EF4-FFF2-40B4-BE49-F238E27FC236}">
                <a16:creationId xmlns:a16="http://schemas.microsoft.com/office/drawing/2014/main" id="{761845F9-6EA7-F395-29E3-AAABC6768DE0}"/>
              </a:ext>
            </a:extLst>
          </p:cNvPr>
          <p:cNvSpPr>
            <a:spLocks noChangeArrowheads="1"/>
          </p:cNvSpPr>
          <p:nvPr/>
        </p:nvSpPr>
        <p:spPr bwMode="auto">
          <a:xfrm>
            <a:off x="7775576" y="2703513"/>
            <a:ext cx="4041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5">
            <a:extLst>
              <a:ext uri="{FF2B5EF4-FFF2-40B4-BE49-F238E27FC236}">
                <a16:creationId xmlns:a16="http://schemas.microsoft.com/office/drawing/2014/main" id="{808A6EAC-2ACE-9489-9C99-6EF8A4E3384C}"/>
              </a:ext>
            </a:extLst>
          </p:cNvPr>
          <p:cNvSpPr>
            <a:spLocks noChangeArrowheads="1"/>
          </p:cNvSpPr>
          <p:nvPr/>
        </p:nvSpPr>
        <p:spPr bwMode="auto">
          <a:xfrm>
            <a:off x="6030913" y="2703513"/>
            <a:ext cx="11715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35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6">
            <a:extLst>
              <a:ext uri="{FF2B5EF4-FFF2-40B4-BE49-F238E27FC236}">
                <a16:creationId xmlns:a16="http://schemas.microsoft.com/office/drawing/2014/main" id="{43F06036-29FB-6FA2-D082-72C3BF9388B8}"/>
              </a:ext>
            </a:extLst>
          </p:cNvPr>
          <p:cNvSpPr>
            <a:spLocks noChangeArrowheads="1"/>
          </p:cNvSpPr>
          <p:nvPr/>
        </p:nvSpPr>
        <p:spPr bwMode="auto">
          <a:xfrm>
            <a:off x="3541713" y="2703513"/>
            <a:ext cx="1992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7">
            <a:extLst>
              <a:ext uri="{FF2B5EF4-FFF2-40B4-BE49-F238E27FC236}">
                <a16:creationId xmlns:a16="http://schemas.microsoft.com/office/drawing/2014/main" id="{39F8253F-FD85-86DC-B47D-0E872904A0F3}"/>
              </a:ext>
            </a:extLst>
          </p:cNvPr>
          <p:cNvSpPr>
            <a:spLocks noChangeArrowheads="1"/>
          </p:cNvSpPr>
          <p:nvPr/>
        </p:nvSpPr>
        <p:spPr bwMode="auto">
          <a:xfrm>
            <a:off x="293688" y="2674938"/>
            <a:ext cx="3059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600" b="0" i="0" u="none" strike="noStrike" cap="none" normalizeH="0" baseline="0">
                <a:ln>
                  <a:noFill/>
                </a:ln>
                <a:solidFill>
                  <a:srgbClr val="000000"/>
                </a:solidFill>
                <a:effectLst/>
                <a:latin typeface="Calibri" panose="020F0502020204030204" pitchFamily="34" charset="0"/>
              </a:rPr>
              <a:t>Intuitive Algorithm Selection Feature</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79">
            <a:extLst>
              <a:ext uri="{FF2B5EF4-FFF2-40B4-BE49-F238E27FC236}">
                <a16:creationId xmlns:a16="http://schemas.microsoft.com/office/drawing/2014/main" id="{B89E98C0-6354-BE4E-1B32-4CE5EF44C10D}"/>
              </a:ext>
            </a:extLst>
          </p:cNvPr>
          <p:cNvSpPr>
            <a:spLocks noChangeArrowheads="1"/>
          </p:cNvSpPr>
          <p:nvPr/>
        </p:nvSpPr>
        <p:spPr bwMode="auto">
          <a:xfrm>
            <a:off x="7775576" y="3068638"/>
            <a:ext cx="4041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Rectangle 80">
            <a:extLst>
              <a:ext uri="{FF2B5EF4-FFF2-40B4-BE49-F238E27FC236}">
                <a16:creationId xmlns:a16="http://schemas.microsoft.com/office/drawing/2014/main" id="{A5CF9360-7ABC-7F8C-3F81-2F5E1D1A2183}"/>
              </a:ext>
            </a:extLst>
          </p:cNvPr>
          <p:cNvSpPr>
            <a:spLocks noChangeArrowheads="1"/>
          </p:cNvSpPr>
          <p:nvPr/>
        </p:nvSpPr>
        <p:spPr bwMode="auto">
          <a:xfrm>
            <a:off x="6081713" y="3068638"/>
            <a:ext cx="10668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7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 name="Rectangle 81">
            <a:extLst>
              <a:ext uri="{FF2B5EF4-FFF2-40B4-BE49-F238E27FC236}">
                <a16:creationId xmlns:a16="http://schemas.microsoft.com/office/drawing/2014/main" id="{42091CC7-F850-5649-6E42-C28B18E347AA}"/>
              </a:ext>
            </a:extLst>
          </p:cNvPr>
          <p:cNvSpPr>
            <a:spLocks noChangeArrowheads="1"/>
          </p:cNvSpPr>
          <p:nvPr/>
        </p:nvSpPr>
        <p:spPr bwMode="auto">
          <a:xfrm>
            <a:off x="3541713" y="3068638"/>
            <a:ext cx="1992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82">
            <a:extLst>
              <a:ext uri="{FF2B5EF4-FFF2-40B4-BE49-F238E27FC236}">
                <a16:creationId xmlns:a16="http://schemas.microsoft.com/office/drawing/2014/main" id="{22FC515D-2D54-1126-8A1E-78ABFF047E55}"/>
              </a:ext>
            </a:extLst>
          </p:cNvPr>
          <p:cNvSpPr>
            <a:spLocks noChangeArrowheads="1"/>
          </p:cNvSpPr>
          <p:nvPr/>
        </p:nvSpPr>
        <p:spPr bwMode="auto">
          <a:xfrm>
            <a:off x="368301" y="3084513"/>
            <a:ext cx="2916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600" b="0" i="0" u="none" strike="noStrike" cap="none" normalizeH="0" baseline="0">
                <a:ln>
                  <a:noFill/>
                </a:ln>
                <a:solidFill>
                  <a:srgbClr val="000000"/>
                </a:solidFill>
                <a:effectLst/>
                <a:latin typeface="Calibri" panose="020F0502020204030204" pitchFamily="34" charset="0"/>
              </a:rPr>
              <a:t>Intuitive Model Evaluation Feature</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83">
            <a:extLst>
              <a:ext uri="{FF2B5EF4-FFF2-40B4-BE49-F238E27FC236}">
                <a16:creationId xmlns:a16="http://schemas.microsoft.com/office/drawing/2014/main" id="{C2E5CC4C-FC23-5274-5D4F-362B4C19871A}"/>
              </a:ext>
            </a:extLst>
          </p:cNvPr>
          <p:cNvSpPr>
            <a:spLocks noChangeArrowheads="1"/>
          </p:cNvSpPr>
          <p:nvPr/>
        </p:nvSpPr>
        <p:spPr bwMode="auto">
          <a:xfrm>
            <a:off x="2598738" y="3040063"/>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4">
            <a:extLst>
              <a:ext uri="{FF2B5EF4-FFF2-40B4-BE49-F238E27FC236}">
                <a16:creationId xmlns:a16="http://schemas.microsoft.com/office/drawing/2014/main" id="{A61207FF-FD86-D6F5-FCA9-3D7E50FAB15D}"/>
              </a:ext>
            </a:extLst>
          </p:cNvPr>
          <p:cNvSpPr>
            <a:spLocks noChangeArrowheads="1"/>
          </p:cNvSpPr>
          <p:nvPr/>
        </p:nvSpPr>
        <p:spPr bwMode="auto">
          <a:xfrm>
            <a:off x="7789863" y="3402013"/>
            <a:ext cx="3960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Scalable application ensures global accessibility</a:t>
            </a:r>
          </a:p>
          <a:p>
            <a:pPr algn="ctr"/>
            <a:r>
              <a:rPr kumimoji="0" lang="en-US" altLang="en-US" sz="1600" b="0" i="0" u="none" strike="noStrike" cap="none" normalizeH="0" baseline="0">
                <a:ln>
                  <a:noFill/>
                </a:ln>
                <a:solidFill>
                  <a:srgbClr val="000000"/>
                </a:solidFill>
                <a:effectLst/>
                <a:latin typeface="+mn-lt"/>
              </a:rPr>
              <a:t>without compromising performance under load</a:t>
            </a:r>
            <a:endParaRPr kumimoji="0" lang="en-US" altLang="en-US" sz="1600" b="0" i="0" u="none" strike="noStrike" cap="none" normalizeH="0" baseline="0">
              <a:ln>
                <a:noFill/>
              </a:ln>
              <a:solidFill>
                <a:schemeClr val="tx1"/>
              </a:solidFill>
              <a:effectLst/>
              <a:latin typeface="+mn-lt"/>
            </a:endParaRPr>
          </a:p>
          <a:p>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mn-lt"/>
            </a:endParaRPr>
          </a:p>
        </p:txBody>
      </p:sp>
      <p:sp>
        <p:nvSpPr>
          <p:cNvPr id="90" name="Rectangle 87">
            <a:extLst>
              <a:ext uri="{FF2B5EF4-FFF2-40B4-BE49-F238E27FC236}">
                <a16:creationId xmlns:a16="http://schemas.microsoft.com/office/drawing/2014/main" id="{FB3115CF-8A45-0C2C-5888-4666C16B4347}"/>
              </a:ext>
            </a:extLst>
          </p:cNvPr>
          <p:cNvSpPr>
            <a:spLocks noChangeArrowheads="1"/>
          </p:cNvSpPr>
          <p:nvPr/>
        </p:nvSpPr>
        <p:spPr bwMode="auto">
          <a:xfrm>
            <a:off x="5640388" y="3402013"/>
            <a:ext cx="19145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Calibri" panose="020F0502020204030204" pitchFamily="34" charset="0"/>
              </a:rPr>
              <a:t>Maintain performance </a:t>
            </a:r>
            <a:endParaRPr lang="en-US" altLang="en-US" sz="1600">
              <a:solidFill>
                <a:srgbClr val="000000"/>
              </a:solidFill>
              <a:latin typeface="Calibri" panose="020F0502020204030204" pitchFamily="34" charset="0"/>
            </a:endParaRPr>
          </a:p>
          <a:p>
            <a:pPr algn="ctr"/>
            <a:r>
              <a:rPr kumimoji="0" lang="en-US" altLang="en-US" sz="1600" b="0" i="0" u="none" strike="noStrike" cap="none" normalizeH="0" baseline="0">
                <a:ln>
                  <a:noFill/>
                </a:ln>
                <a:solidFill>
                  <a:srgbClr val="000000"/>
                </a:solidFill>
                <a:effectLst/>
                <a:latin typeface="Calibri" panose="020F0502020204030204" pitchFamily="34" charset="0"/>
              </a:rPr>
              <a:t>With 100+ users</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89">
            <a:extLst>
              <a:ext uri="{FF2B5EF4-FFF2-40B4-BE49-F238E27FC236}">
                <a16:creationId xmlns:a16="http://schemas.microsoft.com/office/drawing/2014/main" id="{1710B710-232D-E3C8-A197-8E5F74E2E2CD}"/>
              </a:ext>
            </a:extLst>
          </p:cNvPr>
          <p:cNvSpPr>
            <a:spLocks noChangeArrowheads="1"/>
          </p:cNvSpPr>
          <p:nvPr/>
        </p:nvSpPr>
        <p:spPr bwMode="auto">
          <a:xfrm>
            <a:off x="6324601" y="3656013"/>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90">
            <a:extLst>
              <a:ext uri="{FF2B5EF4-FFF2-40B4-BE49-F238E27FC236}">
                <a16:creationId xmlns:a16="http://schemas.microsoft.com/office/drawing/2014/main" id="{008CDE5F-13B0-6BD2-2444-5D480FBA4642}"/>
              </a:ext>
            </a:extLst>
          </p:cNvPr>
          <p:cNvSpPr>
            <a:spLocks noChangeArrowheads="1"/>
          </p:cNvSpPr>
          <p:nvPr/>
        </p:nvSpPr>
        <p:spPr bwMode="auto">
          <a:xfrm>
            <a:off x="4248151" y="3529013"/>
            <a:ext cx="5667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Users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91">
            <a:extLst>
              <a:ext uri="{FF2B5EF4-FFF2-40B4-BE49-F238E27FC236}">
                <a16:creationId xmlns:a16="http://schemas.microsoft.com/office/drawing/2014/main" id="{9E838E3D-62EE-B989-D1C2-FA80F6F972DE}"/>
              </a:ext>
            </a:extLst>
          </p:cNvPr>
          <p:cNvSpPr>
            <a:spLocks noChangeArrowheads="1"/>
          </p:cNvSpPr>
          <p:nvPr/>
        </p:nvSpPr>
        <p:spPr bwMode="auto">
          <a:xfrm>
            <a:off x="1393826" y="3500438"/>
            <a:ext cx="9286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Scalability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2">
            <a:extLst>
              <a:ext uri="{FF2B5EF4-FFF2-40B4-BE49-F238E27FC236}">
                <a16:creationId xmlns:a16="http://schemas.microsoft.com/office/drawing/2014/main" id="{883865C1-A6A0-7C13-9EE2-962CC11E152D}"/>
              </a:ext>
            </a:extLst>
          </p:cNvPr>
          <p:cNvSpPr>
            <a:spLocks noChangeArrowheads="1"/>
          </p:cNvSpPr>
          <p:nvPr/>
        </p:nvSpPr>
        <p:spPr bwMode="auto">
          <a:xfrm>
            <a:off x="7621588" y="3973513"/>
            <a:ext cx="4267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Load datasets within 2x of baseline time to account</a:t>
            </a:r>
          </a:p>
          <a:p>
            <a:pPr algn="ctr"/>
            <a:r>
              <a:rPr kumimoji="0" lang="en-US" altLang="en-US" sz="1600" b="0" i="0" u="none" strike="noStrike" cap="none" normalizeH="0" baseline="0">
                <a:ln>
                  <a:noFill/>
                </a:ln>
                <a:solidFill>
                  <a:srgbClr val="000000"/>
                </a:solidFill>
                <a:effectLst/>
                <a:latin typeface="+mn-lt"/>
              </a:rPr>
              <a:t>for network delays and maintain performance</a:t>
            </a:r>
            <a:endParaRPr kumimoji="0" lang="en-US" altLang="en-US" sz="1600" b="0" i="0" u="none" strike="noStrike" cap="none" normalizeH="0" baseline="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p:txBody>
      </p:sp>
      <p:sp>
        <p:nvSpPr>
          <p:cNvPr id="97" name="Rectangle 94">
            <a:extLst>
              <a:ext uri="{FF2B5EF4-FFF2-40B4-BE49-F238E27FC236}">
                <a16:creationId xmlns:a16="http://schemas.microsoft.com/office/drawing/2014/main" id="{7F50B543-CE5F-7093-74D5-25C92CFE449A}"/>
              </a:ext>
            </a:extLst>
          </p:cNvPr>
          <p:cNvSpPr>
            <a:spLocks noChangeArrowheads="1"/>
          </p:cNvSpPr>
          <p:nvPr/>
        </p:nvSpPr>
        <p:spPr bwMode="auto">
          <a:xfrm>
            <a:off x="5800726" y="4100513"/>
            <a:ext cx="1627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Within 2x baseline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5">
            <a:extLst>
              <a:ext uri="{FF2B5EF4-FFF2-40B4-BE49-F238E27FC236}">
                <a16:creationId xmlns:a16="http://schemas.microsoft.com/office/drawing/2014/main" id="{8457644F-5CCD-4C93-FE9D-880ACF221E74}"/>
              </a:ext>
            </a:extLst>
          </p:cNvPr>
          <p:cNvSpPr>
            <a:spLocks noChangeArrowheads="1"/>
          </p:cNvSpPr>
          <p:nvPr/>
        </p:nvSpPr>
        <p:spPr bwMode="auto">
          <a:xfrm>
            <a:off x="4138613" y="4100513"/>
            <a:ext cx="784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6">
            <a:extLst>
              <a:ext uri="{FF2B5EF4-FFF2-40B4-BE49-F238E27FC236}">
                <a16:creationId xmlns:a16="http://schemas.microsoft.com/office/drawing/2014/main" id="{0B54E1AE-460F-1D30-8611-3B69924B1145}"/>
              </a:ext>
            </a:extLst>
          </p:cNvPr>
          <p:cNvSpPr>
            <a:spLocks noChangeArrowheads="1"/>
          </p:cNvSpPr>
          <p:nvPr/>
        </p:nvSpPr>
        <p:spPr bwMode="auto">
          <a:xfrm>
            <a:off x="1057276" y="4071938"/>
            <a:ext cx="16160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Load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7">
            <a:extLst>
              <a:ext uri="{FF2B5EF4-FFF2-40B4-BE49-F238E27FC236}">
                <a16:creationId xmlns:a16="http://schemas.microsoft.com/office/drawing/2014/main" id="{0E0176F5-6668-88B9-8BD0-0B1D5558C4C5}"/>
              </a:ext>
            </a:extLst>
          </p:cNvPr>
          <p:cNvSpPr>
            <a:spLocks noChangeArrowheads="1"/>
          </p:cNvSpPr>
          <p:nvPr/>
        </p:nvSpPr>
        <p:spPr bwMode="auto">
          <a:xfrm>
            <a:off x="7648576" y="4533901"/>
            <a:ext cx="42116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Computation within 2x of baseline time to account</a:t>
            </a:r>
          </a:p>
          <a:p>
            <a:pPr algn="ctr"/>
            <a:r>
              <a:rPr kumimoji="0" lang="en-US" altLang="en-US" sz="1600" b="0" i="0" u="none" strike="noStrike" cap="none" normalizeH="0" baseline="0">
                <a:ln>
                  <a:noFill/>
                </a:ln>
                <a:solidFill>
                  <a:srgbClr val="000000"/>
                </a:solidFill>
                <a:effectLst/>
                <a:latin typeface="+mn-lt"/>
              </a:rPr>
              <a:t>for network delays and maintain performance</a:t>
            </a:r>
            <a:endParaRPr kumimoji="0" lang="en-US" altLang="en-US" sz="1600" b="0" i="0" u="none" strike="noStrike" cap="none" normalizeH="0" baseline="0">
              <a:ln>
                <a:noFill/>
              </a:ln>
              <a:solidFill>
                <a:schemeClr val="tx1"/>
              </a:solidFill>
              <a:effectLst/>
              <a:latin typeface="+mn-lt"/>
            </a:endParaRPr>
          </a:p>
          <a:p>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mn-lt"/>
            </a:endParaRPr>
          </a:p>
        </p:txBody>
      </p:sp>
      <p:sp>
        <p:nvSpPr>
          <p:cNvPr id="103" name="Rectangle 100">
            <a:extLst>
              <a:ext uri="{FF2B5EF4-FFF2-40B4-BE49-F238E27FC236}">
                <a16:creationId xmlns:a16="http://schemas.microsoft.com/office/drawing/2014/main" id="{5DFCA2ED-479C-48E4-7262-50FD80891612}"/>
              </a:ext>
            </a:extLst>
          </p:cNvPr>
          <p:cNvSpPr>
            <a:spLocks noChangeArrowheads="1"/>
          </p:cNvSpPr>
          <p:nvPr/>
        </p:nvSpPr>
        <p:spPr bwMode="auto">
          <a:xfrm>
            <a:off x="5800726" y="4656138"/>
            <a:ext cx="1627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Within 2x baseline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1">
            <a:extLst>
              <a:ext uri="{FF2B5EF4-FFF2-40B4-BE49-F238E27FC236}">
                <a16:creationId xmlns:a16="http://schemas.microsoft.com/office/drawing/2014/main" id="{BED3961A-7D1E-776C-27B9-828DD0982D45}"/>
              </a:ext>
            </a:extLst>
          </p:cNvPr>
          <p:cNvSpPr>
            <a:spLocks noChangeArrowheads="1"/>
          </p:cNvSpPr>
          <p:nvPr/>
        </p:nvSpPr>
        <p:spPr bwMode="auto">
          <a:xfrm>
            <a:off x="4138613" y="4656138"/>
            <a:ext cx="784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2">
            <a:extLst>
              <a:ext uri="{FF2B5EF4-FFF2-40B4-BE49-F238E27FC236}">
                <a16:creationId xmlns:a16="http://schemas.microsoft.com/office/drawing/2014/main" id="{FEAF0DCA-2900-6760-7FD8-83976B79F21A}"/>
              </a:ext>
            </a:extLst>
          </p:cNvPr>
          <p:cNvSpPr>
            <a:spLocks noChangeArrowheads="1"/>
          </p:cNvSpPr>
          <p:nvPr/>
        </p:nvSpPr>
        <p:spPr bwMode="auto">
          <a:xfrm>
            <a:off x="844551" y="4629151"/>
            <a:ext cx="20415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Algorithm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3">
            <a:extLst>
              <a:ext uri="{FF2B5EF4-FFF2-40B4-BE49-F238E27FC236}">
                <a16:creationId xmlns:a16="http://schemas.microsoft.com/office/drawing/2014/main" id="{2C1C1EB8-C0E9-2794-6342-882068CE8AC8}"/>
              </a:ext>
            </a:extLst>
          </p:cNvPr>
          <p:cNvSpPr>
            <a:spLocks noChangeArrowheads="1"/>
          </p:cNvSpPr>
          <p:nvPr/>
        </p:nvSpPr>
        <p:spPr bwMode="auto">
          <a:xfrm>
            <a:off x="7769226" y="5084763"/>
            <a:ext cx="4013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Consistent algorithm outputs between web and </a:t>
            </a:r>
          </a:p>
          <a:p>
            <a:pPr algn="ctr"/>
            <a:r>
              <a:rPr kumimoji="0" lang="en-US" altLang="en-US" sz="1600" b="0" i="0" u="none" strike="noStrike" cap="none" normalizeH="0" baseline="0">
                <a:ln>
                  <a:noFill/>
                </a:ln>
                <a:solidFill>
                  <a:srgbClr val="000000"/>
                </a:solidFill>
                <a:effectLst/>
                <a:latin typeface="+mn-lt"/>
              </a:rPr>
              <a:t>legacy version ensures reliability &amp; accuracy</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08" name="Rectangle 105">
            <a:extLst>
              <a:ext uri="{FF2B5EF4-FFF2-40B4-BE49-F238E27FC236}">
                <a16:creationId xmlns:a16="http://schemas.microsoft.com/office/drawing/2014/main" id="{691700ED-F39B-7C1C-1400-D2D1101FF718}"/>
              </a:ext>
            </a:extLst>
          </p:cNvPr>
          <p:cNvSpPr>
            <a:spLocks noChangeArrowheads="1"/>
          </p:cNvSpPr>
          <p:nvPr/>
        </p:nvSpPr>
        <p:spPr bwMode="auto">
          <a:xfrm>
            <a:off x="6205538" y="5211763"/>
            <a:ext cx="8255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6">
            <a:extLst>
              <a:ext uri="{FF2B5EF4-FFF2-40B4-BE49-F238E27FC236}">
                <a16:creationId xmlns:a16="http://schemas.microsoft.com/office/drawing/2014/main" id="{06D136E1-1E1B-A471-C7ED-7EFAC11EDF41}"/>
              </a:ext>
            </a:extLst>
          </p:cNvPr>
          <p:cNvSpPr>
            <a:spLocks noChangeArrowheads="1"/>
          </p:cNvSpPr>
          <p:nvPr/>
        </p:nvSpPr>
        <p:spPr bwMode="auto">
          <a:xfrm>
            <a:off x="3981451" y="5211763"/>
            <a:ext cx="10953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Comparison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7">
            <a:extLst>
              <a:ext uri="{FF2B5EF4-FFF2-40B4-BE49-F238E27FC236}">
                <a16:creationId xmlns:a16="http://schemas.microsoft.com/office/drawing/2014/main" id="{6438185C-F3EC-B6E7-E4AE-CF4E5587A3C4}"/>
              </a:ext>
            </a:extLst>
          </p:cNvPr>
          <p:cNvSpPr>
            <a:spLocks noChangeArrowheads="1"/>
          </p:cNvSpPr>
          <p:nvPr/>
        </p:nvSpPr>
        <p:spPr bwMode="auto">
          <a:xfrm>
            <a:off x="642938" y="5184776"/>
            <a:ext cx="2439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Algorithm Output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08">
            <a:extLst>
              <a:ext uri="{FF2B5EF4-FFF2-40B4-BE49-F238E27FC236}">
                <a16:creationId xmlns:a16="http://schemas.microsoft.com/office/drawing/2014/main" id="{1DFF86A8-BC22-7464-C864-B3BA3E1439F2}"/>
              </a:ext>
            </a:extLst>
          </p:cNvPr>
          <p:cNvSpPr>
            <a:spLocks noChangeArrowheads="1"/>
          </p:cNvSpPr>
          <p:nvPr/>
        </p:nvSpPr>
        <p:spPr bwMode="auto">
          <a:xfrm>
            <a:off x="7653338" y="5646738"/>
            <a:ext cx="4248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Consistent graph outputs between web and legacy </a:t>
            </a:r>
          </a:p>
          <a:p>
            <a:pPr algn="ctr"/>
            <a:r>
              <a:rPr kumimoji="0" lang="en-US" altLang="en-US" sz="1600" b="0" i="0" u="none" strike="noStrike" cap="none" normalizeH="0" baseline="0">
                <a:ln>
                  <a:noFill/>
                </a:ln>
                <a:solidFill>
                  <a:srgbClr val="000000"/>
                </a:solidFill>
                <a:effectLst/>
                <a:latin typeface="+mn-lt"/>
              </a:rPr>
              <a:t>version ensures reliability &amp; accuracy</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13" name="Rectangle 110">
            <a:extLst>
              <a:ext uri="{FF2B5EF4-FFF2-40B4-BE49-F238E27FC236}">
                <a16:creationId xmlns:a16="http://schemas.microsoft.com/office/drawing/2014/main" id="{9F49F983-CBF3-341B-509F-51B75D17620F}"/>
              </a:ext>
            </a:extLst>
          </p:cNvPr>
          <p:cNvSpPr>
            <a:spLocks noChangeArrowheads="1"/>
          </p:cNvSpPr>
          <p:nvPr/>
        </p:nvSpPr>
        <p:spPr bwMode="auto">
          <a:xfrm>
            <a:off x="6205538" y="5767388"/>
            <a:ext cx="8255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111">
            <a:extLst>
              <a:ext uri="{FF2B5EF4-FFF2-40B4-BE49-F238E27FC236}">
                <a16:creationId xmlns:a16="http://schemas.microsoft.com/office/drawing/2014/main" id="{8867DF85-38B5-DA6B-FD5A-711288A26CAF}"/>
              </a:ext>
            </a:extLst>
          </p:cNvPr>
          <p:cNvSpPr>
            <a:spLocks noChangeArrowheads="1"/>
          </p:cNvSpPr>
          <p:nvPr/>
        </p:nvSpPr>
        <p:spPr bwMode="auto">
          <a:xfrm>
            <a:off x="3981451" y="5767388"/>
            <a:ext cx="10953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Comparison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112">
            <a:extLst>
              <a:ext uri="{FF2B5EF4-FFF2-40B4-BE49-F238E27FC236}">
                <a16:creationId xmlns:a16="http://schemas.microsoft.com/office/drawing/2014/main" id="{5790440A-8E39-16DB-69B5-0CCA0E7EB8E4}"/>
              </a:ext>
            </a:extLst>
          </p:cNvPr>
          <p:cNvSpPr>
            <a:spLocks noChangeArrowheads="1"/>
          </p:cNvSpPr>
          <p:nvPr/>
        </p:nvSpPr>
        <p:spPr bwMode="auto">
          <a:xfrm>
            <a:off x="798513" y="5740401"/>
            <a:ext cx="21320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Graph Output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69218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ppt_x"/>
                                          </p:val>
                                        </p:tav>
                                        <p:tav tm="100000">
                                          <p:val>
                                            <p:strVal val="#ppt_x"/>
                                          </p:val>
                                        </p:tav>
                                      </p:tavLst>
                                    </p:anim>
                                    <p:anim calcmode="lin" valueType="num">
                                      <p:cBhvr additive="base">
                                        <p:cTn id="12" dur="500" fill="hold"/>
                                        <p:tgtEl>
                                          <p:spTgt spid="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ppt_x"/>
                                          </p:val>
                                        </p:tav>
                                        <p:tav tm="100000">
                                          <p:val>
                                            <p:strVal val="#ppt_x"/>
                                          </p:val>
                                        </p:tav>
                                      </p:tavLst>
                                    </p:anim>
                                    <p:anim calcmode="lin" valueType="num">
                                      <p:cBhvr additive="base">
                                        <p:cTn id="20"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cBhvr additive="base">
                                        <p:cTn id="25" dur="500" fill="hold"/>
                                        <p:tgtEl>
                                          <p:spTgt spid="80"/>
                                        </p:tgtEl>
                                        <p:attrNameLst>
                                          <p:attrName>ppt_x</p:attrName>
                                        </p:attrNameLst>
                                      </p:cBhvr>
                                      <p:tavLst>
                                        <p:tav tm="0">
                                          <p:val>
                                            <p:strVal val="#ppt_x"/>
                                          </p:val>
                                        </p:tav>
                                        <p:tav tm="100000">
                                          <p:val>
                                            <p:strVal val="#ppt_x"/>
                                          </p:val>
                                        </p:tav>
                                      </p:tavLst>
                                    </p:anim>
                                    <p:anim calcmode="lin" valueType="num">
                                      <p:cBhvr additive="base">
                                        <p:cTn id="26" dur="500" fill="hold"/>
                                        <p:tgtEl>
                                          <p:spTgt spid="8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additive="base">
                                        <p:cTn id="33" dur="500" fill="hold"/>
                                        <p:tgtEl>
                                          <p:spTgt spid="78"/>
                                        </p:tgtEl>
                                        <p:attrNameLst>
                                          <p:attrName>ppt_x</p:attrName>
                                        </p:attrNameLst>
                                      </p:cBhvr>
                                      <p:tavLst>
                                        <p:tav tm="0">
                                          <p:val>
                                            <p:strVal val="#ppt_x"/>
                                          </p:val>
                                        </p:tav>
                                        <p:tav tm="100000">
                                          <p:val>
                                            <p:strVal val="#ppt_x"/>
                                          </p:val>
                                        </p:tav>
                                      </p:tavLst>
                                    </p:anim>
                                    <p:anim calcmode="lin" valueType="num">
                                      <p:cBhvr additive="base">
                                        <p:cTn id="34" dur="500" fill="hold"/>
                                        <p:tgtEl>
                                          <p:spTgt spid="7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500" fill="hold"/>
                                        <p:tgtEl>
                                          <p:spTgt spid="77"/>
                                        </p:tgtEl>
                                        <p:attrNameLst>
                                          <p:attrName>ppt_x</p:attrName>
                                        </p:attrNameLst>
                                      </p:cBhvr>
                                      <p:tavLst>
                                        <p:tav tm="0">
                                          <p:val>
                                            <p:strVal val="#ppt_x"/>
                                          </p:val>
                                        </p:tav>
                                        <p:tav tm="100000">
                                          <p:val>
                                            <p:strVal val="#ppt_x"/>
                                          </p:val>
                                        </p:tav>
                                      </p:tavLst>
                                    </p:anim>
                                    <p:anim calcmode="lin" valueType="num">
                                      <p:cBhvr additive="base">
                                        <p:cTn id="3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additive="base">
                                        <p:cTn id="43" dur="500" fill="hold"/>
                                        <p:tgtEl>
                                          <p:spTgt spid="85"/>
                                        </p:tgtEl>
                                        <p:attrNameLst>
                                          <p:attrName>ppt_x</p:attrName>
                                        </p:attrNameLst>
                                      </p:cBhvr>
                                      <p:tavLst>
                                        <p:tav tm="0">
                                          <p:val>
                                            <p:strVal val="#ppt_x"/>
                                          </p:val>
                                        </p:tav>
                                        <p:tav tm="100000">
                                          <p:val>
                                            <p:strVal val="#ppt_x"/>
                                          </p:val>
                                        </p:tav>
                                      </p:tavLst>
                                    </p:anim>
                                    <p:anim calcmode="lin" valueType="num">
                                      <p:cBhvr additive="base">
                                        <p:cTn id="44" dur="500" fill="hold"/>
                                        <p:tgtEl>
                                          <p:spTgt spid="8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4">
                                            <p:txEl>
                                              <p:pRg st="0" end="0"/>
                                            </p:txEl>
                                          </p:spTgt>
                                        </p:tgtEl>
                                        <p:attrNameLst>
                                          <p:attrName>style.visibility</p:attrName>
                                        </p:attrNameLst>
                                      </p:cBhvr>
                                      <p:to>
                                        <p:strVal val="visible"/>
                                      </p:to>
                                    </p:set>
                                    <p:anim calcmode="lin" valueType="num">
                                      <p:cBhvr additive="base">
                                        <p:cTn id="47" dur="50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4">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anim calcmode="lin" valueType="num">
                                      <p:cBhvr additive="base">
                                        <p:cTn id="51" dur="500" fill="hold"/>
                                        <p:tgtEl>
                                          <p:spTgt spid="83"/>
                                        </p:tgtEl>
                                        <p:attrNameLst>
                                          <p:attrName>ppt_x</p:attrName>
                                        </p:attrNameLst>
                                      </p:cBhvr>
                                      <p:tavLst>
                                        <p:tav tm="0">
                                          <p:val>
                                            <p:strVal val="#ppt_x"/>
                                          </p:val>
                                        </p:tav>
                                        <p:tav tm="100000">
                                          <p:val>
                                            <p:strVal val="#ppt_x"/>
                                          </p:val>
                                        </p:tav>
                                      </p:tavLst>
                                    </p:anim>
                                    <p:anim calcmode="lin" valueType="num">
                                      <p:cBhvr additive="base">
                                        <p:cTn id="52" dur="500" fill="hold"/>
                                        <p:tgtEl>
                                          <p:spTgt spid="8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additive="base">
                                        <p:cTn id="55" dur="500" fill="hold"/>
                                        <p:tgtEl>
                                          <p:spTgt spid="82"/>
                                        </p:tgtEl>
                                        <p:attrNameLst>
                                          <p:attrName>ppt_x</p:attrName>
                                        </p:attrNameLst>
                                      </p:cBhvr>
                                      <p:tavLst>
                                        <p:tav tm="0">
                                          <p:val>
                                            <p:strVal val="#ppt_x"/>
                                          </p:val>
                                        </p:tav>
                                        <p:tav tm="100000">
                                          <p:val>
                                            <p:strVal val="#ppt_x"/>
                                          </p:val>
                                        </p:tav>
                                      </p:tavLst>
                                    </p:anim>
                                    <p:anim calcmode="lin" valueType="num">
                                      <p:cBhvr additive="base">
                                        <p:cTn id="5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4"/>
                                        </p:tgtEl>
                                        <p:attrNameLst>
                                          <p:attrName>style.visibility</p:attrName>
                                        </p:attrNameLst>
                                      </p:cBhvr>
                                      <p:to>
                                        <p:strVal val="visible"/>
                                      </p:to>
                                    </p:set>
                                    <p:anim calcmode="lin" valueType="num">
                                      <p:cBhvr additive="base">
                                        <p:cTn id="61" dur="500" fill="hold"/>
                                        <p:tgtEl>
                                          <p:spTgt spid="94"/>
                                        </p:tgtEl>
                                        <p:attrNameLst>
                                          <p:attrName>ppt_x</p:attrName>
                                        </p:attrNameLst>
                                      </p:cBhvr>
                                      <p:tavLst>
                                        <p:tav tm="0">
                                          <p:val>
                                            <p:strVal val="#ppt_x"/>
                                          </p:val>
                                        </p:tav>
                                        <p:tav tm="100000">
                                          <p:val>
                                            <p:strVal val="#ppt_x"/>
                                          </p:val>
                                        </p:tav>
                                      </p:tavLst>
                                    </p:anim>
                                    <p:anim calcmode="lin" valueType="num">
                                      <p:cBhvr additive="base">
                                        <p:cTn id="62" dur="500" fill="hold"/>
                                        <p:tgtEl>
                                          <p:spTgt spid="9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3">
                                            <p:txEl>
                                              <p:pRg st="0" end="0"/>
                                            </p:txEl>
                                          </p:spTgt>
                                        </p:tgtEl>
                                        <p:attrNameLst>
                                          <p:attrName>style.visibility</p:attrName>
                                        </p:attrNameLst>
                                      </p:cBhvr>
                                      <p:to>
                                        <p:strVal val="visible"/>
                                      </p:to>
                                    </p:set>
                                    <p:anim calcmode="lin" valueType="num">
                                      <p:cBhvr additive="base">
                                        <p:cTn id="65"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93">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0"/>
                                        </p:tgtEl>
                                        <p:attrNameLst>
                                          <p:attrName>style.visibility</p:attrName>
                                        </p:attrNameLst>
                                      </p:cBhvr>
                                      <p:to>
                                        <p:strVal val="visible"/>
                                      </p:to>
                                    </p:set>
                                    <p:anim calcmode="lin" valueType="num">
                                      <p:cBhvr additive="base">
                                        <p:cTn id="69" dur="500" fill="hold"/>
                                        <p:tgtEl>
                                          <p:spTgt spid="90"/>
                                        </p:tgtEl>
                                        <p:attrNameLst>
                                          <p:attrName>ppt_x</p:attrName>
                                        </p:attrNameLst>
                                      </p:cBhvr>
                                      <p:tavLst>
                                        <p:tav tm="0">
                                          <p:val>
                                            <p:strVal val="#ppt_x"/>
                                          </p:val>
                                        </p:tav>
                                        <p:tav tm="100000">
                                          <p:val>
                                            <p:strVal val="#ppt_x"/>
                                          </p:val>
                                        </p:tav>
                                      </p:tavLst>
                                    </p:anim>
                                    <p:anim calcmode="lin" valueType="num">
                                      <p:cBhvr additive="base">
                                        <p:cTn id="70" dur="500" fill="hold"/>
                                        <p:tgtEl>
                                          <p:spTgt spid="9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87"/>
                                        </p:tgtEl>
                                        <p:attrNameLst>
                                          <p:attrName>style.visibility</p:attrName>
                                        </p:attrNameLst>
                                      </p:cBhvr>
                                      <p:to>
                                        <p:strVal val="visible"/>
                                      </p:to>
                                    </p:set>
                                    <p:anim calcmode="lin" valueType="num">
                                      <p:cBhvr additive="base">
                                        <p:cTn id="73" dur="500" fill="hold"/>
                                        <p:tgtEl>
                                          <p:spTgt spid="87"/>
                                        </p:tgtEl>
                                        <p:attrNameLst>
                                          <p:attrName>ppt_x</p:attrName>
                                        </p:attrNameLst>
                                      </p:cBhvr>
                                      <p:tavLst>
                                        <p:tav tm="0">
                                          <p:val>
                                            <p:strVal val="#ppt_x"/>
                                          </p:val>
                                        </p:tav>
                                        <p:tav tm="100000">
                                          <p:val>
                                            <p:strVal val="#ppt_x"/>
                                          </p:val>
                                        </p:tav>
                                      </p:tavLst>
                                    </p:anim>
                                    <p:anim calcmode="lin" valueType="num">
                                      <p:cBhvr additive="base">
                                        <p:cTn id="74"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99"/>
                                        </p:tgtEl>
                                        <p:attrNameLst>
                                          <p:attrName>style.visibility</p:attrName>
                                        </p:attrNameLst>
                                      </p:cBhvr>
                                      <p:to>
                                        <p:strVal val="visible"/>
                                      </p:to>
                                    </p:set>
                                    <p:anim calcmode="lin" valueType="num">
                                      <p:cBhvr additive="base">
                                        <p:cTn id="79" dur="500" fill="hold"/>
                                        <p:tgtEl>
                                          <p:spTgt spid="99"/>
                                        </p:tgtEl>
                                        <p:attrNameLst>
                                          <p:attrName>ppt_x</p:attrName>
                                        </p:attrNameLst>
                                      </p:cBhvr>
                                      <p:tavLst>
                                        <p:tav tm="0">
                                          <p:val>
                                            <p:strVal val="#ppt_x"/>
                                          </p:val>
                                        </p:tav>
                                        <p:tav tm="100000">
                                          <p:val>
                                            <p:strVal val="#ppt_x"/>
                                          </p:val>
                                        </p:tav>
                                      </p:tavLst>
                                    </p:anim>
                                    <p:anim calcmode="lin" valueType="num">
                                      <p:cBhvr additive="base">
                                        <p:cTn id="80" dur="500" fill="hold"/>
                                        <p:tgtEl>
                                          <p:spTgt spid="9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98"/>
                                        </p:tgtEl>
                                        <p:attrNameLst>
                                          <p:attrName>style.visibility</p:attrName>
                                        </p:attrNameLst>
                                      </p:cBhvr>
                                      <p:to>
                                        <p:strVal val="visible"/>
                                      </p:to>
                                    </p:set>
                                    <p:anim calcmode="lin" valueType="num">
                                      <p:cBhvr additive="base">
                                        <p:cTn id="83" dur="500" fill="hold"/>
                                        <p:tgtEl>
                                          <p:spTgt spid="98"/>
                                        </p:tgtEl>
                                        <p:attrNameLst>
                                          <p:attrName>ppt_x</p:attrName>
                                        </p:attrNameLst>
                                      </p:cBhvr>
                                      <p:tavLst>
                                        <p:tav tm="0">
                                          <p:val>
                                            <p:strVal val="#ppt_x"/>
                                          </p:val>
                                        </p:tav>
                                        <p:tav tm="100000">
                                          <p:val>
                                            <p:strVal val="#ppt_x"/>
                                          </p:val>
                                        </p:tav>
                                      </p:tavLst>
                                    </p:anim>
                                    <p:anim calcmode="lin" valueType="num">
                                      <p:cBhvr additive="base">
                                        <p:cTn id="84" dur="500" fill="hold"/>
                                        <p:tgtEl>
                                          <p:spTgt spid="9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97"/>
                                        </p:tgtEl>
                                        <p:attrNameLst>
                                          <p:attrName>style.visibility</p:attrName>
                                        </p:attrNameLst>
                                      </p:cBhvr>
                                      <p:to>
                                        <p:strVal val="visible"/>
                                      </p:to>
                                    </p:set>
                                    <p:anim calcmode="lin" valueType="num">
                                      <p:cBhvr additive="base">
                                        <p:cTn id="87" dur="500" fill="hold"/>
                                        <p:tgtEl>
                                          <p:spTgt spid="97"/>
                                        </p:tgtEl>
                                        <p:attrNameLst>
                                          <p:attrName>ppt_x</p:attrName>
                                        </p:attrNameLst>
                                      </p:cBhvr>
                                      <p:tavLst>
                                        <p:tav tm="0">
                                          <p:val>
                                            <p:strVal val="#ppt_x"/>
                                          </p:val>
                                        </p:tav>
                                        <p:tav tm="100000">
                                          <p:val>
                                            <p:strVal val="#ppt_x"/>
                                          </p:val>
                                        </p:tav>
                                      </p:tavLst>
                                    </p:anim>
                                    <p:anim calcmode="lin" valueType="num">
                                      <p:cBhvr additive="base">
                                        <p:cTn id="88" dur="500" fill="hold"/>
                                        <p:tgtEl>
                                          <p:spTgt spid="97"/>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95"/>
                                        </p:tgtEl>
                                        <p:attrNameLst>
                                          <p:attrName>style.visibility</p:attrName>
                                        </p:attrNameLst>
                                      </p:cBhvr>
                                      <p:to>
                                        <p:strVal val="visible"/>
                                      </p:to>
                                    </p:set>
                                    <p:anim calcmode="lin" valueType="num">
                                      <p:cBhvr additive="base">
                                        <p:cTn id="91" dur="500" fill="hold"/>
                                        <p:tgtEl>
                                          <p:spTgt spid="95"/>
                                        </p:tgtEl>
                                        <p:attrNameLst>
                                          <p:attrName>ppt_x</p:attrName>
                                        </p:attrNameLst>
                                      </p:cBhvr>
                                      <p:tavLst>
                                        <p:tav tm="0">
                                          <p:val>
                                            <p:strVal val="#ppt_x"/>
                                          </p:val>
                                        </p:tav>
                                        <p:tav tm="100000">
                                          <p:val>
                                            <p:strVal val="#ppt_x"/>
                                          </p:val>
                                        </p:tav>
                                      </p:tavLst>
                                    </p:anim>
                                    <p:anim calcmode="lin" valueType="num">
                                      <p:cBhvr additive="base">
                                        <p:cTn id="92"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05"/>
                                        </p:tgtEl>
                                        <p:attrNameLst>
                                          <p:attrName>style.visibility</p:attrName>
                                        </p:attrNameLst>
                                      </p:cBhvr>
                                      <p:to>
                                        <p:strVal val="visible"/>
                                      </p:to>
                                    </p:set>
                                    <p:anim calcmode="lin" valueType="num">
                                      <p:cBhvr additive="base">
                                        <p:cTn id="97" dur="500" fill="hold"/>
                                        <p:tgtEl>
                                          <p:spTgt spid="105"/>
                                        </p:tgtEl>
                                        <p:attrNameLst>
                                          <p:attrName>ppt_x</p:attrName>
                                        </p:attrNameLst>
                                      </p:cBhvr>
                                      <p:tavLst>
                                        <p:tav tm="0">
                                          <p:val>
                                            <p:strVal val="#ppt_x"/>
                                          </p:val>
                                        </p:tav>
                                        <p:tav tm="100000">
                                          <p:val>
                                            <p:strVal val="#ppt_x"/>
                                          </p:val>
                                        </p:tav>
                                      </p:tavLst>
                                    </p:anim>
                                    <p:anim calcmode="lin" valueType="num">
                                      <p:cBhvr additive="base">
                                        <p:cTn id="98" dur="500" fill="hold"/>
                                        <p:tgtEl>
                                          <p:spTgt spid="105"/>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04"/>
                                        </p:tgtEl>
                                        <p:attrNameLst>
                                          <p:attrName>style.visibility</p:attrName>
                                        </p:attrNameLst>
                                      </p:cBhvr>
                                      <p:to>
                                        <p:strVal val="visible"/>
                                      </p:to>
                                    </p:set>
                                    <p:anim calcmode="lin" valueType="num">
                                      <p:cBhvr additive="base">
                                        <p:cTn id="101" dur="500" fill="hold"/>
                                        <p:tgtEl>
                                          <p:spTgt spid="104"/>
                                        </p:tgtEl>
                                        <p:attrNameLst>
                                          <p:attrName>ppt_x</p:attrName>
                                        </p:attrNameLst>
                                      </p:cBhvr>
                                      <p:tavLst>
                                        <p:tav tm="0">
                                          <p:val>
                                            <p:strVal val="#ppt_x"/>
                                          </p:val>
                                        </p:tav>
                                        <p:tav tm="100000">
                                          <p:val>
                                            <p:strVal val="#ppt_x"/>
                                          </p:val>
                                        </p:tav>
                                      </p:tavLst>
                                    </p:anim>
                                    <p:anim calcmode="lin" valueType="num">
                                      <p:cBhvr additive="base">
                                        <p:cTn id="102" dur="500" fill="hold"/>
                                        <p:tgtEl>
                                          <p:spTgt spid="104"/>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103"/>
                                        </p:tgtEl>
                                        <p:attrNameLst>
                                          <p:attrName>style.visibility</p:attrName>
                                        </p:attrNameLst>
                                      </p:cBhvr>
                                      <p:to>
                                        <p:strVal val="visible"/>
                                      </p:to>
                                    </p:set>
                                    <p:anim calcmode="lin" valueType="num">
                                      <p:cBhvr additive="base">
                                        <p:cTn id="105" dur="500" fill="hold"/>
                                        <p:tgtEl>
                                          <p:spTgt spid="103"/>
                                        </p:tgtEl>
                                        <p:attrNameLst>
                                          <p:attrName>ppt_x</p:attrName>
                                        </p:attrNameLst>
                                      </p:cBhvr>
                                      <p:tavLst>
                                        <p:tav tm="0">
                                          <p:val>
                                            <p:strVal val="#ppt_x"/>
                                          </p:val>
                                        </p:tav>
                                        <p:tav tm="100000">
                                          <p:val>
                                            <p:strVal val="#ppt_x"/>
                                          </p:val>
                                        </p:tav>
                                      </p:tavLst>
                                    </p:anim>
                                    <p:anim calcmode="lin" valueType="num">
                                      <p:cBhvr additive="base">
                                        <p:cTn id="106" dur="500" fill="hold"/>
                                        <p:tgtEl>
                                          <p:spTgt spid="103"/>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00"/>
                                        </p:tgtEl>
                                        <p:attrNameLst>
                                          <p:attrName>style.visibility</p:attrName>
                                        </p:attrNameLst>
                                      </p:cBhvr>
                                      <p:to>
                                        <p:strVal val="visible"/>
                                      </p:to>
                                    </p:set>
                                    <p:anim calcmode="lin" valueType="num">
                                      <p:cBhvr additive="base">
                                        <p:cTn id="109" dur="500" fill="hold"/>
                                        <p:tgtEl>
                                          <p:spTgt spid="100"/>
                                        </p:tgtEl>
                                        <p:attrNameLst>
                                          <p:attrName>ppt_x</p:attrName>
                                        </p:attrNameLst>
                                      </p:cBhvr>
                                      <p:tavLst>
                                        <p:tav tm="0">
                                          <p:val>
                                            <p:strVal val="#ppt_x"/>
                                          </p:val>
                                        </p:tav>
                                        <p:tav tm="100000">
                                          <p:val>
                                            <p:strVal val="#ppt_x"/>
                                          </p:val>
                                        </p:tav>
                                      </p:tavLst>
                                    </p:anim>
                                    <p:anim calcmode="lin" valueType="num">
                                      <p:cBhvr additive="base">
                                        <p:cTn id="11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10"/>
                                        </p:tgtEl>
                                        <p:attrNameLst>
                                          <p:attrName>style.visibility</p:attrName>
                                        </p:attrNameLst>
                                      </p:cBhvr>
                                      <p:to>
                                        <p:strVal val="visible"/>
                                      </p:to>
                                    </p:set>
                                    <p:anim calcmode="lin" valueType="num">
                                      <p:cBhvr additive="base">
                                        <p:cTn id="115" dur="500" fill="hold"/>
                                        <p:tgtEl>
                                          <p:spTgt spid="110"/>
                                        </p:tgtEl>
                                        <p:attrNameLst>
                                          <p:attrName>ppt_x</p:attrName>
                                        </p:attrNameLst>
                                      </p:cBhvr>
                                      <p:tavLst>
                                        <p:tav tm="0">
                                          <p:val>
                                            <p:strVal val="#ppt_x"/>
                                          </p:val>
                                        </p:tav>
                                        <p:tav tm="100000">
                                          <p:val>
                                            <p:strVal val="#ppt_x"/>
                                          </p:val>
                                        </p:tav>
                                      </p:tavLst>
                                    </p:anim>
                                    <p:anim calcmode="lin" valueType="num">
                                      <p:cBhvr additive="base">
                                        <p:cTn id="116" dur="500" fill="hold"/>
                                        <p:tgtEl>
                                          <p:spTgt spid="11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09"/>
                                        </p:tgtEl>
                                        <p:attrNameLst>
                                          <p:attrName>style.visibility</p:attrName>
                                        </p:attrNameLst>
                                      </p:cBhvr>
                                      <p:to>
                                        <p:strVal val="visible"/>
                                      </p:to>
                                    </p:set>
                                    <p:anim calcmode="lin" valueType="num">
                                      <p:cBhvr additive="base">
                                        <p:cTn id="119" dur="500" fill="hold"/>
                                        <p:tgtEl>
                                          <p:spTgt spid="109"/>
                                        </p:tgtEl>
                                        <p:attrNameLst>
                                          <p:attrName>ppt_x</p:attrName>
                                        </p:attrNameLst>
                                      </p:cBhvr>
                                      <p:tavLst>
                                        <p:tav tm="0">
                                          <p:val>
                                            <p:strVal val="#ppt_x"/>
                                          </p:val>
                                        </p:tav>
                                        <p:tav tm="100000">
                                          <p:val>
                                            <p:strVal val="#ppt_x"/>
                                          </p:val>
                                        </p:tav>
                                      </p:tavLst>
                                    </p:anim>
                                    <p:anim calcmode="lin" valueType="num">
                                      <p:cBhvr additive="base">
                                        <p:cTn id="120" dur="500" fill="hold"/>
                                        <p:tgtEl>
                                          <p:spTgt spid="109"/>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08">
                                            <p:txEl>
                                              <p:pRg st="0" end="0"/>
                                            </p:txEl>
                                          </p:spTgt>
                                        </p:tgtEl>
                                        <p:attrNameLst>
                                          <p:attrName>style.visibility</p:attrName>
                                        </p:attrNameLst>
                                      </p:cBhvr>
                                      <p:to>
                                        <p:strVal val="visible"/>
                                      </p:to>
                                    </p:set>
                                    <p:anim calcmode="lin" valueType="num">
                                      <p:cBhvr additive="base">
                                        <p:cTn id="123" dur="500" fill="hold"/>
                                        <p:tgtEl>
                                          <p:spTgt spid="108">
                                            <p:txEl>
                                              <p:pRg st="0" end="0"/>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108">
                                            <p:txEl>
                                              <p:pRg st="0" end="0"/>
                                            </p:txEl>
                                          </p:spTgt>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106"/>
                                        </p:tgtEl>
                                        <p:attrNameLst>
                                          <p:attrName>style.visibility</p:attrName>
                                        </p:attrNameLst>
                                      </p:cBhvr>
                                      <p:to>
                                        <p:strVal val="visible"/>
                                      </p:to>
                                    </p:set>
                                    <p:anim calcmode="lin" valueType="num">
                                      <p:cBhvr additive="base">
                                        <p:cTn id="127" dur="500" fill="hold"/>
                                        <p:tgtEl>
                                          <p:spTgt spid="106"/>
                                        </p:tgtEl>
                                        <p:attrNameLst>
                                          <p:attrName>ppt_x</p:attrName>
                                        </p:attrNameLst>
                                      </p:cBhvr>
                                      <p:tavLst>
                                        <p:tav tm="0">
                                          <p:val>
                                            <p:strVal val="#ppt_x"/>
                                          </p:val>
                                        </p:tav>
                                        <p:tav tm="100000">
                                          <p:val>
                                            <p:strVal val="#ppt_x"/>
                                          </p:val>
                                        </p:tav>
                                      </p:tavLst>
                                    </p:anim>
                                    <p:anim calcmode="lin" valueType="num">
                                      <p:cBhvr additive="base">
                                        <p:cTn id="128"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115"/>
                                        </p:tgtEl>
                                        <p:attrNameLst>
                                          <p:attrName>style.visibility</p:attrName>
                                        </p:attrNameLst>
                                      </p:cBhvr>
                                      <p:to>
                                        <p:strVal val="visible"/>
                                      </p:to>
                                    </p:set>
                                    <p:anim calcmode="lin" valueType="num">
                                      <p:cBhvr additive="base">
                                        <p:cTn id="133" dur="500" fill="hold"/>
                                        <p:tgtEl>
                                          <p:spTgt spid="115"/>
                                        </p:tgtEl>
                                        <p:attrNameLst>
                                          <p:attrName>ppt_x</p:attrName>
                                        </p:attrNameLst>
                                      </p:cBhvr>
                                      <p:tavLst>
                                        <p:tav tm="0">
                                          <p:val>
                                            <p:strVal val="#ppt_x"/>
                                          </p:val>
                                        </p:tav>
                                        <p:tav tm="100000">
                                          <p:val>
                                            <p:strVal val="#ppt_x"/>
                                          </p:val>
                                        </p:tav>
                                      </p:tavLst>
                                    </p:anim>
                                    <p:anim calcmode="lin" valueType="num">
                                      <p:cBhvr additive="base">
                                        <p:cTn id="134" dur="500" fill="hold"/>
                                        <p:tgtEl>
                                          <p:spTgt spid="115"/>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114"/>
                                        </p:tgtEl>
                                        <p:attrNameLst>
                                          <p:attrName>style.visibility</p:attrName>
                                        </p:attrNameLst>
                                      </p:cBhvr>
                                      <p:to>
                                        <p:strVal val="visible"/>
                                      </p:to>
                                    </p:set>
                                    <p:anim calcmode="lin" valueType="num">
                                      <p:cBhvr additive="base">
                                        <p:cTn id="137" dur="500" fill="hold"/>
                                        <p:tgtEl>
                                          <p:spTgt spid="114"/>
                                        </p:tgtEl>
                                        <p:attrNameLst>
                                          <p:attrName>ppt_x</p:attrName>
                                        </p:attrNameLst>
                                      </p:cBhvr>
                                      <p:tavLst>
                                        <p:tav tm="0">
                                          <p:val>
                                            <p:strVal val="#ppt_x"/>
                                          </p:val>
                                        </p:tav>
                                        <p:tav tm="100000">
                                          <p:val>
                                            <p:strVal val="#ppt_x"/>
                                          </p:val>
                                        </p:tav>
                                      </p:tavLst>
                                    </p:anim>
                                    <p:anim calcmode="lin" valueType="num">
                                      <p:cBhvr additive="base">
                                        <p:cTn id="138" dur="500" fill="hold"/>
                                        <p:tgtEl>
                                          <p:spTgt spid="114"/>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13"/>
                                        </p:tgtEl>
                                        <p:attrNameLst>
                                          <p:attrName>style.visibility</p:attrName>
                                        </p:attrNameLst>
                                      </p:cBhvr>
                                      <p:to>
                                        <p:strVal val="visible"/>
                                      </p:to>
                                    </p:set>
                                    <p:anim calcmode="lin" valueType="num">
                                      <p:cBhvr additive="base">
                                        <p:cTn id="141" dur="500" fill="hold"/>
                                        <p:tgtEl>
                                          <p:spTgt spid="113"/>
                                        </p:tgtEl>
                                        <p:attrNameLst>
                                          <p:attrName>ppt_x</p:attrName>
                                        </p:attrNameLst>
                                      </p:cBhvr>
                                      <p:tavLst>
                                        <p:tav tm="0">
                                          <p:val>
                                            <p:strVal val="#ppt_x"/>
                                          </p:val>
                                        </p:tav>
                                        <p:tav tm="100000">
                                          <p:val>
                                            <p:strVal val="#ppt_x"/>
                                          </p:val>
                                        </p:tav>
                                      </p:tavLst>
                                    </p:anim>
                                    <p:anim calcmode="lin" valueType="num">
                                      <p:cBhvr additive="base">
                                        <p:cTn id="142" dur="500" fill="hold"/>
                                        <p:tgtEl>
                                          <p:spTgt spid="113"/>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111"/>
                                        </p:tgtEl>
                                        <p:attrNameLst>
                                          <p:attrName>style.visibility</p:attrName>
                                        </p:attrNameLst>
                                      </p:cBhvr>
                                      <p:to>
                                        <p:strVal val="visible"/>
                                      </p:to>
                                    </p:set>
                                    <p:anim calcmode="lin" valueType="num">
                                      <p:cBhvr additive="base">
                                        <p:cTn id="145" dur="500" fill="hold"/>
                                        <p:tgtEl>
                                          <p:spTgt spid="111"/>
                                        </p:tgtEl>
                                        <p:attrNameLst>
                                          <p:attrName>ppt_x</p:attrName>
                                        </p:attrNameLst>
                                      </p:cBhvr>
                                      <p:tavLst>
                                        <p:tav tm="0">
                                          <p:val>
                                            <p:strVal val="#ppt_x"/>
                                          </p:val>
                                        </p:tav>
                                        <p:tav tm="100000">
                                          <p:val>
                                            <p:strVal val="#ppt_x"/>
                                          </p:val>
                                        </p:tav>
                                      </p:tavLst>
                                    </p:anim>
                                    <p:anim calcmode="lin" valueType="num">
                                      <p:cBhvr additive="base">
                                        <p:cTn id="146"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7" grpId="0"/>
      <p:bldP spid="78" grpId="0"/>
      <p:bldP spid="79" grpId="0"/>
      <p:bldP spid="80" grpId="0"/>
      <p:bldP spid="82" grpId="0"/>
      <p:bldP spid="83" grpId="0"/>
      <p:bldP spid="85" grpId="0"/>
      <p:bldP spid="87" grpId="0"/>
      <p:bldP spid="90" grpId="0"/>
      <p:bldP spid="94" grpId="0"/>
      <p:bldP spid="95" grpId="0"/>
      <p:bldP spid="97" grpId="0"/>
      <p:bldP spid="98" grpId="0"/>
      <p:bldP spid="99" grpId="0"/>
      <p:bldP spid="100" grpId="0"/>
      <p:bldP spid="103" grpId="0"/>
      <p:bldP spid="104" grpId="0"/>
      <p:bldP spid="105" grpId="0"/>
      <p:bldP spid="106" grpId="0"/>
      <p:bldP spid="109" grpId="0"/>
      <p:bldP spid="110" grpId="0"/>
      <p:bldP spid="111" grpId="0"/>
      <p:bldP spid="113" grpId="0"/>
      <p:bldP spid="114" grpId="0"/>
      <p:bldP spid="1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8EFD-6BE6-06F1-89D3-2D0B35E09F3A}"/>
            </a:ext>
          </a:extLst>
        </p:cNvPr>
        <p:cNvGrpSpPr/>
        <p:nvPr/>
      </p:nvGrpSpPr>
      <p:grpSpPr>
        <a:xfrm>
          <a:off x="0" y="0"/>
          <a:ext cx="0" cy="0"/>
          <a:chOff x="0" y="0"/>
          <a:chExt cx="0" cy="0"/>
        </a:xfrm>
      </p:grpSpPr>
      <p:sp>
        <p:nvSpPr>
          <p:cNvPr id="6" name="AutoShape 3">
            <a:extLst>
              <a:ext uri="{FF2B5EF4-FFF2-40B4-BE49-F238E27FC236}">
                <a16:creationId xmlns:a16="http://schemas.microsoft.com/office/drawing/2014/main" id="{28E10DBE-6159-BB82-D088-D51BA7A8B4C7}"/>
              </a:ext>
            </a:extLst>
          </p:cNvPr>
          <p:cNvSpPr>
            <a:spLocks noChangeAspect="1" noChangeArrowheads="1" noTextEdit="1"/>
          </p:cNvSpPr>
          <p:nvPr/>
        </p:nvSpPr>
        <p:spPr bwMode="auto">
          <a:xfrm>
            <a:off x="234950" y="1736725"/>
            <a:ext cx="117221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a:extLst>
              <a:ext uri="{FF2B5EF4-FFF2-40B4-BE49-F238E27FC236}">
                <a16:creationId xmlns:a16="http://schemas.microsoft.com/office/drawing/2014/main" id="{357D444E-FE30-5ED8-B9D7-E28E217569AE}"/>
              </a:ext>
            </a:extLst>
          </p:cNvPr>
          <p:cNvSpPr>
            <a:spLocks noChangeArrowheads="1"/>
          </p:cNvSpPr>
          <p:nvPr/>
        </p:nvSpPr>
        <p:spPr bwMode="auto">
          <a:xfrm>
            <a:off x="241300" y="1817688"/>
            <a:ext cx="336550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a:extLst>
              <a:ext uri="{FF2B5EF4-FFF2-40B4-BE49-F238E27FC236}">
                <a16:creationId xmlns:a16="http://schemas.microsoft.com/office/drawing/2014/main" id="{DC47A801-68F9-41BF-373F-2099B15FBC0D}"/>
              </a:ext>
            </a:extLst>
          </p:cNvPr>
          <p:cNvSpPr>
            <a:spLocks noChangeArrowheads="1"/>
          </p:cNvSpPr>
          <p:nvPr/>
        </p:nvSpPr>
        <p:spPr bwMode="auto">
          <a:xfrm>
            <a:off x="3606800" y="1817688"/>
            <a:ext cx="117475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7">
            <a:extLst>
              <a:ext uri="{FF2B5EF4-FFF2-40B4-BE49-F238E27FC236}">
                <a16:creationId xmlns:a16="http://schemas.microsoft.com/office/drawing/2014/main" id="{2453996D-931E-D409-3B45-CB245D16CC76}"/>
              </a:ext>
            </a:extLst>
          </p:cNvPr>
          <p:cNvSpPr>
            <a:spLocks noChangeArrowheads="1"/>
          </p:cNvSpPr>
          <p:nvPr/>
        </p:nvSpPr>
        <p:spPr bwMode="auto">
          <a:xfrm>
            <a:off x="4781550" y="1817688"/>
            <a:ext cx="2843213"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6D7456EF-9422-8E2A-4C18-AD6B77AA4D8E}"/>
              </a:ext>
            </a:extLst>
          </p:cNvPr>
          <p:cNvSpPr>
            <a:spLocks noChangeArrowheads="1"/>
          </p:cNvSpPr>
          <p:nvPr/>
        </p:nvSpPr>
        <p:spPr bwMode="auto">
          <a:xfrm>
            <a:off x="7624763" y="1817688"/>
            <a:ext cx="4314825"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9">
            <a:extLst>
              <a:ext uri="{FF2B5EF4-FFF2-40B4-BE49-F238E27FC236}">
                <a16:creationId xmlns:a16="http://schemas.microsoft.com/office/drawing/2014/main" id="{C9BBA5AA-F2AA-7642-0AB0-554D5B521D06}"/>
              </a:ext>
            </a:extLst>
          </p:cNvPr>
          <p:cNvSpPr>
            <a:spLocks noChangeArrowheads="1"/>
          </p:cNvSpPr>
          <p:nvPr/>
        </p:nvSpPr>
        <p:spPr bwMode="auto">
          <a:xfrm>
            <a:off x="241300" y="2351088"/>
            <a:ext cx="3365500" cy="525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0">
            <a:extLst>
              <a:ext uri="{FF2B5EF4-FFF2-40B4-BE49-F238E27FC236}">
                <a16:creationId xmlns:a16="http://schemas.microsoft.com/office/drawing/2014/main" id="{7078C281-9D24-7E34-30C2-F909A5822CA0}"/>
              </a:ext>
            </a:extLst>
          </p:cNvPr>
          <p:cNvSpPr>
            <a:spLocks noChangeArrowheads="1"/>
          </p:cNvSpPr>
          <p:nvPr/>
        </p:nvSpPr>
        <p:spPr bwMode="auto">
          <a:xfrm>
            <a:off x="3606800" y="2351088"/>
            <a:ext cx="1174750" cy="525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a:extLst>
              <a:ext uri="{FF2B5EF4-FFF2-40B4-BE49-F238E27FC236}">
                <a16:creationId xmlns:a16="http://schemas.microsoft.com/office/drawing/2014/main" id="{014000B0-5322-21E4-E026-3C750326EE40}"/>
              </a:ext>
            </a:extLst>
          </p:cNvPr>
          <p:cNvSpPr>
            <a:spLocks noChangeArrowheads="1"/>
          </p:cNvSpPr>
          <p:nvPr/>
        </p:nvSpPr>
        <p:spPr bwMode="auto">
          <a:xfrm>
            <a:off x="4781550" y="2352675"/>
            <a:ext cx="2843213"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2">
            <a:extLst>
              <a:ext uri="{FF2B5EF4-FFF2-40B4-BE49-F238E27FC236}">
                <a16:creationId xmlns:a16="http://schemas.microsoft.com/office/drawing/2014/main" id="{12E5BF85-A241-39F2-570C-21B0A7DF96E2}"/>
              </a:ext>
            </a:extLst>
          </p:cNvPr>
          <p:cNvSpPr>
            <a:spLocks noChangeArrowheads="1"/>
          </p:cNvSpPr>
          <p:nvPr/>
        </p:nvSpPr>
        <p:spPr bwMode="auto">
          <a:xfrm>
            <a:off x="7624763" y="2352675"/>
            <a:ext cx="4314825"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3">
            <a:extLst>
              <a:ext uri="{FF2B5EF4-FFF2-40B4-BE49-F238E27FC236}">
                <a16:creationId xmlns:a16="http://schemas.microsoft.com/office/drawing/2014/main" id="{FAD20AEC-FACD-68E2-80CB-64CC862069CA}"/>
              </a:ext>
            </a:extLst>
          </p:cNvPr>
          <p:cNvSpPr>
            <a:spLocks noChangeArrowheads="1"/>
          </p:cNvSpPr>
          <p:nvPr/>
        </p:nvSpPr>
        <p:spPr bwMode="auto">
          <a:xfrm>
            <a:off x="241300" y="2876550"/>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4">
            <a:extLst>
              <a:ext uri="{FF2B5EF4-FFF2-40B4-BE49-F238E27FC236}">
                <a16:creationId xmlns:a16="http://schemas.microsoft.com/office/drawing/2014/main" id="{5A3FA405-EF73-4324-3F80-B81A78F29B2A}"/>
              </a:ext>
            </a:extLst>
          </p:cNvPr>
          <p:cNvSpPr>
            <a:spLocks noChangeArrowheads="1"/>
          </p:cNvSpPr>
          <p:nvPr/>
        </p:nvSpPr>
        <p:spPr bwMode="auto">
          <a:xfrm>
            <a:off x="3606800" y="2876550"/>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5">
            <a:extLst>
              <a:ext uri="{FF2B5EF4-FFF2-40B4-BE49-F238E27FC236}">
                <a16:creationId xmlns:a16="http://schemas.microsoft.com/office/drawing/2014/main" id="{F72238BF-BAC6-3218-9E5E-41617600EA6C}"/>
              </a:ext>
            </a:extLst>
          </p:cNvPr>
          <p:cNvSpPr>
            <a:spLocks noChangeArrowheads="1"/>
          </p:cNvSpPr>
          <p:nvPr/>
        </p:nvSpPr>
        <p:spPr bwMode="auto">
          <a:xfrm>
            <a:off x="4781550" y="2876550"/>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6">
            <a:extLst>
              <a:ext uri="{FF2B5EF4-FFF2-40B4-BE49-F238E27FC236}">
                <a16:creationId xmlns:a16="http://schemas.microsoft.com/office/drawing/2014/main" id="{E3CC9FF5-4BA8-B02B-7473-C629E1B2B2F7}"/>
              </a:ext>
            </a:extLst>
          </p:cNvPr>
          <p:cNvSpPr>
            <a:spLocks noChangeArrowheads="1"/>
          </p:cNvSpPr>
          <p:nvPr/>
        </p:nvSpPr>
        <p:spPr bwMode="auto">
          <a:xfrm>
            <a:off x="7624763" y="2876550"/>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
            <a:extLst>
              <a:ext uri="{FF2B5EF4-FFF2-40B4-BE49-F238E27FC236}">
                <a16:creationId xmlns:a16="http://schemas.microsoft.com/office/drawing/2014/main" id="{9E17CA77-2933-0A80-762F-8D9FC5062F41}"/>
              </a:ext>
            </a:extLst>
          </p:cNvPr>
          <p:cNvSpPr>
            <a:spLocks noChangeArrowheads="1"/>
          </p:cNvSpPr>
          <p:nvPr/>
        </p:nvSpPr>
        <p:spPr bwMode="auto">
          <a:xfrm>
            <a:off x="241300" y="3432175"/>
            <a:ext cx="3365500"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8">
            <a:extLst>
              <a:ext uri="{FF2B5EF4-FFF2-40B4-BE49-F238E27FC236}">
                <a16:creationId xmlns:a16="http://schemas.microsoft.com/office/drawing/2014/main" id="{670E9E4F-7963-5FFD-9955-923CCFDD0694}"/>
              </a:ext>
            </a:extLst>
          </p:cNvPr>
          <p:cNvSpPr>
            <a:spLocks noChangeArrowheads="1"/>
          </p:cNvSpPr>
          <p:nvPr/>
        </p:nvSpPr>
        <p:spPr bwMode="auto">
          <a:xfrm>
            <a:off x="3606800" y="3432175"/>
            <a:ext cx="1174750"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9">
            <a:extLst>
              <a:ext uri="{FF2B5EF4-FFF2-40B4-BE49-F238E27FC236}">
                <a16:creationId xmlns:a16="http://schemas.microsoft.com/office/drawing/2014/main" id="{40B19539-3039-01DF-2410-82C5A32E884A}"/>
              </a:ext>
            </a:extLst>
          </p:cNvPr>
          <p:cNvSpPr>
            <a:spLocks noChangeArrowheads="1"/>
          </p:cNvSpPr>
          <p:nvPr/>
        </p:nvSpPr>
        <p:spPr bwMode="auto">
          <a:xfrm>
            <a:off x="4781550" y="3432175"/>
            <a:ext cx="2843213"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0">
            <a:extLst>
              <a:ext uri="{FF2B5EF4-FFF2-40B4-BE49-F238E27FC236}">
                <a16:creationId xmlns:a16="http://schemas.microsoft.com/office/drawing/2014/main" id="{8BCACB3C-8BD7-A3DB-2DD6-13AB053D63D1}"/>
              </a:ext>
            </a:extLst>
          </p:cNvPr>
          <p:cNvSpPr>
            <a:spLocks noChangeArrowheads="1"/>
          </p:cNvSpPr>
          <p:nvPr/>
        </p:nvSpPr>
        <p:spPr bwMode="auto">
          <a:xfrm>
            <a:off x="7624763" y="3432175"/>
            <a:ext cx="4314825"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
            <a:extLst>
              <a:ext uri="{FF2B5EF4-FFF2-40B4-BE49-F238E27FC236}">
                <a16:creationId xmlns:a16="http://schemas.microsoft.com/office/drawing/2014/main" id="{53DE6DB4-37D3-173B-F12C-C817DF924AAB}"/>
              </a:ext>
            </a:extLst>
          </p:cNvPr>
          <p:cNvSpPr>
            <a:spLocks noChangeArrowheads="1"/>
          </p:cNvSpPr>
          <p:nvPr/>
        </p:nvSpPr>
        <p:spPr bwMode="auto">
          <a:xfrm>
            <a:off x="241300" y="3971925"/>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
            <a:extLst>
              <a:ext uri="{FF2B5EF4-FFF2-40B4-BE49-F238E27FC236}">
                <a16:creationId xmlns:a16="http://schemas.microsoft.com/office/drawing/2014/main" id="{09471F05-730E-2D6F-7654-047DCAE235A2}"/>
              </a:ext>
            </a:extLst>
          </p:cNvPr>
          <p:cNvSpPr>
            <a:spLocks noChangeArrowheads="1"/>
          </p:cNvSpPr>
          <p:nvPr/>
        </p:nvSpPr>
        <p:spPr bwMode="auto">
          <a:xfrm>
            <a:off x="3606800" y="3971925"/>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3">
            <a:extLst>
              <a:ext uri="{FF2B5EF4-FFF2-40B4-BE49-F238E27FC236}">
                <a16:creationId xmlns:a16="http://schemas.microsoft.com/office/drawing/2014/main" id="{36682F5D-175E-D7A0-8768-C5C4B8AEFED8}"/>
              </a:ext>
            </a:extLst>
          </p:cNvPr>
          <p:cNvSpPr>
            <a:spLocks noChangeArrowheads="1"/>
          </p:cNvSpPr>
          <p:nvPr/>
        </p:nvSpPr>
        <p:spPr bwMode="auto">
          <a:xfrm>
            <a:off x="4781550" y="3971925"/>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4">
            <a:extLst>
              <a:ext uri="{FF2B5EF4-FFF2-40B4-BE49-F238E27FC236}">
                <a16:creationId xmlns:a16="http://schemas.microsoft.com/office/drawing/2014/main" id="{8E701D68-2986-2A85-4F0B-63D61BA685B8}"/>
              </a:ext>
            </a:extLst>
          </p:cNvPr>
          <p:cNvSpPr>
            <a:spLocks noChangeArrowheads="1"/>
          </p:cNvSpPr>
          <p:nvPr/>
        </p:nvSpPr>
        <p:spPr bwMode="auto">
          <a:xfrm>
            <a:off x="7624763" y="3971925"/>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5">
            <a:extLst>
              <a:ext uri="{FF2B5EF4-FFF2-40B4-BE49-F238E27FC236}">
                <a16:creationId xmlns:a16="http://schemas.microsoft.com/office/drawing/2014/main" id="{7E781CF4-5019-464F-FF05-30FA4E2DDC89}"/>
              </a:ext>
            </a:extLst>
          </p:cNvPr>
          <p:cNvSpPr>
            <a:spLocks noChangeArrowheads="1"/>
          </p:cNvSpPr>
          <p:nvPr/>
        </p:nvSpPr>
        <p:spPr bwMode="auto">
          <a:xfrm>
            <a:off x="241300" y="4527550"/>
            <a:ext cx="3365500"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6">
            <a:extLst>
              <a:ext uri="{FF2B5EF4-FFF2-40B4-BE49-F238E27FC236}">
                <a16:creationId xmlns:a16="http://schemas.microsoft.com/office/drawing/2014/main" id="{008306C5-48B8-DBB7-B0BC-9758EB84FC1A}"/>
              </a:ext>
            </a:extLst>
          </p:cNvPr>
          <p:cNvSpPr>
            <a:spLocks noChangeArrowheads="1"/>
          </p:cNvSpPr>
          <p:nvPr/>
        </p:nvSpPr>
        <p:spPr bwMode="auto">
          <a:xfrm>
            <a:off x="3606800" y="4527550"/>
            <a:ext cx="1174750"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7">
            <a:extLst>
              <a:ext uri="{FF2B5EF4-FFF2-40B4-BE49-F238E27FC236}">
                <a16:creationId xmlns:a16="http://schemas.microsoft.com/office/drawing/2014/main" id="{ADF5FBB3-0001-5577-348A-A4DA99B1F9DA}"/>
              </a:ext>
            </a:extLst>
          </p:cNvPr>
          <p:cNvSpPr>
            <a:spLocks noChangeArrowheads="1"/>
          </p:cNvSpPr>
          <p:nvPr/>
        </p:nvSpPr>
        <p:spPr bwMode="auto">
          <a:xfrm>
            <a:off x="4781550" y="4527550"/>
            <a:ext cx="2843213"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8">
            <a:extLst>
              <a:ext uri="{FF2B5EF4-FFF2-40B4-BE49-F238E27FC236}">
                <a16:creationId xmlns:a16="http://schemas.microsoft.com/office/drawing/2014/main" id="{AA951C4A-725C-8576-C741-D485889CA0BE}"/>
              </a:ext>
            </a:extLst>
          </p:cNvPr>
          <p:cNvSpPr>
            <a:spLocks noChangeArrowheads="1"/>
          </p:cNvSpPr>
          <p:nvPr/>
        </p:nvSpPr>
        <p:spPr bwMode="auto">
          <a:xfrm>
            <a:off x="7624763" y="4527550"/>
            <a:ext cx="4314825"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9">
            <a:extLst>
              <a:ext uri="{FF2B5EF4-FFF2-40B4-BE49-F238E27FC236}">
                <a16:creationId xmlns:a16="http://schemas.microsoft.com/office/drawing/2014/main" id="{A0E846E3-4A00-2CB7-EB13-0051692939CD}"/>
              </a:ext>
            </a:extLst>
          </p:cNvPr>
          <p:cNvSpPr>
            <a:spLocks noChangeArrowheads="1"/>
          </p:cNvSpPr>
          <p:nvPr/>
        </p:nvSpPr>
        <p:spPr bwMode="auto">
          <a:xfrm>
            <a:off x="241300" y="5051425"/>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0">
            <a:extLst>
              <a:ext uri="{FF2B5EF4-FFF2-40B4-BE49-F238E27FC236}">
                <a16:creationId xmlns:a16="http://schemas.microsoft.com/office/drawing/2014/main" id="{49BBFFDA-884B-8D73-852B-C64B12153F35}"/>
              </a:ext>
            </a:extLst>
          </p:cNvPr>
          <p:cNvSpPr>
            <a:spLocks noChangeArrowheads="1"/>
          </p:cNvSpPr>
          <p:nvPr/>
        </p:nvSpPr>
        <p:spPr bwMode="auto">
          <a:xfrm>
            <a:off x="3606800" y="5051425"/>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1">
            <a:extLst>
              <a:ext uri="{FF2B5EF4-FFF2-40B4-BE49-F238E27FC236}">
                <a16:creationId xmlns:a16="http://schemas.microsoft.com/office/drawing/2014/main" id="{E7038D0B-AF63-B9C7-6208-E3DB81F4AFF1}"/>
              </a:ext>
            </a:extLst>
          </p:cNvPr>
          <p:cNvSpPr>
            <a:spLocks noChangeArrowheads="1"/>
          </p:cNvSpPr>
          <p:nvPr/>
        </p:nvSpPr>
        <p:spPr bwMode="auto">
          <a:xfrm>
            <a:off x="4781550" y="5051425"/>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2">
            <a:extLst>
              <a:ext uri="{FF2B5EF4-FFF2-40B4-BE49-F238E27FC236}">
                <a16:creationId xmlns:a16="http://schemas.microsoft.com/office/drawing/2014/main" id="{F292BCA7-899E-0A40-F865-1A59D06F360D}"/>
              </a:ext>
            </a:extLst>
          </p:cNvPr>
          <p:cNvSpPr>
            <a:spLocks noChangeArrowheads="1"/>
          </p:cNvSpPr>
          <p:nvPr/>
        </p:nvSpPr>
        <p:spPr bwMode="auto">
          <a:xfrm>
            <a:off x="7624763" y="5051425"/>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3">
            <a:extLst>
              <a:ext uri="{FF2B5EF4-FFF2-40B4-BE49-F238E27FC236}">
                <a16:creationId xmlns:a16="http://schemas.microsoft.com/office/drawing/2014/main" id="{1A1826BD-2074-F965-A057-B068B41A5123}"/>
              </a:ext>
            </a:extLst>
          </p:cNvPr>
          <p:cNvSpPr>
            <a:spLocks noChangeArrowheads="1"/>
          </p:cNvSpPr>
          <p:nvPr/>
        </p:nvSpPr>
        <p:spPr bwMode="auto">
          <a:xfrm>
            <a:off x="241300" y="5607050"/>
            <a:ext cx="3365500"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4">
            <a:extLst>
              <a:ext uri="{FF2B5EF4-FFF2-40B4-BE49-F238E27FC236}">
                <a16:creationId xmlns:a16="http://schemas.microsoft.com/office/drawing/2014/main" id="{D364C415-1A80-C19B-30B1-24185C2C9C90}"/>
              </a:ext>
            </a:extLst>
          </p:cNvPr>
          <p:cNvSpPr>
            <a:spLocks noChangeArrowheads="1"/>
          </p:cNvSpPr>
          <p:nvPr/>
        </p:nvSpPr>
        <p:spPr bwMode="auto">
          <a:xfrm>
            <a:off x="3606800" y="5607050"/>
            <a:ext cx="1174750"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5">
            <a:extLst>
              <a:ext uri="{FF2B5EF4-FFF2-40B4-BE49-F238E27FC236}">
                <a16:creationId xmlns:a16="http://schemas.microsoft.com/office/drawing/2014/main" id="{6D20CF9A-1953-D9E5-EE1C-B6EA761E9C24}"/>
              </a:ext>
            </a:extLst>
          </p:cNvPr>
          <p:cNvSpPr>
            <a:spLocks noChangeArrowheads="1"/>
          </p:cNvSpPr>
          <p:nvPr/>
        </p:nvSpPr>
        <p:spPr bwMode="auto">
          <a:xfrm>
            <a:off x="4781550" y="5607050"/>
            <a:ext cx="2843213"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6">
            <a:extLst>
              <a:ext uri="{FF2B5EF4-FFF2-40B4-BE49-F238E27FC236}">
                <a16:creationId xmlns:a16="http://schemas.microsoft.com/office/drawing/2014/main" id="{BDF85E3F-87FE-0267-4C7B-271BA0CCA6F6}"/>
              </a:ext>
            </a:extLst>
          </p:cNvPr>
          <p:cNvSpPr>
            <a:spLocks noChangeArrowheads="1"/>
          </p:cNvSpPr>
          <p:nvPr/>
        </p:nvSpPr>
        <p:spPr bwMode="auto">
          <a:xfrm>
            <a:off x="7624763" y="5607050"/>
            <a:ext cx="4314825"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Line 37">
            <a:extLst>
              <a:ext uri="{FF2B5EF4-FFF2-40B4-BE49-F238E27FC236}">
                <a16:creationId xmlns:a16="http://schemas.microsoft.com/office/drawing/2014/main" id="{A8A389F5-A6CB-1641-DC0C-2CC6CA01A1EA}"/>
              </a:ext>
            </a:extLst>
          </p:cNvPr>
          <p:cNvSpPr>
            <a:spLocks noChangeShapeType="1"/>
          </p:cNvSpPr>
          <p:nvPr/>
        </p:nvSpPr>
        <p:spPr bwMode="auto">
          <a:xfrm>
            <a:off x="36068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38">
            <a:extLst>
              <a:ext uri="{FF2B5EF4-FFF2-40B4-BE49-F238E27FC236}">
                <a16:creationId xmlns:a16="http://schemas.microsoft.com/office/drawing/2014/main" id="{EDF0540E-B863-B377-B940-DF2E4592EB29}"/>
              </a:ext>
            </a:extLst>
          </p:cNvPr>
          <p:cNvSpPr>
            <a:spLocks noChangeShapeType="1"/>
          </p:cNvSpPr>
          <p:nvPr/>
        </p:nvSpPr>
        <p:spPr bwMode="auto">
          <a:xfrm>
            <a:off x="36068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9">
            <a:extLst>
              <a:ext uri="{FF2B5EF4-FFF2-40B4-BE49-F238E27FC236}">
                <a16:creationId xmlns:a16="http://schemas.microsoft.com/office/drawing/2014/main" id="{9BFAA545-E897-1663-4B8C-08B68D88D4F6}"/>
              </a:ext>
            </a:extLst>
          </p:cNvPr>
          <p:cNvSpPr>
            <a:spLocks noChangeShapeType="1"/>
          </p:cNvSpPr>
          <p:nvPr/>
        </p:nvSpPr>
        <p:spPr bwMode="auto">
          <a:xfrm>
            <a:off x="478155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40">
            <a:extLst>
              <a:ext uri="{FF2B5EF4-FFF2-40B4-BE49-F238E27FC236}">
                <a16:creationId xmlns:a16="http://schemas.microsoft.com/office/drawing/2014/main" id="{33087CFA-19D0-92F6-AFBA-B0ED99405725}"/>
              </a:ext>
            </a:extLst>
          </p:cNvPr>
          <p:cNvSpPr>
            <a:spLocks noChangeShapeType="1"/>
          </p:cNvSpPr>
          <p:nvPr/>
        </p:nvSpPr>
        <p:spPr bwMode="auto">
          <a:xfrm>
            <a:off x="478155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41">
            <a:extLst>
              <a:ext uri="{FF2B5EF4-FFF2-40B4-BE49-F238E27FC236}">
                <a16:creationId xmlns:a16="http://schemas.microsoft.com/office/drawing/2014/main" id="{EFDFC011-DF07-5B6F-5FE3-FB928F99FFFA}"/>
              </a:ext>
            </a:extLst>
          </p:cNvPr>
          <p:cNvSpPr>
            <a:spLocks noChangeShapeType="1"/>
          </p:cNvSpPr>
          <p:nvPr/>
        </p:nvSpPr>
        <p:spPr bwMode="auto">
          <a:xfrm>
            <a:off x="7624763"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42">
            <a:extLst>
              <a:ext uri="{FF2B5EF4-FFF2-40B4-BE49-F238E27FC236}">
                <a16:creationId xmlns:a16="http://schemas.microsoft.com/office/drawing/2014/main" id="{4F97F862-DDEC-B669-F7A5-A2A20EA91344}"/>
              </a:ext>
            </a:extLst>
          </p:cNvPr>
          <p:cNvSpPr>
            <a:spLocks noChangeShapeType="1"/>
          </p:cNvSpPr>
          <p:nvPr/>
        </p:nvSpPr>
        <p:spPr bwMode="auto">
          <a:xfrm>
            <a:off x="7624763"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3">
            <a:extLst>
              <a:ext uri="{FF2B5EF4-FFF2-40B4-BE49-F238E27FC236}">
                <a16:creationId xmlns:a16="http://schemas.microsoft.com/office/drawing/2014/main" id="{2E284D28-B94B-5A03-C200-4F1D28DC8967}"/>
              </a:ext>
            </a:extLst>
          </p:cNvPr>
          <p:cNvSpPr>
            <a:spLocks noChangeShapeType="1"/>
          </p:cNvSpPr>
          <p:nvPr/>
        </p:nvSpPr>
        <p:spPr bwMode="auto">
          <a:xfrm>
            <a:off x="236538" y="2352675"/>
            <a:ext cx="11707813"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4">
            <a:extLst>
              <a:ext uri="{FF2B5EF4-FFF2-40B4-BE49-F238E27FC236}">
                <a16:creationId xmlns:a16="http://schemas.microsoft.com/office/drawing/2014/main" id="{C0B0DEB1-BEB9-6BAB-7498-7284F31CB52C}"/>
              </a:ext>
            </a:extLst>
          </p:cNvPr>
          <p:cNvSpPr>
            <a:spLocks noChangeShapeType="1"/>
          </p:cNvSpPr>
          <p:nvPr/>
        </p:nvSpPr>
        <p:spPr bwMode="auto">
          <a:xfrm>
            <a:off x="236538" y="2876550"/>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5">
            <a:extLst>
              <a:ext uri="{FF2B5EF4-FFF2-40B4-BE49-F238E27FC236}">
                <a16:creationId xmlns:a16="http://schemas.microsoft.com/office/drawing/2014/main" id="{2157F0D4-5421-BC9A-448C-B3AA17153BED}"/>
              </a:ext>
            </a:extLst>
          </p:cNvPr>
          <p:cNvSpPr>
            <a:spLocks noChangeShapeType="1"/>
          </p:cNvSpPr>
          <p:nvPr/>
        </p:nvSpPr>
        <p:spPr bwMode="auto">
          <a:xfrm>
            <a:off x="236538" y="3432175"/>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46">
            <a:extLst>
              <a:ext uri="{FF2B5EF4-FFF2-40B4-BE49-F238E27FC236}">
                <a16:creationId xmlns:a16="http://schemas.microsoft.com/office/drawing/2014/main" id="{63E3666F-E8A4-C48C-50D7-B56AF8233CA2}"/>
              </a:ext>
            </a:extLst>
          </p:cNvPr>
          <p:cNvSpPr>
            <a:spLocks noChangeShapeType="1"/>
          </p:cNvSpPr>
          <p:nvPr/>
        </p:nvSpPr>
        <p:spPr bwMode="auto">
          <a:xfrm>
            <a:off x="236538" y="3971925"/>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7">
            <a:extLst>
              <a:ext uri="{FF2B5EF4-FFF2-40B4-BE49-F238E27FC236}">
                <a16:creationId xmlns:a16="http://schemas.microsoft.com/office/drawing/2014/main" id="{3CD94803-1472-8986-16E5-6D1A922EF757}"/>
              </a:ext>
            </a:extLst>
          </p:cNvPr>
          <p:cNvSpPr>
            <a:spLocks noChangeShapeType="1"/>
          </p:cNvSpPr>
          <p:nvPr/>
        </p:nvSpPr>
        <p:spPr bwMode="auto">
          <a:xfrm>
            <a:off x="236538" y="4527550"/>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8">
            <a:extLst>
              <a:ext uri="{FF2B5EF4-FFF2-40B4-BE49-F238E27FC236}">
                <a16:creationId xmlns:a16="http://schemas.microsoft.com/office/drawing/2014/main" id="{8D0F82E8-A5C9-7DD4-6F0F-EA70E580A430}"/>
              </a:ext>
            </a:extLst>
          </p:cNvPr>
          <p:cNvSpPr>
            <a:spLocks noChangeShapeType="1"/>
          </p:cNvSpPr>
          <p:nvPr/>
        </p:nvSpPr>
        <p:spPr bwMode="auto">
          <a:xfrm>
            <a:off x="236538" y="5051425"/>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9">
            <a:extLst>
              <a:ext uri="{FF2B5EF4-FFF2-40B4-BE49-F238E27FC236}">
                <a16:creationId xmlns:a16="http://schemas.microsoft.com/office/drawing/2014/main" id="{260D9F81-D09B-536E-88E5-D0F428BBBCC6}"/>
              </a:ext>
            </a:extLst>
          </p:cNvPr>
          <p:cNvSpPr>
            <a:spLocks noChangeShapeType="1"/>
          </p:cNvSpPr>
          <p:nvPr/>
        </p:nvSpPr>
        <p:spPr bwMode="auto">
          <a:xfrm>
            <a:off x="236538" y="5607050"/>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50">
            <a:extLst>
              <a:ext uri="{FF2B5EF4-FFF2-40B4-BE49-F238E27FC236}">
                <a16:creationId xmlns:a16="http://schemas.microsoft.com/office/drawing/2014/main" id="{B6392642-84AA-C121-C55D-390E1333C44A}"/>
              </a:ext>
            </a:extLst>
          </p:cNvPr>
          <p:cNvSpPr>
            <a:spLocks noChangeShapeType="1"/>
          </p:cNvSpPr>
          <p:nvPr/>
        </p:nvSpPr>
        <p:spPr bwMode="auto">
          <a:xfrm>
            <a:off x="2413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51">
            <a:extLst>
              <a:ext uri="{FF2B5EF4-FFF2-40B4-BE49-F238E27FC236}">
                <a16:creationId xmlns:a16="http://schemas.microsoft.com/office/drawing/2014/main" id="{02A6C76B-554D-9C3C-AFD1-4D2125592FAE}"/>
              </a:ext>
            </a:extLst>
          </p:cNvPr>
          <p:cNvSpPr>
            <a:spLocks noChangeShapeType="1"/>
          </p:cNvSpPr>
          <p:nvPr/>
        </p:nvSpPr>
        <p:spPr bwMode="auto">
          <a:xfrm>
            <a:off x="2413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52">
            <a:extLst>
              <a:ext uri="{FF2B5EF4-FFF2-40B4-BE49-F238E27FC236}">
                <a16:creationId xmlns:a16="http://schemas.microsoft.com/office/drawing/2014/main" id="{89702FFC-8FCA-CFB8-7CB1-6E1C3688B321}"/>
              </a:ext>
            </a:extLst>
          </p:cNvPr>
          <p:cNvSpPr>
            <a:spLocks noChangeShapeType="1"/>
          </p:cNvSpPr>
          <p:nvPr/>
        </p:nvSpPr>
        <p:spPr bwMode="auto">
          <a:xfrm>
            <a:off x="11939588"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53">
            <a:extLst>
              <a:ext uri="{FF2B5EF4-FFF2-40B4-BE49-F238E27FC236}">
                <a16:creationId xmlns:a16="http://schemas.microsoft.com/office/drawing/2014/main" id="{D3B90C58-AB63-100B-8FCA-1C86EBD964E1}"/>
              </a:ext>
            </a:extLst>
          </p:cNvPr>
          <p:cNvSpPr>
            <a:spLocks noChangeShapeType="1"/>
          </p:cNvSpPr>
          <p:nvPr/>
        </p:nvSpPr>
        <p:spPr bwMode="auto">
          <a:xfrm>
            <a:off x="11939588"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4">
            <a:extLst>
              <a:ext uri="{FF2B5EF4-FFF2-40B4-BE49-F238E27FC236}">
                <a16:creationId xmlns:a16="http://schemas.microsoft.com/office/drawing/2014/main" id="{87641069-CE46-68CB-FC86-5F517712DDAE}"/>
              </a:ext>
            </a:extLst>
          </p:cNvPr>
          <p:cNvSpPr>
            <a:spLocks noChangeShapeType="1"/>
          </p:cNvSpPr>
          <p:nvPr/>
        </p:nvSpPr>
        <p:spPr bwMode="auto">
          <a:xfrm>
            <a:off x="236538" y="1817688"/>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55">
            <a:extLst>
              <a:ext uri="{FF2B5EF4-FFF2-40B4-BE49-F238E27FC236}">
                <a16:creationId xmlns:a16="http://schemas.microsoft.com/office/drawing/2014/main" id="{6400F0D9-8A96-FBBC-161A-D1A7B328E647}"/>
              </a:ext>
            </a:extLst>
          </p:cNvPr>
          <p:cNvSpPr>
            <a:spLocks noChangeShapeType="1"/>
          </p:cNvSpPr>
          <p:nvPr/>
        </p:nvSpPr>
        <p:spPr bwMode="auto">
          <a:xfrm>
            <a:off x="236538" y="6100763"/>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Rectangle 56">
            <a:extLst>
              <a:ext uri="{FF2B5EF4-FFF2-40B4-BE49-F238E27FC236}">
                <a16:creationId xmlns:a16="http://schemas.microsoft.com/office/drawing/2014/main" id="{75351F66-9D14-73D4-C2D5-5D8D2738413C}"/>
              </a:ext>
            </a:extLst>
          </p:cNvPr>
          <p:cNvSpPr>
            <a:spLocks noChangeArrowheads="1"/>
          </p:cNvSpPr>
          <p:nvPr/>
        </p:nvSpPr>
        <p:spPr bwMode="auto">
          <a:xfrm>
            <a:off x="9277350" y="1914525"/>
            <a:ext cx="1119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7">
            <a:extLst>
              <a:ext uri="{FF2B5EF4-FFF2-40B4-BE49-F238E27FC236}">
                <a16:creationId xmlns:a16="http://schemas.microsoft.com/office/drawing/2014/main" id="{D42544AD-A92F-F751-2785-26BB186A11B6}"/>
              </a:ext>
            </a:extLst>
          </p:cNvPr>
          <p:cNvSpPr>
            <a:spLocks noChangeArrowheads="1"/>
          </p:cNvSpPr>
          <p:nvPr/>
        </p:nvSpPr>
        <p:spPr bwMode="auto">
          <a:xfrm>
            <a:off x="5659438" y="17970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8">
            <a:extLst>
              <a:ext uri="{FF2B5EF4-FFF2-40B4-BE49-F238E27FC236}">
                <a16:creationId xmlns:a16="http://schemas.microsoft.com/office/drawing/2014/main" id="{4E0A8675-F816-C965-1ED0-5F6A6178FF9D}"/>
              </a:ext>
            </a:extLst>
          </p:cNvPr>
          <p:cNvSpPr>
            <a:spLocks noChangeArrowheads="1"/>
          </p:cNvSpPr>
          <p:nvPr/>
        </p:nvSpPr>
        <p:spPr bwMode="auto">
          <a:xfrm>
            <a:off x="6224588" y="17970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9">
            <a:extLst>
              <a:ext uri="{FF2B5EF4-FFF2-40B4-BE49-F238E27FC236}">
                <a16:creationId xmlns:a16="http://schemas.microsoft.com/office/drawing/2014/main" id="{99116259-CEF1-AC0D-2FF8-48F4F0596CED}"/>
              </a:ext>
            </a:extLst>
          </p:cNvPr>
          <p:cNvSpPr>
            <a:spLocks noChangeArrowheads="1"/>
          </p:cNvSpPr>
          <p:nvPr/>
        </p:nvSpPr>
        <p:spPr bwMode="auto">
          <a:xfrm>
            <a:off x="5419725" y="20320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60">
            <a:extLst>
              <a:ext uri="{FF2B5EF4-FFF2-40B4-BE49-F238E27FC236}">
                <a16:creationId xmlns:a16="http://schemas.microsoft.com/office/drawing/2014/main" id="{4CD9403F-1800-9246-AAF9-366D011515D2}"/>
              </a:ext>
            </a:extLst>
          </p:cNvPr>
          <p:cNvSpPr>
            <a:spLocks noChangeArrowheads="1"/>
          </p:cNvSpPr>
          <p:nvPr/>
        </p:nvSpPr>
        <p:spPr bwMode="auto">
          <a:xfrm>
            <a:off x="6038850" y="20320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1">
            <a:extLst>
              <a:ext uri="{FF2B5EF4-FFF2-40B4-BE49-F238E27FC236}">
                <a16:creationId xmlns:a16="http://schemas.microsoft.com/office/drawing/2014/main" id="{0BE3A185-435F-AF4E-6697-152487E0BA6C}"/>
              </a:ext>
            </a:extLst>
          </p:cNvPr>
          <p:cNvSpPr>
            <a:spLocks noChangeArrowheads="1"/>
          </p:cNvSpPr>
          <p:nvPr/>
        </p:nvSpPr>
        <p:spPr bwMode="auto">
          <a:xfrm>
            <a:off x="6267450" y="20320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62">
            <a:extLst>
              <a:ext uri="{FF2B5EF4-FFF2-40B4-BE49-F238E27FC236}">
                <a16:creationId xmlns:a16="http://schemas.microsoft.com/office/drawing/2014/main" id="{5BE434ED-A11C-3018-CF6A-EDAC140B7D24}"/>
              </a:ext>
            </a:extLst>
          </p:cNvPr>
          <p:cNvSpPr>
            <a:spLocks noChangeArrowheads="1"/>
          </p:cNvSpPr>
          <p:nvPr/>
        </p:nvSpPr>
        <p:spPr bwMode="auto">
          <a:xfrm>
            <a:off x="3916363" y="19145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3">
            <a:extLst>
              <a:ext uri="{FF2B5EF4-FFF2-40B4-BE49-F238E27FC236}">
                <a16:creationId xmlns:a16="http://schemas.microsoft.com/office/drawing/2014/main" id="{46A27545-7450-DFD5-C4B8-C41D70024616}"/>
              </a:ext>
            </a:extLst>
          </p:cNvPr>
          <p:cNvSpPr>
            <a:spLocks noChangeArrowheads="1"/>
          </p:cNvSpPr>
          <p:nvPr/>
        </p:nvSpPr>
        <p:spPr bwMode="auto">
          <a:xfrm>
            <a:off x="1490663" y="1914525"/>
            <a:ext cx="985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Constraint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4">
            <a:extLst>
              <a:ext uri="{FF2B5EF4-FFF2-40B4-BE49-F238E27FC236}">
                <a16:creationId xmlns:a16="http://schemas.microsoft.com/office/drawing/2014/main" id="{84743EB5-8365-E2E3-A5BB-C88F3A4F13B2}"/>
              </a:ext>
            </a:extLst>
          </p:cNvPr>
          <p:cNvSpPr>
            <a:spLocks noChangeArrowheads="1"/>
          </p:cNvSpPr>
          <p:nvPr/>
        </p:nvSpPr>
        <p:spPr bwMode="auto">
          <a:xfrm>
            <a:off x="7667625" y="2354263"/>
            <a:ext cx="43973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Various compatibility provides seamless experience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5">
            <a:extLst>
              <a:ext uri="{FF2B5EF4-FFF2-40B4-BE49-F238E27FC236}">
                <a16:creationId xmlns:a16="http://schemas.microsoft.com/office/drawing/2014/main" id="{0D9D5909-35DF-0E90-4C4E-B6B467577DA6}"/>
              </a:ext>
            </a:extLst>
          </p:cNvPr>
          <p:cNvSpPr>
            <a:spLocks noChangeArrowheads="1"/>
          </p:cNvSpPr>
          <p:nvPr/>
        </p:nvSpPr>
        <p:spPr bwMode="auto">
          <a:xfrm>
            <a:off x="7772400" y="2532063"/>
            <a:ext cx="4151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for broad range of users across popular browsers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6">
            <a:extLst>
              <a:ext uri="{FF2B5EF4-FFF2-40B4-BE49-F238E27FC236}">
                <a16:creationId xmlns:a16="http://schemas.microsoft.com/office/drawing/2014/main" id="{E0C6A2F1-7964-F24F-564A-5DFEB774D929}"/>
              </a:ext>
            </a:extLst>
          </p:cNvPr>
          <p:cNvSpPr>
            <a:spLocks noChangeArrowheads="1"/>
          </p:cNvSpPr>
          <p:nvPr/>
        </p:nvSpPr>
        <p:spPr bwMode="auto">
          <a:xfrm>
            <a:off x="5016500" y="2354263"/>
            <a:ext cx="25320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Successful usage on Chrome,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7">
            <a:extLst>
              <a:ext uri="{FF2B5EF4-FFF2-40B4-BE49-F238E27FC236}">
                <a16:creationId xmlns:a16="http://schemas.microsoft.com/office/drawing/2014/main" id="{2BFFD483-4568-6067-EF97-E2F386C0A4EB}"/>
              </a:ext>
            </a:extLst>
          </p:cNvPr>
          <p:cNvSpPr>
            <a:spLocks noChangeArrowheads="1"/>
          </p:cNvSpPr>
          <p:nvPr/>
        </p:nvSpPr>
        <p:spPr bwMode="auto">
          <a:xfrm>
            <a:off x="5645150" y="2532063"/>
            <a:ext cx="12382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Firefox, Safari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8">
            <a:extLst>
              <a:ext uri="{FF2B5EF4-FFF2-40B4-BE49-F238E27FC236}">
                <a16:creationId xmlns:a16="http://schemas.microsoft.com/office/drawing/2014/main" id="{AFB6A3F0-0B06-3741-E297-5049DC934C32}"/>
              </a:ext>
            </a:extLst>
          </p:cNvPr>
          <p:cNvSpPr>
            <a:spLocks noChangeArrowheads="1"/>
          </p:cNvSpPr>
          <p:nvPr/>
        </p:nvSpPr>
        <p:spPr bwMode="auto">
          <a:xfrm>
            <a:off x="3906838" y="2443163"/>
            <a:ext cx="7000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9">
            <a:extLst>
              <a:ext uri="{FF2B5EF4-FFF2-40B4-BE49-F238E27FC236}">
                <a16:creationId xmlns:a16="http://schemas.microsoft.com/office/drawing/2014/main" id="{D6DA6253-4246-77CD-FA44-EC1C89914D6C}"/>
              </a:ext>
            </a:extLst>
          </p:cNvPr>
          <p:cNvSpPr>
            <a:spLocks noChangeArrowheads="1"/>
          </p:cNvSpPr>
          <p:nvPr/>
        </p:nvSpPr>
        <p:spPr bwMode="auto">
          <a:xfrm>
            <a:off x="352425" y="2443163"/>
            <a:ext cx="20224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Compatible on Modern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70">
            <a:extLst>
              <a:ext uri="{FF2B5EF4-FFF2-40B4-BE49-F238E27FC236}">
                <a16:creationId xmlns:a16="http://schemas.microsoft.com/office/drawing/2014/main" id="{15468F8E-016A-583A-690B-8B49C6D68601}"/>
              </a:ext>
            </a:extLst>
          </p:cNvPr>
          <p:cNvSpPr>
            <a:spLocks noChangeArrowheads="1"/>
          </p:cNvSpPr>
          <p:nvPr/>
        </p:nvSpPr>
        <p:spPr bwMode="auto">
          <a:xfrm>
            <a:off x="2317750" y="2443163"/>
            <a:ext cx="13033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Web Browsers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71">
            <a:extLst>
              <a:ext uri="{FF2B5EF4-FFF2-40B4-BE49-F238E27FC236}">
                <a16:creationId xmlns:a16="http://schemas.microsoft.com/office/drawing/2014/main" id="{9D347D9C-F479-FC26-B8AC-BF2A2B7772BF}"/>
              </a:ext>
            </a:extLst>
          </p:cNvPr>
          <p:cNvSpPr>
            <a:spLocks noChangeArrowheads="1"/>
          </p:cNvSpPr>
          <p:nvPr/>
        </p:nvSpPr>
        <p:spPr bwMode="auto">
          <a:xfrm>
            <a:off x="7842250" y="2884488"/>
            <a:ext cx="4033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Consistent visual design enhances usability and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2">
            <a:extLst>
              <a:ext uri="{FF2B5EF4-FFF2-40B4-BE49-F238E27FC236}">
                <a16:creationId xmlns:a16="http://schemas.microsoft.com/office/drawing/2014/main" id="{6BAEB7D7-8983-9975-F257-D58C2D04A6D0}"/>
              </a:ext>
            </a:extLst>
          </p:cNvPr>
          <p:cNvSpPr>
            <a:spLocks noChangeArrowheads="1"/>
          </p:cNvSpPr>
          <p:nvPr/>
        </p:nvSpPr>
        <p:spPr bwMode="auto">
          <a:xfrm>
            <a:off x="7804150" y="3138488"/>
            <a:ext cx="40830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creates a cohesive, professional user experience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3">
            <a:extLst>
              <a:ext uri="{FF2B5EF4-FFF2-40B4-BE49-F238E27FC236}">
                <a16:creationId xmlns:a16="http://schemas.microsoft.com/office/drawing/2014/main" id="{24EAAFB7-4D5C-77F8-4503-51F5A559BD58}"/>
              </a:ext>
            </a:extLst>
          </p:cNvPr>
          <p:cNvSpPr>
            <a:spLocks noChangeArrowheads="1"/>
          </p:cNvSpPr>
          <p:nvPr/>
        </p:nvSpPr>
        <p:spPr bwMode="auto">
          <a:xfrm>
            <a:off x="5846763" y="2982913"/>
            <a:ext cx="8255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74">
            <a:extLst>
              <a:ext uri="{FF2B5EF4-FFF2-40B4-BE49-F238E27FC236}">
                <a16:creationId xmlns:a16="http://schemas.microsoft.com/office/drawing/2014/main" id="{5CD88027-1A06-7542-6E99-F3BD2B35BEA0}"/>
              </a:ext>
            </a:extLst>
          </p:cNvPr>
          <p:cNvSpPr>
            <a:spLocks noChangeArrowheads="1"/>
          </p:cNvSpPr>
          <p:nvPr/>
        </p:nvSpPr>
        <p:spPr bwMode="auto">
          <a:xfrm>
            <a:off x="3827463" y="2982913"/>
            <a:ext cx="847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5">
            <a:extLst>
              <a:ext uri="{FF2B5EF4-FFF2-40B4-BE49-F238E27FC236}">
                <a16:creationId xmlns:a16="http://schemas.microsoft.com/office/drawing/2014/main" id="{B21CA755-765E-3290-D443-BE40FBEE9D24}"/>
              </a:ext>
            </a:extLst>
          </p:cNvPr>
          <p:cNvSpPr>
            <a:spLocks noChangeArrowheads="1"/>
          </p:cNvSpPr>
          <p:nvPr/>
        </p:nvSpPr>
        <p:spPr bwMode="auto">
          <a:xfrm>
            <a:off x="900113" y="2982913"/>
            <a:ext cx="21097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Consistent Visual Design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6">
            <a:extLst>
              <a:ext uri="{FF2B5EF4-FFF2-40B4-BE49-F238E27FC236}">
                <a16:creationId xmlns:a16="http://schemas.microsoft.com/office/drawing/2014/main" id="{0B1DAD24-51E6-82AE-AC9C-849793A35EDF}"/>
              </a:ext>
            </a:extLst>
          </p:cNvPr>
          <p:cNvSpPr>
            <a:spLocks noChangeArrowheads="1"/>
          </p:cNvSpPr>
          <p:nvPr/>
        </p:nvSpPr>
        <p:spPr bwMode="auto">
          <a:xfrm>
            <a:off x="8199438" y="3441700"/>
            <a:ext cx="3327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High ratio improves code readability &amp;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7">
            <a:extLst>
              <a:ext uri="{FF2B5EF4-FFF2-40B4-BE49-F238E27FC236}">
                <a16:creationId xmlns:a16="http://schemas.microsoft.com/office/drawing/2014/main" id="{5CB05EF4-96D2-38E3-1E93-1E8CCD3732D7}"/>
              </a:ext>
            </a:extLst>
          </p:cNvPr>
          <p:cNvSpPr>
            <a:spLocks noChangeArrowheads="1"/>
          </p:cNvSpPr>
          <p:nvPr/>
        </p:nvSpPr>
        <p:spPr bwMode="auto">
          <a:xfrm>
            <a:off x="8274050" y="3619500"/>
            <a:ext cx="31400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maintainability for future developers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8">
            <a:extLst>
              <a:ext uri="{FF2B5EF4-FFF2-40B4-BE49-F238E27FC236}">
                <a16:creationId xmlns:a16="http://schemas.microsoft.com/office/drawing/2014/main" id="{F27EE5A2-19DE-43F6-9F1C-5975217AC702}"/>
              </a:ext>
            </a:extLst>
          </p:cNvPr>
          <p:cNvSpPr>
            <a:spLocks noChangeArrowheads="1"/>
          </p:cNvSpPr>
          <p:nvPr/>
        </p:nvSpPr>
        <p:spPr bwMode="auto">
          <a:xfrm>
            <a:off x="4887913" y="3530600"/>
            <a:ext cx="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0" i="0" u="none" strike="noStrike" cap="none" normalizeH="0" baseline="0">
              <a:ln>
                <a:noFill/>
              </a:ln>
              <a:solidFill>
                <a:schemeClr val="tx1"/>
              </a:solidFill>
              <a:effectLst/>
              <a:latin typeface="Calibri"/>
              <a:cs typeface="Calibri"/>
            </a:endParaRPr>
          </a:p>
        </p:txBody>
      </p:sp>
      <p:sp>
        <p:nvSpPr>
          <p:cNvPr id="81" name="Rectangle 79">
            <a:extLst>
              <a:ext uri="{FF2B5EF4-FFF2-40B4-BE49-F238E27FC236}">
                <a16:creationId xmlns:a16="http://schemas.microsoft.com/office/drawing/2014/main" id="{BC9EED35-DE61-1523-57A3-1442F2488561}"/>
              </a:ext>
            </a:extLst>
          </p:cNvPr>
          <p:cNvSpPr>
            <a:spLocks noChangeArrowheads="1"/>
          </p:cNvSpPr>
          <p:nvPr/>
        </p:nvSpPr>
        <p:spPr bwMode="auto">
          <a:xfrm>
            <a:off x="4924859" y="3516745"/>
            <a:ext cx="26105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latin typeface="+mn-lt"/>
              </a:rPr>
              <a:t>50-60% comment-to-code ratio</a:t>
            </a:r>
            <a:endParaRPr lang="en-US" altLang="en-US" sz="160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5">
            <a:extLst>
              <a:ext uri="{FF2B5EF4-FFF2-40B4-BE49-F238E27FC236}">
                <a16:creationId xmlns:a16="http://schemas.microsoft.com/office/drawing/2014/main" id="{1E46477F-0B78-F364-C60A-AF96E548B0CD}"/>
              </a:ext>
            </a:extLst>
          </p:cNvPr>
          <p:cNvSpPr>
            <a:spLocks noChangeArrowheads="1"/>
          </p:cNvSpPr>
          <p:nvPr/>
        </p:nvSpPr>
        <p:spPr bwMode="auto">
          <a:xfrm>
            <a:off x="3827463" y="3530600"/>
            <a:ext cx="8477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86">
            <a:extLst>
              <a:ext uri="{FF2B5EF4-FFF2-40B4-BE49-F238E27FC236}">
                <a16:creationId xmlns:a16="http://schemas.microsoft.com/office/drawing/2014/main" id="{4864F599-CDF7-27AB-AC21-4C2E031DCCEF}"/>
              </a:ext>
            </a:extLst>
          </p:cNvPr>
          <p:cNvSpPr>
            <a:spLocks noChangeArrowheads="1"/>
          </p:cNvSpPr>
          <p:nvPr/>
        </p:nvSpPr>
        <p:spPr bwMode="auto">
          <a:xfrm>
            <a:off x="873125" y="3530600"/>
            <a:ext cx="22145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Sufficient Documentation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87">
            <a:extLst>
              <a:ext uri="{FF2B5EF4-FFF2-40B4-BE49-F238E27FC236}">
                <a16:creationId xmlns:a16="http://schemas.microsoft.com/office/drawing/2014/main" id="{ACA38D54-F162-60FA-6E90-BBCADDF6440C}"/>
              </a:ext>
            </a:extLst>
          </p:cNvPr>
          <p:cNvSpPr>
            <a:spLocks noChangeArrowheads="1"/>
          </p:cNvSpPr>
          <p:nvPr/>
        </p:nvSpPr>
        <p:spPr bwMode="auto">
          <a:xfrm>
            <a:off x="7727950" y="3990975"/>
            <a:ext cx="4300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Adherence ensures high code quality, consistency,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88">
            <a:extLst>
              <a:ext uri="{FF2B5EF4-FFF2-40B4-BE49-F238E27FC236}">
                <a16:creationId xmlns:a16="http://schemas.microsoft.com/office/drawing/2014/main" id="{B5833446-7AC2-23D5-9E09-518CF27898E4}"/>
              </a:ext>
            </a:extLst>
          </p:cNvPr>
          <p:cNvSpPr>
            <a:spLocks noChangeArrowheads="1"/>
          </p:cNvSpPr>
          <p:nvPr/>
        </p:nvSpPr>
        <p:spPr bwMode="auto">
          <a:xfrm>
            <a:off x="7661275" y="4167188"/>
            <a:ext cx="43608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and reduces technical debt with development team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89">
            <a:extLst>
              <a:ext uri="{FF2B5EF4-FFF2-40B4-BE49-F238E27FC236}">
                <a16:creationId xmlns:a16="http://schemas.microsoft.com/office/drawing/2014/main" id="{B4C4DD06-324A-9104-E8DA-72190DAF87E9}"/>
              </a:ext>
            </a:extLst>
          </p:cNvPr>
          <p:cNvSpPr>
            <a:spLocks noChangeArrowheads="1"/>
          </p:cNvSpPr>
          <p:nvPr/>
        </p:nvSpPr>
        <p:spPr bwMode="auto">
          <a:xfrm>
            <a:off x="4837113" y="4079875"/>
            <a:ext cx="17033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adherence 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90">
            <a:extLst>
              <a:ext uri="{FF2B5EF4-FFF2-40B4-BE49-F238E27FC236}">
                <a16:creationId xmlns:a16="http://schemas.microsoft.com/office/drawing/2014/main" id="{710BA8D7-8C87-7EA6-927A-109B52994FC1}"/>
              </a:ext>
            </a:extLst>
          </p:cNvPr>
          <p:cNvSpPr>
            <a:spLocks noChangeArrowheads="1"/>
          </p:cNvSpPr>
          <p:nvPr/>
        </p:nvSpPr>
        <p:spPr bwMode="auto">
          <a:xfrm>
            <a:off x="6480175" y="4079875"/>
            <a:ext cx="11922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chosen guide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91">
            <a:extLst>
              <a:ext uri="{FF2B5EF4-FFF2-40B4-BE49-F238E27FC236}">
                <a16:creationId xmlns:a16="http://schemas.microsoft.com/office/drawing/2014/main" id="{C6157AEB-875C-8CD9-3632-4C4ED181C843}"/>
              </a:ext>
            </a:extLst>
          </p:cNvPr>
          <p:cNvSpPr>
            <a:spLocks noChangeArrowheads="1"/>
          </p:cNvSpPr>
          <p:nvPr/>
        </p:nvSpPr>
        <p:spPr bwMode="auto">
          <a:xfrm>
            <a:off x="3825875" y="4079875"/>
            <a:ext cx="847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92">
            <a:extLst>
              <a:ext uri="{FF2B5EF4-FFF2-40B4-BE49-F238E27FC236}">
                <a16:creationId xmlns:a16="http://schemas.microsoft.com/office/drawing/2014/main" id="{3A48D186-987F-027B-1D38-EAE24492E72C}"/>
              </a:ext>
            </a:extLst>
          </p:cNvPr>
          <p:cNvSpPr>
            <a:spLocks noChangeArrowheads="1"/>
          </p:cNvSpPr>
          <p:nvPr/>
        </p:nvSpPr>
        <p:spPr bwMode="auto">
          <a:xfrm>
            <a:off x="760413" y="4079875"/>
            <a:ext cx="15700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Adherence to ISIP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3">
            <a:extLst>
              <a:ext uri="{FF2B5EF4-FFF2-40B4-BE49-F238E27FC236}">
                <a16:creationId xmlns:a16="http://schemas.microsoft.com/office/drawing/2014/main" id="{9DA050EF-3D6A-A844-81B9-F241F42AAEB8}"/>
              </a:ext>
            </a:extLst>
          </p:cNvPr>
          <p:cNvSpPr>
            <a:spLocks noChangeArrowheads="1"/>
          </p:cNvSpPr>
          <p:nvPr/>
        </p:nvSpPr>
        <p:spPr bwMode="auto">
          <a:xfrm>
            <a:off x="2270125" y="4079875"/>
            <a:ext cx="9302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Standards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94">
            <a:extLst>
              <a:ext uri="{FF2B5EF4-FFF2-40B4-BE49-F238E27FC236}">
                <a16:creationId xmlns:a16="http://schemas.microsoft.com/office/drawing/2014/main" id="{BF0AB64E-D491-7CAA-AB05-D2648F5465F0}"/>
              </a:ext>
            </a:extLst>
          </p:cNvPr>
          <p:cNvSpPr>
            <a:spLocks noChangeArrowheads="1"/>
          </p:cNvSpPr>
          <p:nvPr/>
        </p:nvSpPr>
        <p:spPr bwMode="auto">
          <a:xfrm>
            <a:off x="7874000" y="4530725"/>
            <a:ext cx="40084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data is formatted properly, preventing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95">
            <a:extLst>
              <a:ext uri="{FF2B5EF4-FFF2-40B4-BE49-F238E27FC236}">
                <a16:creationId xmlns:a16="http://schemas.microsoft.com/office/drawing/2014/main" id="{083A844B-2A3C-58E9-A112-B2C584AD181A}"/>
              </a:ext>
            </a:extLst>
          </p:cNvPr>
          <p:cNvSpPr>
            <a:spLocks noChangeArrowheads="1"/>
          </p:cNvSpPr>
          <p:nvPr/>
        </p:nvSpPr>
        <p:spPr bwMode="auto">
          <a:xfrm>
            <a:off x="8183563" y="4706938"/>
            <a:ext cx="3325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errors and more accurate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6">
            <a:extLst>
              <a:ext uri="{FF2B5EF4-FFF2-40B4-BE49-F238E27FC236}">
                <a16:creationId xmlns:a16="http://schemas.microsoft.com/office/drawing/2014/main" id="{3E75FC65-C428-0C09-69BE-B24B22EC52F6}"/>
              </a:ext>
            </a:extLst>
          </p:cNvPr>
          <p:cNvSpPr>
            <a:spLocks noChangeArrowheads="1"/>
          </p:cNvSpPr>
          <p:nvPr/>
        </p:nvSpPr>
        <p:spPr bwMode="auto">
          <a:xfrm>
            <a:off x="5018088" y="4530725"/>
            <a:ext cx="2522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of user inputs undergo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7">
            <a:extLst>
              <a:ext uri="{FF2B5EF4-FFF2-40B4-BE49-F238E27FC236}">
                <a16:creationId xmlns:a16="http://schemas.microsoft.com/office/drawing/2014/main" id="{3EC1D59C-28C7-1418-4351-0F64800152F9}"/>
              </a:ext>
            </a:extLst>
          </p:cNvPr>
          <p:cNvSpPr>
            <a:spLocks noChangeArrowheads="1"/>
          </p:cNvSpPr>
          <p:nvPr/>
        </p:nvSpPr>
        <p:spPr bwMode="auto">
          <a:xfrm>
            <a:off x="5045075" y="4706938"/>
            <a:ext cx="2436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validation before processing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8">
            <a:extLst>
              <a:ext uri="{FF2B5EF4-FFF2-40B4-BE49-F238E27FC236}">
                <a16:creationId xmlns:a16="http://schemas.microsoft.com/office/drawing/2014/main" id="{300286FB-437F-0AC4-3F02-4B66FA2C5E4C}"/>
              </a:ext>
            </a:extLst>
          </p:cNvPr>
          <p:cNvSpPr>
            <a:spLocks noChangeArrowheads="1"/>
          </p:cNvSpPr>
          <p:nvPr/>
        </p:nvSpPr>
        <p:spPr bwMode="auto">
          <a:xfrm>
            <a:off x="3905250" y="4619625"/>
            <a:ext cx="701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99">
            <a:extLst>
              <a:ext uri="{FF2B5EF4-FFF2-40B4-BE49-F238E27FC236}">
                <a16:creationId xmlns:a16="http://schemas.microsoft.com/office/drawing/2014/main" id="{B54DAC8F-AFFF-4AA0-5775-B66300B860D4}"/>
              </a:ext>
            </a:extLst>
          </p:cNvPr>
          <p:cNvSpPr>
            <a:spLocks noChangeArrowheads="1"/>
          </p:cNvSpPr>
          <p:nvPr/>
        </p:nvSpPr>
        <p:spPr bwMode="auto">
          <a:xfrm>
            <a:off x="1270000" y="4646613"/>
            <a:ext cx="1422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Input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 name="Rectangle 100">
            <a:extLst>
              <a:ext uri="{FF2B5EF4-FFF2-40B4-BE49-F238E27FC236}">
                <a16:creationId xmlns:a16="http://schemas.microsoft.com/office/drawing/2014/main" id="{50CD7610-2E5A-8063-2243-F2AC0A3CAF5E}"/>
              </a:ext>
            </a:extLst>
          </p:cNvPr>
          <p:cNvSpPr>
            <a:spLocks noChangeArrowheads="1"/>
          </p:cNvSpPr>
          <p:nvPr/>
        </p:nvSpPr>
        <p:spPr bwMode="auto">
          <a:xfrm>
            <a:off x="7710488" y="5070475"/>
            <a:ext cx="43116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Verifies safety of user inputs, preventing malicious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101">
            <a:extLst>
              <a:ext uri="{FF2B5EF4-FFF2-40B4-BE49-F238E27FC236}">
                <a16:creationId xmlns:a16="http://schemas.microsoft.com/office/drawing/2014/main" id="{943A9B3F-60AF-67A2-5372-039EBA20DCCE}"/>
              </a:ext>
            </a:extLst>
          </p:cNvPr>
          <p:cNvSpPr>
            <a:spLocks noChangeArrowheads="1"/>
          </p:cNvSpPr>
          <p:nvPr/>
        </p:nvSpPr>
        <p:spPr bwMode="auto">
          <a:xfrm>
            <a:off x="7727950" y="5246688"/>
            <a:ext cx="42275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data from being processed and protecting the site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2">
            <a:extLst>
              <a:ext uri="{FF2B5EF4-FFF2-40B4-BE49-F238E27FC236}">
                <a16:creationId xmlns:a16="http://schemas.microsoft.com/office/drawing/2014/main" id="{B23C6294-29CA-3ABE-20C5-EA12E414D205}"/>
              </a:ext>
            </a:extLst>
          </p:cNvPr>
          <p:cNvSpPr>
            <a:spLocks noChangeArrowheads="1"/>
          </p:cNvSpPr>
          <p:nvPr/>
        </p:nvSpPr>
        <p:spPr bwMode="auto">
          <a:xfrm>
            <a:off x="5018088" y="5070475"/>
            <a:ext cx="2522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of user inputs undergo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3">
            <a:extLst>
              <a:ext uri="{FF2B5EF4-FFF2-40B4-BE49-F238E27FC236}">
                <a16:creationId xmlns:a16="http://schemas.microsoft.com/office/drawing/2014/main" id="{B41E5F93-1F51-4F89-CD59-0AC03A4FAC06}"/>
              </a:ext>
            </a:extLst>
          </p:cNvPr>
          <p:cNvSpPr>
            <a:spLocks noChangeArrowheads="1"/>
          </p:cNvSpPr>
          <p:nvPr/>
        </p:nvSpPr>
        <p:spPr bwMode="auto">
          <a:xfrm>
            <a:off x="4976813" y="5246688"/>
            <a:ext cx="25701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sanitization before processing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4">
            <a:extLst>
              <a:ext uri="{FF2B5EF4-FFF2-40B4-BE49-F238E27FC236}">
                <a16:creationId xmlns:a16="http://schemas.microsoft.com/office/drawing/2014/main" id="{69D48A72-AED9-7218-D67D-DF8729223E26}"/>
              </a:ext>
            </a:extLst>
          </p:cNvPr>
          <p:cNvSpPr>
            <a:spLocks noChangeArrowheads="1"/>
          </p:cNvSpPr>
          <p:nvPr/>
        </p:nvSpPr>
        <p:spPr bwMode="auto">
          <a:xfrm>
            <a:off x="3905250" y="5159375"/>
            <a:ext cx="701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105">
            <a:extLst>
              <a:ext uri="{FF2B5EF4-FFF2-40B4-BE49-F238E27FC236}">
                <a16:creationId xmlns:a16="http://schemas.microsoft.com/office/drawing/2014/main" id="{7836CC79-297D-861B-9F34-DBE02B79F7EE}"/>
              </a:ext>
            </a:extLst>
          </p:cNvPr>
          <p:cNvSpPr>
            <a:spLocks noChangeArrowheads="1"/>
          </p:cNvSpPr>
          <p:nvPr/>
        </p:nvSpPr>
        <p:spPr bwMode="auto">
          <a:xfrm>
            <a:off x="1362075" y="5159375"/>
            <a:ext cx="12366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Cybersecurity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106">
            <a:extLst>
              <a:ext uri="{FF2B5EF4-FFF2-40B4-BE49-F238E27FC236}">
                <a16:creationId xmlns:a16="http://schemas.microsoft.com/office/drawing/2014/main" id="{3FA7D585-E98D-60C3-F446-CF6A077F4C90}"/>
              </a:ext>
            </a:extLst>
          </p:cNvPr>
          <p:cNvSpPr>
            <a:spLocks noChangeArrowheads="1"/>
          </p:cNvSpPr>
          <p:nvPr/>
        </p:nvSpPr>
        <p:spPr bwMode="auto">
          <a:xfrm>
            <a:off x="7975600" y="5594350"/>
            <a:ext cx="3779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Provides data security and control, reducing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7">
            <a:extLst>
              <a:ext uri="{FF2B5EF4-FFF2-40B4-BE49-F238E27FC236}">
                <a16:creationId xmlns:a16="http://schemas.microsoft.com/office/drawing/2014/main" id="{0B3910C8-E84A-94BE-83B4-9B38A8569261}"/>
              </a:ext>
            </a:extLst>
          </p:cNvPr>
          <p:cNvSpPr>
            <a:spLocks noChangeArrowheads="1"/>
          </p:cNvSpPr>
          <p:nvPr/>
        </p:nvSpPr>
        <p:spPr bwMode="auto">
          <a:xfrm>
            <a:off x="8364538" y="5772150"/>
            <a:ext cx="2944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reliance on external cloud services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8">
            <a:extLst>
              <a:ext uri="{FF2B5EF4-FFF2-40B4-BE49-F238E27FC236}">
                <a16:creationId xmlns:a16="http://schemas.microsoft.com/office/drawing/2014/main" id="{4DAB74F5-83AA-E23B-5F02-1EEC2E87EC7C}"/>
              </a:ext>
            </a:extLst>
          </p:cNvPr>
          <p:cNvSpPr>
            <a:spLocks noChangeArrowheads="1"/>
          </p:cNvSpPr>
          <p:nvPr/>
        </p:nvSpPr>
        <p:spPr bwMode="auto">
          <a:xfrm>
            <a:off x="5846763" y="5683250"/>
            <a:ext cx="8270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09">
            <a:extLst>
              <a:ext uri="{FF2B5EF4-FFF2-40B4-BE49-F238E27FC236}">
                <a16:creationId xmlns:a16="http://schemas.microsoft.com/office/drawing/2014/main" id="{5AEDC5B3-9B82-1D95-DD0B-C417D3D171D2}"/>
              </a:ext>
            </a:extLst>
          </p:cNvPr>
          <p:cNvSpPr>
            <a:spLocks noChangeArrowheads="1"/>
          </p:cNvSpPr>
          <p:nvPr/>
        </p:nvSpPr>
        <p:spPr bwMode="auto">
          <a:xfrm>
            <a:off x="3940175" y="5683250"/>
            <a:ext cx="617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Status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Rectangle 110">
            <a:extLst>
              <a:ext uri="{FF2B5EF4-FFF2-40B4-BE49-F238E27FC236}">
                <a16:creationId xmlns:a16="http://schemas.microsoft.com/office/drawing/2014/main" id="{F72B988D-BE50-901B-CD17-A6A7E4ED5B84}"/>
              </a:ext>
            </a:extLst>
          </p:cNvPr>
          <p:cNvSpPr>
            <a:spLocks noChangeArrowheads="1"/>
          </p:cNvSpPr>
          <p:nvPr/>
        </p:nvSpPr>
        <p:spPr bwMode="auto">
          <a:xfrm>
            <a:off x="765175" y="5683250"/>
            <a:ext cx="1674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Hosted Entirely 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111">
            <a:extLst>
              <a:ext uri="{FF2B5EF4-FFF2-40B4-BE49-F238E27FC236}">
                <a16:creationId xmlns:a16="http://schemas.microsoft.com/office/drawing/2014/main" id="{D18B9813-22D5-40C3-8927-E2FC335C4867}"/>
              </a:ext>
            </a:extLst>
          </p:cNvPr>
          <p:cNvSpPr>
            <a:spLocks noChangeArrowheads="1"/>
          </p:cNvSpPr>
          <p:nvPr/>
        </p:nvSpPr>
        <p:spPr bwMode="auto">
          <a:xfrm>
            <a:off x="2330450" y="5683250"/>
            <a:ext cx="8604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Neuronix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a16="http://schemas.microsoft.com/office/drawing/2014/main" id="{D8FEFC47-D03E-8083-601A-55FFFE02048D}"/>
              </a:ext>
            </a:extLst>
          </p:cNvPr>
          <p:cNvSpPr>
            <a:spLocks noGrp="1"/>
          </p:cNvSpPr>
          <p:nvPr>
            <p:ph type="title"/>
          </p:nvPr>
        </p:nvSpPr>
        <p:spPr>
          <a:xfrm>
            <a:off x="1097280" y="286603"/>
            <a:ext cx="9682478" cy="1450757"/>
          </a:xfrm>
        </p:spPr>
        <p:txBody>
          <a:bodyPr/>
          <a:lstStyle/>
          <a:p>
            <a:pPr algn="ctr"/>
            <a:r>
              <a:rPr lang="en-US"/>
              <a:t>Design Constraints</a:t>
            </a:r>
          </a:p>
        </p:txBody>
      </p:sp>
    </p:spTree>
    <p:extLst>
      <p:ext uri="{BB962C8B-B14F-4D97-AF65-F5344CB8AC3E}">
        <p14:creationId xmlns:p14="http://schemas.microsoft.com/office/powerpoint/2010/main" val="3892887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fill="hold"/>
                                        <p:tgtEl>
                                          <p:spTgt spid="71"/>
                                        </p:tgtEl>
                                        <p:attrNameLst>
                                          <p:attrName>ppt_x</p:attrName>
                                        </p:attrNameLst>
                                      </p:cBhvr>
                                      <p:tavLst>
                                        <p:tav tm="0">
                                          <p:val>
                                            <p:strVal val="#ppt_x"/>
                                          </p:val>
                                        </p:tav>
                                        <p:tav tm="100000">
                                          <p:val>
                                            <p:strVal val="#ppt_x"/>
                                          </p:val>
                                        </p:tav>
                                      </p:tavLst>
                                    </p:anim>
                                    <p:anim calcmode="lin" valueType="num">
                                      <p:cBhvr additive="base">
                                        <p:cTn id="12" dur="500" fill="hold"/>
                                        <p:tgtEl>
                                          <p:spTgt spid="7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fill="hold"/>
                                        <p:tgtEl>
                                          <p:spTgt spid="70"/>
                                        </p:tgtEl>
                                        <p:attrNameLst>
                                          <p:attrName>ppt_x</p:attrName>
                                        </p:attrNameLst>
                                      </p:cBhvr>
                                      <p:tavLst>
                                        <p:tav tm="0">
                                          <p:val>
                                            <p:strVal val="#ppt_x"/>
                                          </p:val>
                                        </p:tav>
                                        <p:tav tm="100000">
                                          <p:val>
                                            <p:strVal val="#ppt_x"/>
                                          </p:val>
                                        </p:tav>
                                      </p:tavLst>
                                    </p:anim>
                                    <p:anim calcmode="lin" valueType="num">
                                      <p:cBhvr additive="base">
                                        <p:cTn id="16" dur="500" fill="hold"/>
                                        <p:tgtEl>
                                          <p:spTgt spid="7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ppt_x"/>
                                          </p:val>
                                        </p:tav>
                                        <p:tav tm="100000">
                                          <p:val>
                                            <p:strVal val="#ppt_x"/>
                                          </p:val>
                                        </p:tav>
                                      </p:tavLst>
                                    </p:anim>
                                    <p:anim calcmode="lin" valueType="num">
                                      <p:cBhvr additive="base">
                                        <p:cTn id="28" dur="500" fill="hold"/>
                                        <p:tgtEl>
                                          <p:spTgt spid="6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additive="base">
                                        <p:cTn id="31" dur="500" fill="hold"/>
                                        <p:tgtEl>
                                          <p:spTgt spid="67"/>
                                        </p:tgtEl>
                                        <p:attrNameLst>
                                          <p:attrName>ppt_x</p:attrName>
                                        </p:attrNameLst>
                                      </p:cBhvr>
                                      <p:tavLst>
                                        <p:tav tm="0">
                                          <p:val>
                                            <p:strVal val="#ppt_x"/>
                                          </p:val>
                                        </p:tav>
                                        <p:tav tm="100000">
                                          <p:val>
                                            <p:strVal val="#ppt_x"/>
                                          </p:val>
                                        </p:tav>
                                      </p:tavLst>
                                    </p:anim>
                                    <p:anim calcmode="lin" valueType="num">
                                      <p:cBhvr additive="base">
                                        <p:cTn id="3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500" fill="hold"/>
                                        <p:tgtEl>
                                          <p:spTgt spid="77"/>
                                        </p:tgtEl>
                                        <p:attrNameLst>
                                          <p:attrName>ppt_x</p:attrName>
                                        </p:attrNameLst>
                                      </p:cBhvr>
                                      <p:tavLst>
                                        <p:tav tm="0">
                                          <p:val>
                                            <p:strVal val="#ppt_x"/>
                                          </p:val>
                                        </p:tav>
                                        <p:tav tm="100000">
                                          <p:val>
                                            <p:strVal val="#ppt_x"/>
                                          </p:val>
                                        </p:tav>
                                      </p:tavLst>
                                    </p:anim>
                                    <p:anim calcmode="lin" valueType="num">
                                      <p:cBhvr additive="base">
                                        <p:cTn id="38" dur="500" fill="hold"/>
                                        <p:tgtEl>
                                          <p:spTgt spid="7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additive="base">
                                        <p:cTn id="41" dur="500" fill="hold"/>
                                        <p:tgtEl>
                                          <p:spTgt spid="76"/>
                                        </p:tgtEl>
                                        <p:attrNameLst>
                                          <p:attrName>ppt_x</p:attrName>
                                        </p:attrNameLst>
                                      </p:cBhvr>
                                      <p:tavLst>
                                        <p:tav tm="0">
                                          <p:val>
                                            <p:strVal val="#ppt_x"/>
                                          </p:val>
                                        </p:tav>
                                        <p:tav tm="100000">
                                          <p:val>
                                            <p:strVal val="#ppt_x"/>
                                          </p:val>
                                        </p:tav>
                                      </p:tavLst>
                                    </p:anim>
                                    <p:anim calcmode="lin" valueType="num">
                                      <p:cBhvr additive="base">
                                        <p:cTn id="42" dur="500" fill="hold"/>
                                        <p:tgtEl>
                                          <p:spTgt spid="7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 calcmode="lin" valueType="num">
                                      <p:cBhvr additive="base">
                                        <p:cTn id="45" dur="500" fill="hold"/>
                                        <p:tgtEl>
                                          <p:spTgt spid="75"/>
                                        </p:tgtEl>
                                        <p:attrNameLst>
                                          <p:attrName>ppt_x</p:attrName>
                                        </p:attrNameLst>
                                      </p:cBhvr>
                                      <p:tavLst>
                                        <p:tav tm="0">
                                          <p:val>
                                            <p:strVal val="#ppt_x"/>
                                          </p:val>
                                        </p:tav>
                                        <p:tav tm="100000">
                                          <p:val>
                                            <p:strVal val="#ppt_x"/>
                                          </p:val>
                                        </p:tav>
                                      </p:tavLst>
                                    </p:anim>
                                    <p:anim calcmode="lin" valueType="num">
                                      <p:cBhvr additive="base">
                                        <p:cTn id="46" dur="500" fill="hold"/>
                                        <p:tgtEl>
                                          <p:spTgt spid="7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500" fill="hold"/>
                                        <p:tgtEl>
                                          <p:spTgt spid="74"/>
                                        </p:tgtEl>
                                        <p:attrNameLst>
                                          <p:attrName>ppt_x</p:attrName>
                                        </p:attrNameLst>
                                      </p:cBhvr>
                                      <p:tavLst>
                                        <p:tav tm="0">
                                          <p:val>
                                            <p:strVal val="#ppt_x"/>
                                          </p:val>
                                        </p:tav>
                                        <p:tav tm="100000">
                                          <p:val>
                                            <p:strVal val="#ppt_x"/>
                                          </p:val>
                                        </p:tav>
                                      </p:tavLst>
                                    </p:anim>
                                    <p:anim calcmode="lin" valueType="num">
                                      <p:cBhvr additive="base">
                                        <p:cTn id="50" dur="500" fill="hold"/>
                                        <p:tgtEl>
                                          <p:spTgt spid="7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cBhvr additive="base">
                                        <p:cTn id="53" dur="500" fill="hold"/>
                                        <p:tgtEl>
                                          <p:spTgt spid="73"/>
                                        </p:tgtEl>
                                        <p:attrNameLst>
                                          <p:attrName>ppt_x</p:attrName>
                                        </p:attrNameLst>
                                      </p:cBhvr>
                                      <p:tavLst>
                                        <p:tav tm="0">
                                          <p:val>
                                            <p:strVal val="#ppt_x"/>
                                          </p:val>
                                        </p:tav>
                                        <p:tav tm="100000">
                                          <p:val>
                                            <p:strVal val="#ppt_x"/>
                                          </p:val>
                                        </p:tav>
                                      </p:tavLst>
                                    </p:anim>
                                    <p:anim calcmode="lin" valueType="num">
                                      <p:cBhvr additive="base">
                                        <p:cTn id="5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88"/>
                                        </p:tgtEl>
                                        <p:attrNameLst>
                                          <p:attrName>style.visibility</p:attrName>
                                        </p:attrNameLst>
                                      </p:cBhvr>
                                      <p:to>
                                        <p:strVal val="visible"/>
                                      </p:to>
                                    </p:set>
                                    <p:anim calcmode="lin" valueType="num">
                                      <p:cBhvr additive="base">
                                        <p:cTn id="59" dur="500" fill="hold"/>
                                        <p:tgtEl>
                                          <p:spTgt spid="88"/>
                                        </p:tgtEl>
                                        <p:attrNameLst>
                                          <p:attrName>ppt_x</p:attrName>
                                        </p:attrNameLst>
                                      </p:cBhvr>
                                      <p:tavLst>
                                        <p:tav tm="0">
                                          <p:val>
                                            <p:strVal val="#ppt_x"/>
                                          </p:val>
                                        </p:tav>
                                        <p:tav tm="100000">
                                          <p:val>
                                            <p:strVal val="#ppt_x"/>
                                          </p:val>
                                        </p:tav>
                                      </p:tavLst>
                                    </p:anim>
                                    <p:anim calcmode="lin" valueType="num">
                                      <p:cBhvr additive="base">
                                        <p:cTn id="60" dur="500" fill="hold"/>
                                        <p:tgtEl>
                                          <p:spTgt spid="8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87"/>
                                        </p:tgtEl>
                                        <p:attrNameLst>
                                          <p:attrName>style.visibility</p:attrName>
                                        </p:attrNameLst>
                                      </p:cBhvr>
                                      <p:to>
                                        <p:strVal val="visible"/>
                                      </p:to>
                                    </p:set>
                                    <p:anim calcmode="lin" valueType="num">
                                      <p:cBhvr additive="base">
                                        <p:cTn id="63" dur="500" fill="hold"/>
                                        <p:tgtEl>
                                          <p:spTgt spid="87"/>
                                        </p:tgtEl>
                                        <p:attrNameLst>
                                          <p:attrName>ppt_x</p:attrName>
                                        </p:attrNameLst>
                                      </p:cBhvr>
                                      <p:tavLst>
                                        <p:tav tm="0">
                                          <p:val>
                                            <p:strVal val="#ppt_x"/>
                                          </p:val>
                                        </p:tav>
                                        <p:tav tm="100000">
                                          <p:val>
                                            <p:strVal val="#ppt_x"/>
                                          </p:val>
                                        </p:tav>
                                      </p:tavLst>
                                    </p:anim>
                                    <p:anim calcmode="lin" valueType="num">
                                      <p:cBhvr additive="base">
                                        <p:cTn id="64" dur="500" fill="hold"/>
                                        <p:tgtEl>
                                          <p:spTgt spid="8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nodePh="1">
                                  <p:stCondLst>
                                    <p:cond delay="0"/>
                                  </p:stCondLst>
                                  <p:endCondLst>
                                    <p:cond evt="begin" delay="0">
                                      <p:tn val="65"/>
                                    </p:cond>
                                  </p:endCondLst>
                                  <p:childTnLst>
                                    <p:set>
                                      <p:cBhvr>
                                        <p:cTn id="66" dur="1" fill="hold">
                                          <p:stCondLst>
                                            <p:cond delay="0"/>
                                          </p:stCondLst>
                                        </p:cTn>
                                        <p:tgtEl>
                                          <p:spTgt spid="80"/>
                                        </p:tgtEl>
                                        <p:attrNameLst>
                                          <p:attrName>style.visibility</p:attrName>
                                        </p:attrNameLst>
                                      </p:cBhvr>
                                      <p:to>
                                        <p:strVal val="visible"/>
                                      </p:to>
                                    </p:set>
                                    <p:anim calcmode="lin" valueType="num">
                                      <p:cBhvr additive="base">
                                        <p:cTn id="67" dur="500" fill="hold"/>
                                        <p:tgtEl>
                                          <p:spTgt spid="80"/>
                                        </p:tgtEl>
                                        <p:attrNameLst>
                                          <p:attrName>ppt_x</p:attrName>
                                        </p:attrNameLst>
                                      </p:cBhvr>
                                      <p:tavLst>
                                        <p:tav tm="0">
                                          <p:val>
                                            <p:strVal val="#ppt_x"/>
                                          </p:val>
                                        </p:tav>
                                        <p:tav tm="100000">
                                          <p:val>
                                            <p:strVal val="#ppt_x"/>
                                          </p:val>
                                        </p:tav>
                                      </p:tavLst>
                                    </p:anim>
                                    <p:anim calcmode="lin" valueType="num">
                                      <p:cBhvr additive="base">
                                        <p:cTn id="68" dur="500" fill="hold"/>
                                        <p:tgtEl>
                                          <p:spTgt spid="8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81"/>
                                        </p:tgtEl>
                                        <p:attrNameLst>
                                          <p:attrName>style.visibility</p:attrName>
                                        </p:attrNameLst>
                                      </p:cBhvr>
                                      <p:to>
                                        <p:strVal val="visible"/>
                                      </p:to>
                                    </p:set>
                                    <p:anim calcmode="lin" valueType="num">
                                      <p:cBhvr additive="base">
                                        <p:cTn id="71" dur="500" fill="hold"/>
                                        <p:tgtEl>
                                          <p:spTgt spid="81"/>
                                        </p:tgtEl>
                                        <p:attrNameLst>
                                          <p:attrName>ppt_x</p:attrName>
                                        </p:attrNameLst>
                                      </p:cBhvr>
                                      <p:tavLst>
                                        <p:tav tm="0">
                                          <p:val>
                                            <p:strVal val="#ppt_x"/>
                                          </p:val>
                                        </p:tav>
                                        <p:tav tm="100000">
                                          <p:val>
                                            <p:strVal val="#ppt_x"/>
                                          </p:val>
                                        </p:tav>
                                      </p:tavLst>
                                    </p:anim>
                                    <p:anim calcmode="lin" valueType="num">
                                      <p:cBhvr additive="base">
                                        <p:cTn id="72" dur="500" fill="hold"/>
                                        <p:tgtEl>
                                          <p:spTgt spid="8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9"/>
                                        </p:tgtEl>
                                        <p:attrNameLst>
                                          <p:attrName>style.visibility</p:attrName>
                                        </p:attrNameLst>
                                      </p:cBhvr>
                                      <p:to>
                                        <p:strVal val="visible"/>
                                      </p:to>
                                    </p:set>
                                    <p:anim calcmode="lin" valueType="num">
                                      <p:cBhvr additive="base">
                                        <p:cTn id="75" dur="500" fill="hold"/>
                                        <p:tgtEl>
                                          <p:spTgt spid="79"/>
                                        </p:tgtEl>
                                        <p:attrNameLst>
                                          <p:attrName>ppt_x</p:attrName>
                                        </p:attrNameLst>
                                      </p:cBhvr>
                                      <p:tavLst>
                                        <p:tav tm="0">
                                          <p:val>
                                            <p:strVal val="#ppt_x"/>
                                          </p:val>
                                        </p:tav>
                                        <p:tav tm="100000">
                                          <p:val>
                                            <p:strVal val="#ppt_x"/>
                                          </p:val>
                                        </p:tav>
                                      </p:tavLst>
                                    </p:anim>
                                    <p:anim calcmode="lin" valueType="num">
                                      <p:cBhvr additive="base">
                                        <p:cTn id="76" dur="500" fill="hold"/>
                                        <p:tgtEl>
                                          <p:spTgt spid="7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anim calcmode="lin" valueType="num">
                                      <p:cBhvr additive="base">
                                        <p:cTn id="79" dur="500" fill="hold"/>
                                        <p:tgtEl>
                                          <p:spTgt spid="78"/>
                                        </p:tgtEl>
                                        <p:attrNameLst>
                                          <p:attrName>ppt_x</p:attrName>
                                        </p:attrNameLst>
                                      </p:cBhvr>
                                      <p:tavLst>
                                        <p:tav tm="0">
                                          <p:val>
                                            <p:strVal val="#ppt_x"/>
                                          </p:val>
                                        </p:tav>
                                        <p:tav tm="100000">
                                          <p:val>
                                            <p:strVal val="#ppt_x"/>
                                          </p:val>
                                        </p:tav>
                                      </p:tavLst>
                                    </p:anim>
                                    <p:anim calcmode="lin" valueType="num">
                                      <p:cBhvr additive="base">
                                        <p:cTn id="80"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95"/>
                                        </p:tgtEl>
                                        <p:attrNameLst>
                                          <p:attrName>style.visibility</p:attrName>
                                        </p:attrNameLst>
                                      </p:cBhvr>
                                      <p:to>
                                        <p:strVal val="visible"/>
                                      </p:to>
                                    </p:set>
                                    <p:anim calcmode="lin" valueType="num">
                                      <p:cBhvr additive="base">
                                        <p:cTn id="85" dur="500" fill="hold"/>
                                        <p:tgtEl>
                                          <p:spTgt spid="95"/>
                                        </p:tgtEl>
                                        <p:attrNameLst>
                                          <p:attrName>ppt_x</p:attrName>
                                        </p:attrNameLst>
                                      </p:cBhvr>
                                      <p:tavLst>
                                        <p:tav tm="0">
                                          <p:val>
                                            <p:strVal val="#ppt_x"/>
                                          </p:val>
                                        </p:tav>
                                        <p:tav tm="100000">
                                          <p:val>
                                            <p:strVal val="#ppt_x"/>
                                          </p:val>
                                        </p:tav>
                                      </p:tavLst>
                                    </p:anim>
                                    <p:anim calcmode="lin" valueType="num">
                                      <p:cBhvr additive="base">
                                        <p:cTn id="86" dur="500" fill="hold"/>
                                        <p:tgtEl>
                                          <p:spTgt spid="9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94"/>
                                        </p:tgtEl>
                                        <p:attrNameLst>
                                          <p:attrName>style.visibility</p:attrName>
                                        </p:attrNameLst>
                                      </p:cBhvr>
                                      <p:to>
                                        <p:strVal val="visible"/>
                                      </p:to>
                                    </p:set>
                                    <p:anim calcmode="lin" valueType="num">
                                      <p:cBhvr additive="base">
                                        <p:cTn id="89" dur="500" fill="hold"/>
                                        <p:tgtEl>
                                          <p:spTgt spid="94"/>
                                        </p:tgtEl>
                                        <p:attrNameLst>
                                          <p:attrName>ppt_x</p:attrName>
                                        </p:attrNameLst>
                                      </p:cBhvr>
                                      <p:tavLst>
                                        <p:tav tm="0">
                                          <p:val>
                                            <p:strVal val="#ppt_x"/>
                                          </p:val>
                                        </p:tav>
                                        <p:tav tm="100000">
                                          <p:val>
                                            <p:strVal val="#ppt_x"/>
                                          </p:val>
                                        </p:tav>
                                      </p:tavLst>
                                    </p:anim>
                                    <p:anim calcmode="lin" valueType="num">
                                      <p:cBhvr additive="base">
                                        <p:cTn id="90" dur="500" fill="hold"/>
                                        <p:tgtEl>
                                          <p:spTgt spid="9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93"/>
                                        </p:tgtEl>
                                        <p:attrNameLst>
                                          <p:attrName>style.visibility</p:attrName>
                                        </p:attrNameLst>
                                      </p:cBhvr>
                                      <p:to>
                                        <p:strVal val="visible"/>
                                      </p:to>
                                    </p:set>
                                    <p:anim calcmode="lin" valueType="num">
                                      <p:cBhvr additive="base">
                                        <p:cTn id="93" dur="500" fill="hold"/>
                                        <p:tgtEl>
                                          <p:spTgt spid="93"/>
                                        </p:tgtEl>
                                        <p:attrNameLst>
                                          <p:attrName>ppt_x</p:attrName>
                                        </p:attrNameLst>
                                      </p:cBhvr>
                                      <p:tavLst>
                                        <p:tav tm="0">
                                          <p:val>
                                            <p:strVal val="#ppt_x"/>
                                          </p:val>
                                        </p:tav>
                                        <p:tav tm="100000">
                                          <p:val>
                                            <p:strVal val="#ppt_x"/>
                                          </p:val>
                                        </p:tav>
                                      </p:tavLst>
                                    </p:anim>
                                    <p:anim calcmode="lin" valueType="num">
                                      <p:cBhvr additive="base">
                                        <p:cTn id="94" dur="500" fill="hold"/>
                                        <p:tgtEl>
                                          <p:spTgt spid="93"/>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91"/>
                                        </p:tgtEl>
                                        <p:attrNameLst>
                                          <p:attrName>style.visibility</p:attrName>
                                        </p:attrNameLst>
                                      </p:cBhvr>
                                      <p:to>
                                        <p:strVal val="visible"/>
                                      </p:to>
                                    </p:set>
                                    <p:anim calcmode="lin" valueType="num">
                                      <p:cBhvr additive="base">
                                        <p:cTn id="97" dur="500" fill="hold"/>
                                        <p:tgtEl>
                                          <p:spTgt spid="91"/>
                                        </p:tgtEl>
                                        <p:attrNameLst>
                                          <p:attrName>ppt_x</p:attrName>
                                        </p:attrNameLst>
                                      </p:cBhvr>
                                      <p:tavLst>
                                        <p:tav tm="0">
                                          <p:val>
                                            <p:strVal val="#ppt_x"/>
                                          </p:val>
                                        </p:tav>
                                        <p:tav tm="100000">
                                          <p:val>
                                            <p:strVal val="#ppt_x"/>
                                          </p:val>
                                        </p:tav>
                                      </p:tavLst>
                                    </p:anim>
                                    <p:anim calcmode="lin" valueType="num">
                                      <p:cBhvr additive="base">
                                        <p:cTn id="98" dur="500" fill="hold"/>
                                        <p:tgtEl>
                                          <p:spTgt spid="91"/>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92"/>
                                        </p:tgtEl>
                                        <p:attrNameLst>
                                          <p:attrName>style.visibility</p:attrName>
                                        </p:attrNameLst>
                                      </p:cBhvr>
                                      <p:to>
                                        <p:strVal val="visible"/>
                                      </p:to>
                                    </p:set>
                                    <p:anim calcmode="lin" valueType="num">
                                      <p:cBhvr additive="base">
                                        <p:cTn id="101" dur="500" fill="hold"/>
                                        <p:tgtEl>
                                          <p:spTgt spid="92"/>
                                        </p:tgtEl>
                                        <p:attrNameLst>
                                          <p:attrName>ppt_x</p:attrName>
                                        </p:attrNameLst>
                                      </p:cBhvr>
                                      <p:tavLst>
                                        <p:tav tm="0">
                                          <p:val>
                                            <p:strVal val="#ppt_x"/>
                                          </p:val>
                                        </p:tav>
                                        <p:tav tm="100000">
                                          <p:val>
                                            <p:strVal val="#ppt_x"/>
                                          </p:val>
                                        </p:tav>
                                      </p:tavLst>
                                    </p:anim>
                                    <p:anim calcmode="lin" valueType="num">
                                      <p:cBhvr additive="base">
                                        <p:cTn id="102" dur="500" fill="hold"/>
                                        <p:tgtEl>
                                          <p:spTgt spid="92"/>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90"/>
                                        </p:tgtEl>
                                        <p:attrNameLst>
                                          <p:attrName>style.visibility</p:attrName>
                                        </p:attrNameLst>
                                      </p:cBhvr>
                                      <p:to>
                                        <p:strVal val="visible"/>
                                      </p:to>
                                    </p:set>
                                    <p:anim calcmode="lin" valueType="num">
                                      <p:cBhvr additive="base">
                                        <p:cTn id="105" dur="500" fill="hold"/>
                                        <p:tgtEl>
                                          <p:spTgt spid="90"/>
                                        </p:tgtEl>
                                        <p:attrNameLst>
                                          <p:attrName>ppt_x</p:attrName>
                                        </p:attrNameLst>
                                      </p:cBhvr>
                                      <p:tavLst>
                                        <p:tav tm="0">
                                          <p:val>
                                            <p:strVal val="#ppt_x"/>
                                          </p:val>
                                        </p:tav>
                                        <p:tav tm="100000">
                                          <p:val>
                                            <p:strVal val="#ppt_x"/>
                                          </p:val>
                                        </p:tav>
                                      </p:tavLst>
                                    </p:anim>
                                    <p:anim calcmode="lin" valueType="num">
                                      <p:cBhvr additive="base">
                                        <p:cTn id="106" dur="500" fill="hold"/>
                                        <p:tgtEl>
                                          <p:spTgt spid="90"/>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89"/>
                                        </p:tgtEl>
                                        <p:attrNameLst>
                                          <p:attrName>style.visibility</p:attrName>
                                        </p:attrNameLst>
                                      </p:cBhvr>
                                      <p:to>
                                        <p:strVal val="visible"/>
                                      </p:to>
                                    </p:set>
                                    <p:anim calcmode="lin" valueType="num">
                                      <p:cBhvr additive="base">
                                        <p:cTn id="109" dur="500" fill="hold"/>
                                        <p:tgtEl>
                                          <p:spTgt spid="89"/>
                                        </p:tgtEl>
                                        <p:attrNameLst>
                                          <p:attrName>ppt_x</p:attrName>
                                        </p:attrNameLst>
                                      </p:cBhvr>
                                      <p:tavLst>
                                        <p:tav tm="0">
                                          <p:val>
                                            <p:strVal val="#ppt_x"/>
                                          </p:val>
                                        </p:tav>
                                        <p:tav tm="100000">
                                          <p:val>
                                            <p:strVal val="#ppt_x"/>
                                          </p:val>
                                        </p:tav>
                                      </p:tavLst>
                                    </p:anim>
                                    <p:anim calcmode="lin" valueType="num">
                                      <p:cBhvr additive="base">
                                        <p:cTn id="110"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01"/>
                                        </p:tgtEl>
                                        <p:attrNameLst>
                                          <p:attrName>style.visibility</p:attrName>
                                        </p:attrNameLst>
                                      </p:cBhvr>
                                      <p:to>
                                        <p:strVal val="visible"/>
                                      </p:to>
                                    </p:set>
                                    <p:anim calcmode="lin" valueType="num">
                                      <p:cBhvr additive="base">
                                        <p:cTn id="115" dur="500" fill="hold"/>
                                        <p:tgtEl>
                                          <p:spTgt spid="101"/>
                                        </p:tgtEl>
                                        <p:attrNameLst>
                                          <p:attrName>ppt_x</p:attrName>
                                        </p:attrNameLst>
                                      </p:cBhvr>
                                      <p:tavLst>
                                        <p:tav tm="0">
                                          <p:val>
                                            <p:strVal val="#ppt_x"/>
                                          </p:val>
                                        </p:tav>
                                        <p:tav tm="100000">
                                          <p:val>
                                            <p:strVal val="#ppt_x"/>
                                          </p:val>
                                        </p:tav>
                                      </p:tavLst>
                                    </p:anim>
                                    <p:anim calcmode="lin" valueType="num">
                                      <p:cBhvr additive="base">
                                        <p:cTn id="116" dur="500" fill="hold"/>
                                        <p:tgtEl>
                                          <p:spTgt spid="101"/>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00"/>
                                        </p:tgtEl>
                                        <p:attrNameLst>
                                          <p:attrName>style.visibility</p:attrName>
                                        </p:attrNameLst>
                                      </p:cBhvr>
                                      <p:to>
                                        <p:strVal val="visible"/>
                                      </p:to>
                                    </p:set>
                                    <p:anim calcmode="lin" valueType="num">
                                      <p:cBhvr additive="base">
                                        <p:cTn id="119" dur="500" fill="hold"/>
                                        <p:tgtEl>
                                          <p:spTgt spid="100"/>
                                        </p:tgtEl>
                                        <p:attrNameLst>
                                          <p:attrName>ppt_x</p:attrName>
                                        </p:attrNameLst>
                                      </p:cBhvr>
                                      <p:tavLst>
                                        <p:tav tm="0">
                                          <p:val>
                                            <p:strVal val="#ppt_x"/>
                                          </p:val>
                                        </p:tav>
                                        <p:tav tm="100000">
                                          <p:val>
                                            <p:strVal val="#ppt_x"/>
                                          </p:val>
                                        </p:tav>
                                      </p:tavLst>
                                    </p:anim>
                                    <p:anim calcmode="lin" valueType="num">
                                      <p:cBhvr additive="base">
                                        <p:cTn id="120" dur="500" fill="hold"/>
                                        <p:tgtEl>
                                          <p:spTgt spid="100"/>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anim calcmode="lin" valueType="num">
                                      <p:cBhvr additive="base">
                                        <p:cTn id="123" dur="500" fill="hold"/>
                                        <p:tgtEl>
                                          <p:spTgt spid="99"/>
                                        </p:tgtEl>
                                        <p:attrNameLst>
                                          <p:attrName>ppt_x</p:attrName>
                                        </p:attrNameLst>
                                      </p:cBhvr>
                                      <p:tavLst>
                                        <p:tav tm="0">
                                          <p:val>
                                            <p:strVal val="#ppt_x"/>
                                          </p:val>
                                        </p:tav>
                                        <p:tav tm="100000">
                                          <p:val>
                                            <p:strVal val="#ppt_x"/>
                                          </p:val>
                                        </p:tav>
                                      </p:tavLst>
                                    </p:anim>
                                    <p:anim calcmode="lin" valueType="num">
                                      <p:cBhvr additive="base">
                                        <p:cTn id="124" dur="500" fill="hold"/>
                                        <p:tgtEl>
                                          <p:spTgt spid="99"/>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98"/>
                                        </p:tgtEl>
                                        <p:attrNameLst>
                                          <p:attrName>style.visibility</p:attrName>
                                        </p:attrNameLst>
                                      </p:cBhvr>
                                      <p:to>
                                        <p:strVal val="visible"/>
                                      </p:to>
                                    </p:set>
                                    <p:anim calcmode="lin" valueType="num">
                                      <p:cBhvr additive="base">
                                        <p:cTn id="127" dur="500" fill="hold"/>
                                        <p:tgtEl>
                                          <p:spTgt spid="98"/>
                                        </p:tgtEl>
                                        <p:attrNameLst>
                                          <p:attrName>ppt_x</p:attrName>
                                        </p:attrNameLst>
                                      </p:cBhvr>
                                      <p:tavLst>
                                        <p:tav tm="0">
                                          <p:val>
                                            <p:strVal val="#ppt_x"/>
                                          </p:val>
                                        </p:tav>
                                        <p:tav tm="100000">
                                          <p:val>
                                            <p:strVal val="#ppt_x"/>
                                          </p:val>
                                        </p:tav>
                                      </p:tavLst>
                                    </p:anim>
                                    <p:anim calcmode="lin" valueType="num">
                                      <p:cBhvr additive="base">
                                        <p:cTn id="128" dur="500" fill="hold"/>
                                        <p:tgtEl>
                                          <p:spTgt spid="98"/>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97"/>
                                        </p:tgtEl>
                                        <p:attrNameLst>
                                          <p:attrName>style.visibility</p:attrName>
                                        </p:attrNameLst>
                                      </p:cBhvr>
                                      <p:to>
                                        <p:strVal val="visible"/>
                                      </p:to>
                                    </p:set>
                                    <p:anim calcmode="lin" valueType="num">
                                      <p:cBhvr additive="base">
                                        <p:cTn id="131" dur="500" fill="hold"/>
                                        <p:tgtEl>
                                          <p:spTgt spid="97"/>
                                        </p:tgtEl>
                                        <p:attrNameLst>
                                          <p:attrName>ppt_x</p:attrName>
                                        </p:attrNameLst>
                                      </p:cBhvr>
                                      <p:tavLst>
                                        <p:tav tm="0">
                                          <p:val>
                                            <p:strVal val="#ppt_x"/>
                                          </p:val>
                                        </p:tav>
                                        <p:tav tm="100000">
                                          <p:val>
                                            <p:strVal val="#ppt_x"/>
                                          </p:val>
                                        </p:tav>
                                      </p:tavLst>
                                    </p:anim>
                                    <p:anim calcmode="lin" valueType="num">
                                      <p:cBhvr additive="base">
                                        <p:cTn id="132" dur="500" fill="hold"/>
                                        <p:tgtEl>
                                          <p:spTgt spid="97"/>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96"/>
                                        </p:tgtEl>
                                        <p:attrNameLst>
                                          <p:attrName>style.visibility</p:attrName>
                                        </p:attrNameLst>
                                      </p:cBhvr>
                                      <p:to>
                                        <p:strVal val="visible"/>
                                      </p:to>
                                    </p:set>
                                    <p:anim calcmode="lin" valueType="num">
                                      <p:cBhvr additive="base">
                                        <p:cTn id="135" dur="500" fill="hold"/>
                                        <p:tgtEl>
                                          <p:spTgt spid="96"/>
                                        </p:tgtEl>
                                        <p:attrNameLst>
                                          <p:attrName>ppt_x</p:attrName>
                                        </p:attrNameLst>
                                      </p:cBhvr>
                                      <p:tavLst>
                                        <p:tav tm="0">
                                          <p:val>
                                            <p:strVal val="#ppt_x"/>
                                          </p:val>
                                        </p:tav>
                                        <p:tav tm="100000">
                                          <p:val>
                                            <p:strVal val="#ppt_x"/>
                                          </p:val>
                                        </p:tav>
                                      </p:tavLst>
                                    </p:anim>
                                    <p:anim calcmode="lin" valueType="num">
                                      <p:cBhvr additive="base">
                                        <p:cTn id="136"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107"/>
                                        </p:tgtEl>
                                        <p:attrNameLst>
                                          <p:attrName>style.visibility</p:attrName>
                                        </p:attrNameLst>
                                      </p:cBhvr>
                                      <p:to>
                                        <p:strVal val="visible"/>
                                      </p:to>
                                    </p:set>
                                    <p:anim calcmode="lin" valueType="num">
                                      <p:cBhvr additive="base">
                                        <p:cTn id="141" dur="500" fill="hold"/>
                                        <p:tgtEl>
                                          <p:spTgt spid="107"/>
                                        </p:tgtEl>
                                        <p:attrNameLst>
                                          <p:attrName>ppt_x</p:attrName>
                                        </p:attrNameLst>
                                      </p:cBhvr>
                                      <p:tavLst>
                                        <p:tav tm="0">
                                          <p:val>
                                            <p:strVal val="#ppt_x"/>
                                          </p:val>
                                        </p:tav>
                                        <p:tav tm="100000">
                                          <p:val>
                                            <p:strVal val="#ppt_x"/>
                                          </p:val>
                                        </p:tav>
                                      </p:tavLst>
                                    </p:anim>
                                    <p:anim calcmode="lin" valueType="num">
                                      <p:cBhvr additive="base">
                                        <p:cTn id="142" dur="500" fill="hold"/>
                                        <p:tgtEl>
                                          <p:spTgt spid="107"/>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106"/>
                                        </p:tgtEl>
                                        <p:attrNameLst>
                                          <p:attrName>style.visibility</p:attrName>
                                        </p:attrNameLst>
                                      </p:cBhvr>
                                      <p:to>
                                        <p:strVal val="visible"/>
                                      </p:to>
                                    </p:set>
                                    <p:anim calcmode="lin" valueType="num">
                                      <p:cBhvr additive="base">
                                        <p:cTn id="145" dur="500" fill="hold"/>
                                        <p:tgtEl>
                                          <p:spTgt spid="106"/>
                                        </p:tgtEl>
                                        <p:attrNameLst>
                                          <p:attrName>ppt_x</p:attrName>
                                        </p:attrNameLst>
                                      </p:cBhvr>
                                      <p:tavLst>
                                        <p:tav tm="0">
                                          <p:val>
                                            <p:strVal val="#ppt_x"/>
                                          </p:val>
                                        </p:tav>
                                        <p:tav tm="100000">
                                          <p:val>
                                            <p:strVal val="#ppt_x"/>
                                          </p:val>
                                        </p:tav>
                                      </p:tavLst>
                                    </p:anim>
                                    <p:anim calcmode="lin" valueType="num">
                                      <p:cBhvr additive="base">
                                        <p:cTn id="146" dur="500" fill="hold"/>
                                        <p:tgtEl>
                                          <p:spTgt spid="106"/>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104"/>
                                        </p:tgtEl>
                                        <p:attrNameLst>
                                          <p:attrName>style.visibility</p:attrName>
                                        </p:attrNameLst>
                                      </p:cBhvr>
                                      <p:to>
                                        <p:strVal val="visible"/>
                                      </p:to>
                                    </p:set>
                                    <p:anim calcmode="lin" valueType="num">
                                      <p:cBhvr additive="base">
                                        <p:cTn id="149" dur="500" fill="hold"/>
                                        <p:tgtEl>
                                          <p:spTgt spid="104"/>
                                        </p:tgtEl>
                                        <p:attrNameLst>
                                          <p:attrName>ppt_x</p:attrName>
                                        </p:attrNameLst>
                                      </p:cBhvr>
                                      <p:tavLst>
                                        <p:tav tm="0">
                                          <p:val>
                                            <p:strVal val="#ppt_x"/>
                                          </p:val>
                                        </p:tav>
                                        <p:tav tm="100000">
                                          <p:val>
                                            <p:strVal val="#ppt_x"/>
                                          </p:val>
                                        </p:tav>
                                      </p:tavLst>
                                    </p:anim>
                                    <p:anim calcmode="lin" valueType="num">
                                      <p:cBhvr additive="base">
                                        <p:cTn id="150" dur="500" fill="hold"/>
                                        <p:tgtEl>
                                          <p:spTgt spid="104"/>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105"/>
                                        </p:tgtEl>
                                        <p:attrNameLst>
                                          <p:attrName>style.visibility</p:attrName>
                                        </p:attrNameLst>
                                      </p:cBhvr>
                                      <p:to>
                                        <p:strVal val="visible"/>
                                      </p:to>
                                    </p:set>
                                    <p:anim calcmode="lin" valueType="num">
                                      <p:cBhvr additive="base">
                                        <p:cTn id="153" dur="500" fill="hold"/>
                                        <p:tgtEl>
                                          <p:spTgt spid="105"/>
                                        </p:tgtEl>
                                        <p:attrNameLst>
                                          <p:attrName>ppt_x</p:attrName>
                                        </p:attrNameLst>
                                      </p:cBhvr>
                                      <p:tavLst>
                                        <p:tav tm="0">
                                          <p:val>
                                            <p:strVal val="#ppt_x"/>
                                          </p:val>
                                        </p:tav>
                                        <p:tav tm="100000">
                                          <p:val>
                                            <p:strVal val="#ppt_x"/>
                                          </p:val>
                                        </p:tav>
                                      </p:tavLst>
                                    </p:anim>
                                    <p:anim calcmode="lin" valueType="num">
                                      <p:cBhvr additive="base">
                                        <p:cTn id="154" dur="500" fill="hold"/>
                                        <p:tgtEl>
                                          <p:spTgt spid="105"/>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102"/>
                                        </p:tgtEl>
                                        <p:attrNameLst>
                                          <p:attrName>style.visibility</p:attrName>
                                        </p:attrNameLst>
                                      </p:cBhvr>
                                      <p:to>
                                        <p:strVal val="visible"/>
                                      </p:to>
                                    </p:set>
                                    <p:anim calcmode="lin" valueType="num">
                                      <p:cBhvr additive="base">
                                        <p:cTn id="157" dur="500" fill="hold"/>
                                        <p:tgtEl>
                                          <p:spTgt spid="102"/>
                                        </p:tgtEl>
                                        <p:attrNameLst>
                                          <p:attrName>ppt_x</p:attrName>
                                        </p:attrNameLst>
                                      </p:cBhvr>
                                      <p:tavLst>
                                        <p:tav tm="0">
                                          <p:val>
                                            <p:strVal val="#ppt_x"/>
                                          </p:val>
                                        </p:tav>
                                        <p:tav tm="100000">
                                          <p:val>
                                            <p:strVal val="#ppt_x"/>
                                          </p:val>
                                        </p:tav>
                                      </p:tavLst>
                                    </p:anim>
                                    <p:anim calcmode="lin" valueType="num">
                                      <p:cBhvr additive="base">
                                        <p:cTn id="158" dur="500" fill="hold"/>
                                        <p:tgtEl>
                                          <p:spTgt spid="102"/>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103"/>
                                        </p:tgtEl>
                                        <p:attrNameLst>
                                          <p:attrName>style.visibility</p:attrName>
                                        </p:attrNameLst>
                                      </p:cBhvr>
                                      <p:to>
                                        <p:strVal val="visible"/>
                                      </p:to>
                                    </p:set>
                                    <p:anim calcmode="lin" valueType="num">
                                      <p:cBhvr additive="base">
                                        <p:cTn id="161" dur="500" fill="hold"/>
                                        <p:tgtEl>
                                          <p:spTgt spid="103"/>
                                        </p:tgtEl>
                                        <p:attrNameLst>
                                          <p:attrName>ppt_x</p:attrName>
                                        </p:attrNameLst>
                                      </p:cBhvr>
                                      <p:tavLst>
                                        <p:tav tm="0">
                                          <p:val>
                                            <p:strVal val="#ppt_x"/>
                                          </p:val>
                                        </p:tav>
                                        <p:tav tm="100000">
                                          <p:val>
                                            <p:strVal val="#ppt_x"/>
                                          </p:val>
                                        </p:tav>
                                      </p:tavLst>
                                    </p:anim>
                                    <p:anim calcmode="lin" valueType="num">
                                      <p:cBhvr additive="base">
                                        <p:cTn id="162"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4" fill="hold" grpId="0" nodeType="clickEffect">
                                  <p:stCondLst>
                                    <p:cond delay="0"/>
                                  </p:stCondLst>
                                  <p:childTnLst>
                                    <p:set>
                                      <p:cBhvr>
                                        <p:cTn id="166" dur="1" fill="hold">
                                          <p:stCondLst>
                                            <p:cond delay="0"/>
                                          </p:stCondLst>
                                        </p:cTn>
                                        <p:tgtEl>
                                          <p:spTgt spid="111"/>
                                        </p:tgtEl>
                                        <p:attrNameLst>
                                          <p:attrName>style.visibility</p:attrName>
                                        </p:attrNameLst>
                                      </p:cBhvr>
                                      <p:to>
                                        <p:strVal val="visible"/>
                                      </p:to>
                                    </p:set>
                                    <p:anim calcmode="lin" valueType="num">
                                      <p:cBhvr additive="base">
                                        <p:cTn id="167" dur="500" fill="hold"/>
                                        <p:tgtEl>
                                          <p:spTgt spid="111"/>
                                        </p:tgtEl>
                                        <p:attrNameLst>
                                          <p:attrName>ppt_x</p:attrName>
                                        </p:attrNameLst>
                                      </p:cBhvr>
                                      <p:tavLst>
                                        <p:tav tm="0">
                                          <p:val>
                                            <p:strVal val="#ppt_x"/>
                                          </p:val>
                                        </p:tav>
                                        <p:tav tm="100000">
                                          <p:val>
                                            <p:strVal val="#ppt_x"/>
                                          </p:val>
                                        </p:tav>
                                      </p:tavLst>
                                    </p:anim>
                                    <p:anim calcmode="lin" valueType="num">
                                      <p:cBhvr additive="base">
                                        <p:cTn id="168" dur="500" fill="hold"/>
                                        <p:tgtEl>
                                          <p:spTgt spid="111"/>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113"/>
                                        </p:tgtEl>
                                        <p:attrNameLst>
                                          <p:attrName>style.visibility</p:attrName>
                                        </p:attrNameLst>
                                      </p:cBhvr>
                                      <p:to>
                                        <p:strVal val="visible"/>
                                      </p:to>
                                    </p:set>
                                    <p:anim calcmode="lin" valueType="num">
                                      <p:cBhvr additive="base">
                                        <p:cTn id="171" dur="500" fill="hold"/>
                                        <p:tgtEl>
                                          <p:spTgt spid="113"/>
                                        </p:tgtEl>
                                        <p:attrNameLst>
                                          <p:attrName>ppt_x</p:attrName>
                                        </p:attrNameLst>
                                      </p:cBhvr>
                                      <p:tavLst>
                                        <p:tav tm="0">
                                          <p:val>
                                            <p:strVal val="#ppt_x"/>
                                          </p:val>
                                        </p:tav>
                                        <p:tav tm="100000">
                                          <p:val>
                                            <p:strVal val="#ppt_x"/>
                                          </p:val>
                                        </p:tav>
                                      </p:tavLst>
                                    </p:anim>
                                    <p:anim calcmode="lin" valueType="num">
                                      <p:cBhvr additive="base">
                                        <p:cTn id="172" dur="500" fill="hold"/>
                                        <p:tgtEl>
                                          <p:spTgt spid="113"/>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112"/>
                                        </p:tgtEl>
                                        <p:attrNameLst>
                                          <p:attrName>style.visibility</p:attrName>
                                        </p:attrNameLst>
                                      </p:cBhvr>
                                      <p:to>
                                        <p:strVal val="visible"/>
                                      </p:to>
                                    </p:set>
                                    <p:anim calcmode="lin" valueType="num">
                                      <p:cBhvr additive="base">
                                        <p:cTn id="175" dur="500" fill="hold"/>
                                        <p:tgtEl>
                                          <p:spTgt spid="112"/>
                                        </p:tgtEl>
                                        <p:attrNameLst>
                                          <p:attrName>ppt_x</p:attrName>
                                        </p:attrNameLst>
                                      </p:cBhvr>
                                      <p:tavLst>
                                        <p:tav tm="0">
                                          <p:val>
                                            <p:strVal val="#ppt_x"/>
                                          </p:val>
                                        </p:tav>
                                        <p:tav tm="100000">
                                          <p:val>
                                            <p:strVal val="#ppt_x"/>
                                          </p:val>
                                        </p:tav>
                                      </p:tavLst>
                                    </p:anim>
                                    <p:anim calcmode="lin" valueType="num">
                                      <p:cBhvr additive="base">
                                        <p:cTn id="176" dur="500" fill="hold"/>
                                        <p:tgtEl>
                                          <p:spTgt spid="112"/>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110"/>
                                        </p:tgtEl>
                                        <p:attrNameLst>
                                          <p:attrName>style.visibility</p:attrName>
                                        </p:attrNameLst>
                                      </p:cBhvr>
                                      <p:to>
                                        <p:strVal val="visible"/>
                                      </p:to>
                                    </p:set>
                                    <p:anim calcmode="lin" valueType="num">
                                      <p:cBhvr additive="base">
                                        <p:cTn id="179" dur="500" fill="hold"/>
                                        <p:tgtEl>
                                          <p:spTgt spid="110"/>
                                        </p:tgtEl>
                                        <p:attrNameLst>
                                          <p:attrName>ppt_x</p:attrName>
                                        </p:attrNameLst>
                                      </p:cBhvr>
                                      <p:tavLst>
                                        <p:tav tm="0">
                                          <p:val>
                                            <p:strVal val="#ppt_x"/>
                                          </p:val>
                                        </p:tav>
                                        <p:tav tm="100000">
                                          <p:val>
                                            <p:strVal val="#ppt_x"/>
                                          </p:val>
                                        </p:tav>
                                      </p:tavLst>
                                    </p:anim>
                                    <p:anim calcmode="lin" valueType="num">
                                      <p:cBhvr additive="base">
                                        <p:cTn id="180" dur="500" fill="hold"/>
                                        <p:tgtEl>
                                          <p:spTgt spid="110"/>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109"/>
                                        </p:tgtEl>
                                        <p:attrNameLst>
                                          <p:attrName>style.visibility</p:attrName>
                                        </p:attrNameLst>
                                      </p:cBhvr>
                                      <p:to>
                                        <p:strVal val="visible"/>
                                      </p:to>
                                    </p:set>
                                    <p:anim calcmode="lin" valueType="num">
                                      <p:cBhvr additive="base">
                                        <p:cTn id="183" dur="500" fill="hold"/>
                                        <p:tgtEl>
                                          <p:spTgt spid="109"/>
                                        </p:tgtEl>
                                        <p:attrNameLst>
                                          <p:attrName>ppt_x</p:attrName>
                                        </p:attrNameLst>
                                      </p:cBhvr>
                                      <p:tavLst>
                                        <p:tav tm="0">
                                          <p:val>
                                            <p:strVal val="#ppt_x"/>
                                          </p:val>
                                        </p:tav>
                                        <p:tav tm="100000">
                                          <p:val>
                                            <p:strVal val="#ppt_x"/>
                                          </p:val>
                                        </p:tav>
                                      </p:tavLst>
                                    </p:anim>
                                    <p:anim calcmode="lin" valueType="num">
                                      <p:cBhvr additive="base">
                                        <p:cTn id="184" dur="500" fill="hold"/>
                                        <p:tgtEl>
                                          <p:spTgt spid="109"/>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108"/>
                                        </p:tgtEl>
                                        <p:attrNameLst>
                                          <p:attrName>style.visibility</p:attrName>
                                        </p:attrNameLst>
                                      </p:cBhvr>
                                      <p:to>
                                        <p:strVal val="visible"/>
                                      </p:to>
                                    </p:set>
                                    <p:anim calcmode="lin" valueType="num">
                                      <p:cBhvr additive="base">
                                        <p:cTn id="187" dur="500" fill="hold"/>
                                        <p:tgtEl>
                                          <p:spTgt spid="108"/>
                                        </p:tgtEl>
                                        <p:attrNameLst>
                                          <p:attrName>ppt_x</p:attrName>
                                        </p:attrNameLst>
                                      </p:cBhvr>
                                      <p:tavLst>
                                        <p:tav tm="0">
                                          <p:val>
                                            <p:strVal val="#ppt_x"/>
                                          </p:val>
                                        </p:tav>
                                        <p:tav tm="100000">
                                          <p:val>
                                            <p:strVal val="#ppt_x"/>
                                          </p:val>
                                        </p:tav>
                                      </p:tavLst>
                                    </p:anim>
                                    <p:anim calcmode="lin" valueType="num">
                                      <p:cBhvr additive="base">
                                        <p:cTn id="18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35BE9E-CF4A-4CA3-AD55-408B33AF4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20FCB907-FEEC-4FCC-9763-908A105A9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 name="Straight Connector 9">
            <a:extLst>
              <a:ext uri="{FF2B5EF4-FFF2-40B4-BE49-F238E27FC236}">
                <a16:creationId xmlns:a16="http://schemas.microsoft.com/office/drawing/2014/main" id="{A722B2B8-34B1-4241-8E4B-6FA962F81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01AD49CC-C3BC-4A7D-BF74-FC5E2CCCE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9DE53-9E8D-309B-28E4-76391B4E102E}"/>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a:solidFill>
                  <a:schemeClr val="tx1">
                    <a:lumMod val="85000"/>
                    <a:lumOff val="15000"/>
                  </a:schemeClr>
                </a:solidFill>
              </a:rPr>
              <a:t>Architecture Overview</a:t>
            </a:r>
          </a:p>
        </p:txBody>
      </p:sp>
      <p:sp>
        <p:nvSpPr>
          <p:cNvPr id="14" name="Rectangle 13">
            <a:extLst>
              <a:ext uri="{FF2B5EF4-FFF2-40B4-BE49-F238E27FC236}">
                <a16:creationId xmlns:a16="http://schemas.microsoft.com/office/drawing/2014/main" id="{3ED17A33-961D-49A8-99BF-D967BECAE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357C8D6-2CCE-4C32-B718-EB7C2415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2B3798B-77F4-4FBC-9B9D-D5136C79B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052FD2DC-C823-4501-B04D-0DD3CB91E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1" name="Picture 20" descr="A diagram of a presentation&#10;&#10;Description automatically generated">
            <a:extLst>
              <a:ext uri="{FF2B5EF4-FFF2-40B4-BE49-F238E27FC236}">
                <a16:creationId xmlns:a16="http://schemas.microsoft.com/office/drawing/2014/main" id="{300DA1A2-380D-3762-8FBC-A574354B3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662" y="367627"/>
            <a:ext cx="3620113" cy="3975773"/>
          </a:xfrm>
          <a:prstGeom prst="rect">
            <a:avLst/>
          </a:prstGeom>
        </p:spPr>
      </p:pic>
      <p:pic>
        <p:nvPicPr>
          <p:cNvPr id="4" name="Picture 3" descr="A diagram of different types of objects&#10;&#10;Description automatically generated">
            <a:extLst>
              <a:ext uri="{FF2B5EF4-FFF2-40B4-BE49-F238E27FC236}">
                <a16:creationId xmlns:a16="http://schemas.microsoft.com/office/drawing/2014/main" id="{6533A836-94BF-01E8-1FE1-30A4DA293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372" y="1268402"/>
            <a:ext cx="5287309" cy="2302835"/>
          </a:xfrm>
          <a:prstGeom prst="rect">
            <a:avLst/>
          </a:prstGeom>
        </p:spPr>
      </p:pic>
    </p:spTree>
    <p:extLst>
      <p:ext uri="{BB962C8B-B14F-4D97-AF65-F5344CB8AC3E}">
        <p14:creationId xmlns:p14="http://schemas.microsoft.com/office/powerpoint/2010/main" val="398604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types of objects&#10;&#10;Description automatically generated">
            <a:extLst>
              <a:ext uri="{FF2B5EF4-FFF2-40B4-BE49-F238E27FC236}">
                <a16:creationId xmlns:a16="http://schemas.microsoft.com/office/drawing/2014/main" id="{B4274182-A646-2C0F-6CCB-DDB352289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695" y="1790753"/>
            <a:ext cx="5022607" cy="2187547"/>
          </a:xfrm>
          <a:prstGeom prst="rect">
            <a:avLst/>
          </a:prstGeom>
        </p:spPr>
      </p:pic>
      <p:pic>
        <p:nvPicPr>
          <p:cNvPr id="10" name="Picture 9">
            <a:extLst>
              <a:ext uri="{FF2B5EF4-FFF2-40B4-BE49-F238E27FC236}">
                <a16:creationId xmlns:a16="http://schemas.microsoft.com/office/drawing/2014/main" id="{8EE32E04-327A-33D0-A97B-ED04DB522960}"/>
              </a:ext>
            </a:extLst>
          </p:cNvPr>
          <p:cNvPicPr>
            <a:picLocks noChangeAspect="1"/>
          </p:cNvPicPr>
          <p:nvPr/>
        </p:nvPicPr>
        <p:blipFill>
          <a:blip r:embed="rId4"/>
          <a:stretch>
            <a:fillRect/>
          </a:stretch>
        </p:blipFill>
        <p:spPr>
          <a:xfrm>
            <a:off x="1756333" y="3949197"/>
            <a:ext cx="8679333" cy="2342887"/>
          </a:xfrm>
          <a:prstGeom prst="rect">
            <a:avLst/>
          </a:prstGeom>
        </p:spPr>
      </p:pic>
      <p:sp>
        <p:nvSpPr>
          <p:cNvPr id="2" name="Title 1">
            <a:extLst>
              <a:ext uri="{FF2B5EF4-FFF2-40B4-BE49-F238E27FC236}">
                <a16:creationId xmlns:a16="http://schemas.microsoft.com/office/drawing/2014/main" id="{03770FDF-A43A-1E21-0D85-E5EE9D9E2F2A}"/>
              </a:ext>
            </a:extLst>
          </p:cNvPr>
          <p:cNvSpPr>
            <a:spLocks noGrp="1"/>
          </p:cNvSpPr>
          <p:nvPr>
            <p:ph type="title"/>
          </p:nvPr>
        </p:nvSpPr>
        <p:spPr/>
        <p:txBody>
          <a:bodyPr/>
          <a:lstStyle/>
          <a:p>
            <a:pPr algn="ctr"/>
            <a:r>
              <a:rPr lang="en-US">
                <a:cs typeface="Calibri Light"/>
              </a:rPr>
              <a:t>Architecture  - Presentation Layer</a:t>
            </a:r>
            <a:endParaRPr lang="en-US"/>
          </a:p>
        </p:txBody>
      </p:sp>
      <p:sp>
        <p:nvSpPr>
          <p:cNvPr id="7" name="Rectangle 6">
            <a:extLst>
              <a:ext uri="{FF2B5EF4-FFF2-40B4-BE49-F238E27FC236}">
                <a16:creationId xmlns:a16="http://schemas.microsoft.com/office/drawing/2014/main" id="{2A3E9509-157B-614A-B4A1-28638A709C67}"/>
              </a:ext>
            </a:extLst>
          </p:cNvPr>
          <p:cNvSpPr/>
          <p:nvPr/>
        </p:nvSpPr>
        <p:spPr>
          <a:xfrm>
            <a:off x="4785016" y="4594005"/>
            <a:ext cx="2621966" cy="1412300"/>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A8B034-85BD-638D-619E-838EC2DA5EE0}"/>
              </a:ext>
            </a:extLst>
          </p:cNvPr>
          <p:cNvSpPr/>
          <p:nvPr/>
        </p:nvSpPr>
        <p:spPr>
          <a:xfrm>
            <a:off x="3333235" y="1787856"/>
            <a:ext cx="1772165" cy="2164239"/>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478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different types of objects&#10;&#10;Description automatically generated">
            <a:extLst>
              <a:ext uri="{FF2B5EF4-FFF2-40B4-BE49-F238E27FC236}">
                <a16:creationId xmlns:a16="http://schemas.microsoft.com/office/drawing/2014/main" id="{112D52D3-0092-5449-FECC-7A1D47438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695" y="1787856"/>
            <a:ext cx="5022607" cy="2187547"/>
          </a:xfrm>
          <a:prstGeom prst="rect">
            <a:avLst/>
          </a:prstGeom>
        </p:spPr>
      </p:pic>
      <p:pic>
        <p:nvPicPr>
          <p:cNvPr id="10" name="Picture 9">
            <a:extLst>
              <a:ext uri="{FF2B5EF4-FFF2-40B4-BE49-F238E27FC236}">
                <a16:creationId xmlns:a16="http://schemas.microsoft.com/office/drawing/2014/main" id="{66F32379-B70E-A3C5-2133-0ACB06BAC9F5}"/>
              </a:ext>
            </a:extLst>
          </p:cNvPr>
          <p:cNvPicPr>
            <a:picLocks noChangeAspect="1"/>
          </p:cNvPicPr>
          <p:nvPr/>
        </p:nvPicPr>
        <p:blipFill>
          <a:blip r:embed="rId4"/>
          <a:stretch>
            <a:fillRect/>
          </a:stretch>
        </p:blipFill>
        <p:spPr>
          <a:xfrm>
            <a:off x="1691357" y="3919023"/>
            <a:ext cx="8809285" cy="2403235"/>
          </a:xfrm>
          <a:prstGeom prst="rect">
            <a:avLst/>
          </a:prstGeom>
        </p:spPr>
      </p:pic>
      <p:sp>
        <p:nvSpPr>
          <p:cNvPr id="2" name="Title 1">
            <a:extLst>
              <a:ext uri="{FF2B5EF4-FFF2-40B4-BE49-F238E27FC236}">
                <a16:creationId xmlns:a16="http://schemas.microsoft.com/office/drawing/2014/main" id="{03770FDF-A43A-1E21-0D85-E5EE9D9E2F2A}"/>
              </a:ext>
            </a:extLst>
          </p:cNvPr>
          <p:cNvSpPr>
            <a:spLocks noGrp="1"/>
          </p:cNvSpPr>
          <p:nvPr>
            <p:ph type="title"/>
          </p:nvPr>
        </p:nvSpPr>
        <p:spPr/>
        <p:txBody>
          <a:bodyPr/>
          <a:lstStyle/>
          <a:p>
            <a:pPr algn="ctr"/>
            <a:r>
              <a:rPr lang="en-US">
                <a:cs typeface="Calibri Light"/>
              </a:rPr>
              <a:t>Architecture  - Communication Layer</a:t>
            </a:r>
            <a:endParaRPr lang="en-US"/>
          </a:p>
        </p:txBody>
      </p:sp>
      <p:sp>
        <p:nvSpPr>
          <p:cNvPr id="12" name="Rectangle 11">
            <a:extLst>
              <a:ext uri="{FF2B5EF4-FFF2-40B4-BE49-F238E27FC236}">
                <a16:creationId xmlns:a16="http://schemas.microsoft.com/office/drawing/2014/main" id="{C0ED341C-3181-A6A8-B978-9806DD152409}"/>
              </a:ext>
            </a:extLst>
          </p:cNvPr>
          <p:cNvSpPr/>
          <p:nvPr/>
        </p:nvSpPr>
        <p:spPr>
          <a:xfrm>
            <a:off x="2056713" y="4621580"/>
            <a:ext cx="2524252" cy="1403690"/>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845302C-9FEE-9E63-9985-7DDEAE93100B}"/>
              </a:ext>
            </a:extLst>
          </p:cNvPr>
          <p:cNvSpPr/>
          <p:nvPr/>
        </p:nvSpPr>
        <p:spPr>
          <a:xfrm>
            <a:off x="3402659" y="1787856"/>
            <a:ext cx="1772165" cy="2164239"/>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692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2.70833E-6 1.48148E-6 L 0.14831 -0.0007 " pathEditMode="relative" rAng="0" ptsTypes="AA">
                                      <p:cBhvr>
                                        <p:cTn id="6" dur="1500" fill="hold"/>
                                        <p:tgtEl>
                                          <p:spTgt spid="5"/>
                                        </p:tgtEl>
                                        <p:attrNameLst>
                                          <p:attrName>ppt_x</p:attrName>
                                          <p:attrName>ppt_y</p:attrName>
                                        </p:attrNameLst>
                                      </p:cBhvr>
                                      <p:rCtr x="7409" y="-4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4.375E-6 2.59259E-6 L 0.22773 -0.00093 " pathEditMode="relative" rAng="0" ptsTypes="AA">
                                      <p:cBhvr>
                                        <p:cTn id="15" dur="1500" fill="hold"/>
                                        <p:tgtEl>
                                          <p:spTgt spid="12"/>
                                        </p:tgtEl>
                                        <p:attrNameLst>
                                          <p:attrName>ppt_x</p:attrName>
                                          <p:attrName>ppt_y</p:attrName>
                                        </p:attrNameLst>
                                      </p:cBhvr>
                                      <p:rCtr x="11380" y="-46"/>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2" nodeType="clickEffect">
                                  <p:stCondLst>
                                    <p:cond delay="0"/>
                                  </p:stCondLst>
                                  <p:childTnLst>
                                    <p:animMotion origin="layout" path="M 0.22773 -0.00093 L 0.45052 -0.00232 " pathEditMode="relative" rAng="0" ptsTypes="AA">
                                      <p:cBhvr>
                                        <p:cTn id="19" dur="1500" fill="hold"/>
                                        <p:tgtEl>
                                          <p:spTgt spid="12"/>
                                        </p:tgtEl>
                                        <p:attrNameLst>
                                          <p:attrName>ppt_x</p:attrName>
                                          <p:attrName>ppt_y</p:attrName>
                                        </p:attrNameLst>
                                      </p:cBhvr>
                                      <p:rCtr x="1113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5" grpId="0" animBg="1"/>
    </p:bldLst>
  </p:timing>
</p:sld>
</file>

<file path=ppt/theme/theme1.xml><?xml version="1.0" encoding="utf-8"?>
<a:theme xmlns:a="http://schemas.openxmlformats.org/drawingml/2006/main" name="Retrospect">
  <a:themeElements>
    <a:clrScheme name="Custom 1">
      <a:dk1>
        <a:srgbClr val="000000"/>
      </a:dk1>
      <a:lt1>
        <a:srgbClr val="FFFFFF"/>
      </a:lt1>
      <a:dk2>
        <a:srgbClr val="46464A"/>
      </a:dk2>
      <a:lt2>
        <a:srgbClr val="FFFFF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26E3EB5C2570438B178893B9501594" ma:contentTypeVersion="18" ma:contentTypeDescription="Create a new document." ma:contentTypeScope="" ma:versionID="ff06f0c71bccb02acae031037f4f6412">
  <xsd:schema xmlns:xsd="http://www.w3.org/2001/XMLSchema" xmlns:xs="http://www.w3.org/2001/XMLSchema" xmlns:p="http://schemas.microsoft.com/office/2006/metadata/properties" xmlns:ns3="72b39d1d-4f8e-4cb0-83d7-0e67b34fa78f" xmlns:ns4="41fc6324-2fd7-4bf6-9571-b523b6366b2e" targetNamespace="http://schemas.microsoft.com/office/2006/metadata/properties" ma:root="true" ma:fieldsID="a5df755167cdc5fda3ae2740589b2bd6" ns3:_="" ns4:_="">
    <xsd:import namespace="72b39d1d-4f8e-4cb0-83d7-0e67b34fa78f"/>
    <xsd:import namespace="41fc6324-2fd7-4bf6-9571-b523b6366b2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b39d1d-4f8e-4cb0-83d7-0e67b34fa7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_activity" ma:index="17" nillable="true" ma:displayName="_activity" ma:hidden="true" ma:internalName="_activity">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fc6324-2fd7-4bf6-9571-b523b6366b2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72b39d1d-4f8e-4cb0-83d7-0e67b34fa78f" xsi:nil="true"/>
  </documentManagement>
</p:properties>
</file>

<file path=customXml/itemProps1.xml><?xml version="1.0" encoding="utf-8"?>
<ds:datastoreItem xmlns:ds="http://schemas.openxmlformats.org/officeDocument/2006/customXml" ds:itemID="{19387DBF-40E2-4367-8DF0-1910DA1651B9}">
  <ds:schemaRefs>
    <ds:schemaRef ds:uri="http://schemas.microsoft.com/sharepoint/v3/contenttype/forms"/>
  </ds:schemaRefs>
</ds:datastoreItem>
</file>

<file path=customXml/itemProps2.xml><?xml version="1.0" encoding="utf-8"?>
<ds:datastoreItem xmlns:ds="http://schemas.openxmlformats.org/officeDocument/2006/customXml" ds:itemID="{63960DBA-CFB7-44E5-8441-0C533A6183C7}">
  <ds:schemaRefs>
    <ds:schemaRef ds:uri="http://schemas.microsoft.com/office/2006/metadata/contentType"/>
    <ds:schemaRef ds:uri="http://schemas.microsoft.com/office/2006/metadata/properties/metaAttributes"/>
    <ds:schemaRef ds:uri="http://www.w3.org/2000/xmlns/"/>
    <ds:schemaRef ds:uri="http://www.w3.org/2001/XMLSchema"/>
    <ds:schemaRef ds:uri="72b39d1d-4f8e-4cb0-83d7-0e67b34fa78f"/>
    <ds:schemaRef ds:uri="41fc6324-2fd7-4bf6-9571-b523b6366b2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88F656-146B-44C3-A906-B7870A39EFDB}">
  <ds:schemaRefs>
    <ds:schemaRef ds:uri="http://schemas.microsoft.com/office/2006/metadata/properties"/>
    <ds:schemaRef ds:uri="http://www.w3.org/2000/xmlns/"/>
    <ds:schemaRef ds:uri="72b39d1d-4f8e-4cb0-83d7-0e67b34fa78f"/>
    <ds:schemaRef ds:uri="http://www.w3.org/2001/XMLSchema-instan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Preliminary Design Presentation</Template>
  <TotalTime>0</TotalTime>
  <Words>2805</Words>
  <Application>Microsoft Office PowerPoint</Application>
  <PresentationFormat>Widescreen</PresentationFormat>
  <Paragraphs>597</Paragraphs>
  <Slides>28</Slides>
  <Notes>28</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Retrospect</vt:lpstr>
      <vt:lpstr>ISIP Machine Learning Demonstration</vt:lpstr>
      <vt:lpstr>Problem Statement</vt:lpstr>
      <vt:lpstr>Proposed Solution</vt:lpstr>
      <vt:lpstr>Proposed Solution</vt:lpstr>
      <vt:lpstr>Design Requirements</vt:lpstr>
      <vt:lpstr>Design Constraints</vt:lpstr>
      <vt:lpstr>Architecture Overview</vt:lpstr>
      <vt:lpstr>Architecture  - Presentation Layer</vt:lpstr>
      <vt:lpstr>Architecture  - Communication Layer</vt:lpstr>
      <vt:lpstr>Architecture  - Application Layer</vt:lpstr>
      <vt:lpstr>Designing Subsystems</vt:lpstr>
      <vt:lpstr>Integrating Subsystems</vt:lpstr>
      <vt:lpstr>Final Prototype</vt:lpstr>
      <vt:lpstr>Testing Setup  - Integration</vt:lpstr>
      <vt:lpstr>Testing Setup  - Intuitive Interface</vt:lpstr>
      <vt:lpstr>Testing Setup – Loading Performance</vt:lpstr>
      <vt:lpstr>Testing Setup – Algorithm Performance</vt:lpstr>
      <vt:lpstr>Testing Results – Requirements</vt:lpstr>
      <vt:lpstr>Testing Results – Requirements</vt:lpstr>
      <vt:lpstr>Testing Results – Requirements</vt:lpstr>
      <vt:lpstr>Testing Results – Requirements</vt:lpstr>
      <vt:lpstr>Testing Results – Constraints</vt:lpstr>
      <vt:lpstr>Testing Results – Constraints</vt:lpstr>
      <vt:lpstr>Testing Results – Constraints</vt:lpstr>
      <vt:lpstr>Standards</vt:lpstr>
      <vt:lpstr>Challenges &amp; Improvements</vt:lpstr>
      <vt:lpstr>GANTT Chart / Milestones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ISIP Machine Learning Demonstration</dc:title>
  <dc:creator>Kayla Toner</dc:creator>
  <cp:lastModifiedBy>Shane McNicholas</cp:lastModifiedBy>
  <cp:revision>3</cp:revision>
  <dcterms:created xsi:type="dcterms:W3CDTF">2024-12-10T23:35:21Z</dcterms:created>
  <dcterms:modified xsi:type="dcterms:W3CDTF">2024-12-17T23:45:45Z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0x010100EB26E3EB5C2570438B178893B9501594</vt:lpwstr>
  </property>
</Properties>
</file>