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5"/>
  </p:notesMasterIdLst>
  <p:sldIdLst>
    <p:sldId id="257" r:id="rId2"/>
    <p:sldId id="303" r:id="rId3"/>
    <p:sldId id="306" r:id="rId4"/>
    <p:sldId id="307" r:id="rId5"/>
    <p:sldId id="308" r:id="rId6"/>
    <p:sldId id="304" r:id="rId7"/>
    <p:sldId id="310" r:id="rId8"/>
    <p:sldId id="309" r:id="rId9"/>
    <p:sldId id="311" r:id="rId10"/>
    <p:sldId id="312" r:id="rId11"/>
    <p:sldId id="313" r:id="rId12"/>
    <p:sldId id="314"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8FE16"/>
    <a:srgbClr val="EAEEF7"/>
    <a:srgbClr val="DE0000"/>
    <a:srgbClr val="5B9BD4"/>
    <a:srgbClr val="FFFFFF"/>
    <a:srgbClr val="00BA00"/>
    <a:srgbClr val="003300"/>
    <a:srgbClr val="008000"/>
    <a:srgbClr val="57D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DEFA2-234B-D087-7C5D-84D2E6F58A64}" v="145" dt="2024-12-12T20:59:30.669"/>
    <p1510:client id="{3512AC72-44A2-A4DB-8BDC-D6EF6F789924}" v="13" dt="2024-12-12T23:36:58.460"/>
    <p1510:client id="{5C1D7AA3-D780-421B-3B10-E163DF82B36A}" v="32" dt="2024-12-12T19:07:55.242"/>
    <p1510:client id="{65F2FBAB-A4DC-406F-AC52-22A9CA28A0A7}" v="2363" dt="2024-12-13T14:52:52.663"/>
    <p1510:client id="{7F87C71B-EA25-3DDB-6D8C-71ECD62A30C4}" v="8" dt="2024-12-12T20:25:40.259"/>
    <p1510:client id="{A66B7D9A-B677-51CA-7F8A-A3DED9CC999C}" v="170" dt="2024-12-12T19:29:00.766"/>
    <p1510:client id="{AB0B62D9-0ACA-6ED9-5AA6-E85B53DB9E87}" v="62" dt="2024-12-13T00:47:57.689"/>
    <p1510:client id="{B092565E-FA85-8351-F182-0848BD00855E}" v="731" dt="2024-12-12T20:13:03.285"/>
    <p1510:client id="{B37A4A4B-835C-98CD-AA00-75DD7A41DBC2}" v="107" dt="2024-12-12T20:19:36.267"/>
    <p1510:client id="{BC9622B8-EDDE-7AC8-9303-D0A5B4E28406}" v="458" dt="2024-12-13T02:12:12.573"/>
    <p1510:client id="{C326B0DA-8420-1E2D-2238-AC5550D339CD}" v="88" dt="2024-12-12T20:36:31.264"/>
    <p1510:client id="{CAC5F6F9-62CD-46D4-A70D-035610380DEB}" v="861" dt="2024-12-13T14:55:31.442"/>
    <p1510:client id="{F6D55F42-1A38-6C80-9FEE-3583CCA3824A}" v="20" dt="2024-12-12T18:14:35.329"/>
    <p1510:client id="{F778819E-ED2E-B42A-616E-B08CCB3A1DB8}" v="137" dt="2024-12-12T22:11:07.9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2FDAB-7038-482B-906D-9AB6892FCE2F}" type="datetimeFigureOut">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82DF1-7DAE-484B-802A-7FC4FA598904}" type="slidenum">
              <a:t>‹#›</a:t>
            </a:fld>
            <a:endParaRPr lang="en-US"/>
          </a:p>
        </p:txBody>
      </p:sp>
    </p:spTree>
    <p:extLst>
      <p:ext uri="{BB962C8B-B14F-4D97-AF65-F5344CB8AC3E}">
        <p14:creationId xmlns:p14="http://schemas.microsoft.com/office/powerpoint/2010/main" val="33543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(Brian) Introduce the team and the title. Talk about the images.</a:t>
            </a:r>
          </a:p>
          <a:p>
            <a:r>
              <a:rPr lang="en-US">
                <a:latin typeface="Calibri"/>
                <a:cs typeface="Calibri"/>
              </a:rPr>
              <a:t>** Give higher level discussion of graphic on the right **</a:t>
            </a: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CD460B61-CCAD-470B-90AA-F7B650A0F024}" type="slidenum">
              <a:rPr lang="en-US" smtClean="0"/>
              <a:t>1</a:t>
            </a:fld>
            <a:endParaRPr lang="en-US"/>
          </a:p>
        </p:txBody>
      </p:sp>
    </p:spTree>
    <p:extLst>
      <p:ext uri="{BB962C8B-B14F-4D97-AF65-F5344CB8AC3E}">
        <p14:creationId xmlns:p14="http://schemas.microsoft.com/office/powerpoint/2010/main" val="264031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8438B-3C63-6534-2718-889EAAB3E8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AC3DC-8804-6798-A71A-9005BB4CB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8E425-123A-DB65-3D89-B4584240A0DC}"/>
              </a:ext>
            </a:extLst>
          </p:cNvPr>
          <p:cNvSpPr>
            <a:spLocks noGrp="1"/>
          </p:cNvSpPr>
          <p:nvPr>
            <p:ph type="body" idx="1"/>
          </p:nvPr>
        </p:nvSpPr>
        <p:spPr/>
        <p:txBody>
          <a:bodyPr/>
          <a:lstStyle/>
          <a:p>
            <a:endParaRPr lang="en-US">
              <a:ea typeface="Calibri"/>
              <a:cs typeface="Calibri"/>
            </a:endParaRPr>
          </a:p>
          <a:p>
            <a:r>
              <a:rPr lang="en-US">
                <a:ea typeface="Calibri"/>
                <a:cs typeface="Calibri"/>
              </a:rPr>
              <a:t>(Raynel) Overall goal was achieved of getting a minimum-viable-product deployed by the end of the semester.</a:t>
            </a:r>
            <a:endParaRPr lang="en-US">
              <a:cs typeface="Calibri"/>
            </a:endParaRPr>
          </a:p>
        </p:txBody>
      </p:sp>
      <p:sp>
        <p:nvSpPr>
          <p:cNvPr id="4" name="Slide Number Placeholder 3">
            <a:extLst>
              <a:ext uri="{FF2B5EF4-FFF2-40B4-BE49-F238E27FC236}">
                <a16:creationId xmlns:a16="http://schemas.microsoft.com/office/drawing/2014/main" id="{EF1EEAD6-436D-9FD4-9D3C-742C3DFBB7A7}"/>
              </a:ext>
            </a:extLst>
          </p:cNvPr>
          <p:cNvSpPr>
            <a:spLocks noGrp="1"/>
          </p:cNvSpPr>
          <p:nvPr>
            <p:ph type="sldNum" sz="quarter" idx="5"/>
          </p:nvPr>
        </p:nvSpPr>
        <p:spPr/>
        <p:txBody>
          <a:bodyPr/>
          <a:lstStyle/>
          <a:p>
            <a:fld id="{CD460B61-CCAD-470B-90AA-F7B650A0F024}" type="slidenum">
              <a:rPr lang="en-US" smtClean="0"/>
              <a:t>10</a:t>
            </a:fld>
            <a:endParaRPr lang="en-US"/>
          </a:p>
        </p:txBody>
      </p:sp>
    </p:spTree>
    <p:extLst>
      <p:ext uri="{BB962C8B-B14F-4D97-AF65-F5344CB8AC3E}">
        <p14:creationId xmlns:p14="http://schemas.microsoft.com/office/powerpoint/2010/main" val="1870892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(Shane)</a:t>
            </a:r>
            <a:endParaRPr lang="en-US"/>
          </a:p>
          <a:p>
            <a:r>
              <a:rPr lang="en-US"/>
              <a:t>Data Pipelines: Consistent data formats between architecture layers. Efficiently transporting data between layers. Solved by making a consistent JSON format to transmit data between frontend components and between frontend-backend. Made a dictionary to move data between Flask APIs.</a:t>
            </a:r>
            <a:endParaRPr lang="en-US">
              <a:ea typeface="Calibri" panose="020F0502020204030204"/>
              <a:cs typeface="Calibri" panose="020F0502020204030204"/>
            </a:endParaRPr>
          </a:p>
          <a:p>
            <a:endParaRPr lang="en-US"/>
          </a:p>
          <a:p>
            <a:r>
              <a:rPr lang="en-US"/>
              <a:t>Immediate Visual Feedback: It is important to provide the user with visual updates especially when loading to ensure the user that the application is still working. We accomplished this by using the process log to update the user. Will continue to improve this by adding a progress bar.</a:t>
            </a:r>
            <a:br>
              <a:rPr lang="en-US">
                <a:cs typeface="+mn-lt"/>
              </a:rPr>
            </a:br>
            <a:br>
              <a:rPr lang="en-US">
                <a:cs typeface="+mn-lt"/>
              </a:rPr>
            </a:br>
            <a:r>
              <a:rPr lang="en-US"/>
              <a:t>Responsive design: The hardest thing about making GUIs. Making sure the user interfaces are responsive to the users device, especially when resized. We have been making sure to keep this in mind throughout development. We have been using relative CSS units. Eventually, we will look to further improve this by making different layouts depending on the user’s screen size.</a:t>
            </a:r>
            <a:endParaRPr lang="en-US">
              <a:ea typeface="Calibri"/>
              <a:cs typeface="Calibri"/>
            </a:endParaRPr>
          </a:p>
        </p:txBody>
      </p:sp>
      <p:sp>
        <p:nvSpPr>
          <p:cNvPr id="4" name="Slide Number Placeholder 3"/>
          <p:cNvSpPr>
            <a:spLocks noGrp="1"/>
          </p:cNvSpPr>
          <p:nvPr>
            <p:ph type="sldNum" sz="quarter" idx="5"/>
          </p:nvPr>
        </p:nvSpPr>
        <p:spPr/>
        <p:txBody>
          <a:bodyPr/>
          <a:lstStyle/>
          <a:p>
            <a:fld id="{25282DF1-7DAE-484B-802A-7FC4FA598904}" type="slidenum">
              <a:rPr lang="en-US" smtClean="0"/>
              <a:t>11</a:t>
            </a:fld>
            <a:endParaRPr lang="en-US"/>
          </a:p>
        </p:txBody>
      </p:sp>
    </p:spTree>
    <p:extLst>
      <p:ext uri="{BB962C8B-B14F-4D97-AF65-F5344CB8AC3E}">
        <p14:creationId xmlns:p14="http://schemas.microsoft.com/office/powerpoint/2010/main" val="147019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(Shane):</a:t>
            </a:r>
            <a:br>
              <a:rPr lang="en-US">
                <a:ea typeface="Calibri"/>
                <a:cs typeface="Calibri"/>
              </a:rPr>
            </a:br>
            <a:endParaRPr lang="en-US"/>
          </a:p>
          <a:p>
            <a:r>
              <a:rPr lang="en-US"/>
              <a:t>Latency: Underestimated the amount of latency that goes into web applications. This caused unrealistic values for initial requirements. Also need to consider and standardize internet speed and website load when testing.</a:t>
            </a:r>
          </a:p>
          <a:p>
            <a:endParaRPr lang="en-US">
              <a:ea typeface="Calibri"/>
              <a:cs typeface="Calibri"/>
            </a:endParaRPr>
          </a:p>
          <a:p>
            <a:r>
              <a:rPr lang="en-US">
                <a:ea typeface="Calibri"/>
                <a:cs typeface="Calibri"/>
              </a:rPr>
              <a:t>Large Data: Transferring large data sets over the network is computationally expensive and slow. Some requests reach up to 5Mb worth of data, which is quite large for common requests. We will look to improve this going forward using compression when sending requests through the network.</a:t>
            </a:r>
          </a:p>
          <a:p>
            <a:endParaRPr lang="en-US"/>
          </a:p>
          <a:p>
            <a:endParaRPr lang="en-US"/>
          </a:p>
        </p:txBody>
      </p:sp>
      <p:sp>
        <p:nvSpPr>
          <p:cNvPr id="4" name="Slide Number Placeholder 3"/>
          <p:cNvSpPr>
            <a:spLocks noGrp="1"/>
          </p:cNvSpPr>
          <p:nvPr>
            <p:ph type="sldNum" sz="quarter" idx="5"/>
          </p:nvPr>
        </p:nvSpPr>
        <p:spPr/>
        <p:txBody>
          <a:bodyPr/>
          <a:lstStyle/>
          <a:p>
            <a:fld id="{25282DF1-7DAE-484B-802A-7FC4FA598904}" type="slidenum">
              <a:rPr lang="en-US" smtClean="0"/>
              <a:t>12</a:t>
            </a:fld>
            <a:endParaRPr lang="en-US"/>
          </a:p>
        </p:txBody>
      </p:sp>
    </p:spTree>
    <p:extLst>
      <p:ext uri="{BB962C8B-B14F-4D97-AF65-F5344CB8AC3E}">
        <p14:creationId xmlns:p14="http://schemas.microsoft.com/office/powerpoint/2010/main" val="2497127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(Shane)</a:t>
            </a:r>
          </a:p>
        </p:txBody>
      </p:sp>
      <p:sp>
        <p:nvSpPr>
          <p:cNvPr id="4" name="Slide Number Placeholder 3"/>
          <p:cNvSpPr>
            <a:spLocks noGrp="1"/>
          </p:cNvSpPr>
          <p:nvPr>
            <p:ph type="sldNum" sz="quarter" idx="5"/>
          </p:nvPr>
        </p:nvSpPr>
        <p:spPr/>
        <p:txBody>
          <a:bodyPr/>
          <a:lstStyle/>
          <a:p>
            <a:fld id="{CD460B61-CCAD-470B-90AA-F7B650A0F024}" type="slidenum">
              <a:rPr lang="en-US" smtClean="0"/>
              <a:t>13</a:t>
            </a:fld>
            <a:endParaRPr lang="en-US"/>
          </a:p>
        </p:txBody>
      </p:sp>
    </p:spTree>
    <p:extLst>
      <p:ext uri="{BB962C8B-B14F-4D97-AF65-F5344CB8AC3E}">
        <p14:creationId xmlns:p14="http://schemas.microsoft.com/office/powerpoint/2010/main" val="388610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E6CF9-7364-F716-E127-F8F0D04AA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8FA4E-2BC0-8244-97D0-663278B08E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557FA0-8611-2390-C2A2-B29491E57012}"/>
              </a:ext>
            </a:extLst>
          </p:cNvPr>
          <p:cNvSpPr>
            <a:spLocks noGrp="1"/>
          </p:cNvSpPr>
          <p:nvPr>
            <p:ph type="body" idx="1"/>
          </p:nvPr>
        </p:nvSpPr>
        <p:spPr/>
        <p:txBody>
          <a:bodyPr/>
          <a:lstStyle/>
          <a:p>
            <a:r>
              <a:rPr lang="en-US">
                <a:ea typeface="Calibri"/>
                <a:cs typeface="Calibri"/>
              </a:rPr>
              <a:t>(Shane): With the project involving a rebuild of IMLD, we wanted to use this opportunity to </a:t>
            </a:r>
          </a:p>
        </p:txBody>
      </p:sp>
      <p:sp>
        <p:nvSpPr>
          <p:cNvPr id="4" name="Slide Number Placeholder 3">
            <a:extLst>
              <a:ext uri="{FF2B5EF4-FFF2-40B4-BE49-F238E27FC236}">
                <a16:creationId xmlns:a16="http://schemas.microsoft.com/office/drawing/2014/main" id="{5047944B-A06C-B68F-A7BC-96BEFBD7F610}"/>
              </a:ext>
            </a:extLst>
          </p:cNvPr>
          <p:cNvSpPr>
            <a:spLocks noGrp="1"/>
          </p:cNvSpPr>
          <p:nvPr>
            <p:ph type="sldNum" sz="quarter" idx="5"/>
          </p:nvPr>
        </p:nvSpPr>
        <p:spPr/>
        <p:txBody>
          <a:bodyPr/>
          <a:lstStyle/>
          <a:p>
            <a:fld id="{CD460B61-CCAD-470B-90AA-F7B650A0F024}" type="slidenum">
              <a:rPr lang="en-US" smtClean="0"/>
              <a:t>2</a:t>
            </a:fld>
            <a:endParaRPr lang="en-US"/>
          </a:p>
        </p:txBody>
      </p:sp>
    </p:spTree>
    <p:extLst>
      <p:ext uri="{BB962C8B-B14F-4D97-AF65-F5344CB8AC3E}">
        <p14:creationId xmlns:p14="http://schemas.microsoft.com/office/powerpoint/2010/main" val="211630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EC9CD-207B-B408-9BCB-D54DDC82B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5C6EB-AF88-A9A8-DE1E-DFFA4FB24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06CCE-D191-780F-C4EF-1534CD14B601}"/>
              </a:ext>
            </a:extLst>
          </p:cNvPr>
          <p:cNvSpPr>
            <a:spLocks noGrp="1"/>
          </p:cNvSpPr>
          <p:nvPr>
            <p:ph type="body" idx="1"/>
          </p:nvPr>
        </p:nvSpPr>
        <p:spPr/>
        <p:txBody>
          <a:bodyPr/>
          <a:lstStyle/>
          <a:p>
            <a:r>
              <a:rPr lang="en-US">
                <a:ea typeface="Calibri"/>
                <a:cs typeface="Calibri"/>
              </a:rPr>
              <a:t>(Shane)</a:t>
            </a:r>
          </a:p>
        </p:txBody>
      </p:sp>
      <p:sp>
        <p:nvSpPr>
          <p:cNvPr id="4" name="Slide Number Placeholder 3">
            <a:extLst>
              <a:ext uri="{FF2B5EF4-FFF2-40B4-BE49-F238E27FC236}">
                <a16:creationId xmlns:a16="http://schemas.microsoft.com/office/drawing/2014/main" id="{B1DE6674-009F-7CB0-9CE0-01FDB5CA434E}"/>
              </a:ext>
            </a:extLst>
          </p:cNvPr>
          <p:cNvSpPr>
            <a:spLocks noGrp="1"/>
          </p:cNvSpPr>
          <p:nvPr>
            <p:ph type="sldNum" sz="quarter" idx="5"/>
          </p:nvPr>
        </p:nvSpPr>
        <p:spPr/>
        <p:txBody>
          <a:bodyPr/>
          <a:lstStyle/>
          <a:p>
            <a:fld id="{CD460B61-CCAD-470B-90AA-F7B650A0F024}" type="slidenum">
              <a:rPr lang="en-US" smtClean="0"/>
              <a:t>3</a:t>
            </a:fld>
            <a:endParaRPr lang="en-US"/>
          </a:p>
        </p:txBody>
      </p:sp>
    </p:spTree>
    <p:extLst>
      <p:ext uri="{BB962C8B-B14F-4D97-AF65-F5344CB8AC3E}">
        <p14:creationId xmlns:p14="http://schemas.microsoft.com/office/powerpoint/2010/main" val="389289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F6C29-CEE3-9CF7-CD78-2BAC62192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82301-AC57-28CA-8BA1-8100E2CC9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284DD-2CDA-0280-BEDF-DCD0F6E8EC23}"/>
              </a:ext>
            </a:extLst>
          </p:cNvPr>
          <p:cNvSpPr>
            <a:spLocks noGrp="1"/>
          </p:cNvSpPr>
          <p:nvPr>
            <p:ph type="body" idx="1"/>
          </p:nvPr>
        </p:nvSpPr>
        <p:spPr/>
        <p:txBody>
          <a:bodyPr/>
          <a:lstStyle/>
          <a:p>
            <a:r>
              <a:rPr lang="en-US">
                <a:ea typeface="Calibri"/>
                <a:cs typeface="Calibri"/>
              </a:rPr>
              <a:t>(Brian)</a:t>
            </a:r>
          </a:p>
        </p:txBody>
      </p:sp>
      <p:sp>
        <p:nvSpPr>
          <p:cNvPr id="4" name="Slide Number Placeholder 3">
            <a:extLst>
              <a:ext uri="{FF2B5EF4-FFF2-40B4-BE49-F238E27FC236}">
                <a16:creationId xmlns:a16="http://schemas.microsoft.com/office/drawing/2014/main" id="{8A51E555-4FE4-9F79-A4CD-656F691114BD}"/>
              </a:ext>
            </a:extLst>
          </p:cNvPr>
          <p:cNvSpPr>
            <a:spLocks noGrp="1"/>
          </p:cNvSpPr>
          <p:nvPr>
            <p:ph type="sldNum" sz="quarter" idx="5"/>
          </p:nvPr>
        </p:nvSpPr>
        <p:spPr/>
        <p:txBody>
          <a:bodyPr/>
          <a:lstStyle/>
          <a:p>
            <a:fld id="{CD460B61-CCAD-470B-90AA-F7B650A0F024}" type="slidenum">
              <a:rPr lang="en-US" smtClean="0"/>
              <a:t>4</a:t>
            </a:fld>
            <a:endParaRPr lang="en-US"/>
          </a:p>
        </p:txBody>
      </p:sp>
    </p:spTree>
    <p:extLst>
      <p:ext uri="{BB962C8B-B14F-4D97-AF65-F5344CB8AC3E}">
        <p14:creationId xmlns:p14="http://schemas.microsoft.com/office/powerpoint/2010/main" val="268454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47991-A9BB-E4D4-8A1B-2F00B6F9B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085820-68F5-4270-9D78-D21990EA5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471EC-33DE-66E3-C3B2-88F81FCD0C15}"/>
              </a:ext>
            </a:extLst>
          </p:cNvPr>
          <p:cNvSpPr>
            <a:spLocks noGrp="1"/>
          </p:cNvSpPr>
          <p:nvPr>
            <p:ph type="body" idx="1"/>
          </p:nvPr>
        </p:nvSpPr>
        <p:spPr/>
        <p:txBody>
          <a:bodyPr/>
          <a:lstStyle/>
          <a:p>
            <a:r>
              <a:rPr lang="en-US">
                <a:ea typeface="Calibri"/>
                <a:cs typeface="Calibri"/>
              </a:rPr>
              <a:t>(Brian)</a:t>
            </a:r>
          </a:p>
        </p:txBody>
      </p:sp>
      <p:sp>
        <p:nvSpPr>
          <p:cNvPr id="4" name="Slide Number Placeholder 3">
            <a:extLst>
              <a:ext uri="{FF2B5EF4-FFF2-40B4-BE49-F238E27FC236}">
                <a16:creationId xmlns:a16="http://schemas.microsoft.com/office/drawing/2014/main" id="{BF28AF91-8AD7-C232-C022-9AAA5C6AE94A}"/>
              </a:ext>
            </a:extLst>
          </p:cNvPr>
          <p:cNvSpPr>
            <a:spLocks noGrp="1"/>
          </p:cNvSpPr>
          <p:nvPr>
            <p:ph type="sldNum" sz="quarter" idx="5"/>
          </p:nvPr>
        </p:nvSpPr>
        <p:spPr/>
        <p:txBody>
          <a:bodyPr/>
          <a:lstStyle/>
          <a:p>
            <a:fld id="{CD460B61-CCAD-470B-90AA-F7B650A0F024}" type="slidenum">
              <a:rPr lang="en-US" smtClean="0"/>
              <a:t>5</a:t>
            </a:fld>
            <a:endParaRPr lang="en-US"/>
          </a:p>
        </p:txBody>
      </p:sp>
    </p:spTree>
    <p:extLst>
      <p:ext uri="{BB962C8B-B14F-4D97-AF65-F5344CB8AC3E}">
        <p14:creationId xmlns:p14="http://schemas.microsoft.com/office/powerpoint/2010/main" val="1143033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8438B-3C63-6534-2718-889EAAB3E8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AC3DC-8804-6798-A71A-9005BB4CB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8E425-123A-DB65-3D89-B4584240A0DC}"/>
              </a:ext>
            </a:extLst>
          </p:cNvPr>
          <p:cNvSpPr>
            <a:spLocks noGrp="1"/>
          </p:cNvSpPr>
          <p:nvPr>
            <p:ph type="body" idx="1"/>
          </p:nvPr>
        </p:nvSpPr>
        <p:spPr/>
        <p:txBody>
          <a:bodyPr/>
          <a:lstStyle/>
          <a:p>
            <a:r>
              <a:rPr lang="en-US">
                <a:ea typeface="Calibri"/>
                <a:cs typeface="Calibri"/>
              </a:rPr>
              <a:t>(Kayla)</a:t>
            </a:r>
          </a:p>
          <a:p>
            <a:endParaRPr lang="en-US">
              <a:cs typeface="Calibri"/>
            </a:endParaRPr>
          </a:p>
        </p:txBody>
      </p:sp>
      <p:sp>
        <p:nvSpPr>
          <p:cNvPr id="4" name="Slide Number Placeholder 3">
            <a:extLst>
              <a:ext uri="{FF2B5EF4-FFF2-40B4-BE49-F238E27FC236}">
                <a16:creationId xmlns:a16="http://schemas.microsoft.com/office/drawing/2014/main" id="{EF1EEAD6-436D-9FD4-9D3C-742C3DFBB7A7}"/>
              </a:ext>
            </a:extLst>
          </p:cNvPr>
          <p:cNvSpPr>
            <a:spLocks noGrp="1"/>
          </p:cNvSpPr>
          <p:nvPr>
            <p:ph type="sldNum" sz="quarter" idx="5"/>
          </p:nvPr>
        </p:nvSpPr>
        <p:spPr/>
        <p:txBody>
          <a:bodyPr/>
          <a:lstStyle/>
          <a:p>
            <a:fld id="{CD460B61-CCAD-470B-90AA-F7B650A0F024}" type="slidenum">
              <a:rPr lang="en-US" smtClean="0"/>
              <a:t>6</a:t>
            </a:fld>
            <a:endParaRPr lang="en-US"/>
          </a:p>
        </p:txBody>
      </p:sp>
    </p:spTree>
    <p:extLst>
      <p:ext uri="{BB962C8B-B14F-4D97-AF65-F5344CB8AC3E}">
        <p14:creationId xmlns:p14="http://schemas.microsoft.com/office/powerpoint/2010/main" val="187089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0669E-65F6-693B-3807-AF915CF87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A8A58-7192-CB83-8CEC-4563A7D29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70AFE-816B-5C34-2BE9-227CC5C70BD5}"/>
              </a:ext>
            </a:extLst>
          </p:cNvPr>
          <p:cNvSpPr>
            <a:spLocks noGrp="1"/>
          </p:cNvSpPr>
          <p:nvPr>
            <p:ph type="body" idx="1"/>
          </p:nvPr>
        </p:nvSpPr>
        <p:spPr/>
        <p:txBody>
          <a:bodyPr/>
          <a:lstStyle/>
          <a:p>
            <a:endParaRPr lang="en-US">
              <a:ea typeface="Calibri"/>
              <a:cs typeface="Calibri"/>
            </a:endParaRPr>
          </a:p>
          <a:p>
            <a:r>
              <a:rPr lang="en-US">
                <a:ea typeface="Calibri"/>
                <a:cs typeface="Calibri"/>
              </a:rPr>
              <a:t>(Kayla)</a:t>
            </a:r>
          </a:p>
          <a:p>
            <a:endParaRPr lang="en-US">
              <a:cs typeface="Calibri"/>
            </a:endParaRPr>
          </a:p>
        </p:txBody>
      </p:sp>
      <p:sp>
        <p:nvSpPr>
          <p:cNvPr id="4" name="Slide Number Placeholder 3">
            <a:extLst>
              <a:ext uri="{FF2B5EF4-FFF2-40B4-BE49-F238E27FC236}">
                <a16:creationId xmlns:a16="http://schemas.microsoft.com/office/drawing/2014/main" id="{0E2EAE5A-A0E8-2DF7-EE69-E7FF09ED2A09}"/>
              </a:ext>
            </a:extLst>
          </p:cNvPr>
          <p:cNvSpPr>
            <a:spLocks noGrp="1"/>
          </p:cNvSpPr>
          <p:nvPr>
            <p:ph type="sldNum" sz="quarter" idx="5"/>
          </p:nvPr>
        </p:nvSpPr>
        <p:spPr/>
        <p:txBody>
          <a:bodyPr/>
          <a:lstStyle/>
          <a:p>
            <a:fld id="{CD460B61-CCAD-470B-90AA-F7B650A0F024}" type="slidenum">
              <a:rPr lang="en-US" smtClean="0"/>
              <a:t>7</a:t>
            </a:fld>
            <a:endParaRPr lang="en-US"/>
          </a:p>
        </p:txBody>
      </p:sp>
    </p:spTree>
    <p:extLst>
      <p:ext uri="{BB962C8B-B14F-4D97-AF65-F5344CB8AC3E}">
        <p14:creationId xmlns:p14="http://schemas.microsoft.com/office/powerpoint/2010/main" val="260486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A416B-F821-D1B1-8FA1-3D150A364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DDA6A-8C71-FB9C-48E3-EDFD335D9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DB0360-4410-E056-3AA3-C5135D303137}"/>
              </a:ext>
            </a:extLst>
          </p:cNvPr>
          <p:cNvSpPr>
            <a:spLocks noGrp="1"/>
          </p:cNvSpPr>
          <p:nvPr>
            <p:ph type="body" idx="1"/>
          </p:nvPr>
        </p:nvSpPr>
        <p:spPr/>
        <p:txBody>
          <a:bodyPr/>
          <a:lstStyle/>
          <a:p>
            <a:endParaRPr lang="en-US">
              <a:ea typeface="Calibri"/>
              <a:cs typeface="Calibri"/>
            </a:endParaRPr>
          </a:p>
          <a:p>
            <a:r>
              <a:rPr lang="en-US">
                <a:ea typeface="Calibri"/>
                <a:cs typeface="Calibri"/>
              </a:rPr>
              <a:t>(Brian)</a:t>
            </a:r>
            <a:endParaRPr lang="en-US">
              <a:cs typeface="Calibri"/>
            </a:endParaRPr>
          </a:p>
        </p:txBody>
      </p:sp>
      <p:sp>
        <p:nvSpPr>
          <p:cNvPr id="4" name="Slide Number Placeholder 3">
            <a:extLst>
              <a:ext uri="{FF2B5EF4-FFF2-40B4-BE49-F238E27FC236}">
                <a16:creationId xmlns:a16="http://schemas.microsoft.com/office/drawing/2014/main" id="{CCEFD529-1345-68E0-FAC7-2231B82AA845}"/>
              </a:ext>
            </a:extLst>
          </p:cNvPr>
          <p:cNvSpPr>
            <a:spLocks noGrp="1"/>
          </p:cNvSpPr>
          <p:nvPr>
            <p:ph type="sldNum" sz="quarter" idx="5"/>
          </p:nvPr>
        </p:nvSpPr>
        <p:spPr/>
        <p:txBody>
          <a:bodyPr/>
          <a:lstStyle/>
          <a:p>
            <a:fld id="{CD460B61-CCAD-470B-90AA-F7B650A0F024}" type="slidenum">
              <a:rPr lang="en-US" smtClean="0"/>
              <a:t>8</a:t>
            </a:fld>
            <a:endParaRPr lang="en-US"/>
          </a:p>
        </p:txBody>
      </p:sp>
    </p:spTree>
    <p:extLst>
      <p:ext uri="{BB962C8B-B14F-4D97-AF65-F5344CB8AC3E}">
        <p14:creationId xmlns:p14="http://schemas.microsoft.com/office/powerpoint/2010/main" val="9129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E6CF9-7364-F716-E127-F8F0D04AA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8FA4E-2BC0-8244-97D0-663278B08E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557FA0-8611-2390-C2A2-B29491E57012}"/>
              </a:ext>
            </a:extLst>
          </p:cNvPr>
          <p:cNvSpPr>
            <a:spLocks noGrp="1"/>
          </p:cNvSpPr>
          <p:nvPr>
            <p:ph type="body" idx="1"/>
          </p:nvPr>
        </p:nvSpPr>
        <p:spPr/>
        <p:txBody>
          <a:bodyPr/>
          <a:lstStyle/>
          <a:p>
            <a:r>
              <a:rPr lang="en-US">
                <a:ea typeface="Calibri"/>
                <a:cs typeface="Calibri"/>
              </a:rPr>
              <a:t>(Raynel)</a:t>
            </a:r>
          </a:p>
        </p:txBody>
      </p:sp>
      <p:sp>
        <p:nvSpPr>
          <p:cNvPr id="4" name="Slide Number Placeholder 3">
            <a:extLst>
              <a:ext uri="{FF2B5EF4-FFF2-40B4-BE49-F238E27FC236}">
                <a16:creationId xmlns:a16="http://schemas.microsoft.com/office/drawing/2014/main" id="{5047944B-A06C-B68F-A7BC-96BEFBD7F610}"/>
              </a:ext>
            </a:extLst>
          </p:cNvPr>
          <p:cNvSpPr>
            <a:spLocks noGrp="1"/>
          </p:cNvSpPr>
          <p:nvPr>
            <p:ph type="sldNum" sz="quarter" idx="5"/>
          </p:nvPr>
        </p:nvSpPr>
        <p:spPr/>
        <p:txBody>
          <a:bodyPr/>
          <a:lstStyle/>
          <a:p>
            <a:fld id="{CD460B61-CCAD-470B-90AA-F7B650A0F024}" type="slidenum">
              <a:rPr lang="en-US" smtClean="0"/>
              <a:t>9</a:t>
            </a:fld>
            <a:endParaRPr lang="en-US"/>
          </a:p>
        </p:txBody>
      </p:sp>
    </p:spTree>
    <p:extLst>
      <p:ext uri="{BB962C8B-B14F-4D97-AF65-F5344CB8AC3E}">
        <p14:creationId xmlns:p14="http://schemas.microsoft.com/office/powerpoint/2010/main" val="211630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55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2773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7187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extLst>
      <p:ext uri="{BB962C8B-B14F-4D97-AF65-F5344CB8AC3E}">
        <p14:creationId xmlns:p14="http://schemas.microsoft.com/office/powerpoint/2010/main" val="896698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22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29577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1794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8265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12/15/2024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15816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12/15/2024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07035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3580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1D9E1">
            <a:alpha val="0"/>
          </a:srgb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12/15/2024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936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10" Type="http://schemas.openxmlformats.org/officeDocument/2006/relationships/image" Target="../media/image4.svg"/><Relationship Id="rId4" Type="http://schemas.openxmlformats.org/officeDocument/2006/relationships/image" Target="../media/image16.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5861B5-65FD-4B04-C08F-BB4C9147B61F}"/>
              </a:ext>
            </a:extLst>
          </p:cNvPr>
          <p:cNvSpPr>
            <a:spLocks noGrp="1" noRot="1" noMove="1" noResize="1" noEditPoints="1" noAdjustHandles="1" noChangeArrowheads="1" noChangeShapeType="1"/>
          </p:cNvSpPr>
          <p:nvPr/>
        </p:nvSpPr>
        <p:spPr>
          <a:xfrm>
            <a:off x="949213" y="1245385"/>
            <a:ext cx="10593859" cy="3352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26E26-D16A-F037-151F-D791A2F6CB5A}"/>
              </a:ext>
            </a:extLst>
          </p:cNvPr>
          <p:cNvSpPr>
            <a:spLocks noGrp="1"/>
          </p:cNvSpPr>
          <p:nvPr>
            <p:ph type="ctrTitle"/>
          </p:nvPr>
        </p:nvSpPr>
        <p:spPr>
          <a:xfrm>
            <a:off x="633999" y="4550229"/>
            <a:ext cx="10909073" cy="1057655"/>
          </a:xfrm>
        </p:spPr>
        <p:txBody>
          <a:bodyPr vert="horz" lIns="91440" tIns="45720" rIns="91440" bIns="45720" rtlCol="0">
            <a:normAutofit/>
          </a:bodyPr>
          <a:lstStyle/>
          <a:p>
            <a:r>
              <a:rPr lang="en-US" sz="5600" kern="1200">
                <a:latin typeface="+mj-lt"/>
                <a:ea typeface="+mj-ea"/>
                <a:cs typeface="+mj-cs"/>
              </a:rPr>
              <a:t>ISIP Machine Learning Demonstration</a:t>
            </a:r>
          </a:p>
        </p:txBody>
      </p:sp>
      <p:sp>
        <p:nvSpPr>
          <p:cNvPr id="3" name="Subtitle 2">
            <a:extLst>
              <a:ext uri="{FF2B5EF4-FFF2-40B4-BE49-F238E27FC236}">
                <a16:creationId xmlns:a16="http://schemas.microsoft.com/office/drawing/2014/main" id="{1A38C505-42D9-737E-FBFE-E0EF4188C495}"/>
              </a:ext>
            </a:extLst>
          </p:cNvPr>
          <p:cNvSpPr>
            <a:spLocks noGrp="1"/>
          </p:cNvSpPr>
          <p:nvPr>
            <p:ph type="subTitle" idx="1"/>
          </p:nvPr>
        </p:nvSpPr>
        <p:spPr>
          <a:xfrm>
            <a:off x="633999" y="5727515"/>
            <a:ext cx="10925101" cy="515477"/>
          </a:xfrm>
        </p:spPr>
        <p:txBody>
          <a:bodyPr vert="horz" lIns="91440" tIns="45720" rIns="91440" bIns="45720" rtlCol="0">
            <a:normAutofit/>
          </a:bodyPr>
          <a:lstStyle/>
          <a:p>
            <a:r>
              <a:rPr lang="en-US" sz="800">
                <a:solidFill>
                  <a:schemeClr val="tx1">
                    <a:lumMod val="85000"/>
                    <a:lumOff val="15000"/>
                  </a:schemeClr>
                </a:solidFill>
              </a:rPr>
              <a:t>Shane McNicholas, Brian Thai, Kayla Toner, Raynel Lopez-morel</a:t>
            </a:r>
          </a:p>
          <a:p>
            <a:r>
              <a:rPr lang="en-US" sz="800">
                <a:solidFill>
                  <a:schemeClr val="tx1">
                    <a:lumMod val="85000"/>
                    <a:lumOff val="15000"/>
                  </a:schemeClr>
                </a:solidFill>
              </a:rPr>
              <a:t>In Collaboration with The institute for signal and information processing</a:t>
            </a:r>
          </a:p>
        </p:txBody>
      </p:sp>
      <p:pic>
        <p:nvPicPr>
          <p:cNvPr id="5" name="Picture 4" descr="A computer and computer parts on a black background&#10;&#10;Description automatically generated">
            <a:extLst>
              <a:ext uri="{FF2B5EF4-FFF2-40B4-BE49-F238E27FC236}">
                <a16:creationId xmlns:a16="http://schemas.microsoft.com/office/drawing/2014/main" id="{B0DDD055-945D-761E-F5FE-43B77C35784E}"/>
              </a:ext>
            </a:extLst>
          </p:cNvPr>
          <p:cNvPicPr>
            <a:picLocks noChangeAspect="1"/>
          </p:cNvPicPr>
          <p:nvPr/>
        </p:nvPicPr>
        <p:blipFill>
          <a:blip r:embed="rId3"/>
          <a:stretch>
            <a:fillRect/>
          </a:stretch>
        </p:blipFill>
        <p:spPr>
          <a:xfrm>
            <a:off x="6424891" y="930697"/>
            <a:ext cx="5118182" cy="3021501"/>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9B750153-D27C-8A8D-F2DF-C26D13547C9D}"/>
              </a:ext>
            </a:extLst>
          </p:cNvPr>
          <p:cNvPicPr>
            <a:picLocks noChangeAspect="1"/>
          </p:cNvPicPr>
          <p:nvPr/>
        </p:nvPicPr>
        <p:blipFill>
          <a:blip r:embed="rId4"/>
          <a:srcRect l="-70" t="12122" b="322"/>
          <a:stretch/>
        </p:blipFill>
        <p:spPr>
          <a:xfrm>
            <a:off x="634829" y="1113261"/>
            <a:ext cx="5276348" cy="2650687"/>
          </a:xfrm>
          <a:prstGeom prst="rect">
            <a:avLst/>
          </a:prstGeom>
          <a:solidFill>
            <a:srgbClr val="FFFFFF">
              <a:shade val="85000"/>
            </a:srgbClr>
          </a:solidFill>
          <a:ln w="28575" cap="sq">
            <a:solidFill>
              <a:schemeClr val="tx1">
                <a:lumMod val="75000"/>
                <a:lumOff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734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88EFD-6BE6-06F1-89D3-2D0B35E09F3A}"/>
            </a:ext>
          </a:extLst>
        </p:cNvPr>
        <p:cNvGrpSpPr/>
        <p:nvPr/>
      </p:nvGrpSpPr>
      <p:grpSpPr>
        <a:xfrm>
          <a:off x="0" y="0"/>
          <a:ext cx="0" cy="0"/>
          <a:chOff x="0" y="0"/>
          <a:chExt cx="0" cy="0"/>
        </a:xfrm>
      </p:grpSpPr>
      <p:sp>
        <p:nvSpPr>
          <p:cNvPr id="6" name="AutoShape 3">
            <a:extLst>
              <a:ext uri="{FF2B5EF4-FFF2-40B4-BE49-F238E27FC236}">
                <a16:creationId xmlns:a16="http://schemas.microsoft.com/office/drawing/2014/main" id="{28E10DBE-6159-BB82-D088-D51BA7A8B4C7}"/>
              </a:ext>
            </a:extLst>
          </p:cNvPr>
          <p:cNvSpPr>
            <a:spLocks noChangeAspect="1" noChangeArrowheads="1" noTextEdit="1"/>
          </p:cNvSpPr>
          <p:nvPr/>
        </p:nvSpPr>
        <p:spPr bwMode="auto">
          <a:xfrm>
            <a:off x="234950" y="1736725"/>
            <a:ext cx="117221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a:extLst>
              <a:ext uri="{FF2B5EF4-FFF2-40B4-BE49-F238E27FC236}">
                <a16:creationId xmlns:a16="http://schemas.microsoft.com/office/drawing/2014/main" id="{357D444E-FE30-5ED8-B9D7-E28E217569AE}"/>
              </a:ext>
            </a:extLst>
          </p:cNvPr>
          <p:cNvSpPr>
            <a:spLocks noChangeArrowheads="1"/>
          </p:cNvSpPr>
          <p:nvPr/>
        </p:nvSpPr>
        <p:spPr bwMode="auto">
          <a:xfrm>
            <a:off x="241300" y="1817688"/>
            <a:ext cx="3365500" cy="533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a:extLst>
              <a:ext uri="{FF2B5EF4-FFF2-40B4-BE49-F238E27FC236}">
                <a16:creationId xmlns:a16="http://schemas.microsoft.com/office/drawing/2014/main" id="{DC47A801-68F9-41BF-373F-2099B15FBC0D}"/>
              </a:ext>
            </a:extLst>
          </p:cNvPr>
          <p:cNvSpPr>
            <a:spLocks noChangeArrowheads="1"/>
          </p:cNvSpPr>
          <p:nvPr/>
        </p:nvSpPr>
        <p:spPr bwMode="auto">
          <a:xfrm>
            <a:off x="3606800" y="1817688"/>
            <a:ext cx="1174750" cy="533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a:extLst>
              <a:ext uri="{FF2B5EF4-FFF2-40B4-BE49-F238E27FC236}">
                <a16:creationId xmlns:a16="http://schemas.microsoft.com/office/drawing/2014/main" id="{2453996D-931E-D409-3B45-CB245D16CC76}"/>
              </a:ext>
            </a:extLst>
          </p:cNvPr>
          <p:cNvSpPr>
            <a:spLocks noChangeArrowheads="1"/>
          </p:cNvSpPr>
          <p:nvPr/>
        </p:nvSpPr>
        <p:spPr bwMode="auto">
          <a:xfrm>
            <a:off x="4781550" y="1817688"/>
            <a:ext cx="2843213" cy="534988"/>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a:extLst>
              <a:ext uri="{FF2B5EF4-FFF2-40B4-BE49-F238E27FC236}">
                <a16:creationId xmlns:a16="http://schemas.microsoft.com/office/drawing/2014/main" id="{6D7456EF-9422-8E2A-4C18-AD6B77AA4D8E}"/>
              </a:ext>
            </a:extLst>
          </p:cNvPr>
          <p:cNvSpPr>
            <a:spLocks noChangeArrowheads="1"/>
          </p:cNvSpPr>
          <p:nvPr/>
        </p:nvSpPr>
        <p:spPr bwMode="auto">
          <a:xfrm>
            <a:off x="7624763" y="1817688"/>
            <a:ext cx="4314825" cy="534988"/>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a:extLst>
              <a:ext uri="{FF2B5EF4-FFF2-40B4-BE49-F238E27FC236}">
                <a16:creationId xmlns:a16="http://schemas.microsoft.com/office/drawing/2014/main" id="{C9BBA5AA-F2AA-7642-0AB0-554D5B521D06}"/>
              </a:ext>
            </a:extLst>
          </p:cNvPr>
          <p:cNvSpPr>
            <a:spLocks noChangeArrowheads="1"/>
          </p:cNvSpPr>
          <p:nvPr/>
        </p:nvSpPr>
        <p:spPr bwMode="auto">
          <a:xfrm>
            <a:off x="241300" y="2351088"/>
            <a:ext cx="3365500" cy="52546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a:extLst>
              <a:ext uri="{FF2B5EF4-FFF2-40B4-BE49-F238E27FC236}">
                <a16:creationId xmlns:a16="http://schemas.microsoft.com/office/drawing/2014/main" id="{7078C281-9D24-7E34-30C2-F909A5822CA0}"/>
              </a:ext>
            </a:extLst>
          </p:cNvPr>
          <p:cNvSpPr>
            <a:spLocks noChangeArrowheads="1"/>
          </p:cNvSpPr>
          <p:nvPr/>
        </p:nvSpPr>
        <p:spPr bwMode="auto">
          <a:xfrm>
            <a:off x="3606800" y="2351088"/>
            <a:ext cx="1174750" cy="52546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a:extLst>
              <a:ext uri="{FF2B5EF4-FFF2-40B4-BE49-F238E27FC236}">
                <a16:creationId xmlns:a16="http://schemas.microsoft.com/office/drawing/2014/main" id="{014000B0-5322-21E4-E026-3C750326EE40}"/>
              </a:ext>
            </a:extLst>
          </p:cNvPr>
          <p:cNvSpPr>
            <a:spLocks noChangeArrowheads="1"/>
          </p:cNvSpPr>
          <p:nvPr/>
        </p:nvSpPr>
        <p:spPr bwMode="auto">
          <a:xfrm>
            <a:off x="4781550" y="2352675"/>
            <a:ext cx="2843213" cy="5238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a:extLst>
              <a:ext uri="{FF2B5EF4-FFF2-40B4-BE49-F238E27FC236}">
                <a16:creationId xmlns:a16="http://schemas.microsoft.com/office/drawing/2014/main" id="{12E5BF85-A241-39F2-570C-21B0A7DF96E2}"/>
              </a:ext>
            </a:extLst>
          </p:cNvPr>
          <p:cNvSpPr>
            <a:spLocks noChangeArrowheads="1"/>
          </p:cNvSpPr>
          <p:nvPr/>
        </p:nvSpPr>
        <p:spPr bwMode="auto">
          <a:xfrm>
            <a:off x="7624763" y="2352675"/>
            <a:ext cx="4314825" cy="5238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a:extLst>
              <a:ext uri="{FF2B5EF4-FFF2-40B4-BE49-F238E27FC236}">
                <a16:creationId xmlns:a16="http://schemas.microsoft.com/office/drawing/2014/main" id="{FAD20AEC-FACD-68E2-80CB-64CC862069CA}"/>
              </a:ext>
            </a:extLst>
          </p:cNvPr>
          <p:cNvSpPr>
            <a:spLocks noChangeArrowheads="1"/>
          </p:cNvSpPr>
          <p:nvPr/>
        </p:nvSpPr>
        <p:spPr bwMode="auto">
          <a:xfrm>
            <a:off x="241300" y="2876550"/>
            <a:ext cx="3365500"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4">
            <a:extLst>
              <a:ext uri="{FF2B5EF4-FFF2-40B4-BE49-F238E27FC236}">
                <a16:creationId xmlns:a16="http://schemas.microsoft.com/office/drawing/2014/main" id="{5A3FA405-EF73-4324-3F80-B81A78F29B2A}"/>
              </a:ext>
            </a:extLst>
          </p:cNvPr>
          <p:cNvSpPr>
            <a:spLocks noChangeArrowheads="1"/>
          </p:cNvSpPr>
          <p:nvPr/>
        </p:nvSpPr>
        <p:spPr bwMode="auto">
          <a:xfrm>
            <a:off x="3606800" y="2876550"/>
            <a:ext cx="1174750"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a:extLst>
              <a:ext uri="{FF2B5EF4-FFF2-40B4-BE49-F238E27FC236}">
                <a16:creationId xmlns:a16="http://schemas.microsoft.com/office/drawing/2014/main" id="{F72238BF-BAC6-3218-9E5E-41617600EA6C}"/>
              </a:ext>
            </a:extLst>
          </p:cNvPr>
          <p:cNvSpPr>
            <a:spLocks noChangeArrowheads="1"/>
          </p:cNvSpPr>
          <p:nvPr/>
        </p:nvSpPr>
        <p:spPr bwMode="auto">
          <a:xfrm>
            <a:off x="4781550" y="2876550"/>
            <a:ext cx="2843213"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a:extLst>
              <a:ext uri="{FF2B5EF4-FFF2-40B4-BE49-F238E27FC236}">
                <a16:creationId xmlns:a16="http://schemas.microsoft.com/office/drawing/2014/main" id="{E3CC9FF5-4BA8-B02B-7473-C629E1B2B2F7}"/>
              </a:ext>
            </a:extLst>
          </p:cNvPr>
          <p:cNvSpPr>
            <a:spLocks noChangeArrowheads="1"/>
          </p:cNvSpPr>
          <p:nvPr/>
        </p:nvSpPr>
        <p:spPr bwMode="auto">
          <a:xfrm>
            <a:off x="7624763" y="2876550"/>
            <a:ext cx="431482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a:extLst>
              <a:ext uri="{FF2B5EF4-FFF2-40B4-BE49-F238E27FC236}">
                <a16:creationId xmlns:a16="http://schemas.microsoft.com/office/drawing/2014/main" id="{9E17CA77-2933-0A80-762F-8D9FC5062F41}"/>
              </a:ext>
            </a:extLst>
          </p:cNvPr>
          <p:cNvSpPr>
            <a:spLocks noChangeArrowheads="1"/>
          </p:cNvSpPr>
          <p:nvPr/>
        </p:nvSpPr>
        <p:spPr bwMode="auto">
          <a:xfrm>
            <a:off x="241300" y="3432175"/>
            <a:ext cx="3365500" cy="539750"/>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a:extLst>
              <a:ext uri="{FF2B5EF4-FFF2-40B4-BE49-F238E27FC236}">
                <a16:creationId xmlns:a16="http://schemas.microsoft.com/office/drawing/2014/main" id="{670E9E4F-7963-5FFD-9955-923CCFDD0694}"/>
              </a:ext>
            </a:extLst>
          </p:cNvPr>
          <p:cNvSpPr>
            <a:spLocks noChangeArrowheads="1"/>
          </p:cNvSpPr>
          <p:nvPr/>
        </p:nvSpPr>
        <p:spPr bwMode="auto">
          <a:xfrm>
            <a:off x="3606800" y="3432175"/>
            <a:ext cx="1174750" cy="539750"/>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9">
            <a:extLst>
              <a:ext uri="{FF2B5EF4-FFF2-40B4-BE49-F238E27FC236}">
                <a16:creationId xmlns:a16="http://schemas.microsoft.com/office/drawing/2014/main" id="{40B19539-3039-01DF-2410-82C5A32E884A}"/>
              </a:ext>
            </a:extLst>
          </p:cNvPr>
          <p:cNvSpPr>
            <a:spLocks noChangeArrowheads="1"/>
          </p:cNvSpPr>
          <p:nvPr/>
        </p:nvSpPr>
        <p:spPr bwMode="auto">
          <a:xfrm>
            <a:off x="4781550" y="3432175"/>
            <a:ext cx="2843213" cy="539750"/>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0">
            <a:extLst>
              <a:ext uri="{FF2B5EF4-FFF2-40B4-BE49-F238E27FC236}">
                <a16:creationId xmlns:a16="http://schemas.microsoft.com/office/drawing/2014/main" id="{8BCACB3C-8BD7-A3DB-2DD6-13AB053D63D1}"/>
              </a:ext>
            </a:extLst>
          </p:cNvPr>
          <p:cNvSpPr>
            <a:spLocks noChangeArrowheads="1"/>
          </p:cNvSpPr>
          <p:nvPr/>
        </p:nvSpPr>
        <p:spPr bwMode="auto">
          <a:xfrm>
            <a:off x="7624763" y="3432175"/>
            <a:ext cx="4314825" cy="539750"/>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
            <a:extLst>
              <a:ext uri="{FF2B5EF4-FFF2-40B4-BE49-F238E27FC236}">
                <a16:creationId xmlns:a16="http://schemas.microsoft.com/office/drawing/2014/main" id="{53DE6DB4-37D3-173B-F12C-C817DF924AAB}"/>
              </a:ext>
            </a:extLst>
          </p:cNvPr>
          <p:cNvSpPr>
            <a:spLocks noChangeArrowheads="1"/>
          </p:cNvSpPr>
          <p:nvPr/>
        </p:nvSpPr>
        <p:spPr bwMode="auto">
          <a:xfrm>
            <a:off x="241300" y="3971925"/>
            <a:ext cx="3365500"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
            <a:extLst>
              <a:ext uri="{FF2B5EF4-FFF2-40B4-BE49-F238E27FC236}">
                <a16:creationId xmlns:a16="http://schemas.microsoft.com/office/drawing/2014/main" id="{09471F05-730E-2D6F-7654-047DCAE235A2}"/>
              </a:ext>
            </a:extLst>
          </p:cNvPr>
          <p:cNvSpPr>
            <a:spLocks noChangeArrowheads="1"/>
          </p:cNvSpPr>
          <p:nvPr/>
        </p:nvSpPr>
        <p:spPr bwMode="auto">
          <a:xfrm>
            <a:off x="3606800" y="3971925"/>
            <a:ext cx="1174750"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3">
            <a:extLst>
              <a:ext uri="{FF2B5EF4-FFF2-40B4-BE49-F238E27FC236}">
                <a16:creationId xmlns:a16="http://schemas.microsoft.com/office/drawing/2014/main" id="{36682F5D-175E-D7A0-8768-C5C4B8AEFED8}"/>
              </a:ext>
            </a:extLst>
          </p:cNvPr>
          <p:cNvSpPr>
            <a:spLocks noChangeArrowheads="1"/>
          </p:cNvSpPr>
          <p:nvPr/>
        </p:nvSpPr>
        <p:spPr bwMode="auto">
          <a:xfrm>
            <a:off x="4781550" y="3971925"/>
            <a:ext cx="2843213"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4">
            <a:extLst>
              <a:ext uri="{FF2B5EF4-FFF2-40B4-BE49-F238E27FC236}">
                <a16:creationId xmlns:a16="http://schemas.microsoft.com/office/drawing/2014/main" id="{8E701D68-2986-2A85-4F0B-63D61BA685B8}"/>
              </a:ext>
            </a:extLst>
          </p:cNvPr>
          <p:cNvSpPr>
            <a:spLocks noChangeArrowheads="1"/>
          </p:cNvSpPr>
          <p:nvPr/>
        </p:nvSpPr>
        <p:spPr bwMode="auto">
          <a:xfrm>
            <a:off x="7624763" y="3971925"/>
            <a:ext cx="431482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5">
            <a:extLst>
              <a:ext uri="{FF2B5EF4-FFF2-40B4-BE49-F238E27FC236}">
                <a16:creationId xmlns:a16="http://schemas.microsoft.com/office/drawing/2014/main" id="{7E781CF4-5019-464F-FF05-30FA4E2DDC89}"/>
              </a:ext>
            </a:extLst>
          </p:cNvPr>
          <p:cNvSpPr>
            <a:spLocks noChangeArrowheads="1"/>
          </p:cNvSpPr>
          <p:nvPr/>
        </p:nvSpPr>
        <p:spPr bwMode="auto">
          <a:xfrm>
            <a:off x="241300" y="4527550"/>
            <a:ext cx="3365500" cy="5238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6">
            <a:extLst>
              <a:ext uri="{FF2B5EF4-FFF2-40B4-BE49-F238E27FC236}">
                <a16:creationId xmlns:a16="http://schemas.microsoft.com/office/drawing/2014/main" id="{008306C5-48B8-DBB7-B0BC-9758EB84FC1A}"/>
              </a:ext>
            </a:extLst>
          </p:cNvPr>
          <p:cNvSpPr>
            <a:spLocks noChangeArrowheads="1"/>
          </p:cNvSpPr>
          <p:nvPr/>
        </p:nvSpPr>
        <p:spPr bwMode="auto">
          <a:xfrm>
            <a:off x="3606800" y="4527550"/>
            <a:ext cx="1174750" cy="5238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7">
            <a:extLst>
              <a:ext uri="{FF2B5EF4-FFF2-40B4-BE49-F238E27FC236}">
                <a16:creationId xmlns:a16="http://schemas.microsoft.com/office/drawing/2014/main" id="{ADF5FBB3-0001-5577-348A-A4DA99B1F9DA}"/>
              </a:ext>
            </a:extLst>
          </p:cNvPr>
          <p:cNvSpPr>
            <a:spLocks noChangeArrowheads="1"/>
          </p:cNvSpPr>
          <p:nvPr/>
        </p:nvSpPr>
        <p:spPr bwMode="auto">
          <a:xfrm>
            <a:off x="4781550" y="4527550"/>
            <a:ext cx="2843213" cy="5238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8">
            <a:extLst>
              <a:ext uri="{FF2B5EF4-FFF2-40B4-BE49-F238E27FC236}">
                <a16:creationId xmlns:a16="http://schemas.microsoft.com/office/drawing/2014/main" id="{AA951C4A-725C-8576-C741-D485889CA0BE}"/>
              </a:ext>
            </a:extLst>
          </p:cNvPr>
          <p:cNvSpPr>
            <a:spLocks noChangeArrowheads="1"/>
          </p:cNvSpPr>
          <p:nvPr/>
        </p:nvSpPr>
        <p:spPr bwMode="auto">
          <a:xfrm>
            <a:off x="7624763" y="4527550"/>
            <a:ext cx="4314825" cy="5238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9">
            <a:extLst>
              <a:ext uri="{FF2B5EF4-FFF2-40B4-BE49-F238E27FC236}">
                <a16:creationId xmlns:a16="http://schemas.microsoft.com/office/drawing/2014/main" id="{A0E846E3-4A00-2CB7-EB13-0051692939CD}"/>
              </a:ext>
            </a:extLst>
          </p:cNvPr>
          <p:cNvSpPr>
            <a:spLocks noChangeArrowheads="1"/>
          </p:cNvSpPr>
          <p:nvPr/>
        </p:nvSpPr>
        <p:spPr bwMode="auto">
          <a:xfrm>
            <a:off x="241300" y="5051425"/>
            <a:ext cx="3365500"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0">
            <a:extLst>
              <a:ext uri="{FF2B5EF4-FFF2-40B4-BE49-F238E27FC236}">
                <a16:creationId xmlns:a16="http://schemas.microsoft.com/office/drawing/2014/main" id="{49BBFFDA-884B-8D73-852B-C64B12153F35}"/>
              </a:ext>
            </a:extLst>
          </p:cNvPr>
          <p:cNvSpPr>
            <a:spLocks noChangeArrowheads="1"/>
          </p:cNvSpPr>
          <p:nvPr/>
        </p:nvSpPr>
        <p:spPr bwMode="auto">
          <a:xfrm>
            <a:off x="3606800" y="5051425"/>
            <a:ext cx="1174750"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1">
            <a:extLst>
              <a:ext uri="{FF2B5EF4-FFF2-40B4-BE49-F238E27FC236}">
                <a16:creationId xmlns:a16="http://schemas.microsoft.com/office/drawing/2014/main" id="{E7038D0B-AF63-B9C7-6208-E3DB81F4AFF1}"/>
              </a:ext>
            </a:extLst>
          </p:cNvPr>
          <p:cNvSpPr>
            <a:spLocks noChangeArrowheads="1"/>
          </p:cNvSpPr>
          <p:nvPr/>
        </p:nvSpPr>
        <p:spPr bwMode="auto">
          <a:xfrm>
            <a:off x="4781550" y="5051425"/>
            <a:ext cx="2843213"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2">
            <a:extLst>
              <a:ext uri="{FF2B5EF4-FFF2-40B4-BE49-F238E27FC236}">
                <a16:creationId xmlns:a16="http://schemas.microsoft.com/office/drawing/2014/main" id="{F292BCA7-899E-0A40-F865-1A59D06F360D}"/>
              </a:ext>
            </a:extLst>
          </p:cNvPr>
          <p:cNvSpPr>
            <a:spLocks noChangeArrowheads="1"/>
          </p:cNvSpPr>
          <p:nvPr/>
        </p:nvSpPr>
        <p:spPr bwMode="auto">
          <a:xfrm>
            <a:off x="7624763" y="5051425"/>
            <a:ext cx="431482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3">
            <a:extLst>
              <a:ext uri="{FF2B5EF4-FFF2-40B4-BE49-F238E27FC236}">
                <a16:creationId xmlns:a16="http://schemas.microsoft.com/office/drawing/2014/main" id="{1A1826BD-2074-F965-A057-B068B41A5123}"/>
              </a:ext>
            </a:extLst>
          </p:cNvPr>
          <p:cNvSpPr>
            <a:spLocks noChangeArrowheads="1"/>
          </p:cNvSpPr>
          <p:nvPr/>
        </p:nvSpPr>
        <p:spPr bwMode="auto">
          <a:xfrm>
            <a:off x="241300" y="5607050"/>
            <a:ext cx="3365500" cy="49371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4">
            <a:extLst>
              <a:ext uri="{FF2B5EF4-FFF2-40B4-BE49-F238E27FC236}">
                <a16:creationId xmlns:a16="http://schemas.microsoft.com/office/drawing/2014/main" id="{D364C415-1A80-C19B-30B1-24185C2C9C90}"/>
              </a:ext>
            </a:extLst>
          </p:cNvPr>
          <p:cNvSpPr>
            <a:spLocks noChangeArrowheads="1"/>
          </p:cNvSpPr>
          <p:nvPr/>
        </p:nvSpPr>
        <p:spPr bwMode="auto">
          <a:xfrm>
            <a:off x="3606800" y="5607050"/>
            <a:ext cx="1174750" cy="49371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5">
            <a:extLst>
              <a:ext uri="{FF2B5EF4-FFF2-40B4-BE49-F238E27FC236}">
                <a16:creationId xmlns:a16="http://schemas.microsoft.com/office/drawing/2014/main" id="{6D20CF9A-1953-D9E5-EE1C-B6EA761E9C24}"/>
              </a:ext>
            </a:extLst>
          </p:cNvPr>
          <p:cNvSpPr>
            <a:spLocks noChangeArrowheads="1"/>
          </p:cNvSpPr>
          <p:nvPr/>
        </p:nvSpPr>
        <p:spPr bwMode="auto">
          <a:xfrm>
            <a:off x="4781550" y="5607050"/>
            <a:ext cx="2843213" cy="49371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6">
            <a:extLst>
              <a:ext uri="{FF2B5EF4-FFF2-40B4-BE49-F238E27FC236}">
                <a16:creationId xmlns:a16="http://schemas.microsoft.com/office/drawing/2014/main" id="{BDF85E3F-87FE-0267-4C7B-271BA0CCA6F6}"/>
              </a:ext>
            </a:extLst>
          </p:cNvPr>
          <p:cNvSpPr>
            <a:spLocks noChangeArrowheads="1"/>
          </p:cNvSpPr>
          <p:nvPr/>
        </p:nvSpPr>
        <p:spPr bwMode="auto">
          <a:xfrm>
            <a:off x="7624763" y="5607050"/>
            <a:ext cx="4314825" cy="49371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37">
            <a:extLst>
              <a:ext uri="{FF2B5EF4-FFF2-40B4-BE49-F238E27FC236}">
                <a16:creationId xmlns:a16="http://schemas.microsoft.com/office/drawing/2014/main" id="{A8A389F5-A6CB-1641-DC0C-2CC6CA01A1EA}"/>
              </a:ext>
            </a:extLst>
          </p:cNvPr>
          <p:cNvSpPr>
            <a:spLocks noChangeShapeType="1"/>
          </p:cNvSpPr>
          <p:nvPr/>
        </p:nvSpPr>
        <p:spPr bwMode="auto">
          <a:xfrm>
            <a:off x="3606800"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8">
            <a:extLst>
              <a:ext uri="{FF2B5EF4-FFF2-40B4-BE49-F238E27FC236}">
                <a16:creationId xmlns:a16="http://schemas.microsoft.com/office/drawing/2014/main" id="{EDF0540E-B863-B377-B940-DF2E4592EB29}"/>
              </a:ext>
            </a:extLst>
          </p:cNvPr>
          <p:cNvSpPr>
            <a:spLocks noChangeShapeType="1"/>
          </p:cNvSpPr>
          <p:nvPr/>
        </p:nvSpPr>
        <p:spPr bwMode="auto">
          <a:xfrm>
            <a:off x="3606800" y="4532313"/>
            <a:ext cx="0" cy="15732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9">
            <a:extLst>
              <a:ext uri="{FF2B5EF4-FFF2-40B4-BE49-F238E27FC236}">
                <a16:creationId xmlns:a16="http://schemas.microsoft.com/office/drawing/2014/main" id="{9BFAA545-E897-1663-4B8C-08B68D88D4F6}"/>
              </a:ext>
            </a:extLst>
          </p:cNvPr>
          <p:cNvSpPr>
            <a:spLocks noChangeShapeType="1"/>
          </p:cNvSpPr>
          <p:nvPr/>
        </p:nvSpPr>
        <p:spPr bwMode="auto">
          <a:xfrm>
            <a:off x="4781550"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40">
            <a:extLst>
              <a:ext uri="{FF2B5EF4-FFF2-40B4-BE49-F238E27FC236}">
                <a16:creationId xmlns:a16="http://schemas.microsoft.com/office/drawing/2014/main" id="{33087CFA-19D0-92F6-AFBA-B0ED99405725}"/>
              </a:ext>
            </a:extLst>
          </p:cNvPr>
          <p:cNvSpPr>
            <a:spLocks noChangeShapeType="1"/>
          </p:cNvSpPr>
          <p:nvPr/>
        </p:nvSpPr>
        <p:spPr bwMode="auto">
          <a:xfrm>
            <a:off x="4781550" y="4532313"/>
            <a:ext cx="0" cy="15732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1">
            <a:extLst>
              <a:ext uri="{FF2B5EF4-FFF2-40B4-BE49-F238E27FC236}">
                <a16:creationId xmlns:a16="http://schemas.microsoft.com/office/drawing/2014/main" id="{EFDFC011-DF07-5B6F-5FE3-FB928F99FFFA}"/>
              </a:ext>
            </a:extLst>
          </p:cNvPr>
          <p:cNvSpPr>
            <a:spLocks noChangeShapeType="1"/>
          </p:cNvSpPr>
          <p:nvPr/>
        </p:nvSpPr>
        <p:spPr bwMode="auto">
          <a:xfrm>
            <a:off x="7624763"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2">
            <a:extLst>
              <a:ext uri="{FF2B5EF4-FFF2-40B4-BE49-F238E27FC236}">
                <a16:creationId xmlns:a16="http://schemas.microsoft.com/office/drawing/2014/main" id="{4F97F862-DDEC-B669-F7A5-A2A20EA91344}"/>
              </a:ext>
            </a:extLst>
          </p:cNvPr>
          <p:cNvSpPr>
            <a:spLocks noChangeShapeType="1"/>
          </p:cNvSpPr>
          <p:nvPr/>
        </p:nvSpPr>
        <p:spPr bwMode="auto">
          <a:xfrm>
            <a:off x="7624763" y="4532313"/>
            <a:ext cx="0" cy="15732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3">
            <a:extLst>
              <a:ext uri="{FF2B5EF4-FFF2-40B4-BE49-F238E27FC236}">
                <a16:creationId xmlns:a16="http://schemas.microsoft.com/office/drawing/2014/main" id="{2E284D28-B94B-5A03-C200-4F1D28DC8967}"/>
              </a:ext>
            </a:extLst>
          </p:cNvPr>
          <p:cNvSpPr>
            <a:spLocks noChangeShapeType="1"/>
          </p:cNvSpPr>
          <p:nvPr/>
        </p:nvSpPr>
        <p:spPr bwMode="auto">
          <a:xfrm>
            <a:off x="236538" y="2352675"/>
            <a:ext cx="11707813" cy="0"/>
          </a:xfrm>
          <a:prstGeom prst="line">
            <a:avLst/>
          </a:prstGeom>
          <a:noFill/>
          <a:ln w="222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7">
            <a:extLst>
              <a:ext uri="{FF2B5EF4-FFF2-40B4-BE49-F238E27FC236}">
                <a16:creationId xmlns:a16="http://schemas.microsoft.com/office/drawing/2014/main" id="{3CD94803-1472-8986-16E5-6D1A922EF757}"/>
              </a:ext>
            </a:extLst>
          </p:cNvPr>
          <p:cNvSpPr>
            <a:spLocks noChangeShapeType="1"/>
          </p:cNvSpPr>
          <p:nvPr/>
        </p:nvSpPr>
        <p:spPr bwMode="auto">
          <a:xfrm>
            <a:off x="236538" y="4527550"/>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0">
            <a:extLst>
              <a:ext uri="{FF2B5EF4-FFF2-40B4-BE49-F238E27FC236}">
                <a16:creationId xmlns:a16="http://schemas.microsoft.com/office/drawing/2014/main" id="{B6392642-84AA-C121-C55D-390E1333C44A}"/>
              </a:ext>
            </a:extLst>
          </p:cNvPr>
          <p:cNvSpPr>
            <a:spLocks noChangeShapeType="1"/>
          </p:cNvSpPr>
          <p:nvPr/>
        </p:nvSpPr>
        <p:spPr bwMode="auto">
          <a:xfrm>
            <a:off x="241300"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51">
            <a:extLst>
              <a:ext uri="{FF2B5EF4-FFF2-40B4-BE49-F238E27FC236}">
                <a16:creationId xmlns:a16="http://schemas.microsoft.com/office/drawing/2014/main" id="{02A6C76B-554D-9C3C-AFD1-4D2125592FAE}"/>
              </a:ext>
            </a:extLst>
          </p:cNvPr>
          <p:cNvSpPr>
            <a:spLocks noChangeShapeType="1"/>
          </p:cNvSpPr>
          <p:nvPr/>
        </p:nvSpPr>
        <p:spPr bwMode="auto">
          <a:xfrm>
            <a:off x="241300" y="4532313"/>
            <a:ext cx="0" cy="15732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2">
            <a:extLst>
              <a:ext uri="{FF2B5EF4-FFF2-40B4-BE49-F238E27FC236}">
                <a16:creationId xmlns:a16="http://schemas.microsoft.com/office/drawing/2014/main" id="{89702FFC-8FCA-CFB8-7CB1-6E1C3688B321}"/>
              </a:ext>
            </a:extLst>
          </p:cNvPr>
          <p:cNvSpPr>
            <a:spLocks noChangeShapeType="1"/>
          </p:cNvSpPr>
          <p:nvPr/>
        </p:nvSpPr>
        <p:spPr bwMode="auto">
          <a:xfrm>
            <a:off x="11939588"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3">
            <a:extLst>
              <a:ext uri="{FF2B5EF4-FFF2-40B4-BE49-F238E27FC236}">
                <a16:creationId xmlns:a16="http://schemas.microsoft.com/office/drawing/2014/main" id="{D3B90C58-AB63-100B-8FCA-1C86EBD964E1}"/>
              </a:ext>
            </a:extLst>
          </p:cNvPr>
          <p:cNvSpPr>
            <a:spLocks noChangeShapeType="1"/>
          </p:cNvSpPr>
          <p:nvPr/>
        </p:nvSpPr>
        <p:spPr bwMode="auto">
          <a:xfrm>
            <a:off x="11939588" y="4532313"/>
            <a:ext cx="0" cy="15732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4">
            <a:extLst>
              <a:ext uri="{FF2B5EF4-FFF2-40B4-BE49-F238E27FC236}">
                <a16:creationId xmlns:a16="http://schemas.microsoft.com/office/drawing/2014/main" id="{87641069-CE46-68CB-FC86-5F517712DDAE}"/>
              </a:ext>
            </a:extLst>
          </p:cNvPr>
          <p:cNvSpPr>
            <a:spLocks noChangeShapeType="1"/>
          </p:cNvSpPr>
          <p:nvPr/>
        </p:nvSpPr>
        <p:spPr bwMode="auto">
          <a:xfrm>
            <a:off x="236538" y="1817688"/>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5">
            <a:extLst>
              <a:ext uri="{FF2B5EF4-FFF2-40B4-BE49-F238E27FC236}">
                <a16:creationId xmlns:a16="http://schemas.microsoft.com/office/drawing/2014/main" id="{6400F0D9-8A96-FBBC-161A-D1A7B328E647}"/>
              </a:ext>
            </a:extLst>
          </p:cNvPr>
          <p:cNvSpPr>
            <a:spLocks noChangeShapeType="1"/>
          </p:cNvSpPr>
          <p:nvPr/>
        </p:nvSpPr>
        <p:spPr bwMode="auto">
          <a:xfrm>
            <a:off x="236538" y="6100763"/>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56">
            <a:extLst>
              <a:ext uri="{FF2B5EF4-FFF2-40B4-BE49-F238E27FC236}">
                <a16:creationId xmlns:a16="http://schemas.microsoft.com/office/drawing/2014/main" id="{75351F66-9D14-73D4-C2D5-5D8D2738413C}"/>
              </a:ext>
            </a:extLst>
          </p:cNvPr>
          <p:cNvSpPr>
            <a:spLocks noChangeArrowheads="1"/>
          </p:cNvSpPr>
          <p:nvPr/>
        </p:nvSpPr>
        <p:spPr bwMode="auto">
          <a:xfrm>
            <a:off x="9277350" y="1914525"/>
            <a:ext cx="1119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Justification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7">
            <a:extLst>
              <a:ext uri="{FF2B5EF4-FFF2-40B4-BE49-F238E27FC236}">
                <a16:creationId xmlns:a16="http://schemas.microsoft.com/office/drawing/2014/main" id="{D42544AD-A92F-F751-2785-26BB186A11B6}"/>
              </a:ext>
            </a:extLst>
          </p:cNvPr>
          <p:cNvSpPr>
            <a:spLocks noChangeArrowheads="1"/>
          </p:cNvSpPr>
          <p:nvPr/>
        </p:nvSpPr>
        <p:spPr bwMode="auto">
          <a:xfrm>
            <a:off x="5659438" y="1797050"/>
            <a:ext cx="6477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Target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8">
            <a:extLst>
              <a:ext uri="{FF2B5EF4-FFF2-40B4-BE49-F238E27FC236}">
                <a16:creationId xmlns:a16="http://schemas.microsoft.com/office/drawing/2014/main" id="{4E0A8675-F816-C965-1ED0-5F6A6178FF9D}"/>
              </a:ext>
            </a:extLst>
          </p:cNvPr>
          <p:cNvSpPr>
            <a:spLocks noChangeArrowheads="1"/>
          </p:cNvSpPr>
          <p:nvPr/>
        </p:nvSpPr>
        <p:spPr bwMode="auto">
          <a:xfrm>
            <a:off x="6224588" y="1797050"/>
            <a:ext cx="6413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Value,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9">
            <a:extLst>
              <a:ext uri="{FF2B5EF4-FFF2-40B4-BE49-F238E27FC236}">
                <a16:creationId xmlns:a16="http://schemas.microsoft.com/office/drawing/2014/main" id="{99116259-CEF1-AC0D-2FF8-48F4F0596CED}"/>
              </a:ext>
            </a:extLst>
          </p:cNvPr>
          <p:cNvSpPr>
            <a:spLocks noChangeArrowheads="1"/>
          </p:cNvSpPr>
          <p:nvPr/>
        </p:nvSpPr>
        <p:spPr bwMode="auto">
          <a:xfrm>
            <a:off x="5419725" y="2032000"/>
            <a:ext cx="6826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Range,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0">
            <a:extLst>
              <a:ext uri="{FF2B5EF4-FFF2-40B4-BE49-F238E27FC236}">
                <a16:creationId xmlns:a16="http://schemas.microsoft.com/office/drawing/2014/main" id="{4CD9403F-1800-9246-AAF9-366D011515D2}"/>
              </a:ext>
            </a:extLst>
          </p:cNvPr>
          <p:cNvSpPr>
            <a:spLocks noChangeArrowheads="1"/>
          </p:cNvSpPr>
          <p:nvPr/>
        </p:nvSpPr>
        <p:spPr bwMode="auto">
          <a:xfrm>
            <a:off x="6038850" y="2032000"/>
            <a:ext cx="2889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1">
            <a:extLst>
              <a:ext uri="{FF2B5EF4-FFF2-40B4-BE49-F238E27FC236}">
                <a16:creationId xmlns:a16="http://schemas.microsoft.com/office/drawing/2014/main" id="{0BE3A185-435F-AF4E-6697-152487E0BA6C}"/>
              </a:ext>
            </a:extLst>
          </p:cNvPr>
          <p:cNvSpPr>
            <a:spLocks noChangeArrowheads="1"/>
          </p:cNvSpPr>
          <p:nvPr/>
        </p:nvSpPr>
        <p:spPr bwMode="auto">
          <a:xfrm>
            <a:off x="6267450" y="2032000"/>
            <a:ext cx="828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2">
            <a:extLst>
              <a:ext uri="{FF2B5EF4-FFF2-40B4-BE49-F238E27FC236}">
                <a16:creationId xmlns:a16="http://schemas.microsoft.com/office/drawing/2014/main" id="{5BE434ED-A11C-3018-CF6A-EDAC140B7D24}"/>
              </a:ext>
            </a:extLst>
          </p:cNvPr>
          <p:cNvSpPr>
            <a:spLocks noChangeArrowheads="1"/>
          </p:cNvSpPr>
          <p:nvPr/>
        </p:nvSpPr>
        <p:spPr bwMode="auto">
          <a:xfrm>
            <a:off x="3916363" y="1914525"/>
            <a:ext cx="6619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Metric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3">
            <a:extLst>
              <a:ext uri="{FF2B5EF4-FFF2-40B4-BE49-F238E27FC236}">
                <a16:creationId xmlns:a16="http://schemas.microsoft.com/office/drawing/2014/main" id="{46A27545-7450-DFD5-C4B8-C41D70024616}"/>
              </a:ext>
            </a:extLst>
          </p:cNvPr>
          <p:cNvSpPr>
            <a:spLocks noChangeArrowheads="1"/>
          </p:cNvSpPr>
          <p:nvPr/>
        </p:nvSpPr>
        <p:spPr bwMode="auto">
          <a:xfrm>
            <a:off x="1490663" y="1914525"/>
            <a:ext cx="9858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Constraint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4">
            <a:extLst>
              <a:ext uri="{FF2B5EF4-FFF2-40B4-BE49-F238E27FC236}">
                <a16:creationId xmlns:a16="http://schemas.microsoft.com/office/drawing/2014/main" id="{84743EB5-8365-E2E3-A5BB-C88F3A4F13B2}"/>
              </a:ext>
            </a:extLst>
          </p:cNvPr>
          <p:cNvSpPr>
            <a:spLocks noChangeArrowheads="1"/>
          </p:cNvSpPr>
          <p:nvPr/>
        </p:nvSpPr>
        <p:spPr bwMode="auto">
          <a:xfrm>
            <a:off x="7667625" y="2354263"/>
            <a:ext cx="43973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Various compatibility provides seamless experience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5">
            <a:extLst>
              <a:ext uri="{FF2B5EF4-FFF2-40B4-BE49-F238E27FC236}">
                <a16:creationId xmlns:a16="http://schemas.microsoft.com/office/drawing/2014/main" id="{0D9D5909-35DF-0E90-4C4E-B6B467577DA6}"/>
              </a:ext>
            </a:extLst>
          </p:cNvPr>
          <p:cNvSpPr>
            <a:spLocks noChangeArrowheads="1"/>
          </p:cNvSpPr>
          <p:nvPr/>
        </p:nvSpPr>
        <p:spPr bwMode="auto">
          <a:xfrm>
            <a:off x="7772400" y="2532063"/>
            <a:ext cx="41513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for broad range of users across popular browsers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6">
            <a:extLst>
              <a:ext uri="{FF2B5EF4-FFF2-40B4-BE49-F238E27FC236}">
                <a16:creationId xmlns:a16="http://schemas.microsoft.com/office/drawing/2014/main" id="{E0C6A2F1-7964-F24F-564A-5DFEB774D929}"/>
              </a:ext>
            </a:extLst>
          </p:cNvPr>
          <p:cNvSpPr>
            <a:spLocks noChangeArrowheads="1"/>
          </p:cNvSpPr>
          <p:nvPr/>
        </p:nvSpPr>
        <p:spPr bwMode="auto">
          <a:xfrm>
            <a:off x="5016500" y="2354263"/>
            <a:ext cx="25320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Successful usage on Chrome,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7">
            <a:extLst>
              <a:ext uri="{FF2B5EF4-FFF2-40B4-BE49-F238E27FC236}">
                <a16:creationId xmlns:a16="http://schemas.microsoft.com/office/drawing/2014/main" id="{2BFFD483-4568-6067-EF97-E2F386C0A4EB}"/>
              </a:ext>
            </a:extLst>
          </p:cNvPr>
          <p:cNvSpPr>
            <a:spLocks noChangeArrowheads="1"/>
          </p:cNvSpPr>
          <p:nvPr/>
        </p:nvSpPr>
        <p:spPr bwMode="auto">
          <a:xfrm>
            <a:off x="5645150" y="2532063"/>
            <a:ext cx="12382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Firefox, Safari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8">
            <a:extLst>
              <a:ext uri="{FF2B5EF4-FFF2-40B4-BE49-F238E27FC236}">
                <a16:creationId xmlns:a16="http://schemas.microsoft.com/office/drawing/2014/main" id="{AFB6A3F0-0B06-3741-E297-5049DC934C32}"/>
              </a:ext>
            </a:extLst>
          </p:cNvPr>
          <p:cNvSpPr>
            <a:spLocks noChangeArrowheads="1"/>
          </p:cNvSpPr>
          <p:nvPr/>
        </p:nvSpPr>
        <p:spPr bwMode="auto">
          <a:xfrm>
            <a:off x="3906838" y="2443163"/>
            <a:ext cx="7000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Testing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9">
            <a:extLst>
              <a:ext uri="{FF2B5EF4-FFF2-40B4-BE49-F238E27FC236}">
                <a16:creationId xmlns:a16="http://schemas.microsoft.com/office/drawing/2014/main" id="{D6DA6253-4246-77CD-FA44-EC1C89914D6C}"/>
              </a:ext>
            </a:extLst>
          </p:cNvPr>
          <p:cNvSpPr>
            <a:spLocks noChangeArrowheads="1"/>
          </p:cNvSpPr>
          <p:nvPr/>
        </p:nvSpPr>
        <p:spPr bwMode="auto">
          <a:xfrm>
            <a:off x="352425" y="2443163"/>
            <a:ext cx="20224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Compatible on Modern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70">
            <a:extLst>
              <a:ext uri="{FF2B5EF4-FFF2-40B4-BE49-F238E27FC236}">
                <a16:creationId xmlns:a16="http://schemas.microsoft.com/office/drawing/2014/main" id="{15468F8E-016A-583A-690B-8B49C6D68601}"/>
              </a:ext>
            </a:extLst>
          </p:cNvPr>
          <p:cNvSpPr>
            <a:spLocks noChangeArrowheads="1"/>
          </p:cNvSpPr>
          <p:nvPr/>
        </p:nvSpPr>
        <p:spPr bwMode="auto">
          <a:xfrm>
            <a:off x="2317750" y="2443163"/>
            <a:ext cx="1303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Web Browsers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71">
            <a:extLst>
              <a:ext uri="{FF2B5EF4-FFF2-40B4-BE49-F238E27FC236}">
                <a16:creationId xmlns:a16="http://schemas.microsoft.com/office/drawing/2014/main" id="{9D347D9C-F479-FC26-B8AC-BF2A2B7772BF}"/>
              </a:ext>
            </a:extLst>
          </p:cNvPr>
          <p:cNvSpPr>
            <a:spLocks noChangeArrowheads="1"/>
          </p:cNvSpPr>
          <p:nvPr/>
        </p:nvSpPr>
        <p:spPr bwMode="auto">
          <a:xfrm>
            <a:off x="7842250" y="2884488"/>
            <a:ext cx="40338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Consistent visual design enhances usability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2">
            <a:extLst>
              <a:ext uri="{FF2B5EF4-FFF2-40B4-BE49-F238E27FC236}">
                <a16:creationId xmlns:a16="http://schemas.microsoft.com/office/drawing/2014/main" id="{6BAEB7D7-8983-9975-F257-D58C2D04A6D0}"/>
              </a:ext>
            </a:extLst>
          </p:cNvPr>
          <p:cNvSpPr>
            <a:spLocks noChangeArrowheads="1"/>
          </p:cNvSpPr>
          <p:nvPr/>
        </p:nvSpPr>
        <p:spPr bwMode="auto">
          <a:xfrm>
            <a:off x="7804150" y="3138488"/>
            <a:ext cx="40830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creates a cohesive, professional user experience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3">
            <a:extLst>
              <a:ext uri="{FF2B5EF4-FFF2-40B4-BE49-F238E27FC236}">
                <a16:creationId xmlns:a16="http://schemas.microsoft.com/office/drawing/2014/main" id="{24EAAFB7-4D5C-77F8-4503-51F5A559BD58}"/>
              </a:ext>
            </a:extLst>
          </p:cNvPr>
          <p:cNvSpPr>
            <a:spLocks noChangeArrowheads="1"/>
          </p:cNvSpPr>
          <p:nvPr/>
        </p:nvSpPr>
        <p:spPr bwMode="auto">
          <a:xfrm>
            <a:off x="5846763" y="2982913"/>
            <a:ext cx="825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4">
            <a:extLst>
              <a:ext uri="{FF2B5EF4-FFF2-40B4-BE49-F238E27FC236}">
                <a16:creationId xmlns:a16="http://schemas.microsoft.com/office/drawing/2014/main" id="{5CD88027-1A06-7542-6E99-F3BD2B35BEA0}"/>
              </a:ext>
            </a:extLst>
          </p:cNvPr>
          <p:cNvSpPr>
            <a:spLocks noChangeArrowheads="1"/>
          </p:cNvSpPr>
          <p:nvPr/>
        </p:nvSpPr>
        <p:spPr bwMode="auto">
          <a:xfrm>
            <a:off x="3827463" y="2982913"/>
            <a:ext cx="8477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Approval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75">
            <a:extLst>
              <a:ext uri="{FF2B5EF4-FFF2-40B4-BE49-F238E27FC236}">
                <a16:creationId xmlns:a16="http://schemas.microsoft.com/office/drawing/2014/main" id="{B21CA755-765E-3290-D443-BE40FBEE9D24}"/>
              </a:ext>
            </a:extLst>
          </p:cNvPr>
          <p:cNvSpPr>
            <a:spLocks noChangeArrowheads="1"/>
          </p:cNvSpPr>
          <p:nvPr/>
        </p:nvSpPr>
        <p:spPr bwMode="auto">
          <a:xfrm>
            <a:off x="900113" y="2982913"/>
            <a:ext cx="21097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Consistent Visual Design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6">
            <a:extLst>
              <a:ext uri="{FF2B5EF4-FFF2-40B4-BE49-F238E27FC236}">
                <a16:creationId xmlns:a16="http://schemas.microsoft.com/office/drawing/2014/main" id="{0B1DAD24-51E6-82AE-AC9C-849793A35EDF}"/>
              </a:ext>
            </a:extLst>
          </p:cNvPr>
          <p:cNvSpPr>
            <a:spLocks noChangeArrowheads="1"/>
          </p:cNvSpPr>
          <p:nvPr/>
        </p:nvSpPr>
        <p:spPr bwMode="auto">
          <a:xfrm>
            <a:off x="8199438" y="3441700"/>
            <a:ext cx="3327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High ratio improves code readability &amp;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7">
            <a:extLst>
              <a:ext uri="{FF2B5EF4-FFF2-40B4-BE49-F238E27FC236}">
                <a16:creationId xmlns:a16="http://schemas.microsoft.com/office/drawing/2014/main" id="{5CB05EF4-96D2-38E3-1E93-1E8CCD3732D7}"/>
              </a:ext>
            </a:extLst>
          </p:cNvPr>
          <p:cNvSpPr>
            <a:spLocks noChangeArrowheads="1"/>
          </p:cNvSpPr>
          <p:nvPr/>
        </p:nvSpPr>
        <p:spPr bwMode="auto">
          <a:xfrm>
            <a:off x="8274050" y="3619500"/>
            <a:ext cx="31400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maintainability for future developers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8">
            <a:extLst>
              <a:ext uri="{FF2B5EF4-FFF2-40B4-BE49-F238E27FC236}">
                <a16:creationId xmlns:a16="http://schemas.microsoft.com/office/drawing/2014/main" id="{F27EE5A2-19DE-43F6-9F1C-5975217AC702}"/>
              </a:ext>
            </a:extLst>
          </p:cNvPr>
          <p:cNvSpPr>
            <a:spLocks noChangeArrowheads="1"/>
          </p:cNvSpPr>
          <p:nvPr/>
        </p:nvSpPr>
        <p:spPr bwMode="auto">
          <a:xfrm>
            <a:off x="4887913" y="3530600"/>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0" i="0" u="none" strike="noStrike" cap="none" normalizeH="0" baseline="0">
              <a:ln>
                <a:noFill/>
              </a:ln>
              <a:solidFill>
                <a:schemeClr val="tx1"/>
              </a:solidFill>
              <a:effectLst/>
              <a:latin typeface="Calibri"/>
              <a:cs typeface="Calibri"/>
            </a:endParaRPr>
          </a:p>
        </p:txBody>
      </p:sp>
      <p:sp>
        <p:nvSpPr>
          <p:cNvPr id="81" name="Rectangle 79">
            <a:extLst>
              <a:ext uri="{FF2B5EF4-FFF2-40B4-BE49-F238E27FC236}">
                <a16:creationId xmlns:a16="http://schemas.microsoft.com/office/drawing/2014/main" id="{BC9EED35-DE61-1523-57A3-1442F2488561}"/>
              </a:ext>
            </a:extLst>
          </p:cNvPr>
          <p:cNvSpPr>
            <a:spLocks noChangeArrowheads="1"/>
          </p:cNvSpPr>
          <p:nvPr/>
        </p:nvSpPr>
        <p:spPr bwMode="auto">
          <a:xfrm>
            <a:off x="4924859" y="3516745"/>
            <a:ext cx="26105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mn-lt"/>
              </a:rPr>
              <a:t>50-60% comment-to-code ratio</a:t>
            </a:r>
            <a:endParaRPr lang="en-US" altLang="en-US" sz="160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85">
            <a:extLst>
              <a:ext uri="{FF2B5EF4-FFF2-40B4-BE49-F238E27FC236}">
                <a16:creationId xmlns:a16="http://schemas.microsoft.com/office/drawing/2014/main" id="{1E46477F-0B78-F364-C60A-AF96E548B0CD}"/>
              </a:ext>
            </a:extLst>
          </p:cNvPr>
          <p:cNvSpPr>
            <a:spLocks noChangeArrowheads="1"/>
          </p:cNvSpPr>
          <p:nvPr/>
        </p:nvSpPr>
        <p:spPr bwMode="auto">
          <a:xfrm>
            <a:off x="3827463" y="3530600"/>
            <a:ext cx="8477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Approval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86">
            <a:extLst>
              <a:ext uri="{FF2B5EF4-FFF2-40B4-BE49-F238E27FC236}">
                <a16:creationId xmlns:a16="http://schemas.microsoft.com/office/drawing/2014/main" id="{4864F599-CDF7-27AB-AC21-4C2E031DCCEF}"/>
              </a:ext>
            </a:extLst>
          </p:cNvPr>
          <p:cNvSpPr>
            <a:spLocks noChangeArrowheads="1"/>
          </p:cNvSpPr>
          <p:nvPr/>
        </p:nvSpPr>
        <p:spPr bwMode="auto">
          <a:xfrm>
            <a:off x="873125" y="3530600"/>
            <a:ext cx="2214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Sufficient Documentation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87">
            <a:extLst>
              <a:ext uri="{FF2B5EF4-FFF2-40B4-BE49-F238E27FC236}">
                <a16:creationId xmlns:a16="http://schemas.microsoft.com/office/drawing/2014/main" id="{ACA38D54-F162-60FA-6E90-BBCADDF6440C}"/>
              </a:ext>
            </a:extLst>
          </p:cNvPr>
          <p:cNvSpPr>
            <a:spLocks noChangeArrowheads="1"/>
          </p:cNvSpPr>
          <p:nvPr/>
        </p:nvSpPr>
        <p:spPr bwMode="auto">
          <a:xfrm>
            <a:off x="7727950" y="3990975"/>
            <a:ext cx="43005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Adherence ensures high code quality, consistency,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88">
            <a:extLst>
              <a:ext uri="{FF2B5EF4-FFF2-40B4-BE49-F238E27FC236}">
                <a16:creationId xmlns:a16="http://schemas.microsoft.com/office/drawing/2014/main" id="{B5833446-7AC2-23D5-9E09-518CF27898E4}"/>
              </a:ext>
            </a:extLst>
          </p:cNvPr>
          <p:cNvSpPr>
            <a:spLocks noChangeArrowheads="1"/>
          </p:cNvSpPr>
          <p:nvPr/>
        </p:nvSpPr>
        <p:spPr bwMode="auto">
          <a:xfrm>
            <a:off x="7661275" y="4167188"/>
            <a:ext cx="43608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and reduces technical debt with development team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89">
            <a:extLst>
              <a:ext uri="{FF2B5EF4-FFF2-40B4-BE49-F238E27FC236}">
                <a16:creationId xmlns:a16="http://schemas.microsoft.com/office/drawing/2014/main" id="{B4C4DD06-324A-9104-E8DA-72190DAF87E9}"/>
              </a:ext>
            </a:extLst>
          </p:cNvPr>
          <p:cNvSpPr>
            <a:spLocks noChangeArrowheads="1"/>
          </p:cNvSpPr>
          <p:nvPr/>
        </p:nvSpPr>
        <p:spPr bwMode="auto">
          <a:xfrm>
            <a:off x="4837113" y="4079875"/>
            <a:ext cx="17033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100% adherence 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90">
            <a:extLst>
              <a:ext uri="{FF2B5EF4-FFF2-40B4-BE49-F238E27FC236}">
                <a16:creationId xmlns:a16="http://schemas.microsoft.com/office/drawing/2014/main" id="{710BA8D7-8C87-7EA6-927A-109B52994FC1}"/>
              </a:ext>
            </a:extLst>
          </p:cNvPr>
          <p:cNvSpPr>
            <a:spLocks noChangeArrowheads="1"/>
          </p:cNvSpPr>
          <p:nvPr/>
        </p:nvSpPr>
        <p:spPr bwMode="auto">
          <a:xfrm>
            <a:off x="6480175" y="4079875"/>
            <a:ext cx="11922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chosen guide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91">
            <a:extLst>
              <a:ext uri="{FF2B5EF4-FFF2-40B4-BE49-F238E27FC236}">
                <a16:creationId xmlns:a16="http://schemas.microsoft.com/office/drawing/2014/main" id="{C6157AEB-875C-8CD9-3632-4C4ED181C843}"/>
              </a:ext>
            </a:extLst>
          </p:cNvPr>
          <p:cNvSpPr>
            <a:spLocks noChangeArrowheads="1"/>
          </p:cNvSpPr>
          <p:nvPr/>
        </p:nvSpPr>
        <p:spPr bwMode="auto">
          <a:xfrm>
            <a:off x="3825875" y="4079875"/>
            <a:ext cx="8477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Approval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92">
            <a:extLst>
              <a:ext uri="{FF2B5EF4-FFF2-40B4-BE49-F238E27FC236}">
                <a16:creationId xmlns:a16="http://schemas.microsoft.com/office/drawing/2014/main" id="{3A48D186-987F-027B-1D38-EAE24492E72C}"/>
              </a:ext>
            </a:extLst>
          </p:cNvPr>
          <p:cNvSpPr>
            <a:spLocks noChangeArrowheads="1"/>
          </p:cNvSpPr>
          <p:nvPr/>
        </p:nvSpPr>
        <p:spPr bwMode="auto">
          <a:xfrm>
            <a:off x="760413" y="4079875"/>
            <a:ext cx="15700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Adherence to ISIP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93">
            <a:extLst>
              <a:ext uri="{FF2B5EF4-FFF2-40B4-BE49-F238E27FC236}">
                <a16:creationId xmlns:a16="http://schemas.microsoft.com/office/drawing/2014/main" id="{9DA050EF-3D6A-A844-81B9-F241F42AAEB8}"/>
              </a:ext>
            </a:extLst>
          </p:cNvPr>
          <p:cNvSpPr>
            <a:spLocks noChangeArrowheads="1"/>
          </p:cNvSpPr>
          <p:nvPr/>
        </p:nvSpPr>
        <p:spPr bwMode="auto">
          <a:xfrm>
            <a:off x="2270125" y="4079875"/>
            <a:ext cx="9302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Standards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94">
            <a:extLst>
              <a:ext uri="{FF2B5EF4-FFF2-40B4-BE49-F238E27FC236}">
                <a16:creationId xmlns:a16="http://schemas.microsoft.com/office/drawing/2014/main" id="{BF0AB64E-D491-7CAA-AB05-D2648F5465F0}"/>
              </a:ext>
            </a:extLst>
          </p:cNvPr>
          <p:cNvSpPr>
            <a:spLocks noChangeArrowheads="1"/>
          </p:cNvSpPr>
          <p:nvPr/>
        </p:nvSpPr>
        <p:spPr bwMode="auto">
          <a:xfrm>
            <a:off x="7874000" y="4530725"/>
            <a:ext cx="40084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Ensures data is formatted properly, preventing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95">
            <a:extLst>
              <a:ext uri="{FF2B5EF4-FFF2-40B4-BE49-F238E27FC236}">
                <a16:creationId xmlns:a16="http://schemas.microsoft.com/office/drawing/2014/main" id="{083A844B-2A3C-58E9-A112-B2C584AD181A}"/>
              </a:ext>
            </a:extLst>
          </p:cNvPr>
          <p:cNvSpPr>
            <a:spLocks noChangeArrowheads="1"/>
          </p:cNvSpPr>
          <p:nvPr/>
        </p:nvSpPr>
        <p:spPr bwMode="auto">
          <a:xfrm>
            <a:off x="8183563" y="4706938"/>
            <a:ext cx="33258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errors and more accurate performance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6">
            <a:extLst>
              <a:ext uri="{FF2B5EF4-FFF2-40B4-BE49-F238E27FC236}">
                <a16:creationId xmlns:a16="http://schemas.microsoft.com/office/drawing/2014/main" id="{3E75FC65-C428-0C09-69BE-B24B22EC52F6}"/>
              </a:ext>
            </a:extLst>
          </p:cNvPr>
          <p:cNvSpPr>
            <a:spLocks noChangeArrowheads="1"/>
          </p:cNvSpPr>
          <p:nvPr/>
        </p:nvSpPr>
        <p:spPr bwMode="auto">
          <a:xfrm>
            <a:off x="5018088" y="4530725"/>
            <a:ext cx="25225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100% of user inputs undergo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97">
            <a:extLst>
              <a:ext uri="{FF2B5EF4-FFF2-40B4-BE49-F238E27FC236}">
                <a16:creationId xmlns:a16="http://schemas.microsoft.com/office/drawing/2014/main" id="{3EC1D59C-28C7-1418-4351-0F64800152F9}"/>
              </a:ext>
            </a:extLst>
          </p:cNvPr>
          <p:cNvSpPr>
            <a:spLocks noChangeArrowheads="1"/>
          </p:cNvSpPr>
          <p:nvPr/>
        </p:nvSpPr>
        <p:spPr bwMode="auto">
          <a:xfrm>
            <a:off x="5045075" y="4706938"/>
            <a:ext cx="24368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validation before processing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98">
            <a:extLst>
              <a:ext uri="{FF2B5EF4-FFF2-40B4-BE49-F238E27FC236}">
                <a16:creationId xmlns:a16="http://schemas.microsoft.com/office/drawing/2014/main" id="{300286FB-437F-0AC4-3F02-4B66FA2C5E4C}"/>
              </a:ext>
            </a:extLst>
          </p:cNvPr>
          <p:cNvSpPr>
            <a:spLocks noChangeArrowheads="1"/>
          </p:cNvSpPr>
          <p:nvPr/>
        </p:nvSpPr>
        <p:spPr bwMode="auto">
          <a:xfrm>
            <a:off x="3905250" y="4619625"/>
            <a:ext cx="701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Testing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99">
            <a:extLst>
              <a:ext uri="{FF2B5EF4-FFF2-40B4-BE49-F238E27FC236}">
                <a16:creationId xmlns:a16="http://schemas.microsoft.com/office/drawing/2014/main" id="{B54DAC8F-AFFF-4AA0-5775-B66300B860D4}"/>
              </a:ext>
            </a:extLst>
          </p:cNvPr>
          <p:cNvSpPr>
            <a:spLocks noChangeArrowheads="1"/>
          </p:cNvSpPr>
          <p:nvPr/>
        </p:nvSpPr>
        <p:spPr bwMode="auto">
          <a:xfrm>
            <a:off x="1270000" y="4646613"/>
            <a:ext cx="1422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Input Validation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100">
            <a:extLst>
              <a:ext uri="{FF2B5EF4-FFF2-40B4-BE49-F238E27FC236}">
                <a16:creationId xmlns:a16="http://schemas.microsoft.com/office/drawing/2014/main" id="{50CD7610-2E5A-8063-2243-F2AC0A3CAF5E}"/>
              </a:ext>
            </a:extLst>
          </p:cNvPr>
          <p:cNvSpPr>
            <a:spLocks noChangeArrowheads="1"/>
          </p:cNvSpPr>
          <p:nvPr/>
        </p:nvSpPr>
        <p:spPr bwMode="auto">
          <a:xfrm>
            <a:off x="7710488" y="5070475"/>
            <a:ext cx="43116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Verifies safety of user inputs, preventing malicious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101">
            <a:extLst>
              <a:ext uri="{FF2B5EF4-FFF2-40B4-BE49-F238E27FC236}">
                <a16:creationId xmlns:a16="http://schemas.microsoft.com/office/drawing/2014/main" id="{943A9B3F-60AF-67A2-5372-039EBA20DCCE}"/>
              </a:ext>
            </a:extLst>
          </p:cNvPr>
          <p:cNvSpPr>
            <a:spLocks noChangeArrowheads="1"/>
          </p:cNvSpPr>
          <p:nvPr/>
        </p:nvSpPr>
        <p:spPr bwMode="auto">
          <a:xfrm>
            <a:off x="7727950" y="5246688"/>
            <a:ext cx="42275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data from being processed and protecting the site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102">
            <a:extLst>
              <a:ext uri="{FF2B5EF4-FFF2-40B4-BE49-F238E27FC236}">
                <a16:creationId xmlns:a16="http://schemas.microsoft.com/office/drawing/2014/main" id="{B23C6294-29CA-3ABE-20C5-EA12E414D205}"/>
              </a:ext>
            </a:extLst>
          </p:cNvPr>
          <p:cNvSpPr>
            <a:spLocks noChangeArrowheads="1"/>
          </p:cNvSpPr>
          <p:nvPr/>
        </p:nvSpPr>
        <p:spPr bwMode="auto">
          <a:xfrm>
            <a:off x="5018088" y="5070475"/>
            <a:ext cx="25225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100% of user inputs undergo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103">
            <a:extLst>
              <a:ext uri="{FF2B5EF4-FFF2-40B4-BE49-F238E27FC236}">
                <a16:creationId xmlns:a16="http://schemas.microsoft.com/office/drawing/2014/main" id="{B41E5F93-1F51-4F89-CD59-0AC03A4FAC06}"/>
              </a:ext>
            </a:extLst>
          </p:cNvPr>
          <p:cNvSpPr>
            <a:spLocks noChangeArrowheads="1"/>
          </p:cNvSpPr>
          <p:nvPr/>
        </p:nvSpPr>
        <p:spPr bwMode="auto">
          <a:xfrm>
            <a:off x="4976813" y="5246688"/>
            <a:ext cx="2570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sanitization before processing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104">
            <a:extLst>
              <a:ext uri="{FF2B5EF4-FFF2-40B4-BE49-F238E27FC236}">
                <a16:creationId xmlns:a16="http://schemas.microsoft.com/office/drawing/2014/main" id="{69D48A72-AED9-7218-D67D-DF8729223E26}"/>
              </a:ext>
            </a:extLst>
          </p:cNvPr>
          <p:cNvSpPr>
            <a:spLocks noChangeArrowheads="1"/>
          </p:cNvSpPr>
          <p:nvPr/>
        </p:nvSpPr>
        <p:spPr bwMode="auto">
          <a:xfrm>
            <a:off x="3905250" y="5159375"/>
            <a:ext cx="701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Testing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105">
            <a:extLst>
              <a:ext uri="{FF2B5EF4-FFF2-40B4-BE49-F238E27FC236}">
                <a16:creationId xmlns:a16="http://schemas.microsoft.com/office/drawing/2014/main" id="{7836CC79-297D-861B-9F34-DBE02B79F7EE}"/>
              </a:ext>
            </a:extLst>
          </p:cNvPr>
          <p:cNvSpPr>
            <a:spLocks noChangeArrowheads="1"/>
          </p:cNvSpPr>
          <p:nvPr/>
        </p:nvSpPr>
        <p:spPr bwMode="auto">
          <a:xfrm>
            <a:off x="1362075" y="5159375"/>
            <a:ext cx="12366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Cybersecurity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106">
            <a:extLst>
              <a:ext uri="{FF2B5EF4-FFF2-40B4-BE49-F238E27FC236}">
                <a16:creationId xmlns:a16="http://schemas.microsoft.com/office/drawing/2014/main" id="{3FA7D585-E98D-60C3-F446-CF6A077F4C90}"/>
              </a:ext>
            </a:extLst>
          </p:cNvPr>
          <p:cNvSpPr>
            <a:spLocks noChangeArrowheads="1"/>
          </p:cNvSpPr>
          <p:nvPr/>
        </p:nvSpPr>
        <p:spPr bwMode="auto">
          <a:xfrm>
            <a:off x="7975600" y="5594350"/>
            <a:ext cx="37798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Provides data security and control, reducing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107">
            <a:extLst>
              <a:ext uri="{FF2B5EF4-FFF2-40B4-BE49-F238E27FC236}">
                <a16:creationId xmlns:a16="http://schemas.microsoft.com/office/drawing/2014/main" id="{0B3910C8-E84A-94BE-83B4-9B38A8569261}"/>
              </a:ext>
            </a:extLst>
          </p:cNvPr>
          <p:cNvSpPr>
            <a:spLocks noChangeArrowheads="1"/>
          </p:cNvSpPr>
          <p:nvPr/>
        </p:nvSpPr>
        <p:spPr bwMode="auto">
          <a:xfrm>
            <a:off x="8364538" y="5772150"/>
            <a:ext cx="29448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reliance on external cloud services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108">
            <a:extLst>
              <a:ext uri="{FF2B5EF4-FFF2-40B4-BE49-F238E27FC236}">
                <a16:creationId xmlns:a16="http://schemas.microsoft.com/office/drawing/2014/main" id="{4DAB74F5-83AA-E23B-5F02-1EEC2E87EC7C}"/>
              </a:ext>
            </a:extLst>
          </p:cNvPr>
          <p:cNvSpPr>
            <a:spLocks noChangeArrowheads="1"/>
          </p:cNvSpPr>
          <p:nvPr/>
        </p:nvSpPr>
        <p:spPr bwMode="auto">
          <a:xfrm>
            <a:off x="5846763" y="5683250"/>
            <a:ext cx="8270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109">
            <a:extLst>
              <a:ext uri="{FF2B5EF4-FFF2-40B4-BE49-F238E27FC236}">
                <a16:creationId xmlns:a16="http://schemas.microsoft.com/office/drawing/2014/main" id="{5AEDC5B3-9B82-1D95-DD0B-C417D3D171D2}"/>
              </a:ext>
            </a:extLst>
          </p:cNvPr>
          <p:cNvSpPr>
            <a:spLocks noChangeArrowheads="1"/>
          </p:cNvSpPr>
          <p:nvPr/>
        </p:nvSpPr>
        <p:spPr bwMode="auto">
          <a:xfrm>
            <a:off x="3940175" y="5683250"/>
            <a:ext cx="6175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Status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110">
            <a:extLst>
              <a:ext uri="{FF2B5EF4-FFF2-40B4-BE49-F238E27FC236}">
                <a16:creationId xmlns:a16="http://schemas.microsoft.com/office/drawing/2014/main" id="{F72B988D-BE50-901B-CD17-A6A7E4ED5B84}"/>
              </a:ext>
            </a:extLst>
          </p:cNvPr>
          <p:cNvSpPr>
            <a:spLocks noChangeArrowheads="1"/>
          </p:cNvSpPr>
          <p:nvPr/>
        </p:nvSpPr>
        <p:spPr bwMode="auto">
          <a:xfrm>
            <a:off x="765175" y="5683250"/>
            <a:ext cx="16748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Hosted Entirely 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111">
            <a:extLst>
              <a:ext uri="{FF2B5EF4-FFF2-40B4-BE49-F238E27FC236}">
                <a16:creationId xmlns:a16="http://schemas.microsoft.com/office/drawing/2014/main" id="{D18B9813-22D5-40C3-8927-E2FC335C4867}"/>
              </a:ext>
            </a:extLst>
          </p:cNvPr>
          <p:cNvSpPr>
            <a:spLocks noChangeArrowheads="1"/>
          </p:cNvSpPr>
          <p:nvPr/>
        </p:nvSpPr>
        <p:spPr bwMode="auto">
          <a:xfrm>
            <a:off x="2330450" y="5683250"/>
            <a:ext cx="8604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err="1">
                <a:ln>
                  <a:noFill/>
                </a:ln>
                <a:solidFill>
                  <a:srgbClr val="000000"/>
                </a:solidFill>
                <a:effectLst/>
                <a:latin typeface="Calibri" panose="020F0502020204030204" pitchFamily="34" charset="0"/>
              </a:rPr>
              <a:t>Neuronix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itle 4">
            <a:extLst>
              <a:ext uri="{FF2B5EF4-FFF2-40B4-BE49-F238E27FC236}">
                <a16:creationId xmlns:a16="http://schemas.microsoft.com/office/drawing/2014/main" id="{D8FEFC47-D03E-8083-601A-55FFFE02048D}"/>
              </a:ext>
            </a:extLst>
          </p:cNvPr>
          <p:cNvSpPr>
            <a:spLocks noGrp="1"/>
          </p:cNvSpPr>
          <p:nvPr>
            <p:ph type="title"/>
          </p:nvPr>
        </p:nvSpPr>
        <p:spPr>
          <a:xfrm>
            <a:off x="1097280" y="286603"/>
            <a:ext cx="9682478" cy="1450757"/>
          </a:xfrm>
        </p:spPr>
        <p:txBody>
          <a:bodyPr/>
          <a:lstStyle/>
          <a:p>
            <a:pPr algn="ctr"/>
            <a:r>
              <a:rPr lang="en-US"/>
              <a:t>Design Constraints</a:t>
            </a:r>
          </a:p>
        </p:txBody>
      </p:sp>
      <p:sp>
        <p:nvSpPr>
          <p:cNvPr id="2" name="Rectangle 12">
            <a:extLst>
              <a:ext uri="{FF2B5EF4-FFF2-40B4-BE49-F238E27FC236}">
                <a16:creationId xmlns:a16="http://schemas.microsoft.com/office/drawing/2014/main" id="{89DA8A53-81AD-1D27-F5B1-6F44DE6B0C8D}"/>
              </a:ext>
            </a:extLst>
          </p:cNvPr>
          <p:cNvSpPr>
            <a:spLocks noChangeArrowheads="1"/>
          </p:cNvSpPr>
          <p:nvPr/>
        </p:nvSpPr>
        <p:spPr bwMode="auto">
          <a:xfrm>
            <a:off x="7626351" y="4527548"/>
            <a:ext cx="4308470" cy="1074737"/>
          </a:xfrm>
          <a:prstGeom prst="rect">
            <a:avLst/>
          </a:prstGeom>
          <a:solidFill>
            <a:srgbClr val="FFFF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Rectangle 12">
            <a:extLst>
              <a:ext uri="{FF2B5EF4-FFF2-40B4-BE49-F238E27FC236}">
                <a16:creationId xmlns:a16="http://schemas.microsoft.com/office/drawing/2014/main" id="{26886BA5-6D27-0030-0582-DECC853ECE0D}"/>
              </a:ext>
            </a:extLst>
          </p:cNvPr>
          <p:cNvSpPr>
            <a:spLocks noChangeArrowheads="1"/>
          </p:cNvSpPr>
          <p:nvPr/>
        </p:nvSpPr>
        <p:spPr bwMode="auto">
          <a:xfrm>
            <a:off x="7624764" y="2347915"/>
            <a:ext cx="4310062" cy="2174874"/>
          </a:xfrm>
          <a:prstGeom prst="rect">
            <a:avLst/>
          </a:prstGeom>
          <a:solidFill>
            <a:srgbClr val="00BA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Rectangle 12">
            <a:extLst>
              <a:ext uri="{FF2B5EF4-FFF2-40B4-BE49-F238E27FC236}">
                <a16:creationId xmlns:a16="http://schemas.microsoft.com/office/drawing/2014/main" id="{493D4266-1B26-87E1-8BEE-916D71AE9979}"/>
              </a:ext>
            </a:extLst>
          </p:cNvPr>
          <p:cNvSpPr>
            <a:spLocks noChangeArrowheads="1"/>
          </p:cNvSpPr>
          <p:nvPr/>
        </p:nvSpPr>
        <p:spPr bwMode="auto">
          <a:xfrm>
            <a:off x="7624764" y="5611812"/>
            <a:ext cx="4310062" cy="484187"/>
          </a:xfrm>
          <a:prstGeom prst="rect">
            <a:avLst/>
          </a:prstGeom>
          <a:solidFill>
            <a:srgbClr val="00BA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Line 44">
            <a:extLst>
              <a:ext uri="{FF2B5EF4-FFF2-40B4-BE49-F238E27FC236}">
                <a16:creationId xmlns:a16="http://schemas.microsoft.com/office/drawing/2014/main" id="{C0B0DEB1-BEB9-6BAB-7498-7284F31CB52C}"/>
              </a:ext>
            </a:extLst>
          </p:cNvPr>
          <p:cNvSpPr>
            <a:spLocks noChangeShapeType="1"/>
          </p:cNvSpPr>
          <p:nvPr/>
        </p:nvSpPr>
        <p:spPr bwMode="auto">
          <a:xfrm>
            <a:off x="236538" y="2876550"/>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5">
            <a:extLst>
              <a:ext uri="{FF2B5EF4-FFF2-40B4-BE49-F238E27FC236}">
                <a16:creationId xmlns:a16="http://schemas.microsoft.com/office/drawing/2014/main" id="{2157F0D4-5421-BC9A-448C-B3AA17153BED}"/>
              </a:ext>
            </a:extLst>
          </p:cNvPr>
          <p:cNvSpPr>
            <a:spLocks noChangeShapeType="1"/>
          </p:cNvSpPr>
          <p:nvPr/>
        </p:nvSpPr>
        <p:spPr bwMode="auto">
          <a:xfrm>
            <a:off x="236538" y="3432175"/>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46">
            <a:extLst>
              <a:ext uri="{FF2B5EF4-FFF2-40B4-BE49-F238E27FC236}">
                <a16:creationId xmlns:a16="http://schemas.microsoft.com/office/drawing/2014/main" id="{63E3666F-E8A4-C48C-50D7-B56AF8233CA2}"/>
              </a:ext>
            </a:extLst>
          </p:cNvPr>
          <p:cNvSpPr>
            <a:spLocks noChangeShapeType="1"/>
          </p:cNvSpPr>
          <p:nvPr/>
        </p:nvSpPr>
        <p:spPr bwMode="auto">
          <a:xfrm>
            <a:off x="236538" y="3971925"/>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9">
            <a:extLst>
              <a:ext uri="{FF2B5EF4-FFF2-40B4-BE49-F238E27FC236}">
                <a16:creationId xmlns:a16="http://schemas.microsoft.com/office/drawing/2014/main" id="{260D9F81-D09B-536E-88E5-D0F428BBBCC6}"/>
              </a:ext>
            </a:extLst>
          </p:cNvPr>
          <p:cNvSpPr>
            <a:spLocks noChangeShapeType="1"/>
          </p:cNvSpPr>
          <p:nvPr/>
        </p:nvSpPr>
        <p:spPr bwMode="auto">
          <a:xfrm>
            <a:off x="236538" y="5607050"/>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8">
            <a:extLst>
              <a:ext uri="{FF2B5EF4-FFF2-40B4-BE49-F238E27FC236}">
                <a16:creationId xmlns:a16="http://schemas.microsoft.com/office/drawing/2014/main" id="{8D0F82E8-A5C9-7DD4-6F0F-EA70E580A430}"/>
              </a:ext>
            </a:extLst>
          </p:cNvPr>
          <p:cNvSpPr>
            <a:spLocks noChangeShapeType="1"/>
          </p:cNvSpPr>
          <p:nvPr/>
        </p:nvSpPr>
        <p:spPr bwMode="auto">
          <a:xfrm>
            <a:off x="236538" y="5051425"/>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 name="Graphic 81" descr="Checkmark with solid fill">
            <a:extLst>
              <a:ext uri="{FF2B5EF4-FFF2-40B4-BE49-F238E27FC236}">
                <a16:creationId xmlns:a16="http://schemas.microsoft.com/office/drawing/2014/main" id="{298846AA-E89C-6C9F-AD88-BD61CF3EB3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95036" y="2430463"/>
            <a:ext cx="374277" cy="333375"/>
          </a:xfrm>
          <a:prstGeom prst="rect">
            <a:avLst/>
          </a:prstGeom>
        </p:spPr>
      </p:pic>
      <p:pic>
        <p:nvPicPr>
          <p:cNvPr id="83" name="Graphic 82" descr="Checkmark with solid fill">
            <a:extLst>
              <a:ext uri="{FF2B5EF4-FFF2-40B4-BE49-F238E27FC236}">
                <a16:creationId xmlns:a16="http://schemas.microsoft.com/office/drawing/2014/main" id="{94D95E9B-2DFB-662D-CE71-881C0E4AC3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7098" y="2992438"/>
            <a:ext cx="374277" cy="333375"/>
          </a:xfrm>
          <a:prstGeom prst="rect">
            <a:avLst/>
          </a:prstGeom>
        </p:spPr>
      </p:pic>
      <p:pic>
        <p:nvPicPr>
          <p:cNvPr id="84" name="Graphic 83" descr="Checkmark with solid fill">
            <a:extLst>
              <a:ext uri="{FF2B5EF4-FFF2-40B4-BE49-F238E27FC236}">
                <a16:creationId xmlns:a16="http://schemas.microsoft.com/office/drawing/2014/main" id="{A91DB07B-28EB-0575-DEF9-7DA5D48CB2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95036" y="3525838"/>
            <a:ext cx="374277" cy="333375"/>
          </a:xfrm>
          <a:prstGeom prst="rect">
            <a:avLst/>
          </a:prstGeom>
        </p:spPr>
      </p:pic>
      <p:pic>
        <p:nvPicPr>
          <p:cNvPr id="85" name="Graphic 84" descr="Checkmark with solid fill">
            <a:extLst>
              <a:ext uri="{FF2B5EF4-FFF2-40B4-BE49-F238E27FC236}">
                <a16:creationId xmlns:a16="http://schemas.microsoft.com/office/drawing/2014/main" id="{E45268D4-B9D9-A7A7-D9DB-515CB9E7DF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95036" y="4047333"/>
            <a:ext cx="374277" cy="333375"/>
          </a:xfrm>
          <a:prstGeom prst="rect">
            <a:avLst/>
          </a:prstGeom>
        </p:spPr>
      </p:pic>
      <p:pic>
        <p:nvPicPr>
          <p:cNvPr id="86" name="Graphic 85" descr="Checkmark with solid fill">
            <a:extLst>
              <a:ext uri="{FF2B5EF4-FFF2-40B4-BE49-F238E27FC236}">
                <a16:creationId xmlns:a16="http://schemas.microsoft.com/office/drawing/2014/main" id="{AABF8E3D-49B3-A3E2-9758-D5BAC5BC50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95036" y="5709444"/>
            <a:ext cx="374277" cy="333375"/>
          </a:xfrm>
          <a:prstGeom prst="rect">
            <a:avLst/>
          </a:prstGeom>
        </p:spPr>
      </p:pic>
      <p:pic>
        <p:nvPicPr>
          <p:cNvPr id="114" name="Graphic 113" descr="Exclamation mark with solid fill">
            <a:extLst>
              <a:ext uri="{FF2B5EF4-FFF2-40B4-BE49-F238E27FC236}">
                <a16:creationId xmlns:a16="http://schemas.microsoft.com/office/drawing/2014/main" id="{C995E398-0AE0-A2FD-CF56-4E2CEDA2D9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95037" y="4601555"/>
            <a:ext cx="374276" cy="374276"/>
          </a:xfrm>
          <a:prstGeom prst="rect">
            <a:avLst/>
          </a:prstGeom>
        </p:spPr>
      </p:pic>
      <p:pic>
        <p:nvPicPr>
          <p:cNvPr id="115" name="Graphic 114" descr="Exclamation mark with solid fill">
            <a:extLst>
              <a:ext uri="{FF2B5EF4-FFF2-40B4-BE49-F238E27FC236}">
                <a16:creationId xmlns:a16="http://schemas.microsoft.com/office/drawing/2014/main" id="{48807A84-8F16-024E-ACA3-8C1B395E1E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95037" y="5166099"/>
            <a:ext cx="374276" cy="374276"/>
          </a:xfrm>
          <a:prstGeom prst="rect">
            <a:avLst/>
          </a:prstGeom>
        </p:spPr>
      </p:pic>
    </p:spTree>
    <p:extLst>
      <p:ext uri="{BB962C8B-B14F-4D97-AF65-F5344CB8AC3E}">
        <p14:creationId xmlns:p14="http://schemas.microsoft.com/office/powerpoint/2010/main" val="108931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9677-7818-EBE0-AAA6-C4BE722A003C}"/>
              </a:ext>
            </a:extLst>
          </p:cNvPr>
          <p:cNvSpPr>
            <a:spLocks noGrp="1"/>
          </p:cNvSpPr>
          <p:nvPr>
            <p:ph type="title"/>
          </p:nvPr>
        </p:nvSpPr>
        <p:spPr/>
        <p:txBody>
          <a:bodyPr/>
          <a:lstStyle/>
          <a:p>
            <a:pPr algn="ctr"/>
            <a:r>
              <a:rPr lang="en-US">
                <a:ea typeface="Calibri Light"/>
                <a:cs typeface="Calibri Light"/>
              </a:rPr>
              <a:t>Technical Challenges</a:t>
            </a:r>
          </a:p>
        </p:txBody>
      </p:sp>
      <p:pic>
        <p:nvPicPr>
          <p:cNvPr id="4" name="Content Placeholder 3" descr="What is a Data Pipeline? Tools, Process and Examples | Stitch">
            <a:extLst>
              <a:ext uri="{FF2B5EF4-FFF2-40B4-BE49-F238E27FC236}">
                <a16:creationId xmlns:a16="http://schemas.microsoft.com/office/drawing/2014/main" id="{D7914A77-EEE1-DB6F-3FE1-758F14E92630}"/>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rcRect l="17301" r="17145"/>
          <a:stretch/>
        </p:blipFill>
        <p:spPr>
          <a:xfrm>
            <a:off x="617752" y="3064901"/>
            <a:ext cx="3047222" cy="2577214"/>
          </a:xfrm>
        </p:spPr>
      </p:pic>
      <p:pic>
        <p:nvPicPr>
          <p:cNvPr id="5" name="Picture 4" descr="A magnifying glass over a web page&#10;&#10;Description automatically generated">
            <a:extLst>
              <a:ext uri="{FF2B5EF4-FFF2-40B4-BE49-F238E27FC236}">
                <a16:creationId xmlns:a16="http://schemas.microsoft.com/office/drawing/2014/main" id="{8C14FBE3-58D6-D016-F9BA-35A4722B2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8567" y="3059821"/>
            <a:ext cx="2577214" cy="2577214"/>
          </a:xfrm>
          <a:prstGeom prst="rect">
            <a:avLst/>
          </a:prstGeom>
        </p:spPr>
      </p:pic>
      <p:pic>
        <p:nvPicPr>
          <p:cNvPr id="7" name="Picture 6" descr="A computer screen with a red square and arrow pointing to the screen&#10;&#10;Description automatically generated">
            <a:extLst>
              <a:ext uri="{FF2B5EF4-FFF2-40B4-BE49-F238E27FC236}">
                <a16:creationId xmlns:a16="http://schemas.microsoft.com/office/drawing/2014/main" id="{46AE2AA4-493A-D033-5FFF-CF1880CCC9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9374" y="2885388"/>
            <a:ext cx="2926080" cy="2926080"/>
          </a:xfrm>
          <a:prstGeom prst="rect">
            <a:avLst/>
          </a:prstGeom>
        </p:spPr>
      </p:pic>
      <p:sp>
        <p:nvSpPr>
          <p:cNvPr id="8" name="TextBox 7">
            <a:extLst>
              <a:ext uri="{FF2B5EF4-FFF2-40B4-BE49-F238E27FC236}">
                <a16:creationId xmlns:a16="http://schemas.microsoft.com/office/drawing/2014/main" id="{1ED8C989-69BB-EE30-D3A9-99B846300CBB}"/>
              </a:ext>
            </a:extLst>
          </p:cNvPr>
          <p:cNvSpPr txBox="1"/>
          <p:nvPr/>
        </p:nvSpPr>
        <p:spPr>
          <a:xfrm>
            <a:off x="4463005" y="2160624"/>
            <a:ext cx="3128338" cy="830997"/>
          </a:xfrm>
          <a:prstGeom prst="rect">
            <a:avLst/>
          </a:prstGeom>
          <a:noFill/>
        </p:spPr>
        <p:txBody>
          <a:bodyPr wrap="square" rtlCol="0">
            <a:spAutoFit/>
          </a:bodyPr>
          <a:lstStyle/>
          <a:p>
            <a:pPr algn="ctr"/>
            <a:r>
              <a:rPr lang="en-US" sz="2400" b="1"/>
              <a:t>Immediate Visual Feedback</a:t>
            </a:r>
          </a:p>
        </p:txBody>
      </p:sp>
      <p:sp>
        <p:nvSpPr>
          <p:cNvPr id="9" name="TextBox 8">
            <a:extLst>
              <a:ext uri="{FF2B5EF4-FFF2-40B4-BE49-F238E27FC236}">
                <a16:creationId xmlns:a16="http://schemas.microsoft.com/office/drawing/2014/main" id="{41BE19A5-692D-662C-A8A5-361BE075B7BF}"/>
              </a:ext>
            </a:extLst>
          </p:cNvPr>
          <p:cNvSpPr txBox="1"/>
          <p:nvPr/>
        </p:nvSpPr>
        <p:spPr>
          <a:xfrm>
            <a:off x="748030" y="2345289"/>
            <a:ext cx="3128338" cy="461665"/>
          </a:xfrm>
          <a:prstGeom prst="rect">
            <a:avLst/>
          </a:prstGeom>
          <a:noFill/>
        </p:spPr>
        <p:txBody>
          <a:bodyPr wrap="square" rtlCol="0">
            <a:spAutoFit/>
          </a:bodyPr>
          <a:lstStyle/>
          <a:p>
            <a:pPr algn="ctr"/>
            <a:r>
              <a:rPr lang="en-US" sz="2400" b="1"/>
              <a:t>Data Pipelines</a:t>
            </a:r>
          </a:p>
        </p:txBody>
      </p:sp>
      <p:sp>
        <p:nvSpPr>
          <p:cNvPr id="10" name="TextBox 9">
            <a:extLst>
              <a:ext uri="{FF2B5EF4-FFF2-40B4-BE49-F238E27FC236}">
                <a16:creationId xmlns:a16="http://schemas.microsoft.com/office/drawing/2014/main" id="{A9357B16-BA7D-05D6-77C8-4AFFF5CBD1CA}"/>
              </a:ext>
            </a:extLst>
          </p:cNvPr>
          <p:cNvSpPr txBox="1"/>
          <p:nvPr/>
        </p:nvSpPr>
        <p:spPr>
          <a:xfrm>
            <a:off x="8177980" y="2345289"/>
            <a:ext cx="3128338" cy="461665"/>
          </a:xfrm>
          <a:prstGeom prst="rect">
            <a:avLst/>
          </a:prstGeom>
          <a:noFill/>
        </p:spPr>
        <p:txBody>
          <a:bodyPr wrap="square" rtlCol="0">
            <a:spAutoFit/>
          </a:bodyPr>
          <a:lstStyle/>
          <a:p>
            <a:pPr algn="ctr"/>
            <a:r>
              <a:rPr lang="en-US" sz="2400" b="1"/>
              <a:t>Responsive Design</a:t>
            </a:r>
          </a:p>
        </p:txBody>
      </p:sp>
    </p:spTree>
    <p:extLst>
      <p:ext uri="{BB962C8B-B14F-4D97-AF65-F5344CB8AC3E}">
        <p14:creationId xmlns:p14="http://schemas.microsoft.com/office/powerpoint/2010/main" val="265041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C6BD6-B8D2-8812-9994-121287376958}"/>
              </a:ext>
            </a:extLst>
          </p:cNvPr>
          <p:cNvSpPr>
            <a:spLocks noGrp="1"/>
          </p:cNvSpPr>
          <p:nvPr>
            <p:ph type="title"/>
          </p:nvPr>
        </p:nvSpPr>
        <p:spPr/>
        <p:txBody>
          <a:bodyPr/>
          <a:lstStyle/>
          <a:p>
            <a:pPr algn="ctr"/>
            <a:r>
              <a:rPr lang="en-US"/>
              <a:t>Prototype Reflections</a:t>
            </a:r>
          </a:p>
        </p:txBody>
      </p:sp>
      <p:pic>
        <p:nvPicPr>
          <p:cNvPr id="5" name="Picture 4" descr="A black and white illustration of a computer and a stopwatch&#10;&#10;Description automatically generated">
            <a:extLst>
              <a:ext uri="{FF2B5EF4-FFF2-40B4-BE49-F238E27FC236}">
                <a16:creationId xmlns:a16="http://schemas.microsoft.com/office/drawing/2014/main" id="{5E219329-3A9D-7561-ECA2-D99CDAA0F22A}"/>
              </a:ext>
            </a:extLst>
          </p:cNvPr>
          <p:cNvPicPr>
            <a:picLocks noChangeAspect="1"/>
          </p:cNvPicPr>
          <p:nvPr/>
        </p:nvPicPr>
        <p:blipFill>
          <a:blip r:embed="rId3">
            <a:extLst>
              <a:ext uri="{28A0092B-C50C-407E-A947-70E740481C1C}">
                <a14:useLocalDpi xmlns:a14="http://schemas.microsoft.com/office/drawing/2010/main" val="0"/>
              </a:ext>
            </a:extLst>
          </a:blip>
          <a:srcRect b="6622"/>
          <a:stretch/>
        </p:blipFill>
        <p:spPr>
          <a:xfrm>
            <a:off x="1730839" y="2611809"/>
            <a:ext cx="2850799" cy="2866767"/>
          </a:xfrm>
          <a:prstGeom prst="rect">
            <a:avLst/>
          </a:prstGeom>
        </p:spPr>
      </p:pic>
      <p:sp>
        <p:nvSpPr>
          <p:cNvPr id="10" name="Rectangle 1">
            <a:extLst>
              <a:ext uri="{FF2B5EF4-FFF2-40B4-BE49-F238E27FC236}">
                <a16:creationId xmlns:a16="http://schemas.microsoft.com/office/drawing/2014/main" id="{781EFB9F-4EA2-2606-3A59-DC723FC60E0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E50981AF-73AF-DC4B-7FD4-C4FBFB36F7BB}"/>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descr="A colorful graph and magnifying glass&#10;&#10;Description automatically generated">
            <a:extLst>
              <a:ext uri="{FF2B5EF4-FFF2-40B4-BE49-F238E27FC236}">
                <a16:creationId xmlns:a16="http://schemas.microsoft.com/office/drawing/2014/main" id="{76E0C429-6CE0-CC5E-8158-5F9650D9042D}"/>
              </a:ext>
            </a:extLst>
          </p:cNvPr>
          <p:cNvPicPr>
            <a:picLocks noChangeAspect="1"/>
          </p:cNvPicPr>
          <p:nvPr/>
        </p:nvPicPr>
        <p:blipFill>
          <a:blip r:embed="rId4">
            <a:extLst>
              <a:ext uri="{28A0092B-C50C-407E-A947-70E740481C1C}">
                <a14:useLocalDpi xmlns:a14="http://schemas.microsoft.com/office/drawing/2010/main" val="0"/>
              </a:ext>
            </a:extLst>
          </a:blip>
          <a:srcRect l="24154" t="30902" r="24154" b="32078"/>
          <a:stretch/>
        </p:blipFill>
        <p:spPr>
          <a:xfrm>
            <a:off x="6949309" y="2787691"/>
            <a:ext cx="3511852" cy="2515002"/>
          </a:xfrm>
          <a:prstGeom prst="rect">
            <a:avLst/>
          </a:prstGeom>
        </p:spPr>
      </p:pic>
      <p:sp>
        <p:nvSpPr>
          <p:cNvPr id="15" name="Rectangle 4">
            <a:extLst>
              <a:ext uri="{FF2B5EF4-FFF2-40B4-BE49-F238E27FC236}">
                <a16:creationId xmlns:a16="http://schemas.microsoft.com/office/drawing/2014/main" id="{5750ED54-01AB-A7A8-9B71-A4CE11E3B262}"/>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21252F17-7CD2-F011-2C0B-60558483A718}"/>
              </a:ext>
            </a:extLst>
          </p:cNvPr>
          <p:cNvSpPr txBox="1"/>
          <p:nvPr/>
        </p:nvSpPr>
        <p:spPr>
          <a:xfrm>
            <a:off x="1592069" y="1991974"/>
            <a:ext cx="3128338" cy="461665"/>
          </a:xfrm>
          <a:prstGeom prst="rect">
            <a:avLst/>
          </a:prstGeom>
          <a:noFill/>
        </p:spPr>
        <p:txBody>
          <a:bodyPr wrap="square" rtlCol="0">
            <a:spAutoFit/>
          </a:bodyPr>
          <a:lstStyle/>
          <a:p>
            <a:pPr algn="ctr"/>
            <a:r>
              <a:rPr lang="en-US" sz="2400" b="1"/>
              <a:t>Latency</a:t>
            </a:r>
          </a:p>
        </p:txBody>
      </p:sp>
      <p:sp>
        <p:nvSpPr>
          <p:cNvPr id="17" name="TextBox 16">
            <a:extLst>
              <a:ext uri="{FF2B5EF4-FFF2-40B4-BE49-F238E27FC236}">
                <a16:creationId xmlns:a16="http://schemas.microsoft.com/office/drawing/2014/main" id="{65EE5ED0-215C-563D-A81D-5F878FF3846E}"/>
              </a:ext>
            </a:extLst>
          </p:cNvPr>
          <p:cNvSpPr txBox="1"/>
          <p:nvPr/>
        </p:nvSpPr>
        <p:spPr>
          <a:xfrm>
            <a:off x="7141066" y="1991974"/>
            <a:ext cx="3128338" cy="461665"/>
          </a:xfrm>
          <a:prstGeom prst="rect">
            <a:avLst/>
          </a:prstGeom>
          <a:noFill/>
        </p:spPr>
        <p:txBody>
          <a:bodyPr wrap="square" rtlCol="0">
            <a:spAutoFit/>
          </a:bodyPr>
          <a:lstStyle/>
          <a:p>
            <a:pPr algn="ctr"/>
            <a:r>
              <a:rPr lang="en-US" sz="2400" b="1"/>
              <a:t>Large Data</a:t>
            </a:r>
          </a:p>
        </p:txBody>
      </p:sp>
    </p:spTree>
    <p:extLst>
      <p:ext uri="{BB962C8B-B14F-4D97-AF65-F5344CB8AC3E}">
        <p14:creationId xmlns:p14="http://schemas.microsoft.com/office/powerpoint/2010/main" val="10794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F229E2-43FB-2C35-3CB3-8E8936EDC042}"/>
              </a:ext>
            </a:extLst>
          </p:cNvPr>
          <p:cNvSpPr>
            <a:spLocks noGrp="1"/>
          </p:cNvSpPr>
          <p:nvPr>
            <p:ph type="title"/>
          </p:nvPr>
        </p:nvSpPr>
        <p:spPr/>
        <p:txBody>
          <a:bodyPr/>
          <a:lstStyle/>
          <a:p>
            <a:pPr algn="ctr"/>
            <a:r>
              <a:rPr lang="en-US"/>
              <a:t>Questions?</a:t>
            </a:r>
          </a:p>
        </p:txBody>
      </p:sp>
      <p:pic>
        <p:nvPicPr>
          <p:cNvPr id="2" name="Picture 1">
            <a:extLst>
              <a:ext uri="{FF2B5EF4-FFF2-40B4-BE49-F238E27FC236}">
                <a16:creationId xmlns:a16="http://schemas.microsoft.com/office/drawing/2014/main" id="{1B525A3E-3EE2-73AE-326F-06D75BB131BF}"/>
              </a:ext>
            </a:extLst>
          </p:cNvPr>
          <p:cNvPicPr>
            <a:picLocks noChangeAspect="1"/>
          </p:cNvPicPr>
          <p:nvPr/>
        </p:nvPicPr>
        <p:blipFill>
          <a:blip r:embed="rId3"/>
          <a:stretch>
            <a:fillRect/>
          </a:stretch>
        </p:blipFill>
        <p:spPr>
          <a:xfrm>
            <a:off x="2568466" y="1737360"/>
            <a:ext cx="7454462" cy="4429906"/>
          </a:xfrm>
          <a:prstGeom prst="rect">
            <a:avLst/>
          </a:prstGeom>
        </p:spPr>
      </p:pic>
    </p:spTree>
    <p:extLst>
      <p:ext uri="{BB962C8B-B14F-4D97-AF65-F5344CB8AC3E}">
        <p14:creationId xmlns:p14="http://schemas.microsoft.com/office/powerpoint/2010/main" val="402863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F2143-D40A-3BC0-9EC1-A768EA54399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794F47-2F8E-B3DC-CBB7-978F2F2F6C74}"/>
              </a:ext>
            </a:extLst>
          </p:cNvPr>
          <p:cNvSpPr>
            <a:spLocks noGrp="1"/>
          </p:cNvSpPr>
          <p:nvPr>
            <p:ph type="title"/>
          </p:nvPr>
        </p:nvSpPr>
        <p:spPr>
          <a:xfrm>
            <a:off x="1110195" y="854874"/>
            <a:ext cx="9980909" cy="856656"/>
          </a:xfrm>
        </p:spPr>
        <p:txBody>
          <a:bodyPr/>
          <a:lstStyle/>
          <a:p>
            <a:pPr algn="ctr"/>
            <a:r>
              <a:rPr lang="en-US"/>
              <a:t>Design Requirements</a:t>
            </a:r>
          </a:p>
        </p:txBody>
      </p:sp>
      <p:sp>
        <p:nvSpPr>
          <p:cNvPr id="7" name="AutoShape 3">
            <a:extLst>
              <a:ext uri="{FF2B5EF4-FFF2-40B4-BE49-F238E27FC236}">
                <a16:creationId xmlns:a16="http://schemas.microsoft.com/office/drawing/2014/main" id="{477F6781-6A4F-8883-A81E-59AA5E59F499}"/>
              </a:ext>
            </a:extLst>
          </p:cNvPr>
          <p:cNvSpPr>
            <a:spLocks noChangeAspect="1" noChangeArrowheads="1" noTextEdit="1"/>
          </p:cNvSpPr>
          <p:nvPr/>
        </p:nvSpPr>
        <p:spPr bwMode="auto">
          <a:xfrm>
            <a:off x="242888" y="1711325"/>
            <a:ext cx="11706225"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a:extLst>
              <a:ext uri="{FF2B5EF4-FFF2-40B4-BE49-F238E27FC236}">
                <a16:creationId xmlns:a16="http://schemas.microsoft.com/office/drawing/2014/main" id="{6C0EE422-CD97-E67A-F7B0-D09353456892}"/>
              </a:ext>
            </a:extLst>
          </p:cNvPr>
          <p:cNvSpPr>
            <a:spLocks noChangeArrowheads="1"/>
          </p:cNvSpPr>
          <p:nvPr/>
        </p:nvSpPr>
        <p:spPr bwMode="auto">
          <a:xfrm>
            <a:off x="249238" y="1804988"/>
            <a:ext cx="3114675"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a:extLst>
              <a:ext uri="{FF2B5EF4-FFF2-40B4-BE49-F238E27FC236}">
                <a16:creationId xmlns:a16="http://schemas.microsoft.com/office/drawing/2014/main" id="{1DB5DDE2-0021-9D60-1691-1255FC75B5B5}"/>
              </a:ext>
            </a:extLst>
          </p:cNvPr>
          <p:cNvSpPr>
            <a:spLocks noChangeArrowheads="1"/>
          </p:cNvSpPr>
          <p:nvPr/>
        </p:nvSpPr>
        <p:spPr bwMode="auto">
          <a:xfrm>
            <a:off x="3363913" y="1804988"/>
            <a:ext cx="2224088"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a:extLst>
              <a:ext uri="{FF2B5EF4-FFF2-40B4-BE49-F238E27FC236}">
                <a16:creationId xmlns:a16="http://schemas.microsoft.com/office/drawing/2014/main" id="{B7F9F90C-CD93-899A-2361-0A53A4834EBB}"/>
              </a:ext>
            </a:extLst>
          </p:cNvPr>
          <p:cNvSpPr>
            <a:spLocks noChangeArrowheads="1"/>
          </p:cNvSpPr>
          <p:nvPr/>
        </p:nvSpPr>
        <p:spPr bwMode="auto">
          <a:xfrm>
            <a:off x="5588001" y="1804988"/>
            <a:ext cx="1947863"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a:extLst>
              <a:ext uri="{FF2B5EF4-FFF2-40B4-BE49-F238E27FC236}">
                <a16:creationId xmlns:a16="http://schemas.microsoft.com/office/drawing/2014/main" id="{8DF69EDF-2439-350F-2A5D-BDD44DAD9EDE}"/>
              </a:ext>
            </a:extLst>
          </p:cNvPr>
          <p:cNvSpPr>
            <a:spLocks noChangeArrowheads="1"/>
          </p:cNvSpPr>
          <p:nvPr/>
        </p:nvSpPr>
        <p:spPr bwMode="auto">
          <a:xfrm>
            <a:off x="7535863" y="1804988"/>
            <a:ext cx="4397375"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C2959FE3-DF38-B2C2-23BC-A4245565FE99}"/>
              </a:ext>
            </a:extLst>
          </p:cNvPr>
          <p:cNvSpPr>
            <a:spLocks noChangeArrowheads="1"/>
          </p:cNvSpPr>
          <p:nvPr/>
        </p:nvSpPr>
        <p:spPr bwMode="auto">
          <a:xfrm>
            <a:off x="249238" y="2312988"/>
            <a:ext cx="3114675" cy="333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a:extLst>
              <a:ext uri="{FF2B5EF4-FFF2-40B4-BE49-F238E27FC236}">
                <a16:creationId xmlns:a16="http://schemas.microsoft.com/office/drawing/2014/main" id="{AFCAA6EF-0038-A3F4-512A-9C129EE0792A}"/>
              </a:ext>
            </a:extLst>
          </p:cNvPr>
          <p:cNvSpPr>
            <a:spLocks noChangeArrowheads="1"/>
          </p:cNvSpPr>
          <p:nvPr/>
        </p:nvSpPr>
        <p:spPr bwMode="auto">
          <a:xfrm>
            <a:off x="3363913" y="2312988"/>
            <a:ext cx="2224088" cy="333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a:extLst>
              <a:ext uri="{FF2B5EF4-FFF2-40B4-BE49-F238E27FC236}">
                <a16:creationId xmlns:a16="http://schemas.microsoft.com/office/drawing/2014/main" id="{6CD175A3-21FA-99DD-773A-8DD5DF2BAC83}"/>
              </a:ext>
            </a:extLst>
          </p:cNvPr>
          <p:cNvSpPr>
            <a:spLocks noChangeArrowheads="1"/>
          </p:cNvSpPr>
          <p:nvPr/>
        </p:nvSpPr>
        <p:spPr bwMode="auto">
          <a:xfrm>
            <a:off x="5588001" y="2312988"/>
            <a:ext cx="1947863" cy="333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a:extLst>
              <a:ext uri="{FF2B5EF4-FFF2-40B4-BE49-F238E27FC236}">
                <a16:creationId xmlns:a16="http://schemas.microsoft.com/office/drawing/2014/main" id="{F82DFC2D-D08D-5A2F-6507-4FF356AA7136}"/>
              </a:ext>
            </a:extLst>
          </p:cNvPr>
          <p:cNvSpPr>
            <a:spLocks noChangeArrowheads="1"/>
          </p:cNvSpPr>
          <p:nvPr/>
        </p:nvSpPr>
        <p:spPr bwMode="auto">
          <a:xfrm>
            <a:off x="7535863" y="2312988"/>
            <a:ext cx="4397375" cy="333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a:extLst>
              <a:ext uri="{FF2B5EF4-FFF2-40B4-BE49-F238E27FC236}">
                <a16:creationId xmlns:a16="http://schemas.microsoft.com/office/drawing/2014/main" id="{24FB91A2-2A33-A70E-81DE-0FD57F28E9F4}"/>
              </a:ext>
            </a:extLst>
          </p:cNvPr>
          <p:cNvSpPr>
            <a:spLocks noChangeArrowheads="1"/>
          </p:cNvSpPr>
          <p:nvPr/>
        </p:nvSpPr>
        <p:spPr bwMode="auto">
          <a:xfrm>
            <a:off x="249238" y="2646363"/>
            <a:ext cx="3114675" cy="39846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a:extLst>
              <a:ext uri="{FF2B5EF4-FFF2-40B4-BE49-F238E27FC236}">
                <a16:creationId xmlns:a16="http://schemas.microsoft.com/office/drawing/2014/main" id="{807FD154-42DA-FF46-7DED-8D262D544167}"/>
              </a:ext>
            </a:extLst>
          </p:cNvPr>
          <p:cNvSpPr>
            <a:spLocks noChangeArrowheads="1"/>
          </p:cNvSpPr>
          <p:nvPr/>
        </p:nvSpPr>
        <p:spPr bwMode="auto">
          <a:xfrm>
            <a:off x="3363913" y="2646363"/>
            <a:ext cx="2224088" cy="39846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a:extLst>
              <a:ext uri="{FF2B5EF4-FFF2-40B4-BE49-F238E27FC236}">
                <a16:creationId xmlns:a16="http://schemas.microsoft.com/office/drawing/2014/main" id="{B7C9AB32-3CFB-C3C8-A753-3931F3A9DF87}"/>
              </a:ext>
            </a:extLst>
          </p:cNvPr>
          <p:cNvSpPr>
            <a:spLocks noChangeArrowheads="1"/>
          </p:cNvSpPr>
          <p:nvPr/>
        </p:nvSpPr>
        <p:spPr bwMode="auto">
          <a:xfrm>
            <a:off x="5588001" y="2646363"/>
            <a:ext cx="1947863" cy="39846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a:extLst>
              <a:ext uri="{FF2B5EF4-FFF2-40B4-BE49-F238E27FC236}">
                <a16:creationId xmlns:a16="http://schemas.microsoft.com/office/drawing/2014/main" id="{5C091238-7DBF-1D0E-7EE2-2CA4970A9E90}"/>
              </a:ext>
            </a:extLst>
          </p:cNvPr>
          <p:cNvSpPr>
            <a:spLocks noChangeArrowheads="1"/>
          </p:cNvSpPr>
          <p:nvPr/>
        </p:nvSpPr>
        <p:spPr bwMode="auto">
          <a:xfrm>
            <a:off x="7535863" y="2646363"/>
            <a:ext cx="4397375" cy="39846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7">
            <a:extLst>
              <a:ext uri="{FF2B5EF4-FFF2-40B4-BE49-F238E27FC236}">
                <a16:creationId xmlns:a16="http://schemas.microsoft.com/office/drawing/2014/main" id="{46A7365E-CE32-94BC-9016-43F46061F814}"/>
              </a:ext>
            </a:extLst>
          </p:cNvPr>
          <p:cNvSpPr>
            <a:spLocks noChangeArrowheads="1"/>
          </p:cNvSpPr>
          <p:nvPr/>
        </p:nvSpPr>
        <p:spPr bwMode="auto">
          <a:xfrm>
            <a:off x="249238" y="3044825"/>
            <a:ext cx="3114675" cy="333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a:extLst>
              <a:ext uri="{FF2B5EF4-FFF2-40B4-BE49-F238E27FC236}">
                <a16:creationId xmlns:a16="http://schemas.microsoft.com/office/drawing/2014/main" id="{7DFD63F7-30B3-555B-676F-FDCA31AA81FE}"/>
              </a:ext>
            </a:extLst>
          </p:cNvPr>
          <p:cNvSpPr>
            <a:spLocks noChangeArrowheads="1"/>
          </p:cNvSpPr>
          <p:nvPr/>
        </p:nvSpPr>
        <p:spPr bwMode="auto">
          <a:xfrm>
            <a:off x="3363913" y="3044825"/>
            <a:ext cx="2224088" cy="333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9">
            <a:extLst>
              <a:ext uri="{FF2B5EF4-FFF2-40B4-BE49-F238E27FC236}">
                <a16:creationId xmlns:a16="http://schemas.microsoft.com/office/drawing/2014/main" id="{2A17795D-0C78-6880-6D81-D284EECD15CA}"/>
              </a:ext>
            </a:extLst>
          </p:cNvPr>
          <p:cNvSpPr>
            <a:spLocks noChangeArrowheads="1"/>
          </p:cNvSpPr>
          <p:nvPr/>
        </p:nvSpPr>
        <p:spPr bwMode="auto">
          <a:xfrm>
            <a:off x="5588001" y="3044825"/>
            <a:ext cx="1947863" cy="333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a:extLst>
              <a:ext uri="{FF2B5EF4-FFF2-40B4-BE49-F238E27FC236}">
                <a16:creationId xmlns:a16="http://schemas.microsoft.com/office/drawing/2014/main" id="{B1591616-426A-5E35-F5D5-55AC0524D148}"/>
              </a:ext>
            </a:extLst>
          </p:cNvPr>
          <p:cNvSpPr>
            <a:spLocks noChangeArrowheads="1"/>
          </p:cNvSpPr>
          <p:nvPr/>
        </p:nvSpPr>
        <p:spPr bwMode="auto">
          <a:xfrm>
            <a:off x="7535863" y="3044825"/>
            <a:ext cx="4397375" cy="333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41">
            <a:extLst>
              <a:ext uri="{FF2B5EF4-FFF2-40B4-BE49-F238E27FC236}">
                <a16:creationId xmlns:a16="http://schemas.microsoft.com/office/drawing/2014/main" id="{A5900DDF-F49E-D8C0-4E37-D115B3EC5FC8}"/>
              </a:ext>
            </a:extLst>
          </p:cNvPr>
          <p:cNvSpPr>
            <a:spLocks noChangeShapeType="1"/>
          </p:cNvSpPr>
          <p:nvPr/>
        </p:nvSpPr>
        <p:spPr bwMode="auto">
          <a:xfrm>
            <a:off x="3363913"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3">
            <a:extLst>
              <a:ext uri="{FF2B5EF4-FFF2-40B4-BE49-F238E27FC236}">
                <a16:creationId xmlns:a16="http://schemas.microsoft.com/office/drawing/2014/main" id="{150A15CA-45E1-46E7-1EFA-557FB40439D5}"/>
              </a:ext>
            </a:extLst>
          </p:cNvPr>
          <p:cNvSpPr>
            <a:spLocks noChangeShapeType="1"/>
          </p:cNvSpPr>
          <p:nvPr/>
        </p:nvSpPr>
        <p:spPr bwMode="auto">
          <a:xfrm>
            <a:off x="5588001"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9">
            <a:extLst>
              <a:ext uri="{FF2B5EF4-FFF2-40B4-BE49-F238E27FC236}">
                <a16:creationId xmlns:a16="http://schemas.microsoft.com/office/drawing/2014/main" id="{65D1CE29-B862-FAEC-E67D-333D7A539C1B}"/>
              </a:ext>
            </a:extLst>
          </p:cNvPr>
          <p:cNvSpPr>
            <a:spLocks noChangeShapeType="1"/>
          </p:cNvSpPr>
          <p:nvPr/>
        </p:nvSpPr>
        <p:spPr bwMode="auto">
          <a:xfrm>
            <a:off x="244476" y="3044825"/>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50">
            <a:extLst>
              <a:ext uri="{FF2B5EF4-FFF2-40B4-BE49-F238E27FC236}">
                <a16:creationId xmlns:a16="http://schemas.microsoft.com/office/drawing/2014/main" id="{C5077A9E-2A73-DB38-8F91-0B158BFE0A85}"/>
              </a:ext>
            </a:extLst>
          </p:cNvPr>
          <p:cNvSpPr>
            <a:spLocks noChangeShapeType="1"/>
          </p:cNvSpPr>
          <p:nvPr/>
        </p:nvSpPr>
        <p:spPr bwMode="auto">
          <a:xfrm>
            <a:off x="244476" y="3378200"/>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5">
            <a:extLst>
              <a:ext uri="{FF2B5EF4-FFF2-40B4-BE49-F238E27FC236}">
                <a16:creationId xmlns:a16="http://schemas.microsoft.com/office/drawing/2014/main" id="{4CAE567C-C17E-293D-2027-7168E9A75E26}"/>
              </a:ext>
            </a:extLst>
          </p:cNvPr>
          <p:cNvSpPr>
            <a:spLocks noChangeShapeType="1"/>
          </p:cNvSpPr>
          <p:nvPr/>
        </p:nvSpPr>
        <p:spPr bwMode="auto">
          <a:xfrm>
            <a:off x="249238"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7">
            <a:extLst>
              <a:ext uri="{FF2B5EF4-FFF2-40B4-BE49-F238E27FC236}">
                <a16:creationId xmlns:a16="http://schemas.microsoft.com/office/drawing/2014/main" id="{D66C434F-3B91-8B70-639B-288B5593AC1D}"/>
              </a:ext>
            </a:extLst>
          </p:cNvPr>
          <p:cNvSpPr>
            <a:spLocks noChangeShapeType="1"/>
          </p:cNvSpPr>
          <p:nvPr/>
        </p:nvSpPr>
        <p:spPr bwMode="auto">
          <a:xfrm>
            <a:off x="11933238"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9">
            <a:extLst>
              <a:ext uri="{FF2B5EF4-FFF2-40B4-BE49-F238E27FC236}">
                <a16:creationId xmlns:a16="http://schemas.microsoft.com/office/drawing/2014/main" id="{EDBC8A4E-9BC4-DAB1-E7C2-64FB6BAE99A4}"/>
              </a:ext>
            </a:extLst>
          </p:cNvPr>
          <p:cNvSpPr>
            <a:spLocks noChangeShapeType="1"/>
          </p:cNvSpPr>
          <p:nvPr/>
        </p:nvSpPr>
        <p:spPr bwMode="auto">
          <a:xfrm>
            <a:off x="244476" y="1804988"/>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60">
            <a:extLst>
              <a:ext uri="{FF2B5EF4-FFF2-40B4-BE49-F238E27FC236}">
                <a16:creationId xmlns:a16="http://schemas.microsoft.com/office/drawing/2014/main" id="{16B17EC2-6E14-FDC7-221E-EDA67DCEACB4}"/>
              </a:ext>
            </a:extLst>
          </p:cNvPr>
          <p:cNvSpPr>
            <a:spLocks noChangeShapeType="1"/>
          </p:cNvSpPr>
          <p:nvPr/>
        </p:nvSpPr>
        <p:spPr bwMode="auto">
          <a:xfrm>
            <a:off x="244476" y="6189663"/>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61">
            <a:extLst>
              <a:ext uri="{FF2B5EF4-FFF2-40B4-BE49-F238E27FC236}">
                <a16:creationId xmlns:a16="http://schemas.microsoft.com/office/drawing/2014/main" id="{25886FB8-B535-E71B-F84B-EA21DC047C5E}"/>
              </a:ext>
            </a:extLst>
          </p:cNvPr>
          <p:cNvSpPr>
            <a:spLocks noChangeArrowheads="1"/>
          </p:cNvSpPr>
          <p:nvPr/>
        </p:nvSpPr>
        <p:spPr bwMode="auto">
          <a:xfrm>
            <a:off x="9229726" y="1889125"/>
            <a:ext cx="11207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Justification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2">
            <a:extLst>
              <a:ext uri="{FF2B5EF4-FFF2-40B4-BE49-F238E27FC236}">
                <a16:creationId xmlns:a16="http://schemas.microsoft.com/office/drawing/2014/main" id="{63DE3D3F-0D13-3152-6189-807F8104C752}"/>
              </a:ext>
            </a:extLst>
          </p:cNvPr>
          <p:cNvSpPr>
            <a:spLocks noChangeArrowheads="1"/>
          </p:cNvSpPr>
          <p:nvPr/>
        </p:nvSpPr>
        <p:spPr bwMode="auto">
          <a:xfrm>
            <a:off x="6018213" y="1771650"/>
            <a:ext cx="6477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Target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3">
            <a:extLst>
              <a:ext uri="{FF2B5EF4-FFF2-40B4-BE49-F238E27FC236}">
                <a16:creationId xmlns:a16="http://schemas.microsoft.com/office/drawing/2014/main" id="{20E44BC0-3A56-327E-DA83-66BD29EE63E2}"/>
              </a:ext>
            </a:extLst>
          </p:cNvPr>
          <p:cNvSpPr>
            <a:spLocks noChangeArrowheads="1"/>
          </p:cNvSpPr>
          <p:nvPr/>
        </p:nvSpPr>
        <p:spPr bwMode="auto">
          <a:xfrm>
            <a:off x="6583363" y="1771650"/>
            <a:ext cx="6413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Value,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4">
            <a:extLst>
              <a:ext uri="{FF2B5EF4-FFF2-40B4-BE49-F238E27FC236}">
                <a16:creationId xmlns:a16="http://schemas.microsoft.com/office/drawing/2014/main" id="{E11B9F34-E6BD-8ACB-389C-A462BA23DF89}"/>
              </a:ext>
            </a:extLst>
          </p:cNvPr>
          <p:cNvSpPr>
            <a:spLocks noChangeArrowheads="1"/>
          </p:cNvSpPr>
          <p:nvPr/>
        </p:nvSpPr>
        <p:spPr bwMode="auto">
          <a:xfrm>
            <a:off x="5778501" y="2006600"/>
            <a:ext cx="6826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Range,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5">
            <a:extLst>
              <a:ext uri="{FF2B5EF4-FFF2-40B4-BE49-F238E27FC236}">
                <a16:creationId xmlns:a16="http://schemas.microsoft.com/office/drawing/2014/main" id="{FE3D2B37-B945-294B-04C6-0FF298F23928}"/>
              </a:ext>
            </a:extLst>
          </p:cNvPr>
          <p:cNvSpPr>
            <a:spLocks noChangeArrowheads="1"/>
          </p:cNvSpPr>
          <p:nvPr/>
        </p:nvSpPr>
        <p:spPr bwMode="auto">
          <a:xfrm>
            <a:off x="6397626" y="2006600"/>
            <a:ext cx="2889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6">
            <a:extLst>
              <a:ext uri="{FF2B5EF4-FFF2-40B4-BE49-F238E27FC236}">
                <a16:creationId xmlns:a16="http://schemas.microsoft.com/office/drawing/2014/main" id="{0259E74F-C130-62AB-0A29-56C73614B4E5}"/>
              </a:ext>
            </a:extLst>
          </p:cNvPr>
          <p:cNvSpPr>
            <a:spLocks noChangeArrowheads="1"/>
          </p:cNvSpPr>
          <p:nvPr/>
        </p:nvSpPr>
        <p:spPr bwMode="auto">
          <a:xfrm>
            <a:off x="6626226" y="2006600"/>
            <a:ext cx="828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7">
            <a:extLst>
              <a:ext uri="{FF2B5EF4-FFF2-40B4-BE49-F238E27FC236}">
                <a16:creationId xmlns:a16="http://schemas.microsoft.com/office/drawing/2014/main" id="{10C0476B-FE75-444C-2241-A2DBBA0FE7AC}"/>
              </a:ext>
            </a:extLst>
          </p:cNvPr>
          <p:cNvSpPr>
            <a:spLocks noChangeArrowheads="1"/>
          </p:cNvSpPr>
          <p:nvPr/>
        </p:nvSpPr>
        <p:spPr bwMode="auto">
          <a:xfrm>
            <a:off x="4200526" y="1889125"/>
            <a:ext cx="6619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Metric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8">
            <a:extLst>
              <a:ext uri="{FF2B5EF4-FFF2-40B4-BE49-F238E27FC236}">
                <a16:creationId xmlns:a16="http://schemas.microsoft.com/office/drawing/2014/main" id="{0BEF493B-8B7D-A69A-7433-B4A44850D512}"/>
              </a:ext>
            </a:extLst>
          </p:cNvPr>
          <p:cNvSpPr>
            <a:spLocks noChangeArrowheads="1"/>
          </p:cNvSpPr>
          <p:nvPr/>
        </p:nvSpPr>
        <p:spPr bwMode="auto">
          <a:xfrm>
            <a:off x="1258888" y="1889125"/>
            <a:ext cx="12128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Requirement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9">
            <a:extLst>
              <a:ext uri="{FF2B5EF4-FFF2-40B4-BE49-F238E27FC236}">
                <a16:creationId xmlns:a16="http://schemas.microsoft.com/office/drawing/2014/main" id="{291E9420-3279-F9E6-5336-4AB26764EC1C}"/>
              </a:ext>
            </a:extLst>
          </p:cNvPr>
          <p:cNvSpPr>
            <a:spLocks noChangeArrowheads="1"/>
          </p:cNvSpPr>
          <p:nvPr/>
        </p:nvSpPr>
        <p:spPr bwMode="auto">
          <a:xfrm>
            <a:off x="7775576" y="2336800"/>
            <a:ext cx="4041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Ensures smooth user experience &amp; fewer errors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70">
            <a:extLst>
              <a:ext uri="{FF2B5EF4-FFF2-40B4-BE49-F238E27FC236}">
                <a16:creationId xmlns:a16="http://schemas.microsoft.com/office/drawing/2014/main" id="{644BA29C-97F0-4DAB-8C8A-772B6308BC09}"/>
              </a:ext>
            </a:extLst>
          </p:cNvPr>
          <p:cNvSpPr>
            <a:spLocks noChangeArrowheads="1"/>
          </p:cNvSpPr>
          <p:nvPr/>
        </p:nvSpPr>
        <p:spPr bwMode="auto">
          <a:xfrm>
            <a:off x="6030913" y="2336800"/>
            <a:ext cx="11715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&lt; 25 seconds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1">
            <a:extLst>
              <a:ext uri="{FF2B5EF4-FFF2-40B4-BE49-F238E27FC236}">
                <a16:creationId xmlns:a16="http://schemas.microsoft.com/office/drawing/2014/main" id="{0B99BAC2-DBBC-56DF-5610-4E070065C0B0}"/>
              </a:ext>
            </a:extLst>
          </p:cNvPr>
          <p:cNvSpPr>
            <a:spLocks noChangeArrowheads="1"/>
          </p:cNvSpPr>
          <p:nvPr/>
        </p:nvSpPr>
        <p:spPr bwMode="auto">
          <a:xfrm>
            <a:off x="3541713" y="2336800"/>
            <a:ext cx="19923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Time to Complete Task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2">
            <a:extLst>
              <a:ext uri="{FF2B5EF4-FFF2-40B4-BE49-F238E27FC236}">
                <a16:creationId xmlns:a16="http://schemas.microsoft.com/office/drawing/2014/main" id="{F3EC5B69-7174-6005-7835-7E9DAACFE576}"/>
              </a:ext>
            </a:extLst>
          </p:cNvPr>
          <p:cNvSpPr>
            <a:spLocks noChangeArrowheads="1"/>
          </p:cNvSpPr>
          <p:nvPr/>
        </p:nvSpPr>
        <p:spPr bwMode="auto">
          <a:xfrm>
            <a:off x="568326" y="2309813"/>
            <a:ext cx="2503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Intuitive Data Loading Feature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74">
            <a:extLst>
              <a:ext uri="{FF2B5EF4-FFF2-40B4-BE49-F238E27FC236}">
                <a16:creationId xmlns:a16="http://schemas.microsoft.com/office/drawing/2014/main" id="{761845F9-6EA7-F395-29E3-AAABC6768DE0}"/>
              </a:ext>
            </a:extLst>
          </p:cNvPr>
          <p:cNvSpPr>
            <a:spLocks noChangeArrowheads="1"/>
          </p:cNvSpPr>
          <p:nvPr/>
        </p:nvSpPr>
        <p:spPr bwMode="auto">
          <a:xfrm>
            <a:off x="7775576" y="2703513"/>
            <a:ext cx="40417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Ensures smooth user experience &amp; fewer errors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5">
            <a:extLst>
              <a:ext uri="{FF2B5EF4-FFF2-40B4-BE49-F238E27FC236}">
                <a16:creationId xmlns:a16="http://schemas.microsoft.com/office/drawing/2014/main" id="{808A6EAC-2ACE-9489-9C99-6EF8A4E3384C}"/>
              </a:ext>
            </a:extLst>
          </p:cNvPr>
          <p:cNvSpPr>
            <a:spLocks noChangeArrowheads="1"/>
          </p:cNvSpPr>
          <p:nvPr/>
        </p:nvSpPr>
        <p:spPr bwMode="auto">
          <a:xfrm>
            <a:off x="6030913" y="2703513"/>
            <a:ext cx="11715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&lt; 35 seconds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6">
            <a:extLst>
              <a:ext uri="{FF2B5EF4-FFF2-40B4-BE49-F238E27FC236}">
                <a16:creationId xmlns:a16="http://schemas.microsoft.com/office/drawing/2014/main" id="{43F06036-29FB-6FA2-D082-72C3BF9388B8}"/>
              </a:ext>
            </a:extLst>
          </p:cNvPr>
          <p:cNvSpPr>
            <a:spLocks noChangeArrowheads="1"/>
          </p:cNvSpPr>
          <p:nvPr/>
        </p:nvSpPr>
        <p:spPr bwMode="auto">
          <a:xfrm>
            <a:off x="3541713" y="2703513"/>
            <a:ext cx="19923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Time to Complete Task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7">
            <a:extLst>
              <a:ext uri="{FF2B5EF4-FFF2-40B4-BE49-F238E27FC236}">
                <a16:creationId xmlns:a16="http://schemas.microsoft.com/office/drawing/2014/main" id="{39F8253F-FD85-86DC-B47D-0E872904A0F3}"/>
              </a:ext>
            </a:extLst>
          </p:cNvPr>
          <p:cNvSpPr>
            <a:spLocks noChangeArrowheads="1"/>
          </p:cNvSpPr>
          <p:nvPr/>
        </p:nvSpPr>
        <p:spPr bwMode="auto">
          <a:xfrm>
            <a:off x="293688" y="2674938"/>
            <a:ext cx="3059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600" b="0" i="0" u="none" strike="noStrike" cap="none" normalizeH="0" baseline="0">
                <a:ln>
                  <a:noFill/>
                </a:ln>
                <a:solidFill>
                  <a:srgbClr val="000000"/>
                </a:solidFill>
                <a:effectLst/>
                <a:latin typeface="Calibri" panose="020F0502020204030204" pitchFamily="34" charset="0"/>
              </a:rPr>
              <a:t>Intuitive Algorithm Selection Feature</a:t>
            </a:r>
            <a:endParaRPr kumimoji="0" lang="en-US" altLang="en-US" sz="1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79">
            <a:extLst>
              <a:ext uri="{FF2B5EF4-FFF2-40B4-BE49-F238E27FC236}">
                <a16:creationId xmlns:a16="http://schemas.microsoft.com/office/drawing/2014/main" id="{B89E98C0-6354-BE4E-1B32-4CE5EF44C10D}"/>
              </a:ext>
            </a:extLst>
          </p:cNvPr>
          <p:cNvSpPr>
            <a:spLocks noChangeArrowheads="1"/>
          </p:cNvSpPr>
          <p:nvPr/>
        </p:nvSpPr>
        <p:spPr bwMode="auto">
          <a:xfrm>
            <a:off x="7775576" y="3068638"/>
            <a:ext cx="40417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Ensures smooth user experience &amp; fewer errors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80">
            <a:extLst>
              <a:ext uri="{FF2B5EF4-FFF2-40B4-BE49-F238E27FC236}">
                <a16:creationId xmlns:a16="http://schemas.microsoft.com/office/drawing/2014/main" id="{A5CF9360-7ABC-7F8C-3F81-2F5E1D1A2183}"/>
              </a:ext>
            </a:extLst>
          </p:cNvPr>
          <p:cNvSpPr>
            <a:spLocks noChangeArrowheads="1"/>
          </p:cNvSpPr>
          <p:nvPr/>
        </p:nvSpPr>
        <p:spPr bwMode="auto">
          <a:xfrm>
            <a:off x="6081713" y="3068638"/>
            <a:ext cx="10668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&lt; 7 seconds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81">
            <a:extLst>
              <a:ext uri="{FF2B5EF4-FFF2-40B4-BE49-F238E27FC236}">
                <a16:creationId xmlns:a16="http://schemas.microsoft.com/office/drawing/2014/main" id="{42091CC7-F850-5649-6E42-C28B18E347AA}"/>
              </a:ext>
            </a:extLst>
          </p:cNvPr>
          <p:cNvSpPr>
            <a:spLocks noChangeArrowheads="1"/>
          </p:cNvSpPr>
          <p:nvPr/>
        </p:nvSpPr>
        <p:spPr bwMode="auto">
          <a:xfrm>
            <a:off x="3541713" y="3068638"/>
            <a:ext cx="19923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Time to Complete Task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82">
            <a:extLst>
              <a:ext uri="{FF2B5EF4-FFF2-40B4-BE49-F238E27FC236}">
                <a16:creationId xmlns:a16="http://schemas.microsoft.com/office/drawing/2014/main" id="{22FC515D-2D54-1126-8A1E-78ABFF047E55}"/>
              </a:ext>
            </a:extLst>
          </p:cNvPr>
          <p:cNvSpPr>
            <a:spLocks noChangeArrowheads="1"/>
          </p:cNvSpPr>
          <p:nvPr/>
        </p:nvSpPr>
        <p:spPr bwMode="auto">
          <a:xfrm>
            <a:off x="368301" y="3084513"/>
            <a:ext cx="2916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600" b="0" i="0" u="none" strike="noStrike" cap="none" normalizeH="0" baseline="0">
                <a:ln>
                  <a:noFill/>
                </a:ln>
                <a:solidFill>
                  <a:srgbClr val="000000"/>
                </a:solidFill>
                <a:effectLst/>
                <a:latin typeface="Calibri" panose="020F0502020204030204" pitchFamily="34" charset="0"/>
              </a:rPr>
              <a:t>Intuitive Model Evaluation Feature</a:t>
            </a:r>
            <a:endParaRPr kumimoji="0" lang="en-US" altLang="en-US" sz="1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1" name="Group 90">
            <a:extLst>
              <a:ext uri="{FF2B5EF4-FFF2-40B4-BE49-F238E27FC236}">
                <a16:creationId xmlns:a16="http://schemas.microsoft.com/office/drawing/2014/main" id="{B1C17F5E-4781-A7CC-A42F-93777A981824}"/>
              </a:ext>
            </a:extLst>
          </p:cNvPr>
          <p:cNvGrpSpPr/>
          <p:nvPr/>
        </p:nvGrpSpPr>
        <p:grpSpPr>
          <a:xfrm>
            <a:off x="7535863" y="2312986"/>
            <a:ext cx="4397375" cy="333376"/>
            <a:chOff x="6015515" y="3926205"/>
            <a:chExt cx="4397375" cy="333376"/>
          </a:xfrm>
        </p:grpSpPr>
        <p:sp>
          <p:nvSpPr>
            <p:cNvPr id="76" name="Rectangle 12">
              <a:extLst>
                <a:ext uri="{FF2B5EF4-FFF2-40B4-BE49-F238E27FC236}">
                  <a16:creationId xmlns:a16="http://schemas.microsoft.com/office/drawing/2014/main" id="{B5D4805D-FC82-E275-AACF-B071F8159C0B}"/>
                </a:ext>
              </a:extLst>
            </p:cNvPr>
            <p:cNvSpPr>
              <a:spLocks noChangeArrowheads="1"/>
            </p:cNvSpPr>
            <p:nvPr/>
          </p:nvSpPr>
          <p:spPr bwMode="auto">
            <a:xfrm>
              <a:off x="6015515" y="3926206"/>
              <a:ext cx="4397375" cy="333375"/>
            </a:xfrm>
            <a:prstGeom prst="rect">
              <a:avLst/>
            </a:prstGeom>
            <a:solidFill>
              <a:srgbClr val="00BA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88" name="Graphic 87" descr="Checkmark with solid fill">
              <a:extLst>
                <a:ext uri="{FF2B5EF4-FFF2-40B4-BE49-F238E27FC236}">
                  <a16:creationId xmlns:a16="http://schemas.microsoft.com/office/drawing/2014/main" id="{680EE342-E7F6-63D3-1F42-0D93A6D3B1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21760" y="3926205"/>
              <a:ext cx="374277" cy="333375"/>
            </a:xfrm>
            <a:prstGeom prst="rect">
              <a:avLst/>
            </a:prstGeom>
          </p:spPr>
        </p:pic>
      </p:grpSp>
      <p:sp>
        <p:nvSpPr>
          <p:cNvPr id="86" name="Rectangle 83">
            <a:extLst>
              <a:ext uri="{FF2B5EF4-FFF2-40B4-BE49-F238E27FC236}">
                <a16:creationId xmlns:a16="http://schemas.microsoft.com/office/drawing/2014/main" id="{C2E5CC4C-FC23-5274-5D4F-362B4C19871A}"/>
              </a:ext>
            </a:extLst>
          </p:cNvPr>
          <p:cNvSpPr>
            <a:spLocks noChangeArrowheads="1"/>
          </p:cNvSpPr>
          <p:nvPr/>
        </p:nvSpPr>
        <p:spPr bwMode="auto">
          <a:xfrm>
            <a:off x="2598738" y="304006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89">
            <a:extLst>
              <a:ext uri="{FF2B5EF4-FFF2-40B4-BE49-F238E27FC236}">
                <a16:creationId xmlns:a16="http://schemas.microsoft.com/office/drawing/2014/main" id="{1710B710-232D-E3C8-A197-8E5F74E2E2CD}"/>
              </a:ext>
            </a:extLst>
          </p:cNvPr>
          <p:cNvSpPr>
            <a:spLocks noChangeArrowheads="1"/>
          </p:cNvSpPr>
          <p:nvPr/>
        </p:nvSpPr>
        <p:spPr bwMode="auto">
          <a:xfrm>
            <a:off x="6324601" y="36560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842A9526-7A85-AE78-F5C9-70791F6E17EB}"/>
              </a:ext>
            </a:extLst>
          </p:cNvPr>
          <p:cNvGraphicFramePr>
            <a:graphicFrameLocks noGrp="1"/>
          </p:cNvGraphicFramePr>
          <p:nvPr>
            <p:extLst>
              <p:ext uri="{D42A27DB-BD31-4B8C-83A1-F6EECF244321}">
                <p14:modId xmlns:p14="http://schemas.microsoft.com/office/powerpoint/2010/main" val="3585209530"/>
              </p:ext>
            </p:extLst>
          </p:nvPr>
        </p:nvGraphicFramePr>
        <p:xfrm>
          <a:off x="788895" y="4297680"/>
          <a:ext cx="2486791" cy="624840"/>
        </p:xfrm>
        <a:graphic>
          <a:graphicData uri="http://schemas.openxmlformats.org/drawingml/2006/table">
            <a:tbl>
              <a:tblPr bandRow="1">
                <a:tableStyleId>{5C22544A-7EE6-4342-B048-85BDC9FD1C3A}</a:tableStyleId>
              </a:tblPr>
              <a:tblGrid>
                <a:gridCol w="2486791">
                  <a:extLst>
                    <a:ext uri="{9D8B030D-6E8A-4147-A177-3AD203B41FA5}">
                      <a16:colId xmlns:a16="http://schemas.microsoft.com/office/drawing/2014/main" val="3227616336"/>
                    </a:ext>
                  </a:extLst>
                </a:gridCol>
              </a:tblGrid>
              <a:tr h="309282">
                <a:tc>
                  <a:txBody>
                    <a:bodyPr/>
                    <a:lstStyle/>
                    <a:p>
                      <a:pPr algn="ctr" rtl="0" fontAlgn="b"/>
                      <a:r>
                        <a:rPr lang="en-US" b="1">
                          <a:effectLst/>
                        </a:rPr>
                        <a:t>Load Time Average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93523886"/>
                  </a:ext>
                </a:extLst>
              </a:tr>
              <a:tr h="200025">
                <a:tc>
                  <a:txBody>
                    <a:bodyPr/>
                    <a:lstStyle/>
                    <a:p>
                      <a:pPr algn="ctr" rtl="0" fontAlgn="b"/>
                      <a:r>
                        <a:rPr lang="en-US" b="0">
                          <a:effectLst/>
                        </a:rPr>
                        <a:t>21.908 seconds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73684331"/>
                  </a:ext>
                </a:extLst>
              </a:tr>
            </a:tbl>
          </a:graphicData>
        </a:graphic>
      </p:graphicFrame>
      <p:graphicFrame>
        <p:nvGraphicFramePr>
          <p:cNvPr id="29" name="Table 28">
            <a:extLst>
              <a:ext uri="{FF2B5EF4-FFF2-40B4-BE49-F238E27FC236}">
                <a16:creationId xmlns:a16="http://schemas.microsoft.com/office/drawing/2014/main" id="{6DA63F78-8E60-0F7C-8511-4753091F9BB4}"/>
              </a:ext>
            </a:extLst>
          </p:cNvPr>
          <p:cNvGraphicFramePr>
            <a:graphicFrameLocks noGrp="1"/>
          </p:cNvGraphicFramePr>
          <p:nvPr>
            <p:extLst>
              <p:ext uri="{D42A27DB-BD31-4B8C-83A1-F6EECF244321}">
                <p14:modId xmlns:p14="http://schemas.microsoft.com/office/powerpoint/2010/main" val="1061826209"/>
              </p:ext>
            </p:extLst>
          </p:nvPr>
        </p:nvGraphicFramePr>
        <p:xfrm>
          <a:off x="4715436" y="4297680"/>
          <a:ext cx="2486791" cy="624840"/>
        </p:xfrm>
        <a:graphic>
          <a:graphicData uri="http://schemas.openxmlformats.org/drawingml/2006/table">
            <a:tbl>
              <a:tblPr bandRow="1">
                <a:tableStyleId>{5C22544A-7EE6-4342-B048-85BDC9FD1C3A}</a:tableStyleId>
              </a:tblPr>
              <a:tblGrid>
                <a:gridCol w="2486791">
                  <a:extLst>
                    <a:ext uri="{9D8B030D-6E8A-4147-A177-3AD203B41FA5}">
                      <a16:colId xmlns:a16="http://schemas.microsoft.com/office/drawing/2014/main" val="3227616336"/>
                    </a:ext>
                  </a:extLst>
                </a:gridCol>
              </a:tblGrid>
              <a:tr h="200025">
                <a:tc>
                  <a:txBody>
                    <a:bodyPr/>
                    <a:lstStyle/>
                    <a:p>
                      <a:pPr algn="ctr" rtl="0" fontAlgn="b"/>
                      <a:r>
                        <a:rPr lang="en-US" b="1">
                          <a:effectLst/>
                        </a:rPr>
                        <a:t>Train Time Average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93523886"/>
                  </a:ext>
                </a:extLst>
              </a:tr>
              <a:tr h="200025">
                <a:tc>
                  <a:txBody>
                    <a:bodyPr/>
                    <a:lstStyle/>
                    <a:p>
                      <a:pPr lvl="0" algn="ctr">
                        <a:buNone/>
                      </a:pPr>
                      <a:r>
                        <a:rPr lang="en-US" sz="1800" b="0" i="0" u="none" strike="noStrike" noProof="0">
                          <a:solidFill>
                            <a:srgbClr val="000000"/>
                          </a:solidFill>
                          <a:effectLst/>
                          <a:latin typeface="Calibri"/>
                        </a:rPr>
                        <a:t>5.898 seconds</a:t>
                      </a:r>
                      <a:endParaRPr lang="en-US" b="1">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73684331"/>
                  </a:ext>
                </a:extLst>
              </a:tr>
            </a:tbl>
          </a:graphicData>
        </a:graphic>
      </p:graphicFrame>
      <p:graphicFrame>
        <p:nvGraphicFramePr>
          <p:cNvPr id="33" name="Table 32">
            <a:extLst>
              <a:ext uri="{FF2B5EF4-FFF2-40B4-BE49-F238E27FC236}">
                <a16:creationId xmlns:a16="http://schemas.microsoft.com/office/drawing/2014/main" id="{B9C8C72D-5AD0-E0D4-B7B0-FC5FA62E7D26}"/>
              </a:ext>
            </a:extLst>
          </p:cNvPr>
          <p:cNvGraphicFramePr>
            <a:graphicFrameLocks noGrp="1"/>
          </p:cNvGraphicFramePr>
          <p:nvPr>
            <p:extLst>
              <p:ext uri="{D42A27DB-BD31-4B8C-83A1-F6EECF244321}">
                <p14:modId xmlns:p14="http://schemas.microsoft.com/office/powerpoint/2010/main" val="2143398278"/>
              </p:ext>
            </p:extLst>
          </p:nvPr>
        </p:nvGraphicFramePr>
        <p:xfrm>
          <a:off x="8606118" y="4297679"/>
          <a:ext cx="2486791" cy="624840"/>
        </p:xfrm>
        <a:graphic>
          <a:graphicData uri="http://schemas.openxmlformats.org/drawingml/2006/table">
            <a:tbl>
              <a:tblPr bandRow="1">
                <a:tableStyleId>{5C22544A-7EE6-4342-B048-85BDC9FD1C3A}</a:tableStyleId>
              </a:tblPr>
              <a:tblGrid>
                <a:gridCol w="2486791">
                  <a:extLst>
                    <a:ext uri="{9D8B030D-6E8A-4147-A177-3AD203B41FA5}">
                      <a16:colId xmlns:a16="http://schemas.microsoft.com/office/drawing/2014/main" val="3227616336"/>
                    </a:ext>
                  </a:extLst>
                </a:gridCol>
              </a:tblGrid>
              <a:tr h="200025">
                <a:tc>
                  <a:txBody>
                    <a:bodyPr/>
                    <a:lstStyle/>
                    <a:p>
                      <a:pPr algn="ctr" rtl="0" fontAlgn="b"/>
                      <a:r>
                        <a:rPr lang="en-US" b="1">
                          <a:effectLst/>
                        </a:rPr>
                        <a:t>Eval Time Average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93523886"/>
                  </a:ext>
                </a:extLst>
              </a:tr>
              <a:tr h="200025">
                <a:tc>
                  <a:txBody>
                    <a:bodyPr/>
                    <a:lstStyle/>
                    <a:p>
                      <a:pPr lvl="0" algn="ctr">
                        <a:buNone/>
                      </a:pPr>
                      <a:r>
                        <a:rPr lang="en-US" sz="1800" b="0" i="0" u="none" strike="noStrike" noProof="0">
                          <a:solidFill>
                            <a:srgbClr val="000000"/>
                          </a:solidFill>
                          <a:effectLst/>
                          <a:latin typeface="Calibri"/>
                        </a:rPr>
                        <a:t>1.968 seconds</a:t>
                      </a:r>
                      <a:endParaRPr lang="en-US" b="0">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73684331"/>
                  </a:ext>
                </a:extLst>
              </a:tr>
            </a:tbl>
          </a:graphicData>
        </a:graphic>
      </p:graphicFrame>
      <p:grpSp>
        <p:nvGrpSpPr>
          <p:cNvPr id="96" name="Group 95">
            <a:extLst>
              <a:ext uri="{FF2B5EF4-FFF2-40B4-BE49-F238E27FC236}">
                <a16:creationId xmlns:a16="http://schemas.microsoft.com/office/drawing/2014/main" id="{C6660D47-09AE-E93F-EB89-5DAA96C4DD9B}"/>
              </a:ext>
            </a:extLst>
          </p:cNvPr>
          <p:cNvGrpSpPr/>
          <p:nvPr/>
        </p:nvGrpSpPr>
        <p:grpSpPr>
          <a:xfrm>
            <a:off x="7531099" y="2652711"/>
            <a:ext cx="4397375" cy="379731"/>
            <a:chOff x="6015515" y="3926205"/>
            <a:chExt cx="4397375" cy="333376"/>
          </a:xfrm>
        </p:grpSpPr>
        <p:sp>
          <p:nvSpPr>
            <p:cNvPr id="101" name="Rectangle 12">
              <a:extLst>
                <a:ext uri="{FF2B5EF4-FFF2-40B4-BE49-F238E27FC236}">
                  <a16:creationId xmlns:a16="http://schemas.microsoft.com/office/drawing/2014/main" id="{3B9488F1-C70F-962F-C7BE-523109DF1253}"/>
                </a:ext>
              </a:extLst>
            </p:cNvPr>
            <p:cNvSpPr>
              <a:spLocks noChangeArrowheads="1"/>
            </p:cNvSpPr>
            <p:nvPr/>
          </p:nvSpPr>
          <p:spPr bwMode="auto">
            <a:xfrm>
              <a:off x="6015515" y="3926206"/>
              <a:ext cx="4397375" cy="333375"/>
            </a:xfrm>
            <a:prstGeom prst="rect">
              <a:avLst/>
            </a:prstGeom>
            <a:solidFill>
              <a:srgbClr val="00BA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 name="Graphic 101" descr="Checkmark with solid fill">
              <a:extLst>
                <a:ext uri="{FF2B5EF4-FFF2-40B4-BE49-F238E27FC236}">
                  <a16:creationId xmlns:a16="http://schemas.microsoft.com/office/drawing/2014/main" id="{9FB9C011-E36A-F0CD-8EC4-D37BECB411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21760" y="3926205"/>
              <a:ext cx="374277" cy="333375"/>
            </a:xfrm>
            <a:prstGeom prst="rect">
              <a:avLst/>
            </a:prstGeom>
          </p:spPr>
        </p:pic>
      </p:grpSp>
      <p:sp>
        <p:nvSpPr>
          <p:cNvPr id="50" name="Line 47">
            <a:extLst>
              <a:ext uri="{FF2B5EF4-FFF2-40B4-BE49-F238E27FC236}">
                <a16:creationId xmlns:a16="http://schemas.microsoft.com/office/drawing/2014/main" id="{45B85A0C-6C60-0C4C-2378-98377C8F538D}"/>
              </a:ext>
            </a:extLst>
          </p:cNvPr>
          <p:cNvSpPr>
            <a:spLocks noChangeShapeType="1"/>
          </p:cNvSpPr>
          <p:nvPr/>
        </p:nvSpPr>
        <p:spPr bwMode="auto">
          <a:xfrm>
            <a:off x="244476" y="2312988"/>
            <a:ext cx="11693525" cy="0"/>
          </a:xfrm>
          <a:prstGeom prst="line">
            <a:avLst/>
          </a:prstGeom>
          <a:noFill/>
          <a:ln w="222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8">
            <a:extLst>
              <a:ext uri="{FF2B5EF4-FFF2-40B4-BE49-F238E27FC236}">
                <a16:creationId xmlns:a16="http://schemas.microsoft.com/office/drawing/2014/main" id="{49146D7E-A391-1A6A-A343-F1CCB00968AE}"/>
              </a:ext>
            </a:extLst>
          </p:cNvPr>
          <p:cNvSpPr>
            <a:spLocks noChangeShapeType="1"/>
          </p:cNvSpPr>
          <p:nvPr/>
        </p:nvSpPr>
        <p:spPr bwMode="auto">
          <a:xfrm>
            <a:off x="244476" y="2646363"/>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7" name="Group 106">
            <a:extLst>
              <a:ext uri="{FF2B5EF4-FFF2-40B4-BE49-F238E27FC236}">
                <a16:creationId xmlns:a16="http://schemas.microsoft.com/office/drawing/2014/main" id="{19236B71-B904-5A08-5632-37C99E970AEB}"/>
              </a:ext>
            </a:extLst>
          </p:cNvPr>
          <p:cNvGrpSpPr/>
          <p:nvPr/>
        </p:nvGrpSpPr>
        <p:grpSpPr>
          <a:xfrm>
            <a:off x="7531100" y="3047680"/>
            <a:ext cx="4397375" cy="320990"/>
            <a:chOff x="6015515" y="3926205"/>
            <a:chExt cx="4397375" cy="333376"/>
          </a:xfrm>
        </p:grpSpPr>
        <p:sp>
          <p:nvSpPr>
            <p:cNvPr id="112" name="Rectangle 12">
              <a:extLst>
                <a:ext uri="{FF2B5EF4-FFF2-40B4-BE49-F238E27FC236}">
                  <a16:creationId xmlns:a16="http://schemas.microsoft.com/office/drawing/2014/main" id="{D67E9A0E-86CE-22AA-C41B-E4C97FDFA8B0}"/>
                </a:ext>
              </a:extLst>
            </p:cNvPr>
            <p:cNvSpPr>
              <a:spLocks noChangeArrowheads="1"/>
            </p:cNvSpPr>
            <p:nvPr/>
          </p:nvSpPr>
          <p:spPr bwMode="auto">
            <a:xfrm>
              <a:off x="6015515" y="3926206"/>
              <a:ext cx="4397375" cy="333375"/>
            </a:xfrm>
            <a:prstGeom prst="rect">
              <a:avLst/>
            </a:prstGeom>
            <a:solidFill>
              <a:srgbClr val="00BA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16" name="Graphic 115" descr="Checkmark with solid fill">
              <a:extLst>
                <a:ext uri="{FF2B5EF4-FFF2-40B4-BE49-F238E27FC236}">
                  <a16:creationId xmlns:a16="http://schemas.microsoft.com/office/drawing/2014/main" id="{4C34AB84-440E-9441-09D1-C277DFCD4C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21760" y="3926205"/>
              <a:ext cx="374277" cy="333375"/>
            </a:xfrm>
            <a:prstGeom prst="rect">
              <a:avLst/>
            </a:prstGeom>
          </p:spPr>
        </p:pic>
      </p:grpSp>
      <p:sp>
        <p:nvSpPr>
          <p:cNvPr id="48" name="Line 45">
            <a:extLst>
              <a:ext uri="{FF2B5EF4-FFF2-40B4-BE49-F238E27FC236}">
                <a16:creationId xmlns:a16="http://schemas.microsoft.com/office/drawing/2014/main" id="{05B0CC2B-60D5-8D50-1EF1-524466680255}"/>
              </a:ext>
            </a:extLst>
          </p:cNvPr>
          <p:cNvSpPr>
            <a:spLocks noChangeShapeType="1"/>
          </p:cNvSpPr>
          <p:nvPr/>
        </p:nvSpPr>
        <p:spPr bwMode="auto">
          <a:xfrm flipH="1">
            <a:off x="7526337" y="1800225"/>
            <a:ext cx="9526" cy="2185182"/>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49">
            <a:extLst>
              <a:ext uri="{FF2B5EF4-FFF2-40B4-BE49-F238E27FC236}">
                <a16:creationId xmlns:a16="http://schemas.microsoft.com/office/drawing/2014/main" id="{3B43EE66-38C3-E482-2574-178F2B935752}"/>
              </a:ext>
            </a:extLst>
          </p:cNvPr>
          <p:cNvSpPr>
            <a:spLocks noChangeShapeType="1"/>
          </p:cNvSpPr>
          <p:nvPr/>
        </p:nvSpPr>
        <p:spPr bwMode="auto">
          <a:xfrm>
            <a:off x="378081" y="3368676"/>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69218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66C23-0EA7-C56D-CE35-FDFBFE086D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009113-21B4-3DAE-4E73-6B9E56801999}"/>
              </a:ext>
            </a:extLst>
          </p:cNvPr>
          <p:cNvSpPr>
            <a:spLocks noGrp="1"/>
          </p:cNvSpPr>
          <p:nvPr>
            <p:ph type="title"/>
          </p:nvPr>
        </p:nvSpPr>
        <p:spPr>
          <a:xfrm>
            <a:off x="1110195" y="854874"/>
            <a:ext cx="9980909" cy="856656"/>
          </a:xfrm>
        </p:spPr>
        <p:txBody>
          <a:bodyPr/>
          <a:lstStyle/>
          <a:p>
            <a:pPr algn="ctr"/>
            <a:r>
              <a:rPr lang="en-US"/>
              <a:t>Design Requirements</a:t>
            </a:r>
          </a:p>
        </p:txBody>
      </p:sp>
      <p:sp>
        <p:nvSpPr>
          <p:cNvPr id="7" name="AutoShape 3">
            <a:extLst>
              <a:ext uri="{FF2B5EF4-FFF2-40B4-BE49-F238E27FC236}">
                <a16:creationId xmlns:a16="http://schemas.microsoft.com/office/drawing/2014/main" id="{7473EAD8-E8A6-BE19-19EB-2966FAA0433A}"/>
              </a:ext>
            </a:extLst>
          </p:cNvPr>
          <p:cNvSpPr>
            <a:spLocks noChangeAspect="1" noChangeArrowheads="1" noTextEdit="1"/>
          </p:cNvSpPr>
          <p:nvPr/>
        </p:nvSpPr>
        <p:spPr bwMode="auto">
          <a:xfrm>
            <a:off x="242888" y="1711325"/>
            <a:ext cx="11706225"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a:extLst>
              <a:ext uri="{FF2B5EF4-FFF2-40B4-BE49-F238E27FC236}">
                <a16:creationId xmlns:a16="http://schemas.microsoft.com/office/drawing/2014/main" id="{BBF9B231-0B30-375F-1372-F683481F51A9}"/>
              </a:ext>
            </a:extLst>
          </p:cNvPr>
          <p:cNvSpPr>
            <a:spLocks noChangeArrowheads="1"/>
          </p:cNvSpPr>
          <p:nvPr/>
        </p:nvSpPr>
        <p:spPr bwMode="auto">
          <a:xfrm>
            <a:off x="249238" y="1804988"/>
            <a:ext cx="3114675"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a:extLst>
              <a:ext uri="{FF2B5EF4-FFF2-40B4-BE49-F238E27FC236}">
                <a16:creationId xmlns:a16="http://schemas.microsoft.com/office/drawing/2014/main" id="{2EDC54D0-B69B-E74A-C39C-B22B62FC2C4C}"/>
              </a:ext>
            </a:extLst>
          </p:cNvPr>
          <p:cNvSpPr>
            <a:spLocks noChangeArrowheads="1"/>
          </p:cNvSpPr>
          <p:nvPr/>
        </p:nvSpPr>
        <p:spPr bwMode="auto">
          <a:xfrm>
            <a:off x="3363913" y="1804988"/>
            <a:ext cx="2224088"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a:extLst>
              <a:ext uri="{FF2B5EF4-FFF2-40B4-BE49-F238E27FC236}">
                <a16:creationId xmlns:a16="http://schemas.microsoft.com/office/drawing/2014/main" id="{95E5B94F-0408-2535-9CD7-FA7BB894CC9E}"/>
              </a:ext>
            </a:extLst>
          </p:cNvPr>
          <p:cNvSpPr>
            <a:spLocks noChangeArrowheads="1"/>
          </p:cNvSpPr>
          <p:nvPr/>
        </p:nvSpPr>
        <p:spPr bwMode="auto">
          <a:xfrm>
            <a:off x="5588001" y="1804988"/>
            <a:ext cx="1947863"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a:extLst>
              <a:ext uri="{FF2B5EF4-FFF2-40B4-BE49-F238E27FC236}">
                <a16:creationId xmlns:a16="http://schemas.microsoft.com/office/drawing/2014/main" id="{C527E869-0AF5-C84A-6220-5436AAF7A4E2}"/>
              </a:ext>
            </a:extLst>
          </p:cNvPr>
          <p:cNvSpPr>
            <a:spLocks noChangeArrowheads="1"/>
          </p:cNvSpPr>
          <p:nvPr/>
        </p:nvSpPr>
        <p:spPr bwMode="auto">
          <a:xfrm>
            <a:off x="7535863" y="1804988"/>
            <a:ext cx="4397375"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F30B8FBF-7232-5492-6271-3A29ABD90C6A}"/>
              </a:ext>
            </a:extLst>
          </p:cNvPr>
          <p:cNvSpPr>
            <a:spLocks noChangeArrowheads="1"/>
          </p:cNvSpPr>
          <p:nvPr/>
        </p:nvSpPr>
        <p:spPr bwMode="auto">
          <a:xfrm>
            <a:off x="249238" y="2312988"/>
            <a:ext cx="3114675" cy="587374"/>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a:extLst>
              <a:ext uri="{FF2B5EF4-FFF2-40B4-BE49-F238E27FC236}">
                <a16:creationId xmlns:a16="http://schemas.microsoft.com/office/drawing/2014/main" id="{59ADB8A5-D3DD-E254-BB18-B2D396789FAB}"/>
              </a:ext>
            </a:extLst>
          </p:cNvPr>
          <p:cNvSpPr>
            <a:spLocks noChangeArrowheads="1"/>
          </p:cNvSpPr>
          <p:nvPr/>
        </p:nvSpPr>
        <p:spPr bwMode="auto">
          <a:xfrm>
            <a:off x="3363913" y="2312988"/>
            <a:ext cx="2224088" cy="59531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a:extLst>
              <a:ext uri="{FF2B5EF4-FFF2-40B4-BE49-F238E27FC236}">
                <a16:creationId xmlns:a16="http://schemas.microsoft.com/office/drawing/2014/main" id="{57ADDB26-1F9B-56D0-1746-60A0868BDF77}"/>
              </a:ext>
            </a:extLst>
          </p:cNvPr>
          <p:cNvSpPr>
            <a:spLocks noChangeArrowheads="1"/>
          </p:cNvSpPr>
          <p:nvPr/>
        </p:nvSpPr>
        <p:spPr bwMode="auto">
          <a:xfrm>
            <a:off x="7535863" y="2312988"/>
            <a:ext cx="4397375" cy="587374"/>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3">
            <a:extLst>
              <a:ext uri="{FF2B5EF4-FFF2-40B4-BE49-F238E27FC236}">
                <a16:creationId xmlns:a16="http://schemas.microsoft.com/office/drawing/2014/main" id="{8711B22E-BC22-8578-A729-A39F38765522}"/>
              </a:ext>
            </a:extLst>
          </p:cNvPr>
          <p:cNvSpPr>
            <a:spLocks noChangeArrowheads="1"/>
          </p:cNvSpPr>
          <p:nvPr/>
        </p:nvSpPr>
        <p:spPr bwMode="auto">
          <a:xfrm>
            <a:off x="5587206" y="2330451"/>
            <a:ext cx="1947863" cy="587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41">
            <a:extLst>
              <a:ext uri="{FF2B5EF4-FFF2-40B4-BE49-F238E27FC236}">
                <a16:creationId xmlns:a16="http://schemas.microsoft.com/office/drawing/2014/main" id="{5FD025D4-8DE0-83D7-9BF4-CAC592E39F32}"/>
              </a:ext>
            </a:extLst>
          </p:cNvPr>
          <p:cNvSpPr>
            <a:spLocks noChangeShapeType="1"/>
          </p:cNvSpPr>
          <p:nvPr/>
        </p:nvSpPr>
        <p:spPr bwMode="auto">
          <a:xfrm>
            <a:off x="3363913"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2">
            <a:extLst>
              <a:ext uri="{FF2B5EF4-FFF2-40B4-BE49-F238E27FC236}">
                <a16:creationId xmlns:a16="http://schemas.microsoft.com/office/drawing/2014/main" id="{26C79F7A-E5BF-2106-9C17-9CECB817D01A}"/>
              </a:ext>
            </a:extLst>
          </p:cNvPr>
          <p:cNvSpPr>
            <a:spLocks noChangeShapeType="1"/>
          </p:cNvSpPr>
          <p:nvPr/>
        </p:nvSpPr>
        <p:spPr bwMode="auto">
          <a:xfrm>
            <a:off x="3363913" y="3970338"/>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3">
            <a:extLst>
              <a:ext uri="{FF2B5EF4-FFF2-40B4-BE49-F238E27FC236}">
                <a16:creationId xmlns:a16="http://schemas.microsoft.com/office/drawing/2014/main" id="{6BE7FEB2-CE2E-3810-C928-DD47BCDDB1B6}"/>
              </a:ext>
            </a:extLst>
          </p:cNvPr>
          <p:cNvSpPr>
            <a:spLocks noChangeShapeType="1"/>
          </p:cNvSpPr>
          <p:nvPr/>
        </p:nvSpPr>
        <p:spPr bwMode="auto">
          <a:xfrm>
            <a:off x="5588001"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4">
            <a:extLst>
              <a:ext uri="{FF2B5EF4-FFF2-40B4-BE49-F238E27FC236}">
                <a16:creationId xmlns:a16="http://schemas.microsoft.com/office/drawing/2014/main" id="{04F95077-DC35-DCCA-C930-995B5749653C}"/>
              </a:ext>
            </a:extLst>
          </p:cNvPr>
          <p:cNvSpPr>
            <a:spLocks noChangeShapeType="1"/>
          </p:cNvSpPr>
          <p:nvPr/>
        </p:nvSpPr>
        <p:spPr bwMode="auto">
          <a:xfrm>
            <a:off x="5588001" y="3970338"/>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6">
            <a:extLst>
              <a:ext uri="{FF2B5EF4-FFF2-40B4-BE49-F238E27FC236}">
                <a16:creationId xmlns:a16="http://schemas.microsoft.com/office/drawing/2014/main" id="{E92991FC-BB35-E075-35CF-E448FF7990F1}"/>
              </a:ext>
            </a:extLst>
          </p:cNvPr>
          <p:cNvSpPr>
            <a:spLocks noChangeShapeType="1"/>
          </p:cNvSpPr>
          <p:nvPr/>
        </p:nvSpPr>
        <p:spPr bwMode="auto">
          <a:xfrm>
            <a:off x="7535863" y="3970338"/>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5">
            <a:extLst>
              <a:ext uri="{FF2B5EF4-FFF2-40B4-BE49-F238E27FC236}">
                <a16:creationId xmlns:a16="http://schemas.microsoft.com/office/drawing/2014/main" id="{153C3929-6FD7-4A8B-6671-8EABA50FD79A}"/>
              </a:ext>
            </a:extLst>
          </p:cNvPr>
          <p:cNvSpPr>
            <a:spLocks noChangeShapeType="1"/>
          </p:cNvSpPr>
          <p:nvPr/>
        </p:nvSpPr>
        <p:spPr bwMode="auto">
          <a:xfrm>
            <a:off x="249238"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7">
            <a:extLst>
              <a:ext uri="{FF2B5EF4-FFF2-40B4-BE49-F238E27FC236}">
                <a16:creationId xmlns:a16="http://schemas.microsoft.com/office/drawing/2014/main" id="{08FAA4AD-4EAC-FB3C-67C1-DFEB8E116499}"/>
              </a:ext>
            </a:extLst>
          </p:cNvPr>
          <p:cNvSpPr>
            <a:spLocks noChangeShapeType="1"/>
          </p:cNvSpPr>
          <p:nvPr/>
        </p:nvSpPr>
        <p:spPr bwMode="auto">
          <a:xfrm>
            <a:off x="11933238"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8">
            <a:extLst>
              <a:ext uri="{FF2B5EF4-FFF2-40B4-BE49-F238E27FC236}">
                <a16:creationId xmlns:a16="http://schemas.microsoft.com/office/drawing/2014/main" id="{15B71FE6-6DDE-418F-27C3-6D9FD1845B6C}"/>
              </a:ext>
            </a:extLst>
          </p:cNvPr>
          <p:cNvSpPr>
            <a:spLocks noChangeShapeType="1"/>
          </p:cNvSpPr>
          <p:nvPr/>
        </p:nvSpPr>
        <p:spPr bwMode="auto">
          <a:xfrm>
            <a:off x="11933238" y="3970338"/>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9">
            <a:extLst>
              <a:ext uri="{FF2B5EF4-FFF2-40B4-BE49-F238E27FC236}">
                <a16:creationId xmlns:a16="http://schemas.microsoft.com/office/drawing/2014/main" id="{4E9247E2-35DC-88E1-1527-74531E8FE0CD}"/>
              </a:ext>
            </a:extLst>
          </p:cNvPr>
          <p:cNvSpPr>
            <a:spLocks noChangeShapeType="1"/>
          </p:cNvSpPr>
          <p:nvPr/>
        </p:nvSpPr>
        <p:spPr bwMode="auto">
          <a:xfrm>
            <a:off x="244476" y="1804988"/>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61">
            <a:extLst>
              <a:ext uri="{FF2B5EF4-FFF2-40B4-BE49-F238E27FC236}">
                <a16:creationId xmlns:a16="http://schemas.microsoft.com/office/drawing/2014/main" id="{12A32800-35DC-E539-8D2F-B6F4D071C16A}"/>
              </a:ext>
            </a:extLst>
          </p:cNvPr>
          <p:cNvSpPr>
            <a:spLocks noChangeArrowheads="1"/>
          </p:cNvSpPr>
          <p:nvPr/>
        </p:nvSpPr>
        <p:spPr bwMode="auto">
          <a:xfrm>
            <a:off x="9229726" y="1889125"/>
            <a:ext cx="11207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Justification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2">
            <a:extLst>
              <a:ext uri="{FF2B5EF4-FFF2-40B4-BE49-F238E27FC236}">
                <a16:creationId xmlns:a16="http://schemas.microsoft.com/office/drawing/2014/main" id="{109C6EC5-DBC9-8874-D2FD-C6FA6E12CF22}"/>
              </a:ext>
            </a:extLst>
          </p:cNvPr>
          <p:cNvSpPr>
            <a:spLocks noChangeArrowheads="1"/>
          </p:cNvSpPr>
          <p:nvPr/>
        </p:nvSpPr>
        <p:spPr bwMode="auto">
          <a:xfrm>
            <a:off x="6018213" y="1771650"/>
            <a:ext cx="6477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Target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3">
            <a:extLst>
              <a:ext uri="{FF2B5EF4-FFF2-40B4-BE49-F238E27FC236}">
                <a16:creationId xmlns:a16="http://schemas.microsoft.com/office/drawing/2014/main" id="{B7A10DD4-0C91-42D5-DFBF-BC5D4B5ECE35}"/>
              </a:ext>
            </a:extLst>
          </p:cNvPr>
          <p:cNvSpPr>
            <a:spLocks noChangeArrowheads="1"/>
          </p:cNvSpPr>
          <p:nvPr/>
        </p:nvSpPr>
        <p:spPr bwMode="auto">
          <a:xfrm>
            <a:off x="6583363" y="1771650"/>
            <a:ext cx="6413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Value,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4">
            <a:extLst>
              <a:ext uri="{FF2B5EF4-FFF2-40B4-BE49-F238E27FC236}">
                <a16:creationId xmlns:a16="http://schemas.microsoft.com/office/drawing/2014/main" id="{53B7A0D5-9A34-A5AB-8495-61902F319501}"/>
              </a:ext>
            </a:extLst>
          </p:cNvPr>
          <p:cNvSpPr>
            <a:spLocks noChangeArrowheads="1"/>
          </p:cNvSpPr>
          <p:nvPr/>
        </p:nvSpPr>
        <p:spPr bwMode="auto">
          <a:xfrm>
            <a:off x="5778501" y="2006600"/>
            <a:ext cx="6826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Range,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5">
            <a:extLst>
              <a:ext uri="{FF2B5EF4-FFF2-40B4-BE49-F238E27FC236}">
                <a16:creationId xmlns:a16="http://schemas.microsoft.com/office/drawing/2014/main" id="{549A8AF2-CA58-59A1-7B8B-2D62A4E382BD}"/>
              </a:ext>
            </a:extLst>
          </p:cNvPr>
          <p:cNvSpPr>
            <a:spLocks noChangeArrowheads="1"/>
          </p:cNvSpPr>
          <p:nvPr/>
        </p:nvSpPr>
        <p:spPr bwMode="auto">
          <a:xfrm>
            <a:off x="6397626" y="2006600"/>
            <a:ext cx="2889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6">
            <a:extLst>
              <a:ext uri="{FF2B5EF4-FFF2-40B4-BE49-F238E27FC236}">
                <a16:creationId xmlns:a16="http://schemas.microsoft.com/office/drawing/2014/main" id="{8B22A9E4-8E47-4620-91F3-2952AE60C1C8}"/>
              </a:ext>
            </a:extLst>
          </p:cNvPr>
          <p:cNvSpPr>
            <a:spLocks noChangeArrowheads="1"/>
          </p:cNvSpPr>
          <p:nvPr/>
        </p:nvSpPr>
        <p:spPr bwMode="auto">
          <a:xfrm>
            <a:off x="6626226" y="2006600"/>
            <a:ext cx="828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7">
            <a:extLst>
              <a:ext uri="{FF2B5EF4-FFF2-40B4-BE49-F238E27FC236}">
                <a16:creationId xmlns:a16="http://schemas.microsoft.com/office/drawing/2014/main" id="{C0DA3489-4A53-0F90-B792-CE80635C2F31}"/>
              </a:ext>
            </a:extLst>
          </p:cNvPr>
          <p:cNvSpPr>
            <a:spLocks noChangeArrowheads="1"/>
          </p:cNvSpPr>
          <p:nvPr/>
        </p:nvSpPr>
        <p:spPr bwMode="auto">
          <a:xfrm>
            <a:off x="4200526" y="1889125"/>
            <a:ext cx="6619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Metric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8">
            <a:extLst>
              <a:ext uri="{FF2B5EF4-FFF2-40B4-BE49-F238E27FC236}">
                <a16:creationId xmlns:a16="http://schemas.microsoft.com/office/drawing/2014/main" id="{6343BC36-02B4-81E4-7C7C-B749522099D0}"/>
              </a:ext>
            </a:extLst>
          </p:cNvPr>
          <p:cNvSpPr>
            <a:spLocks noChangeArrowheads="1"/>
          </p:cNvSpPr>
          <p:nvPr/>
        </p:nvSpPr>
        <p:spPr bwMode="auto">
          <a:xfrm>
            <a:off x="1258888" y="1889125"/>
            <a:ext cx="12128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Requirement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1">
            <a:extLst>
              <a:ext uri="{FF2B5EF4-FFF2-40B4-BE49-F238E27FC236}">
                <a16:creationId xmlns:a16="http://schemas.microsoft.com/office/drawing/2014/main" id="{F3E6A269-3780-3AFE-D3C1-B2451EB235B7}"/>
              </a:ext>
            </a:extLst>
          </p:cNvPr>
          <p:cNvSpPr>
            <a:spLocks noChangeArrowheads="1"/>
          </p:cNvSpPr>
          <p:nvPr/>
        </p:nvSpPr>
        <p:spPr bwMode="auto">
          <a:xfrm>
            <a:off x="4244483" y="2478043"/>
            <a:ext cx="4629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Users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2">
            <a:extLst>
              <a:ext uri="{FF2B5EF4-FFF2-40B4-BE49-F238E27FC236}">
                <a16:creationId xmlns:a16="http://schemas.microsoft.com/office/drawing/2014/main" id="{82F2527A-15BC-F8A5-3B4A-0684EDE0B0F5}"/>
              </a:ext>
            </a:extLst>
          </p:cNvPr>
          <p:cNvSpPr>
            <a:spLocks noChangeArrowheads="1"/>
          </p:cNvSpPr>
          <p:nvPr/>
        </p:nvSpPr>
        <p:spPr bwMode="auto">
          <a:xfrm>
            <a:off x="1366873" y="2483564"/>
            <a:ext cx="8302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a:solidFill>
                  <a:srgbClr val="000000"/>
                </a:solidFill>
                <a:latin typeface="Calibri" panose="020F0502020204030204" pitchFamily="34" charset="0"/>
              </a:rPr>
              <a:t>Scalability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84">
            <a:extLst>
              <a:ext uri="{FF2B5EF4-FFF2-40B4-BE49-F238E27FC236}">
                <a16:creationId xmlns:a16="http://schemas.microsoft.com/office/drawing/2014/main" id="{B9177A8E-6B39-9063-C4F4-D24973EC9353}"/>
              </a:ext>
            </a:extLst>
          </p:cNvPr>
          <p:cNvSpPr>
            <a:spLocks noChangeArrowheads="1"/>
          </p:cNvSpPr>
          <p:nvPr/>
        </p:nvSpPr>
        <p:spPr bwMode="auto">
          <a:xfrm>
            <a:off x="7747793" y="2336800"/>
            <a:ext cx="39608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sz="1600" b="0" i="0" u="none" strike="noStrike" cap="none" normalizeH="0" baseline="0">
                <a:ln>
                  <a:noFill/>
                </a:ln>
                <a:solidFill>
                  <a:srgbClr val="000000"/>
                </a:solidFill>
                <a:effectLst/>
                <a:latin typeface="+mn-lt"/>
              </a:rPr>
              <a:t>Scalable application ensures global accessibility</a:t>
            </a:r>
          </a:p>
          <a:p>
            <a:pPr algn="ctr"/>
            <a:r>
              <a:rPr kumimoji="0" lang="en-US" altLang="en-US" sz="1600" b="0" i="0" u="none" strike="noStrike" cap="none" normalizeH="0" baseline="0">
                <a:ln>
                  <a:noFill/>
                </a:ln>
                <a:solidFill>
                  <a:srgbClr val="000000"/>
                </a:solidFill>
                <a:effectLst/>
                <a:latin typeface="+mn-lt"/>
              </a:rPr>
              <a:t>without compromising performance under load</a:t>
            </a:r>
            <a:endParaRPr kumimoji="0" lang="en-US" altLang="en-US" sz="1600" b="0" i="0" u="none" strike="noStrike" cap="none" normalizeH="0" baseline="0">
              <a:ln>
                <a:noFill/>
              </a:ln>
              <a:solidFill>
                <a:schemeClr val="tx1"/>
              </a:solidFill>
              <a:effectLst/>
              <a:latin typeface="+mn-lt"/>
            </a:endParaRPr>
          </a:p>
          <a:p>
            <a:r>
              <a:rPr kumimoji="0" lang="en-US" altLang="en-US" sz="1600" b="0" i="0" u="none" strike="noStrike" cap="none" normalizeH="0" baseline="0">
                <a:ln>
                  <a:noFill/>
                </a:ln>
                <a:solidFill>
                  <a:srgbClr val="000000"/>
                </a:solidFill>
                <a:effectLst/>
                <a:latin typeface="+mn-lt"/>
              </a:rPr>
              <a:t> </a:t>
            </a:r>
            <a:endParaRPr kumimoji="0" lang="en-US" altLang="en-US" sz="16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mn-lt"/>
            </a:endParaRPr>
          </a:p>
        </p:txBody>
      </p:sp>
      <p:sp>
        <p:nvSpPr>
          <p:cNvPr id="3" name="Rectangle 87">
            <a:extLst>
              <a:ext uri="{FF2B5EF4-FFF2-40B4-BE49-F238E27FC236}">
                <a16:creationId xmlns:a16="http://schemas.microsoft.com/office/drawing/2014/main" id="{904DF10F-64F1-2E04-41E2-7EFD406815C2}"/>
              </a:ext>
            </a:extLst>
          </p:cNvPr>
          <p:cNvSpPr>
            <a:spLocks noChangeArrowheads="1"/>
          </p:cNvSpPr>
          <p:nvPr/>
        </p:nvSpPr>
        <p:spPr bwMode="auto">
          <a:xfrm>
            <a:off x="5632451" y="2328863"/>
            <a:ext cx="19145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sz="1600" b="0" i="0" u="none" strike="noStrike" cap="none" normalizeH="0" baseline="0">
                <a:ln>
                  <a:noFill/>
                </a:ln>
                <a:solidFill>
                  <a:srgbClr val="000000"/>
                </a:solidFill>
                <a:effectLst/>
                <a:latin typeface="Calibri" panose="020F0502020204030204" pitchFamily="34" charset="0"/>
              </a:rPr>
              <a:t>Maintain performance </a:t>
            </a:r>
            <a:endParaRPr lang="en-US" altLang="en-US" sz="1600">
              <a:solidFill>
                <a:srgbClr val="000000"/>
              </a:solidFill>
              <a:latin typeface="Calibri" panose="020F0502020204030204" pitchFamily="34" charset="0"/>
            </a:endParaRPr>
          </a:p>
          <a:p>
            <a:pPr algn="ctr"/>
            <a:r>
              <a:rPr kumimoji="0" lang="en-US" altLang="en-US" sz="1600" b="0" i="0" u="none" strike="noStrike" cap="none" normalizeH="0" baseline="0">
                <a:ln>
                  <a:noFill/>
                </a:ln>
                <a:solidFill>
                  <a:srgbClr val="000000"/>
                </a:solidFill>
                <a:effectLst/>
                <a:latin typeface="Calibri" panose="020F0502020204030204" pitchFamily="34" charset="0"/>
              </a:rPr>
              <a:t>With 100+ users</a:t>
            </a:r>
            <a:endParaRPr kumimoji="0" lang="en-US" altLang="en-US" sz="1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47">
            <a:extLst>
              <a:ext uri="{FF2B5EF4-FFF2-40B4-BE49-F238E27FC236}">
                <a16:creationId xmlns:a16="http://schemas.microsoft.com/office/drawing/2014/main" id="{ADB5630E-17AE-0F6F-631E-55BF0FFE1BE5}"/>
              </a:ext>
            </a:extLst>
          </p:cNvPr>
          <p:cNvSpPr>
            <a:spLocks noChangeShapeType="1"/>
          </p:cNvSpPr>
          <p:nvPr/>
        </p:nvSpPr>
        <p:spPr bwMode="auto">
          <a:xfrm>
            <a:off x="239713" y="2910575"/>
            <a:ext cx="11693525" cy="0"/>
          </a:xfrm>
          <a:prstGeom prst="line">
            <a:avLst/>
          </a:prstGeom>
          <a:noFill/>
          <a:ln w="222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12">
            <a:extLst>
              <a:ext uri="{FF2B5EF4-FFF2-40B4-BE49-F238E27FC236}">
                <a16:creationId xmlns:a16="http://schemas.microsoft.com/office/drawing/2014/main" id="{FFDF6B5D-E0DF-D7DF-EB29-9AC4755AD2BC}"/>
              </a:ext>
            </a:extLst>
          </p:cNvPr>
          <p:cNvSpPr>
            <a:spLocks noChangeArrowheads="1"/>
          </p:cNvSpPr>
          <p:nvPr/>
        </p:nvSpPr>
        <p:spPr bwMode="auto">
          <a:xfrm>
            <a:off x="7535863" y="2312988"/>
            <a:ext cx="4397375" cy="587374"/>
          </a:xfrm>
          <a:prstGeom prst="rect">
            <a:avLst/>
          </a:prstGeom>
          <a:solidFill>
            <a:srgbClr val="FFFF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Line 45">
            <a:extLst>
              <a:ext uri="{FF2B5EF4-FFF2-40B4-BE49-F238E27FC236}">
                <a16:creationId xmlns:a16="http://schemas.microsoft.com/office/drawing/2014/main" id="{FDFE732F-DDCA-00C8-2C99-2513ED7DA86B}"/>
              </a:ext>
            </a:extLst>
          </p:cNvPr>
          <p:cNvSpPr>
            <a:spLocks noChangeShapeType="1"/>
          </p:cNvSpPr>
          <p:nvPr/>
        </p:nvSpPr>
        <p:spPr bwMode="auto">
          <a:xfrm>
            <a:off x="7535863"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7">
            <a:extLst>
              <a:ext uri="{FF2B5EF4-FFF2-40B4-BE49-F238E27FC236}">
                <a16:creationId xmlns:a16="http://schemas.microsoft.com/office/drawing/2014/main" id="{413BA8D3-928D-2BCA-64AC-730ABCDC425B}"/>
              </a:ext>
            </a:extLst>
          </p:cNvPr>
          <p:cNvSpPr>
            <a:spLocks noChangeShapeType="1"/>
          </p:cNvSpPr>
          <p:nvPr/>
        </p:nvSpPr>
        <p:spPr bwMode="auto">
          <a:xfrm>
            <a:off x="244476" y="2312988"/>
            <a:ext cx="11693525" cy="0"/>
          </a:xfrm>
          <a:prstGeom prst="line">
            <a:avLst/>
          </a:prstGeom>
          <a:noFill/>
          <a:ln w="222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8" name="Graphic 87" descr="Exclamation mark with solid fill">
            <a:extLst>
              <a:ext uri="{FF2B5EF4-FFF2-40B4-BE49-F238E27FC236}">
                <a16:creationId xmlns:a16="http://schemas.microsoft.com/office/drawing/2014/main" id="{C585417F-F5E2-5544-21D5-7E83D1CD9C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2930" y="2442840"/>
            <a:ext cx="374276" cy="374276"/>
          </a:xfrm>
          <a:prstGeom prst="rect">
            <a:avLst/>
          </a:prstGeom>
        </p:spPr>
      </p:pic>
      <p:pic>
        <p:nvPicPr>
          <p:cNvPr id="14" name="Picture 13" descr="A graph of a number of users&#10;&#10;Description automatically generated">
            <a:extLst>
              <a:ext uri="{FF2B5EF4-FFF2-40B4-BE49-F238E27FC236}">
                <a16:creationId xmlns:a16="http://schemas.microsoft.com/office/drawing/2014/main" id="{F04C3164-3E26-FFA0-D606-300C578CF054}"/>
              </a:ext>
            </a:extLst>
          </p:cNvPr>
          <p:cNvPicPr>
            <a:picLocks noChangeAspect="1"/>
          </p:cNvPicPr>
          <p:nvPr/>
        </p:nvPicPr>
        <p:blipFill>
          <a:blip r:embed="rId5"/>
          <a:stretch>
            <a:fillRect/>
          </a:stretch>
        </p:blipFill>
        <p:spPr>
          <a:xfrm>
            <a:off x="2914134" y="3010495"/>
            <a:ext cx="6415217" cy="3236280"/>
          </a:xfrm>
          <a:prstGeom prst="rect">
            <a:avLst/>
          </a:prstGeom>
        </p:spPr>
      </p:pic>
    </p:spTree>
    <p:extLst>
      <p:ext uri="{BB962C8B-B14F-4D97-AF65-F5344CB8AC3E}">
        <p14:creationId xmlns:p14="http://schemas.microsoft.com/office/powerpoint/2010/main" val="2512607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10" presetClass="entr" presetSubtype="0"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ECE19-8E83-8F40-E1D6-32C59A9C9A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0227E3-C713-82F2-A7A6-9AE1E57F52C1}"/>
              </a:ext>
            </a:extLst>
          </p:cNvPr>
          <p:cNvSpPr>
            <a:spLocks noGrp="1"/>
          </p:cNvSpPr>
          <p:nvPr>
            <p:ph type="title"/>
          </p:nvPr>
        </p:nvSpPr>
        <p:spPr>
          <a:xfrm>
            <a:off x="1110195" y="854874"/>
            <a:ext cx="9980909" cy="856656"/>
          </a:xfrm>
        </p:spPr>
        <p:txBody>
          <a:bodyPr/>
          <a:lstStyle/>
          <a:p>
            <a:pPr algn="ctr"/>
            <a:r>
              <a:rPr lang="en-US"/>
              <a:t>Design Requirements</a:t>
            </a:r>
          </a:p>
        </p:txBody>
      </p:sp>
      <p:sp>
        <p:nvSpPr>
          <p:cNvPr id="7" name="AutoShape 3">
            <a:extLst>
              <a:ext uri="{FF2B5EF4-FFF2-40B4-BE49-F238E27FC236}">
                <a16:creationId xmlns:a16="http://schemas.microsoft.com/office/drawing/2014/main" id="{E58BFA05-DB8B-20EA-0899-4D70060CB9E2}"/>
              </a:ext>
            </a:extLst>
          </p:cNvPr>
          <p:cNvSpPr>
            <a:spLocks noChangeAspect="1" noChangeArrowheads="1" noTextEdit="1"/>
          </p:cNvSpPr>
          <p:nvPr/>
        </p:nvSpPr>
        <p:spPr bwMode="auto">
          <a:xfrm>
            <a:off x="242888" y="1711325"/>
            <a:ext cx="11706225"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a:extLst>
              <a:ext uri="{FF2B5EF4-FFF2-40B4-BE49-F238E27FC236}">
                <a16:creationId xmlns:a16="http://schemas.microsoft.com/office/drawing/2014/main" id="{7DC019E9-9EC2-DE46-AB70-BDD734E3C8BD}"/>
              </a:ext>
            </a:extLst>
          </p:cNvPr>
          <p:cNvSpPr>
            <a:spLocks noChangeArrowheads="1"/>
          </p:cNvSpPr>
          <p:nvPr/>
        </p:nvSpPr>
        <p:spPr bwMode="auto">
          <a:xfrm>
            <a:off x="249238" y="1804988"/>
            <a:ext cx="3114675"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a:extLst>
              <a:ext uri="{FF2B5EF4-FFF2-40B4-BE49-F238E27FC236}">
                <a16:creationId xmlns:a16="http://schemas.microsoft.com/office/drawing/2014/main" id="{A2215839-7E8A-B83A-621A-717C9E92CCAE}"/>
              </a:ext>
            </a:extLst>
          </p:cNvPr>
          <p:cNvSpPr>
            <a:spLocks noChangeArrowheads="1"/>
          </p:cNvSpPr>
          <p:nvPr/>
        </p:nvSpPr>
        <p:spPr bwMode="auto">
          <a:xfrm>
            <a:off x="3363913" y="1804988"/>
            <a:ext cx="2224088"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a:extLst>
              <a:ext uri="{FF2B5EF4-FFF2-40B4-BE49-F238E27FC236}">
                <a16:creationId xmlns:a16="http://schemas.microsoft.com/office/drawing/2014/main" id="{7AC1F836-AB19-4300-47CE-038A3C44DCC6}"/>
              </a:ext>
            </a:extLst>
          </p:cNvPr>
          <p:cNvSpPr>
            <a:spLocks noChangeArrowheads="1"/>
          </p:cNvSpPr>
          <p:nvPr/>
        </p:nvSpPr>
        <p:spPr bwMode="auto">
          <a:xfrm>
            <a:off x="5588001" y="1804988"/>
            <a:ext cx="1947863"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a:extLst>
              <a:ext uri="{FF2B5EF4-FFF2-40B4-BE49-F238E27FC236}">
                <a16:creationId xmlns:a16="http://schemas.microsoft.com/office/drawing/2014/main" id="{81E4B98C-E9F4-0068-447D-5CCBCB9A8755}"/>
              </a:ext>
            </a:extLst>
          </p:cNvPr>
          <p:cNvSpPr>
            <a:spLocks noChangeArrowheads="1"/>
          </p:cNvSpPr>
          <p:nvPr/>
        </p:nvSpPr>
        <p:spPr bwMode="auto">
          <a:xfrm>
            <a:off x="7535863" y="1804988"/>
            <a:ext cx="4397375"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5">
            <a:extLst>
              <a:ext uri="{FF2B5EF4-FFF2-40B4-BE49-F238E27FC236}">
                <a16:creationId xmlns:a16="http://schemas.microsoft.com/office/drawing/2014/main" id="{13B79CB9-283B-134B-6E18-1593B11CAF02}"/>
              </a:ext>
            </a:extLst>
          </p:cNvPr>
          <p:cNvSpPr>
            <a:spLocks noChangeArrowheads="1"/>
          </p:cNvSpPr>
          <p:nvPr/>
        </p:nvSpPr>
        <p:spPr bwMode="auto">
          <a:xfrm>
            <a:off x="249238" y="2309018"/>
            <a:ext cx="311467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6">
            <a:extLst>
              <a:ext uri="{FF2B5EF4-FFF2-40B4-BE49-F238E27FC236}">
                <a16:creationId xmlns:a16="http://schemas.microsoft.com/office/drawing/2014/main" id="{0444A910-F481-8FB2-D0CE-99650AF51783}"/>
              </a:ext>
            </a:extLst>
          </p:cNvPr>
          <p:cNvSpPr>
            <a:spLocks noChangeArrowheads="1"/>
          </p:cNvSpPr>
          <p:nvPr/>
        </p:nvSpPr>
        <p:spPr bwMode="auto">
          <a:xfrm>
            <a:off x="3363913" y="2309018"/>
            <a:ext cx="2224088"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7">
            <a:extLst>
              <a:ext uri="{FF2B5EF4-FFF2-40B4-BE49-F238E27FC236}">
                <a16:creationId xmlns:a16="http://schemas.microsoft.com/office/drawing/2014/main" id="{48F75CE9-780E-558E-513D-BE75DB67A50C}"/>
              </a:ext>
            </a:extLst>
          </p:cNvPr>
          <p:cNvSpPr>
            <a:spLocks noChangeArrowheads="1"/>
          </p:cNvSpPr>
          <p:nvPr/>
        </p:nvSpPr>
        <p:spPr bwMode="auto">
          <a:xfrm>
            <a:off x="5588001" y="2309018"/>
            <a:ext cx="1947863"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8">
            <a:extLst>
              <a:ext uri="{FF2B5EF4-FFF2-40B4-BE49-F238E27FC236}">
                <a16:creationId xmlns:a16="http://schemas.microsoft.com/office/drawing/2014/main" id="{A76536A4-BEA1-9E37-CECE-E6BAABC80888}"/>
              </a:ext>
            </a:extLst>
          </p:cNvPr>
          <p:cNvSpPr>
            <a:spLocks noChangeArrowheads="1"/>
          </p:cNvSpPr>
          <p:nvPr/>
        </p:nvSpPr>
        <p:spPr bwMode="auto">
          <a:xfrm>
            <a:off x="7535863" y="2309018"/>
            <a:ext cx="439737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9">
            <a:extLst>
              <a:ext uri="{FF2B5EF4-FFF2-40B4-BE49-F238E27FC236}">
                <a16:creationId xmlns:a16="http://schemas.microsoft.com/office/drawing/2014/main" id="{B2C356BB-CE1D-FADA-1A7A-C6341DFDC148}"/>
              </a:ext>
            </a:extLst>
          </p:cNvPr>
          <p:cNvSpPr>
            <a:spLocks noChangeArrowheads="1"/>
          </p:cNvSpPr>
          <p:nvPr/>
        </p:nvSpPr>
        <p:spPr bwMode="auto">
          <a:xfrm>
            <a:off x="249238" y="2864644"/>
            <a:ext cx="311467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0">
            <a:extLst>
              <a:ext uri="{FF2B5EF4-FFF2-40B4-BE49-F238E27FC236}">
                <a16:creationId xmlns:a16="http://schemas.microsoft.com/office/drawing/2014/main" id="{5A918B05-66D2-9B08-84EF-2A87B6189ED9}"/>
              </a:ext>
            </a:extLst>
          </p:cNvPr>
          <p:cNvSpPr>
            <a:spLocks noChangeArrowheads="1"/>
          </p:cNvSpPr>
          <p:nvPr/>
        </p:nvSpPr>
        <p:spPr bwMode="auto">
          <a:xfrm>
            <a:off x="3363913" y="2864644"/>
            <a:ext cx="2224088"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1">
            <a:extLst>
              <a:ext uri="{FF2B5EF4-FFF2-40B4-BE49-F238E27FC236}">
                <a16:creationId xmlns:a16="http://schemas.microsoft.com/office/drawing/2014/main" id="{6A615DDB-92BC-BDD9-7547-F40A7D4D4EC3}"/>
              </a:ext>
            </a:extLst>
          </p:cNvPr>
          <p:cNvSpPr>
            <a:spLocks noChangeArrowheads="1"/>
          </p:cNvSpPr>
          <p:nvPr/>
        </p:nvSpPr>
        <p:spPr bwMode="auto">
          <a:xfrm>
            <a:off x="5588001" y="2864644"/>
            <a:ext cx="1947863"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2">
            <a:extLst>
              <a:ext uri="{FF2B5EF4-FFF2-40B4-BE49-F238E27FC236}">
                <a16:creationId xmlns:a16="http://schemas.microsoft.com/office/drawing/2014/main" id="{20E53305-3A1F-8F54-957F-2B6E15EF0E28}"/>
              </a:ext>
            </a:extLst>
          </p:cNvPr>
          <p:cNvSpPr>
            <a:spLocks noChangeArrowheads="1"/>
          </p:cNvSpPr>
          <p:nvPr/>
        </p:nvSpPr>
        <p:spPr bwMode="auto">
          <a:xfrm>
            <a:off x="7535863" y="2864644"/>
            <a:ext cx="439737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41">
            <a:extLst>
              <a:ext uri="{FF2B5EF4-FFF2-40B4-BE49-F238E27FC236}">
                <a16:creationId xmlns:a16="http://schemas.microsoft.com/office/drawing/2014/main" id="{68F0C1E0-0E5A-DCC3-1941-E3D402EF8BA1}"/>
              </a:ext>
            </a:extLst>
          </p:cNvPr>
          <p:cNvSpPr>
            <a:spLocks noChangeShapeType="1"/>
          </p:cNvSpPr>
          <p:nvPr/>
        </p:nvSpPr>
        <p:spPr bwMode="auto">
          <a:xfrm>
            <a:off x="3363913"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2">
            <a:extLst>
              <a:ext uri="{FF2B5EF4-FFF2-40B4-BE49-F238E27FC236}">
                <a16:creationId xmlns:a16="http://schemas.microsoft.com/office/drawing/2014/main" id="{2C1924E2-F30E-2713-8658-44FB0BA753B7}"/>
              </a:ext>
            </a:extLst>
          </p:cNvPr>
          <p:cNvSpPr>
            <a:spLocks noChangeShapeType="1"/>
          </p:cNvSpPr>
          <p:nvPr/>
        </p:nvSpPr>
        <p:spPr bwMode="auto">
          <a:xfrm>
            <a:off x="3363913" y="2313781"/>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3">
            <a:extLst>
              <a:ext uri="{FF2B5EF4-FFF2-40B4-BE49-F238E27FC236}">
                <a16:creationId xmlns:a16="http://schemas.microsoft.com/office/drawing/2014/main" id="{D4385879-7D9D-135C-5858-CBA134692ACE}"/>
              </a:ext>
            </a:extLst>
          </p:cNvPr>
          <p:cNvSpPr>
            <a:spLocks noChangeShapeType="1"/>
          </p:cNvSpPr>
          <p:nvPr/>
        </p:nvSpPr>
        <p:spPr bwMode="auto">
          <a:xfrm>
            <a:off x="5588001"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4">
            <a:extLst>
              <a:ext uri="{FF2B5EF4-FFF2-40B4-BE49-F238E27FC236}">
                <a16:creationId xmlns:a16="http://schemas.microsoft.com/office/drawing/2014/main" id="{E8AB8525-9577-CC8B-87A2-C2EA2B4BD7C3}"/>
              </a:ext>
            </a:extLst>
          </p:cNvPr>
          <p:cNvSpPr>
            <a:spLocks noChangeShapeType="1"/>
          </p:cNvSpPr>
          <p:nvPr/>
        </p:nvSpPr>
        <p:spPr bwMode="auto">
          <a:xfrm>
            <a:off x="5588001" y="2313781"/>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6">
            <a:extLst>
              <a:ext uri="{FF2B5EF4-FFF2-40B4-BE49-F238E27FC236}">
                <a16:creationId xmlns:a16="http://schemas.microsoft.com/office/drawing/2014/main" id="{451ECC70-2B99-82F4-26F8-3F834C01C59A}"/>
              </a:ext>
            </a:extLst>
          </p:cNvPr>
          <p:cNvSpPr>
            <a:spLocks noChangeShapeType="1"/>
          </p:cNvSpPr>
          <p:nvPr/>
        </p:nvSpPr>
        <p:spPr bwMode="auto">
          <a:xfrm>
            <a:off x="7535863" y="2313781"/>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5">
            <a:extLst>
              <a:ext uri="{FF2B5EF4-FFF2-40B4-BE49-F238E27FC236}">
                <a16:creationId xmlns:a16="http://schemas.microsoft.com/office/drawing/2014/main" id="{96B525F8-FA7A-6ED6-4BBE-ADD926E31B79}"/>
              </a:ext>
            </a:extLst>
          </p:cNvPr>
          <p:cNvSpPr>
            <a:spLocks noChangeShapeType="1"/>
          </p:cNvSpPr>
          <p:nvPr/>
        </p:nvSpPr>
        <p:spPr bwMode="auto">
          <a:xfrm>
            <a:off x="249238"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6">
            <a:extLst>
              <a:ext uri="{FF2B5EF4-FFF2-40B4-BE49-F238E27FC236}">
                <a16:creationId xmlns:a16="http://schemas.microsoft.com/office/drawing/2014/main" id="{63408CFD-FDA9-C268-F455-746C377434E6}"/>
              </a:ext>
            </a:extLst>
          </p:cNvPr>
          <p:cNvSpPr>
            <a:spLocks noChangeShapeType="1"/>
          </p:cNvSpPr>
          <p:nvPr/>
        </p:nvSpPr>
        <p:spPr bwMode="auto">
          <a:xfrm>
            <a:off x="249238" y="2313781"/>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7">
            <a:extLst>
              <a:ext uri="{FF2B5EF4-FFF2-40B4-BE49-F238E27FC236}">
                <a16:creationId xmlns:a16="http://schemas.microsoft.com/office/drawing/2014/main" id="{D506BECF-6393-6D22-E603-E52839D2CA99}"/>
              </a:ext>
            </a:extLst>
          </p:cNvPr>
          <p:cNvSpPr>
            <a:spLocks noChangeShapeType="1"/>
          </p:cNvSpPr>
          <p:nvPr/>
        </p:nvSpPr>
        <p:spPr bwMode="auto">
          <a:xfrm>
            <a:off x="11933238"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8">
            <a:extLst>
              <a:ext uri="{FF2B5EF4-FFF2-40B4-BE49-F238E27FC236}">
                <a16:creationId xmlns:a16="http://schemas.microsoft.com/office/drawing/2014/main" id="{098CD1B8-05D8-77C4-7575-2B12AB6EF092}"/>
              </a:ext>
            </a:extLst>
          </p:cNvPr>
          <p:cNvSpPr>
            <a:spLocks noChangeShapeType="1"/>
          </p:cNvSpPr>
          <p:nvPr/>
        </p:nvSpPr>
        <p:spPr bwMode="auto">
          <a:xfrm>
            <a:off x="11933238" y="2313781"/>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9">
            <a:extLst>
              <a:ext uri="{FF2B5EF4-FFF2-40B4-BE49-F238E27FC236}">
                <a16:creationId xmlns:a16="http://schemas.microsoft.com/office/drawing/2014/main" id="{A3281162-07FD-C3E4-51E6-C07925A24BE5}"/>
              </a:ext>
            </a:extLst>
          </p:cNvPr>
          <p:cNvSpPr>
            <a:spLocks noChangeShapeType="1"/>
          </p:cNvSpPr>
          <p:nvPr/>
        </p:nvSpPr>
        <p:spPr bwMode="auto">
          <a:xfrm>
            <a:off x="244476" y="1804988"/>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61">
            <a:extLst>
              <a:ext uri="{FF2B5EF4-FFF2-40B4-BE49-F238E27FC236}">
                <a16:creationId xmlns:a16="http://schemas.microsoft.com/office/drawing/2014/main" id="{42280AA2-F31B-B11E-13C7-291FCDD568F0}"/>
              </a:ext>
            </a:extLst>
          </p:cNvPr>
          <p:cNvSpPr>
            <a:spLocks noChangeArrowheads="1"/>
          </p:cNvSpPr>
          <p:nvPr/>
        </p:nvSpPr>
        <p:spPr bwMode="auto">
          <a:xfrm>
            <a:off x="9229726" y="1889125"/>
            <a:ext cx="11207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Justification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2">
            <a:extLst>
              <a:ext uri="{FF2B5EF4-FFF2-40B4-BE49-F238E27FC236}">
                <a16:creationId xmlns:a16="http://schemas.microsoft.com/office/drawing/2014/main" id="{949B4395-8D60-6F75-2D2D-3E0557B0EBFD}"/>
              </a:ext>
            </a:extLst>
          </p:cNvPr>
          <p:cNvSpPr>
            <a:spLocks noChangeArrowheads="1"/>
          </p:cNvSpPr>
          <p:nvPr/>
        </p:nvSpPr>
        <p:spPr bwMode="auto">
          <a:xfrm>
            <a:off x="6018213" y="1771650"/>
            <a:ext cx="6477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Target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3">
            <a:extLst>
              <a:ext uri="{FF2B5EF4-FFF2-40B4-BE49-F238E27FC236}">
                <a16:creationId xmlns:a16="http://schemas.microsoft.com/office/drawing/2014/main" id="{8E09330F-9FA9-70DC-28B6-BDFC055EDADC}"/>
              </a:ext>
            </a:extLst>
          </p:cNvPr>
          <p:cNvSpPr>
            <a:spLocks noChangeArrowheads="1"/>
          </p:cNvSpPr>
          <p:nvPr/>
        </p:nvSpPr>
        <p:spPr bwMode="auto">
          <a:xfrm>
            <a:off x="6583363" y="1771650"/>
            <a:ext cx="6413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Value,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4">
            <a:extLst>
              <a:ext uri="{FF2B5EF4-FFF2-40B4-BE49-F238E27FC236}">
                <a16:creationId xmlns:a16="http://schemas.microsoft.com/office/drawing/2014/main" id="{5B4FFF2A-4925-3322-3F4B-52E2150AB19B}"/>
              </a:ext>
            </a:extLst>
          </p:cNvPr>
          <p:cNvSpPr>
            <a:spLocks noChangeArrowheads="1"/>
          </p:cNvSpPr>
          <p:nvPr/>
        </p:nvSpPr>
        <p:spPr bwMode="auto">
          <a:xfrm>
            <a:off x="5778501" y="2006600"/>
            <a:ext cx="6826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Range,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5">
            <a:extLst>
              <a:ext uri="{FF2B5EF4-FFF2-40B4-BE49-F238E27FC236}">
                <a16:creationId xmlns:a16="http://schemas.microsoft.com/office/drawing/2014/main" id="{C309E38F-23D0-A8A3-9D86-38ED8BC4ACC9}"/>
              </a:ext>
            </a:extLst>
          </p:cNvPr>
          <p:cNvSpPr>
            <a:spLocks noChangeArrowheads="1"/>
          </p:cNvSpPr>
          <p:nvPr/>
        </p:nvSpPr>
        <p:spPr bwMode="auto">
          <a:xfrm>
            <a:off x="6397626" y="2006600"/>
            <a:ext cx="2889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6">
            <a:extLst>
              <a:ext uri="{FF2B5EF4-FFF2-40B4-BE49-F238E27FC236}">
                <a16:creationId xmlns:a16="http://schemas.microsoft.com/office/drawing/2014/main" id="{27812F10-F35F-12F1-BCDC-684A2E0D474A}"/>
              </a:ext>
            </a:extLst>
          </p:cNvPr>
          <p:cNvSpPr>
            <a:spLocks noChangeArrowheads="1"/>
          </p:cNvSpPr>
          <p:nvPr/>
        </p:nvSpPr>
        <p:spPr bwMode="auto">
          <a:xfrm>
            <a:off x="6626226" y="2006600"/>
            <a:ext cx="828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7">
            <a:extLst>
              <a:ext uri="{FF2B5EF4-FFF2-40B4-BE49-F238E27FC236}">
                <a16:creationId xmlns:a16="http://schemas.microsoft.com/office/drawing/2014/main" id="{9A490554-3A04-AE4F-E3E9-E1BB9B16AB60}"/>
              </a:ext>
            </a:extLst>
          </p:cNvPr>
          <p:cNvSpPr>
            <a:spLocks noChangeArrowheads="1"/>
          </p:cNvSpPr>
          <p:nvPr/>
        </p:nvSpPr>
        <p:spPr bwMode="auto">
          <a:xfrm>
            <a:off x="4200526" y="1889125"/>
            <a:ext cx="6619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Metric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8">
            <a:extLst>
              <a:ext uri="{FF2B5EF4-FFF2-40B4-BE49-F238E27FC236}">
                <a16:creationId xmlns:a16="http://schemas.microsoft.com/office/drawing/2014/main" id="{BBEC8AE4-5D34-E951-B667-5148B7903DE5}"/>
              </a:ext>
            </a:extLst>
          </p:cNvPr>
          <p:cNvSpPr>
            <a:spLocks noChangeArrowheads="1"/>
          </p:cNvSpPr>
          <p:nvPr/>
        </p:nvSpPr>
        <p:spPr bwMode="auto">
          <a:xfrm>
            <a:off x="1258888" y="1889125"/>
            <a:ext cx="12128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Requirement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92">
            <a:extLst>
              <a:ext uri="{FF2B5EF4-FFF2-40B4-BE49-F238E27FC236}">
                <a16:creationId xmlns:a16="http://schemas.microsoft.com/office/drawing/2014/main" id="{E887E090-0806-E012-7DA2-5BA624016D9F}"/>
              </a:ext>
            </a:extLst>
          </p:cNvPr>
          <p:cNvSpPr>
            <a:spLocks noChangeArrowheads="1"/>
          </p:cNvSpPr>
          <p:nvPr/>
        </p:nvSpPr>
        <p:spPr bwMode="auto">
          <a:xfrm>
            <a:off x="7621588" y="2316956"/>
            <a:ext cx="4267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n-lt"/>
              </a:rPr>
              <a:t>Load datasets within 2x of baseline time to account</a:t>
            </a:r>
          </a:p>
          <a:p>
            <a:pPr algn="ctr"/>
            <a:r>
              <a:rPr kumimoji="0" lang="en-US" altLang="en-US" sz="1600" b="0" i="0" u="none" strike="noStrike" cap="none" normalizeH="0" baseline="0">
                <a:ln>
                  <a:noFill/>
                </a:ln>
                <a:solidFill>
                  <a:srgbClr val="000000"/>
                </a:solidFill>
                <a:effectLst/>
                <a:latin typeface="+mn-lt"/>
              </a:rPr>
              <a:t>for network delays and maintain performance</a:t>
            </a:r>
            <a:endParaRPr kumimoji="0" lang="en-US" altLang="en-US" sz="1600" b="0" i="0" u="none" strike="noStrike" cap="none" normalizeH="0" baseline="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n-lt"/>
              </a:rPr>
              <a:t> </a:t>
            </a:r>
            <a:endParaRPr kumimoji="0" lang="en-US" altLang="en-US" sz="1600" b="0" i="0" u="none" strike="noStrike" cap="none" normalizeH="0" baseline="0">
              <a:ln>
                <a:noFill/>
              </a:ln>
              <a:solidFill>
                <a:schemeClr val="tx1"/>
              </a:solidFill>
              <a:effectLst/>
              <a:latin typeface="+mn-lt"/>
            </a:endParaRPr>
          </a:p>
        </p:txBody>
      </p:sp>
      <p:sp>
        <p:nvSpPr>
          <p:cNvPr id="97" name="Rectangle 94">
            <a:extLst>
              <a:ext uri="{FF2B5EF4-FFF2-40B4-BE49-F238E27FC236}">
                <a16:creationId xmlns:a16="http://schemas.microsoft.com/office/drawing/2014/main" id="{417F6343-D15A-67D4-8F37-9A80ABC392A3}"/>
              </a:ext>
            </a:extLst>
          </p:cNvPr>
          <p:cNvSpPr>
            <a:spLocks noChangeArrowheads="1"/>
          </p:cNvSpPr>
          <p:nvPr/>
        </p:nvSpPr>
        <p:spPr bwMode="auto">
          <a:xfrm>
            <a:off x="5800726" y="2443956"/>
            <a:ext cx="1627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Within 2x baseline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5">
            <a:extLst>
              <a:ext uri="{FF2B5EF4-FFF2-40B4-BE49-F238E27FC236}">
                <a16:creationId xmlns:a16="http://schemas.microsoft.com/office/drawing/2014/main" id="{75E03F1B-C3A8-8FE7-5CC8-51C8B5B2E601}"/>
              </a:ext>
            </a:extLst>
          </p:cNvPr>
          <p:cNvSpPr>
            <a:spLocks noChangeArrowheads="1"/>
          </p:cNvSpPr>
          <p:nvPr/>
        </p:nvSpPr>
        <p:spPr bwMode="auto">
          <a:xfrm>
            <a:off x="4138613" y="2443956"/>
            <a:ext cx="7842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Seconds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96">
            <a:extLst>
              <a:ext uri="{FF2B5EF4-FFF2-40B4-BE49-F238E27FC236}">
                <a16:creationId xmlns:a16="http://schemas.microsoft.com/office/drawing/2014/main" id="{73E5A350-6A6D-A866-A64A-BC1669DBAE72}"/>
              </a:ext>
            </a:extLst>
          </p:cNvPr>
          <p:cNvSpPr>
            <a:spLocks noChangeArrowheads="1"/>
          </p:cNvSpPr>
          <p:nvPr/>
        </p:nvSpPr>
        <p:spPr bwMode="auto">
          <a:xfrm>
            <a:off x="1057276" y="2415381"/>
            <a:ext cx="16160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Load Performance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97">
            <a:extLst>
              <a:ext uri="{FF2B5EF4-FFF2-40B4-BE49-F238E27FC236}">
                <a16:creationId xmlns:a16="http://schemas.microsoft.com/office/drawing/2014/main" id="{12D387A8-E5B4-EC35-37C5-500C6D2D1789}"/>
              </a:ext>
            </a:extLst>
          </p:cNvPr>
          <p:cNvSpPr>
            <a:spLocks noChangeArrowheads="1"/>
          </p:cNvSpPr>
          <p:nvPr/>
        </p:nvSpPr>
        <p:spPr bwMode="auto">
          <a:xfrm>
            <a:off x="7648576" y="2877344"/>
            <a:ext cx="42116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sz="1600" b="0" i="0" u="none" strike="noStrike" cap="none" normalizeH="0" baseline="0">
                <a:ln>
                  <a:noFill/>
                </a:ln>
                <a:solidFill>
                  <a:srgbClr val="000000"/>
                </a:solidFill>
                <a:effectLst/>
                <a:latin typeface="+mn-lt"/>
              </a:rPr>
              <a:t>Computation within 2x of baseline time to account</a:t>
            </a:r>
          </a:p>
          <a:p>
            <a:pPr algn="ctr"/>
            <a:r>
              <a:rPr kumimoji="0" lang="en-US" altLang="en-US" sz="1600" b="0" i="0" u="none" strike="noStrike" cap="none" normalizeH="0" baseline="0">
                <a:ln>
                  <a:noFill/>
                </a:ln>
                <a:solidFill>
                  <a:srgbClr val="000000"/>
                </a:solidFill>
                <a:effectLst/>
                <a:latin typeface="+mn-lt"/>
              </a:rPr>
              <a:t>for network delays and maintain performance</a:t>
            </a:r>
            <a:endParaRPr kumimoji="0" lang="en-US" altLang="en-US" sz="1600" b="0" i="0" u="none" strike="noStrike" cap="none" normalizeH="0" baseline="0">
              <a:ln>
                <a:noFill/>
              </a:ln>
              <a:solidFill>
                <a:schemeClr val="tx1"/>
              </a:solidFill>
              <a:effectLst/>
              <a:latin typeface="+mn-lt"/>
            </a:endParaRPr>
          </a:p>
          <a:p>
            <a:r>
              <a:rPr kumimoji="0" lang="en-US" altLang="en-US" sz="1600" b="0" i="0" u="none" strike="noStrike" cap="none" normalizeH="0" baseline="0">
                <a:ln>
                  <a:noFill/>
                </a:ln>
                <a:solidFill>
                  <a:srgbClr val="000000"/>
                </a:solidFill>
                <a:effectLst/>
                <a:latin typeface="+mn-lt"/>
              </a:rPr>
              <a:t> </a:t>
            </a:r>
            <a:endParaRPr kumimoji="0" lang="en-US" altLang="en-US" sz="16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mn-lt"/>
            </a:endParaRPr>
          </a:p>
        </p:txBody>
      </p:sp>
      <p:sp>
        <p:nvSpPr>
          <p:cNvPr id="103" name="Rectangle 100">
            <a:extLst>
              <a:ext uri="{FF2B5EF4-FFF2-40B4-BE49-F238E27FC236}">
                <a16:creationId xmlns:a16="http://schemas.microsoft.com/office/drawing/2014/main" id="{92EBB0D7-12FB-008B-8D07-F8415C7FC6D8}"/>
              </a:ext>
            </a:extLst>
          </p:cNvPr>
          <p:cNvSpPr>
            <a:spLocks noChangeArrowheads="1"/>
          </p:cNvSpPr>
          <p:nvPr/>
        </p:nvSpPr>
        <p:spPr bwMode="auto">
          <a:xfrm>
            <a:off x="5800726" y="2999581"/>
            <a:ext cx="1627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Within 2x baseline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101">
            <a:extLst>
              <a:ext uri="{FF2B5EF4-FFF2-40B4-BE49-F238E27FC236}">
                <a16:creationId xmlns:a16="http://schemas.microsoft.com/office/drawing/2014/main" id="{68FC4CBD-207E-34C7-6566-640B6BDCC75E}"/>
              </a:ext>
            </a:extLst>
          </p:cNvPr>
          <p:cNvSpPr>
            <a:spLocks noChangeArrowheads="1"/>
          </p:cNvSpPr>
          <p:nvPr/>
        </p:nvSpPr>
        <p:spPr bwMode="auto">
          <a:xfrm>
            <a:off x="4138613" y="2999581"/>
            <a:ext cx="7842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Seconds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102">
            <a:extLst>
              <a:ext uri="{FF2B5EF4-FFF2-40B4-BE49-F238E27FC236}">
                <a16:creationId xmlns:a16="http://schemas.microsoft.com/office/drawing/2014/main" id="{AB175789-DF24-D1F6-CFB1-88C413D527F3}"/>
              </a:ext>
            </a:extLst>
          </p:cNvPr>
          <p:cNvSpPr>
            <a:spLocks noChangeArrowheads="1"/>
          </p:cNvSpPr>
          <p:nvPr/>
        </p:nvSpPr>
        <p:spPr bwMode="auto">
          <a:xfrm>
            <a:off x="844551" y="2972594"/>
            <a:ext cx="20415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Algorithm Performance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7" name="Table 16">
            <a:extLst>
              <a:ext uri="{FF2B5EF4-FFF2-40B4-BE49-F238E27FC236}">
                <a16:creationId xmlns:a16="http://schemas.microsoft.com/office/drawing/2014/main" id="{03CA9614-5337-0E82-C24B-3ED11F390E85}"/>
              </a:ext>
            </a:extLst>
          </p:cNvPr>
          <p:cNvGraphicFramePr>
            <a:graphicFrameLocks noGrp="1"/>
          </p:cNvGraphicFramePr>
          <p:nvPr>
            <p:extLst>
              <p:ext uri="{D42A27DB-BD31-4B8C-83A1-F6EECF244321}">
                <p14:modId xmlns:p14="http://schemas.microsoft.com/office/powerpoint/2010/main" val="3896295798"/>
              </p:ext>
            </p:extLst>
          </p:nvPr>
        </p:nvGraphicFramePr>
        <p:xfrm>
          <a:off x="244263" y="3548126"/>
          <a:ext cx="3596466" cy="1341120"/>
        </p:xfrm>
        <a:graphic>
          <a:graphicData uri="http://schemas.openxmlformats.org/drawingml/2006/table">
            <a:tbl>
              <a:tblPr firstRow="1" bandRow="1">
                <a:tableStyleId>{5940675A-B579-460E-94D1-54222C63F5DA}</a:tableStyleId>
              </a:tblPr>
              <a:tblGrid>
                <a:gridCol w="1798233">
                  <a:extLst>
                    <a:ext uri="{9D8B030D-6E8A-4147-A177-3AD203B41FA5}">
                      <a16:colId xmlns:a16="http://schemas.microsoft.com/office/drawing/2014/main" val="4171543565"/>
                    </a:ext>
                  </a:extLst>
                </a:gridCol>
                <a:gridCol w="1798233">
                  <a:extLst>
                    <a:ext uri="{9D8B030D-6E8A-4147-A177-3AD203B41FA5}">
                      <a16:colId xmlns:a16="http://schemas.microsoft.com/office/drawing/2014/main" val="811563014"/>
                    </a:ext>
                  </a:extLst>
                </a:gridCol>
              </a:tblGrid>
              <a:tr h="322130">
                <a:tc>
                  <a:txBody>
                    <a:bodyPr/>
                    <a:lstStyle/>
                    <a:p>
                      <a:endParaRPr lang="en-US" sz="1600"/>
                    </a:p>
                  </a:txBody>
                  <a:tcPr/>
                </a:tc>
                <a:tc>
                  <a:txBody>
                    <a:bodyPr/>
                    <a:lstStyle/>
                    <a:p>
                      <a:pPr algn="ctr"/>
                      <a:r>
                        <a:rPr lang="en-US" sz="1600" b="1"/>
                        <a:t>Load Average</a:t>
                      </a:r>
                    </a:p>
                  </a:txBody>
                  <a:tcPr/>
                </a:tc>
                <a:extLst>
                  <a:ext uri="{0D108BD9-81ED-4DB2-BD59-A6C34878D82A}">
                    <a16:rowId xmlns:a16="http://schemas.microsoft.com/office/drawing/2014/main" val="2494422770"/>
                  </a:ext>
                </a:extLst>
              </a:tr>
              <a:tr h="322130">
                <a:tc>
                  <a:txBody>
                    <a:bodyPr/>
                    <a:lstStyle/>
                    <a:p>
                      <a:r>
                        <a:rPr lang="en-US" sz="1600" b="1"/>
                        <a:t>Vector Size 10k</a:t>
                      </a:r>
                    </a:p>
                  </a:txBody>
                  <a:tcPr/>
                </a:tc>
                <a:tc>
                  <a:txBody>
                    <a:bodyPr/>
                    <a:lstStyle/>
                    <a:p>
                      <a:pPr algn="ctr"/>
                      <a:r>
                        <a:rPr lang="en-US" sz="1600"/>
                        <a:t>0.012 seconds</a:t>
                      </a:r>
                      <a:endParaRPr lang="en-US"/>
                    </a:p>
                  </a:txBody>
                  <a:tcPr>
                    <a:solidFill>
                      <a:srgbClr val="FFFF00"/>
                    </a:solidFill>
                  </a:tcPr>
                </a:tc>
                <a:extLst>
                  <a:ext uri="{0D108BD9-81ED-4DB2-BD59-A6C34878D82A}">
                    <a16:rowId xmlns:a16="http://schemas.microsoft.com/office/drawing/2014/main" val="1066569494"/>
                  </a:ext>
                </a:extLst>
              </a:tr>
              <a:tr h="322130">
                <a:tc>
                  <a:txBody>
                    <a:bodyPr/>
                    <a:lstStyle/>
                    <a:p>
                      <a:r>
                        <a:rPr lang="en-US" sz="1600" b="1"/>
                        <a:t>Vector Size 50k</a:t>
                      </a:r>
                    </a:p>
                  </a:txBody>
                  <a:tcPr/>
                </a:tc>
                <a:tc>
                  <a:txBody>
                    <a:bodyPr/>
                    <a:lstStyle/>
                    <a:p>
                      <a:pPr algn="ctr"/>
                      <a:r>
                        <a:rPr lang="en-US" sz="1600"/>
                        <a:t>0.026 seconds</a:t>
                      </a:r>
                    </a:p>
                  </a:txBody>
                  <a:tcPr>
                    <a:solidFill>
                      <a:srgbClr val="FFFF00"/>
                    </a:solidFill>
                  </a:tcPr>
                </a:tc>
                <a:extLst>
                  <a:ext uri="{0D108BD9-81ED-4DB2-BD59-A6C34878D82A}">
                    <a16:rowId xmlns:a16="http://schemas.microsoft.com/office/drawing/2014/main" val="2925904937"/>
                  </a:ext>
                </a:extLst>
              </a:tr>
              <a:tr h="322130">
                <a:tc>
                  <a:txBody>
                    <a:bodyPr/>
                    <a:lstStyle/>
                    <a:p>
                      <a:r>
                        <a:rPr lang="en-US" sz="1600" b="1"/>
                        <a:t>Vector Size 100k</a:t>
                      </a:r>
                    </a:p>
                  </a:txBody>
                  <a:tcPr/>
                </a:tc>
                <a:tc>
                  <a:txBody>
                    <a:bodyPr/>
                    <a:lstStyle/>
                    <a:p>
                      <a:pPr algn="ctr"/>
                      <a:r>
                        <a:rPr lang="en-US" sz="1600"/>
                        <a:t>0.052 seconds</a:t>
                      </a:r>
                    </a:p>
                  </a:txBody>
                  <a:tcPr>
                    <a:solidFill>
                      <a:srgbClr val="FFFF00"/>
                    </a:solidFill>
                  </a:tcPr>
                </a:tc>
                <a:extLst>
                  <a:ext uri="{0D108BD9-81ED-4DB2-BD59-A6C34878D82A}">
                    <a16:rowId xmlns:a16="http://schemas.microsoft.com/office/drawing/2014/main" val="3911899106"/>
                  </a:ext>
                </a:extLst>
              </a:tr>
            </a:tbl>
          </a:graphicData>
        </a:graphic>
      </p:graphicFrame>
      <p:graphicFrame>
        <p:nvGraphicFramePr>
          <p:cNvPr id="22" name="Table 21">
            <a:extLst>
              <a:ext uri="{FF2B5EF4-FFF2-40B4-BE49-F238E27FC236}">
                <a16:creationId xmlns:a16="http://schemas.microsoft.com/office/drawing/2014/main" id="{4D7E3BE4-F6F2-62C3-B7C9-A1E9EF85976A}"/>
              </a:ext>
            </a:extLst>
          </p:cNvPr>
          <p:cNvGraphicFramePr>
            <a:graphicFrameLocks noGrp="1"/>
          </p:cNvGraphicFramePr>
          <p:nvPr>
            <p:extLst>
              <p:ext uri="{D42A27DB-BD31-4B8C-83A1-F6EECF244321}">
                <p14:modId xmlns:p14="http://schemas.microsoft.com/office/powerpoint/2010/main" val="1914880011"/>
              </p:ext>
            </p:extLst>
          </p:nvPr>
        </p:nvGraphicFramePr>
        <p:xfrm>
          <a:off x="4477596" y="4923959"/>
          <a:ext cx="3517088" cy="1341120"/>
        </p:xfrm>
        <a:graphic>
          <a:graphicData uri="http://schemas.openxmlformats.org/drawingml/2006/table">
            <a:tbl>
              <a:tblPr firstRow="1" bandRow="1">
                <a:tableStyleId>{5940675A-B579-460E-94D1-54222C63F5DA}</a:tableStyleId>
              </a:tblPr>
              <a:tblGrid>
                <a:gridCol w="1758544">
                  <a:extLst>
                    <a:ext uri="{9D8B030D-6E8A-4147-A177-3AD203B41FA5}">
                      <a16:colId xmlns:a16="http://schemas.microsoft.com/office/drawing/2014/main" val="4171543565"/>
                    </a:ext>
                  </a:extLst>
                </a:gridCol>
                <a:gridCol w="1758544">
                  <a:extLst>
                    <a:ext uri="{9D8B030D-6E8A-4147-A177-3AD203B41FA5}">
                      <a16:colId xmlns:a16="http://schemas.microsoft.com/office/drawing/2014/main" val="811563014"/>
                    </a:ext>
                  </a:extLst>
                </a:gridCol>
              </a:tblGrid>
              <a:tr h="322130">
                <a:tc>
                  <a:txBody>
                    <a:bodyPr/>
                    <a:lstStyle/>
                    <a:p>
                      <a:endParaRPr lang="en-US" sz="1600"/>
                    </a:p>
                  </a:txBody>
                  <a:tcPr/>
                </a:tc>
                <a:tc>
                  <a:txBody>
                    <a:bodyPr/>
                    <a:lstStyle/>
                    <a:p>
                      <a:pPr algn="ctr"/>
                      <a:r>
                        <a:rPr lang="en-US" sz="1600" b="1"/>
                        <a:t>New Train Average</a:t>
                      </a:r>
                    </a:p>
                  </a:txBody>
                  <a:tcPr/>
                </a:tc>
                <a:extLst>
                  <a:ext uri="{0D108BD9-81ED-4DB2-BD59-A6C34878D82A}">
                    <a16:rowId xmlns:a16="http://schemas.microsoft.com/office/drawing/2014/main" val="2494422770"/>
                  </a:ext>
                </a:extLst>
              </a:tr>
              <a:tr h="322130">
                <a:tc>
                  <a:txBody>
                    <a:bodyPr/>
                    <a:lstStyle/>
                    <a:p>
                      <a:r>
                        <a:rPr lang="en-US" sz="1600" b="1"/>
                        <a:t>PCA</a:t>
                      </a:r>
                    </a:p>
                  </a:txBody>
                  <a:tcPr/>
                </a:tc>
                <a:tc>
                  <a:txBody>
                    <a:bodyPr/>
                    <a:lstStyle/>
                    <a:p>
                      <a:pPr algn="ctr"/>
                      <a:r>
                        <a:rPr lang="en-US" sz="1600"/>
                        <a:t>9.845 seconds</a:t>
                      </a:r>
                    </a:p>
                  </a:txBody>
                  <a:tcPr>
                    <a:solidFill>
                      <a:srgbClr val="FFFF00"/>
                    </a:solidFill>
                  </a:tcPr>
                </a:tc>
                <a:extLst>
                  <a:ext uri="{0D108BD9-81ED-4DB2-BD59-A6C34878D82A}">
                    <a16:rowId xmlns:a16="http://schemas.microsoft.com/office/drawing/2014/main" val="1066569494"/>
                  </a:ext>
                </a:extLst>
              </a:tr>
              <a:tr h="322130">
                <a:tc>
                  <a:txBody>
                    <a:bodyPr/>
                    <a:lstStyle/>
                    <a:p>
                      <a:r>
                        <a:rPr lang="en-US" sz="1600" b="1"/>
                        <a:t>Naïve Bayes</a:t>
                      </a:r>
                    </a:p>
                  </a:txBody>
                  <a:tcPr/>
                </a:tc>
                <a:tc>
                  <a:txBody>
                    <a:bodyPr/>
                    <a:lstStyle/>
                    <a:p>
                      <a:pPr algn="ctr"/>
                      <a:r>
                        <a:rPr lang="en-US" sz="1600"/>
                        <a:t>1.408 seconds</a:t>
                      </a:r>
                    </a:p>
                  </a:txBody>
                  <a:tcPr>
                    <a:solidFill>
                      <a:srgbClr val="FFFF00"/>
                    </a:solidFill>
                  </a:tcPr>
                </a:tc>
                <a:extLst>
                  <a:ext uri="{0D108BD9-81ED-4DB2-BD59-A6C34878D82A}">
                    <a16:rowId xmlns:a16="http://schemas.microsoft.com/office/drawing/2014/main" val="2925904937"/>
                  </a:ext>
                </a:extLst>
              </a:tr>
              <a:tr h="333375">
                <a:tc>
                  <a:txBody>
                    <a:bodyPr/>
                    <a:lstStyle/>
                    <a:p>
                      <a:r>
                        <a:rPr lang="en-US" sz="1600" b="1"/>
                        <a:t>RNF</a:t>
                      </a:r>
                    </a:p>
                  </a:txBody>
                  <a:tcPr/>
                </a:tc>
                <a:tc>
                  <a:txBody>
                    <a:bodyPr/>
                    <a:lstStyle/>
                    <a:p>
                      <a:pPr algn="ctr"/>
                      <a:r>
                        <a:rPr lang="en-US" sz="1600"/>
                        <a:t>5.827 seconds</a:t>
                      </a:r>
                    </a:p>
                  </a:txBody>
                  <a:tcPr>
                    <a:solidFill>
                      <a:srgbClr val="FFFF00"/>
                    </a:solidFill>
                  </a:tcPr>
                </a:tc>
                <a:extLst>
                  <a:ext uri="{0D108BD9-81ED-4DB2-BD59-A6C34878D82A}">
                    <a16:rowId xmlns:a16="http://schemas.microsoft.com/office/drawing/2014/main" val="3911899106"/>
                  </a:ext>
                </a:extLst>
              </a:tr>
            </a:tbl>
          </a:graphicData>
        </a:graphic>
      </p:graphicFrame>
      <p:graphicFrame>
        <p:nvGraphicFramePr>
          <p:cNvPr id="23" name="Table 22">
            <a:extLst>
              <a:ext uri="{FF2B5EF4-FFF2-40B4-BE49-F238E27FC236}">
                <a16:creationId xmlns:a16="http://schemas.microsoft.com/office/drawing/2014/main" id="{BE734DEF-B9FD-898B-3AA1-D3FA39063743}"/>
              </a:ext>
            </a:extLst>
          </p:cNvPr>
          <p:cNvGraphicFramePr>
            <a:graphicFrameLocks noGrp="1"/>
          </p:cNvGraphicFramePr>
          <p:nvPr>
            <p:extLst>
              <p:ext uri="{D42A27DB-BD31-4B8C-83A1-F6EECF244321}">
                <p14:modId xmlns:p14="http://schemas.microsoft.com/office/powerpoint/2010/main" val="365430622"/>
              </p:ext>
            </p:extLst>
          </p:nvPr>
        </p:nvGraphicFramePr>
        <p:xfrm>
          <a:off x="8150013" y="4923959"/>
          <a:ext cx="3501212" cy="1341120"/>
        </p:xfrm>
        <a:graphic>
          <a:graphicData uri="http://schemas.openxmlformats.org/drawingml/2006/table">
            <a:tbl>
              <a:tblPr firstRow="1" bandRow="1">
                <a:tableStyleId>{5940675A-B579-460E-94D1-54222C63F5DA}</a:tableStyleId>
              </a:tblPr>
              <a:tblGrid>
                <a:gridCol w="1750606">
                  <a:extLst>
                    <a:ext uri="{9D8B030D-6E8A-4147-A177-3AD203B41FA5}">
                      <a16:colId xmlns:a16="http://schemas.microsoft.com/office/drawing/2014/main" val="4171543565"/>
                    </a:ext>
                  </a:extLst>
                </a:gridCol>
                <a:gridCol w="1750606">
                  <a:extLst>
                    <a:ext uri="{9D8B030D-6E8A-4147-A177-3AD203B41FA5}">
                      <a16:colId xmlns:a16="http://schemas.microsoft.com/office/drawing/2014/main" val="811563014"/>
                    </a:ext>
                  </a:extLst>
                </a:gridCol>
              </a:tblGrid>
              <a:tr h="322130">
                <a:tc>
                  <a:txBody>
                    <a:bodyPr/>
                    <a:lstStyle/>
                    <a:p>
                      <a:endParaRPr lang="en-US" sz="1600"/>
                    </a:p>
                  </a:txBody>
                  <a:tcPr/>
                </a:tc>
                <a:tc>
                  <a:txBody>
                    <a:bodyPr/>
                    <a:lstStyle/>
                    <a:p>
                      <a:pPr algn="ctr"/>
                      <a:r>
                        <a:rPr lang="en-US" sz="1600" b="1"/>
                        <a:t>New Eval Average</a:t>
                      </a:r>
                    </a:p>
                  </a:txBody>
                  <a:tcPr/>
                </a:tc>
                <a:extLst>
                  <a:ext uri="{0D108BD9-81ED-4DB2-BD59-A6C34878D82A}">
                    <a16:rowId xmlns:a16="http://schemas.microsoft.com/office/drawing/2014/main" val="2494422770"/>
                  </a:ext>
                </a:extLst>
              </a:tr>
              <a:tr h="322130">
                <a:tc>
                  <a:txBody>
                    <a:bodyPr/>
                    <a:lstStyle/>
                    <a:p>
                      <a:r>
                        <a:rPr lang="en-US" sz="1600" b="1"/>
                        <a:t>PCA</a:t>
                      </a:r>
                    </a:p>
                  </a:txBody>
                  <a:tcPr/>
                </a:tc>
                <a:tc>
                  <a:txBody>
                    <a:bodyPr/>
                    <a:lstStyle/>
                    <a:p>
                      <a:pPr algn="ctr"/>
                      <a:r>
                        <a:rPr lang="en-US" sz="1600"/>
                        <a:t>2.254 seconds</a:t>
                      </a:r>
                    </a:p>
                  </a:txBody>
                  <a:tcPr>
                    <a:solidFill>
                      <a:srgbClr val="FFFF00"/>
                    </a:solidFill>
                  </a:tcPr>
                </a:tc>
                <a:extLst>
                  <a:ext uri="{0D108BD9-81ED-4DB2-BD59-A6C34878D82A}">
                    <a16:rowId xmlns:a16="http://schemas.microsoft.com/office/drawing/2014/main" val="1066569494"/>
                  </a:ext>
                </a:extLst>
              </a:tr>
              <a:tr h="322130">
                <a:tc>
                  <a:txBody>
                    <a:bodyPr/>
                    <a:lstStyle/>
                    <a:p>
                      <a:r>
                        <a:rPr lang="en-US" sz="1600" b="1"/>
                        <a:t>Naïve Bayes</a:t>
                      </a:r>
                    </a:p>
                  </a:txBody>
                  <a:tcPr/>
                </a:tc>
                <a:tc>
                  <a:txBody>
                    <a:bodyPr/>
                    <a:lstStyle/>
                    <a:p>
                      <a:pPr algn="ctr"/>
                      <a:r>
                        <a:rPr lang="en-US" sz="1600"/>
                        <a:t>0.880 seconds</a:t>
                      </a:r>
                    </a:p>
                  </a:txBody>
                  <a:tcPr>
                    <a:solidFill>
                      <a:srgbClr val="FFFF00"/>
                    </a:solidFill>
                  </a:tcPr>
                </a:tc>
                <a:extLst>
                  <a:ext uri="{0D108BD9-81ED-4DB2-BD59-A6C34878D82A}">
                    <a16:rowId xmlns:a16="http://schemas.microsoft.com/office/drawing/2014/main" val="2925904937"/>
                  </a:ext>
                </a:extLst>
              </a:tr>
              <a:tr h="322130">
                <a:tc>
                  <a:txBody>
                    <a:bodyPr/>
                    <a:lstStyle/>
                    <a:p>
                      <a:r>
                        <a:rPr lang="en-US" sz="1600" b="1"/>
                        <a:t>RNF</a:t>
                      </a:r>
                    </a:p>
                  </a:txBody>
                  <a:tcPr/>
                </a:tc>
                <a:tc>
                  <a:txBody>
                    <a:bodyPr/>
                    <a:lstStyle/>
                    <a:p>
                      <a:pPr algn="ctr"/>
                      <a:r>
                        <a:rPr lang="en-US" sz="1600"/>
                        <a:t>1.071 seconds</a:t>
                      </a:r>
                    </a:p>
                  </a:txBody>
                  <a:tcPr>
                    <a:solidFill>
                      <a:srgbClr val="FFFF00"/>
                    </a:solidFill>
                  </a:tcPr>
                </a:tc>
                <a:extLst>
                  <a:ext uri="{0D108BD9-81ED-4DB2-BD59-A6C34878D82A}">
                    <a16:rowId xmlns:a16="http://schemas.microsoft.com/office/drawing/2014/main" val="3911899106"/>
                  </a:ext>
                </a:extLst>
              </a:tr>
            </a:tbl>
          </a:graphicData>
        </a:graphic>
      </p:graphicFrame>
      <p:graphicFrame>
        <p:nvGraphicFramePr>
          <p:cNvPr id="24" name="Table 23">
            <a:extLst>
              <a:ext uri="{FF2B5EF4-FFF2-40B4-BE49-F238E27FC236}">
                <a16:creationId xmlns:a16="http://schemas.microsoft.com/office/drawing/2014/main" id="{BBE7FBBE-F47C-EEE6-B7E7-34A286355720}"/>
              </a:ext>
            </a:extLst>
          </p:cNvPr>
          <p:cNvGraphicFramePr>
            <a:graphicFrameLocks noGrp="1"/>
          </p:cNvGraphicFramePr>
          <p:nvPr>
            <p:extLst>
              <p:ext uri="{D42A27DB-BD31-4B8C-83A1-F6EECF244321}">
                <p14:modId xmlns:p14="http://schemas.microsoft.com/office/powerpoint/2010/main" val="2521488706"/>
              </p:ext>
            </p:extLst>
          </p:nvPr>
        </p:nvGraphicFramePr>
        <p:xfrm>
          <a:off x="244262" y="4923959"/>
          <a:ext cx="3580590" cy="1341120"/>
        </p:xfrm>
        <a:graphic>
          <a:graphicData uri="http://schemas.openxmlformats.org/drawingml/2006/table">
            <a:tbl>
              <a:tblPr firstRow="1" bandRow="1">
                <a:tableStyleId>{5940675A-B579-460E-94D1-54222C63F5DA}</a:tableStyleId>
              </a:tblPr>
              <a:tblGrid>
                <a:gridCol w="1790295">
                  <a:extLst>
                    <a:ext uri="{9D8B030D-6E8A-4147-A177-3AD203B41FA5}">
                      <a16:colId xmlns:a16="http://schemas.microsoft.com/office/drawing/2014/main" val="4171543565"/>
                    </a:ext>
                  </a:extLst>
                </a:gridCol>
                <a:gridCol w="1790295">
                  <a:extLst>
                    <a:ext uri="{9D8B030D-6E8A-4147-A177-3AD203B41FA5}">
                      <a16:colId xmlns:a16="http://schemas.microsoft.com/office/drawing/2014/main" val="811563014"/>
                    </a:ext>
                  </a:extLst>
                </a:gridCol>
              </a:tblGrid>
              <a:tr h="322130">
                <a:tc>
                  <a:txBody>
                    <a:bodyPr/>
                    <a:lstStyle/>
                    <a:p>
                      <a:endParaRPr lang="en-US" sz="1600"/>
                    </a:p>
                  </a:txBody>
                  <a:tcPr/>
                </a:tc>
                <a:tc>
                  <a:txBody>
                    <a:bodyPr/>
                    <a:lstStyle/>
                    <a:p>
                      <a:pPr algn="ctr"/>
                      <a:r>
                        <a:rPr lang="en-US" sz="1600" b="1"/>
                        <a:t>New Load Average</a:t>
                      </a:r>
                    </a:p>
                  </a:txBody>
                  <a:tcPr/>
                </a:tc>
                <a:extLst>
                  <a:ext uri="{0D108BD9-81ED-4DB2-BD59-A6C34878D82A}">
                    <a16:rowId xmlns:a16="http://schemas.microsoft.com/office/drawing/2014/main" val="2494422770"/>
                  </a:ext>
                </a:extLst>
              </a:tr>
              <a:tr h="322130">
                <a:tc>
                  <a:txBody>
                    <a:bodyPr/>
                    <a:lstStyle/>
                    <a:p>
                      <a:r>
                        <a:rPr lang="en-US" sz="1600" b="1"/>
                        <a:t>Vector Size 10k</a:t>
                      </a:r>
                    </a:p>
                  </a:txBody>
                  <a:tcPr/>
                </a:tc>
                <a:tc>
                  <a:txBody>
                    <a:bodyPr/>
                    <a:lstStyle/>
                    <a:p>
                      <a:pPr algn="ctr"/>
                      <a:r>
                        <a:rPr lang="en-US" sz="1600"/>
                        <a:t>0.247 seconds</a:t>
                      </a:r>
                    </a:p>
                  </a:txBody>
                  <a:tcPr>
                    <a:solidFill>
                      <a:srgbClr val="FFFF00"/>
                    </a:solidFill>
                  </a:tcPr>
                </a:tc>
                <a:extLst>
                  <a:ext uri="{0D108BD9-81ED-4DB2-BD59-A6C34878D82A}">
                    <a16:rowId xmlns:a16="http://schemas.microsoft.com/office/drawing/2014/main" val="1066569494"/>
                  </a:ext>
                </a:extLst>
              </a:tr>
              <a:tr h="322130">
                <a:tc>
                  <a:txBody>
                    <a:bodyPr/>
                    <a:lstStyle/>
                    <a:p>
                      <a:r>
                        <a:rPr lang="en-US" sz="1600" b="1"/>
                        <a:t>Vector Size 50k</a:t>
                      </a:r>
                    </a:p>
                  </a:txBody>
                  <a:tcPr/>
                </a:tc>
                <a:tc>
                  <a:txBody>
                    <a:bodyPr/>
                    <a:lstStyle/>
                    <a:p>
                      <a:pPr algn="ctr"/>
                      <a:r>
                        <a:rPr lang="en-US" sz="1600"/>
                        <a:t>0.266 seconds</a:t>
                      </a:r>
                    </a:p>
                  </a:txBody>
                  <a:tcPr>
                    <a:solidFill>
                      <a:srgbClr val="FFFF00"/>
                    </a:solidFill>
                  </a:tcPr>
                </a:tc>
                <a:extLst>
                  <a:ext uri="{0D108BD9-81ED-4DB2-BD59-A6C34878D82A}">
                    <a16:rowId xmlns:a16="http://schemas.microsoft.com/office/drawing/2014/main" val="2925904937"/>
                  </a:ext>
                </a:extLst>
              </a:tr>
              <a:tr h="322130">
                <a:tc>
                  <a:txBody>
                    <a:bodyPr/>
                    <a:lstStyle/>
                    <a:p>
                      <a:r>
                        <a:rPr lang="en-US" sz="1600" b="1"/>
                        <a:t>Vector Size 100k</a:t>
                      </a:r>
                    </a:p>
                  </a:txBody>
                  <a:tcPr/>
                </a:tc>
                <a:tc>
                  <a:txBody>
                    <a:bodyPr/>
                    <a:lstStyle/>
                    <a:p>
                      <a:pPr algn="ctr"/>
                      <a:r>
                        <a:rPr lang="en-US" sz="1600"/>
                        <a:t>0.314 seconds</a:t>
                      </a:r>
                    </a:p>
                  </a:txBody>
                  <a:tcPr>
                    <a:solidFill>
                      <a:srgbClr val="FFFF00"/>
                    </a:solidFill>
                  </a:tcPr>
                </a:tc>
                <a:extLst>
                  <a:ext uri="{0D108BD9-81ED-4DB2-BD59-A6C34878D82A}">
                    <a16:rowId xmlns:a16="http://schemas.microsoft.com/office/drawing/2014/main" val="3911899106"/>
                  </a:ext>
                </a:extLst>
              </a:tr>
            </a:tbl>
          </a:graphicData>
        </a:graphic>
      </p:graphicFrame>
      <p:graphicFrame>
        <p:nvGraphicFramePr>
          <p:cNvPr id="25" name="Table 24">
            <a:extLst>
              <a:ext uri="{FF2B5EF4-FFF2-40B4-BE49-F238E27FC236}">
                <a16:creationId xmlns:a16="http://schemas.microsoft.com/office/drawing/2014/main" id="{8EAB5D07-BC26-48E9-D272-495C1CB1BA5E}"/>
              </a:ext>
            </a:extLst>
          </p:cNvPr>
          <p:cNvGraphicFramePr>
            <a:graphicFrameLocks noGrp="1"/>
          </p:cNvGraphicFramePr>
          <p:nvPr>
            <p:extLst>
              <p:ext uri="{D42A27DB-BD31-4B8C-83A1-F6EECF244321}">
                <p14:modId xmlns:p14="http://schemas.microsoft.com/office/powerpoint/2010/main" val="3185576668"/>
              </p:ext>
            </p:extLst>
          </p:nvPr>
        </p:nvGraphicFramePr>
        <p:xfrm>
          <a:off x="8150012" y="3548125"/>
          <a:ext cx="3501212" cy="1341120"/>
        </p:xfrm>
        <a:graphic>
          <a:graphicData uri="http://schemas.openxmlformats.org/drawingml/2006/table">
            <a:tbl>
              <a:tblPr firstRow="1" bandRow="1">
                <a:tableStyleId>{5940675A-B579-460E-94D1-54222C63F5DA}</a:tableStyleId>
              </a:tblPr>
              <a:tblGrid>
                <a:gridCol w="1750606">
                  <a:extLst>
                    <a:ext uri="{9D8B030D-6E8A-4147-A177-3AD203B41FA5}">
                      <a16:colId xmlns:a16="http://schemas.microsoft.com/office/drawing/2014/main" val="4171543565"/>
                    </a:ext>
                  </a:extLst>
                </a:gridCol>
                <a:gridCol w="1750606">
                  <a:extLst>
                    <a:ext uri="{9D8B030D-6E8A-4147-A177-3AD203B41FA5}">
                      <a16:colId xmlns:a16="http://schemas.microsoft.com/office/drawing/2014/main" val="811563014"/>
                    </a:ext>
                  </a:extLst>
                </a:gridCol>
              </a:tblGrid>
              <a:tr h="322130">
                <a:tc>
                  <a:txBody>
                    <a:bodyPr/>
                    <a:lstStyle/>
                    <a:p>
                      <a:endParaRPr lang="en-US" sz="1600"/>
                    </a:p>
                  </a:txBody>
                  <a:tcPr/>
                </a:tc>
                <a:tc>
                  <a:txBody>
                    <a:bodyPr/>
                    <a:lstStyle/>
                    <a:p>
                      <a:pPr algn="ctr"/>
                      <a:r>
                        <a:rPr lang="en-US" sz="1600" b="1"/>
                        <a:t>Eval Average</a:t>
                      </a:r>
                    </a:p>
                  </a:txBody>
                  <a:tcPr/>
                </a:tc>
                <a:extLst>
                  <a:ext uri="{0D108BD9-81ED-4DB2-BD59-A6C34878D82A}">
                    <a16:rowId xmlns:a16="http://schemas.microsoft.com/office/drawing/2014/main" val="2494422770"/>
                  </a:ext>
                </a:extLst>
              </a:tr>
              <a:tr h="322130">
                <a:tc>
                  <a:txBody>
                    <a:bodyPr/>
                    <a:lstStyle/>
                    <a:p>
                      <a:r>
                        <a:rPr lang="en-US" sz="1600" b="1"/>
                        <a:t>PCA</a:t>
                      </a:r>
                    </a:p>
                  </a:txBody>
                  <a:tcPr/>
                </a:tc>
                <a:tc>
                  <a:txBody>
                    <a:bodyPr/>
                    <a:lstStyle/>
                    <a:p>
                      <a:pPr algn="ctr"/>
                      <a:r>
                        <a:rPr lang="en-US" sz="1600"/>
                        <a:t>0.858 seconds</a:t>
                      </a:r>
                    </a:p>
                  </a:txBody>
                  <a:tcPr>
                    <a:solidFill>
                      <a:srgbClr val="FFFF00"/>
                    </a:solidFill>
                  </a:tcPr>
                </a:tc>
                <a:extLst>
                  <a:ext uri="{0D108BD9-81ED-4DB2-BD59-A6C34878D82A}">
                    <a16:rowId xmlns:a16="http://schemas.microsoft.com/office/drawing/2014/main" val="1066569494"/>
                  </a:ext>
                </a:extLst>
              </a:tr>
              <a:tr h="322130">
                <a:tc>
                  <a:txBody>
                    <a:bodyPr/>
                    <a:lstStyle/>
                    <a:p>
                      <a:r>
                        <a:rPr lang="en-US" sz="1600" b="1"/>
                        <a:t>Naïve Bayes</a:t>
                      </a:r>
                      <a:endParaRPr lang="en-US"/>
                    </a:p>
                  </a:txBody>
                  <a:tcPr/>
                </a:tc>
                <a:tc>
                  <a:txBody>
                    <a:bodyPr/>
                    <a:lstStyle/>
                    <a:p>
                      <a:pPr algn="ctr"/>
                      <a:r>
                        <a:rPr lang="en-US" sz="1600"/>
                        <a:t>0.208 seconds</a:t>
                      </a:r>
                    </a:p>
                  </a:txBody>
                  <a:tcPr>
                    <a:solidFill>
                      <a:srgbClr val="FFFF00"/>
                    </a:solidFill>
                  </a:tcPr>
                </a:tc>
                <a:extLst>
                  <a:ext uri="{0D108BD9-81ED-4DB2-BD59-A6C34878D82A}">
                    <a16:rowId xmlns:a16="http://schemas.microsoft.com/office/drawing/2014/main" val="2925904937"/>
                  </a:ext>
                </a:extLst>
              </a:tr>
              <a:tr h="335280">
                <a:tc>
                  <a:txBody>
                    <a:bodyPr/>
                    <a:lstStyle/>
                    <a:p>
                      <a:r>
                        <a:rPr lang="en-US" sz="1600" b="1"/>
                        <a:t>RNF</a:t>
                      </a:r>
                    </a:p>
                  </a:txBody>
                  <a:tcPr/>
                </a:tc>
                <a:tc>
                  <a:txBody>
                    <a:bodyPr/>
                    <a:lstStyle/>
                    <a:p>
                      <a:pPr algn="ctr"/>
                      <a:r>
                        <a:rPr lang="en-US" sz="1600"/>
                        <a:t>0.208 seconds</a:t>
                      </a:r>
                    </a:p>
                  </a:txBody>
                  <a:tcPr>
                    <a:solidFill>
                      <a:srgbClr val="FFFF00"/>
                    </a:solidFill>
                  </a:tcPr>
                </a:tc>
                <a:extLst>
                  <a:ext uri="{0D108BD9-81ED-4DB2-BD59-A6C34878D82A}">
                    <a16:rowId xmlns:a16="http://schemas.microsoft.com/office/drawing/2014/main" val="3911899106"/>
                  </a:ext>
                </a:extLst>
              </a:tr>
            </a:tbl>
          </a:graphicData>
        </a:graphic>
      </p:graphicFrame>
      <p:graphicFrame>
        <p:nvGraphicFramePr>
          <p:cNvPr id="26" name="Table 25">
            <a:extLst>
              <a:ext uri="{FF2B5EF4-FFF2-40B4-BE49-F238E27FC236}">
                <a16:creationId xmlns:a16="http://schemas.microsoft.com/office/drawing/2014/main" id="{688C54C9-2179-6CA7-F558-788B9D7A275F}"/>
              </a:ext>
            </a:extLst>
          </p:cNvPr>
          <p:cNvGraphicFramePr>
            <a:graphicFrameLocks noGrp="1"/>
          </p:cNvGraphicFramePr>
          <p:nvPr>
            <p:extLst>
              <p:ext uri="{D42A27DB-BD31-4B8C-83A1-F6EECF244321}">
                <p14:modId xmlns:p14="http://schemas.microsoft.com/office/powerpoint/2010/main" val="2044165632"/>
              </p:ext>
            </p:extLst>
          </p:nvPr>
        </p:nvGraphicFramePr>
        <p:xfrm>
          <a:off x="4477595" y="3548125"/>
          <a:ext cx="3517088" cy="1341120"/>
        </p:xfrm>
        <a:graphic>
          <a:graphicData uri="http://schemas.openxmlformats.org/drawingml/2006/table">
            <a:tbl>
              <a:tblPr firstRow="1" bandRow="1">
                <a:tableStyleId>{5940675A-B579-460E-94D1-54222C63F5DA}</a:tableStyleId>
              </a:tblPr>
              <a:tblGrid>
                <a:gridCol w="1758544">
                  <a:extLst>
                    <a:ext uri="{9D8B030D-6E8A-4147-A177-3AD203B41FA5}">
                      <a16:colId xmlns:a16="http://schemas.microsoft.com/office/drawing/2014/main" val="4171543565"/>
                    </a:ext>
                  </a:extLst>
                </a:gridCol>
                <a:gridCol w="1758544">
                  <a:extLst>
                    <a:ext uri="{9D8B030D-6E8A-4147-A177-3AD203B41FA5}">
                      <a16:colId xmlns:a16="http://schemas.microsoft.com/office/drawing/2014/main" val="811563014"/>
                    </a:ext>
                  </a:extLst>
                </a:gridCol>
              </a:tblGrid>
              <a:tr h="322130">
                <a:tc>
                  <a:txBody>
                    <a:bodyPr/>
                    <a:lstStyle/>
                    <a:p>
                      <a:endParaRPr lang="en-US" sz="1600"/>
                    </a:p>
                  </a:txBody>
                  <a:tcPr/>
                </a:tc>
                <a:tc>
                  <a:txBody>
                    <a:bodyPr/>
                    <a:lstStyle/>
                    <a:p>
                      <a:pPr algn="ctr"/>
                      <a:r>
                        <a:rPr lang="en-US" sz="1600" b="1"/>
                        <a:t>Train Average</a:t>
                      </a:r>
                    </a:p>
                  </a:txBody>
                  <a:tcPr/>
                </a:tc>
                <a:extLst>
                  <a:ext uri="{0D108BD9-81ED-4DB2-BD59-A6C34878D82A}">
                    <a16:rowId xmlns:a16="http://schemas.microsoft.com/office/drawing/2014/main" val="2494422770"/>
                  </a:ext>
                </a:extLst>
              </a:tr>
              <a:tr h="322130">
                <a:tc>
                  <a:txBody>
                    <a:bodyPr/>
                    <a:lstStyle/>
                    <a:p>
                      <a:r>
                        <a:rPr lang="en-US" sz="1600" b="1"/>
                        <a:t>PCA</a:t>
                      </a:r>
                    </a:p>
                  </a:txBody>
                  <a:tcPr/>
                </a:tc>
                <a:tc>
                  <a:txBody>
                    <a:bodyPr/>
                    <a:lstStyle/>
                    <a:p>
                      <a:pPr algn="ctr"/>
                      <a:r>
                        <a:rPr lang="en-US" sz="1600"/>
                        <a:t>1.166 seconds</a:t>
                      </a:r>
                    </a:p>
                  </a:txBody>
                  <a:tcPr>
                    <a:solidFill>
                      <a:srgbClr val="FFFF00"/>
                    </a:solidFill>
                  </a:tcPr>
                </a:tc>
                <a:extLst>
                  <a:ext uri="{0D108BD9-81ED-4DB2-BD59-A6C34878D82A}">
                    <a16:rowId xmlns:a16="http://schemas.microsoft.com/office/drawing/2014/main" val="1066569494"/>
                  </a:ext>
                </a:extLst>
              </a:tr>
              <a:tr h="322130">
                <a:tc>
                  <a:txBody>
                    <a:bodyPr/>
                    <a:lstStyle/>
                    <a:p>
                      <a:r>
                        <a:rPr lang="en-US" sz="1600" b="1"/>
                        <a:t>Naïve Bayes</a:t>
                      </a:r>
                    </a:p>
                  </a:txBody>
                  <a:tcPr/>
                </a:tc>
                <a:tc>
                  <a:txBody>
                    <a:bodyPr/>
                    <a:lstStyle/>
                    <a:p>
                      <a:pPr algn="ctr"/>
                      <a:r>
                        <a:rPr lang="en-US" sz="1600"/>
                        <a:t>0.330 seconds</a:t>
                      </a:r>
                    </a:p>
                  </a:txBody>
                  <a:tcPr>
                    <a:solidFill>
                      <a:srgbClr val="FFFF00"/>
                    </a:solidFill>
                  </a:tcPr>
                </a:tc>
                <a:extLst>
                  <a:ext uri="{0D108BD9-81ED-4DB2-BD59-A6C34878D82A}">
                    <a16:rowId xmlns:a16="http://schemas.microsoft.com/office/drawing/2014/main" val="2925904937"/>
                  </a:ext>
                </a:extLst>
              </a:tr>
              <a:tr h="322130">
                <a:tc>
                  <a:txBody>
                    <a:bodyPr/>
                    <a:lstStyle/>
                    <a:p>
                      <a:r>
                        <a:rPr lang="en-US" sz="1600" b="1"/>
                        <a:t>RNF</a:t>
                      </a:r>
                    </a:p>
                  </a:txBody>
                  <a:tcPr/>
                </a:tc>
                <a:tc>
                  <a:txBody>
                    <a:bodyPr/>
                    <a:lstStyle/>
                    <a:p>
                      <a:pPr algn="ctr"/>
                      <a:r>
                        <a:rPr lang="en-US" sz="1600"/>
                        <a:t>1.768 seconds</a:t>
                      </a:r>
                    </a:p>
                  </a:txBody>
                  <a:tcPr>
                    <a:solidFill>
                      <a:srgbClr val="FFFF00"/>
                    </a:solidFill>
                  </a:tcPr>
                </a:tc>
                <a:extLst>
                  <a:ext uri="{0D108BD9-81ED-4DB2-BD59-A6C34878D82A}">
                    <a16:rowId xmlns:a16="http://schemas.microsoft.com/office/drawing/2014/main" val="3911899106"/>
                  </a:ext>
                </a:extLst>
              </a:tr>
            </a:tbl>
          </a:graphicData>
        </a:graphic>
      </p:graphicFrame>
      <p:grpSp>
        <p:nvGrpSpPr>
          <p:cNvPr id="14" name="Group 13">
            <a:extLst>
              <a:ext uri="{FF2B5EF4-FFF2-40B4-BE49-F238E27FC236}">
                <a16:creationId xmlns:a16="http://schemas.microsoft.com/office/drawing/2014/main" id="{919BEEE6-017F-6BB5-8D47-B3E115FC7A54}"/>
              </a:ext>
            </a:extLst>
          </p:cNvPr>
          <p:cNvGrpSpPr/>
          <p:nvPr/>
        </p:nvGrpSpPr>
        <p:grpSpPr>
          <a:xfrm>
            <a:off x="7541418" y="2299417"/>
            <a:ext cx="4394202" cy="565625"/>
            <a:chOff x="7040563" y="210387"/>
            <a:chExt cx="4397375" cy="565625"/>
          </a:xfrm>
        </p:grpSpPr>
        <p:sp>
          <p:nvSpPr>
            <p:cNvPr id="4" name="Rectangle 12">
              <a:extLst>
                <a:ext uri="{FF2B5EF4-FFF2-40B4-BE49-F238E27FC236}">
                  <a16:creationId xmlns:a16="http://schemas.microsoft.com/office/drawing/2014/main" id="{1C13DFB5-0218-6593-8AD3-436985366CDF}"/>
                </a:ext>
              </a:extLst>
            </p:cNvPr>
            <p:cNvSpPr>
              <a:spLocks noChangeArrowheads="1"/>
            </p:cNvSpPr>
            <p:nvPr/>
          </p:nvSpPr>
          <p:spPr bwMode="auto">
            <a:xfrm>
              <a:off x="7040563" y="210387"/>
              <a:ext cx="4397375" cy="565625"/>
            </a:xfrm>
            <a:prstGeom prst="rect">
              <a:avLst/>
            </a:prstGeom>
            <a:solidFill>
              <a:srgbClr val="DE00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Graphic 12" descr="Add with solid fill">
              <a:extLst>
                <a:ext uri="{FF2B5EF4-FFF2-40B4-BE49-F238E27FC236}">
                  <a16:creationId xmlns:a16="http://schemas.microsoft.com/office/drawing/2014/main" id="{3F661463-890D-85EA-4E23-DE3C700281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691246">
              <a:off x="9013668" y="263440"/>
              <a:ext cx="451164" cy="451164"/>
            </a:xfrm>
            <a:prstGeom prst="rect">
              <a:avLst/>
            </a:prstGeom>
          </p:spPr>
        </p:pic>
      </p:grpSp>
      <p:grpSp>
        <p:nvGrpSpPr>
          <p:cNvPr id="15" name="Group 14">
            <a:extLst>
              <a:ext uri="{FF2B5EF4-FFF2-40B4-BE49-F238E27FC236}">
                <a16:creationId xmlns:a16="http://schemas.microsoft.com/office/drawing/2014/main" id="{F697CB0F-2738-0E31-DBF5-D38B46F25693}"/>
              </a:ext>
            </a:extLst>
          </p:cNvPr>
          <p:cNvGrpSpPr/>
          <p:nvPr/>
        </p:nvGrpSpPr>
        <p:grpSpPr>
          <a:xfrm>
            <a:off x="7541417" y="2863851"/>
            <a:ext cx="4383884" cy="565625"/>
            <a:chOff x="7040564" y="210387"/>
            <a:chExt cx="4389428" cy="565625"/>
          </a:xfrm>
        </p:grpSpPr>
        <p:sp>
          <p:nvSpPr>
            <p:cNvPr id="16" name="Rectangle 12">
              <a:extLst>
                <a:ext uri="{FF2B5EF4-FFF2-40B4-BE49-F238E27FC236}">
                  <a16:creationId xmlns:a16="http://schemas.microsoft.com/office/drawing/2014/main" id="{6F0806BA-4808-708D-0297-25CF2608561D}"/>
                </a:ext>
              </a:extLst>
            </p:cNvPr>
            <p:cNvSpPr>
              <a:spLocks noChangeArrowheads="1"/>
            </p:cNvSpPr>
            <p:nvPr/>
          </p:nvSpPr>
          <p:spPr bwMode="auto">
            <a:xfrm>
              <a:off x="7040564" y="210387"/>
              <a:ext cx="4389428" cy="565625"/>
            </a:xfrm>
            <a:prstGeom prst="rect">
              <a:avLst/>
            </a:prstGeom>
            <a:solidFill>
              <a:srgbClr val="DE00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27" name="Graphic 26" descr="Add with solid fill">
              <a:extLst>
                <a:ext uri="{FF2B5EF4-FFF2-40B4-BE49-F238E27FC236}">
                  <a16:creationId xmlns:a16="http://schemas.microsoft.com/office/drawing/2014/main" id="{510F2F20-2874-DEEA-5D7C-76DB8901F9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691246">
              <a:off x="9013668" y="263440"/>
              <a:ext cx="451164" cy="451164"/>
            </a:xfrm>
            <a:prstGeom prst="rect">
              <a:avLst/>
            </a:prstGeom>
          </p:spPr>
        </p:pic>
      </p:grpSp>
      <p:sp>
        <p:nvSpPr>
          <p:cNvPr id="48" name="Line 45">
            <a:extLst>
              <a:ext uri="{FF2B5EF4-FFF2-40B4-BE49-F238E27FC236}">
                <a16:creationId xmlns:a16="http://schemas.microsoft.com/office/drawing/2014/main" id="{F2AB0A8B-6B7B-499D-EEA8-A1004DDE0A06}"/>
              </a:ext>
            </a:extLst>
          </p:cNvPr>
          <p:cNvSpPr>
            <a:spLocks noChangeShapeType="1"/>
          </p:cNvSpPr>
          <p:nvPr/>
        </p:nvSpPr>
        <p:spPr bwMode="auto">
          <a:xfrm flipH="1">
            <a:off x="7535862" y="1800225"/>
            <a:ext cx="1" cy="1637507"/>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2">
            <a:extLst>
              <a:ext uri="{FF2B5EF4-FFF2-40B4-BE49-F238E27FC236}">
                <a16:creationId xmlns:a16="http://schemas.microsoft.com/office/drawing/2014/main" id="{08D1F436-5CFE-2235-4C13-CD6234756897}"/>
              </a:ext>
            </a:extLst>
          </p:cNvPr>
          <p:cNvSpPr>
            <a:spLocks noChangeShapeType="1"/>
          </p:cNvSpPr>
          <p:nvPr/>
        </p:nvSpPr>
        <p:spPr bwMode="auto">
          <a:xfrm>
            <a:off x="244476" y="2864644"/>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Line 43">
            <a:extLst>
              <a:ext uri="{FF2B5EF4-FFF2-40B4-BE49-F238E27FC236}">
                <a16:creationId xmlns:a16="http://schemas.microsoft.com/office/drawing/2014/main" id="{D0B89856-1B09-AA94-1755-34E01E4BC3D3}"/>
              </a:ext>
            </a:extLst>
          </p:cNvPr>
          <p:cNvSpPr>
            <a:spLocks noChangeShapeType="1"/>
          </p:cNvSpPr>
          <p:nvPr/>
        </p:nvSpPr>
        <p:spPr bwMode="auto">
          <a:xfrm>
            <a:off x="249238" y="2306638"/>
            <a:ext cx="11707813" cy="0"/>
          </a:xfrm>
          <a:prstGeom prst="line">
            <a:avLst/>
          </a:prstGeom>
          <a:noFill/>
          <a:ln w="222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98741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8E503-EDB0-5341-2551-67C027B3D74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96F2F9-7828-DC5E-5016-3DDBFB544AA8}"/>
              </a:ext>
            </a:extLst>
          </p:cNvPr>
          <p:cNvSpPr>
            <a:spLocks noGrp="1"/>
          </p:cNvSpPr>
          <p:nvPr>
            <p:ph type="title"/>
          </p:nvPr>
        </p:nvSpPr>
        <p:spPr>
          <a:xfrm>
            <a:off x="1110195" y="854874"/>
            <a:ext cx="9980909" cy="856656"/>
          </a:xfrm>
        </p:spPr>
        <p:txBody>
          <a:bodyPr/>
          <a:lstStyle/>
          <a:p>
            <a:pPr algn="ctr"/>
            <a:r>
              <a:rPr lang="en-US"/>
              <a:t>Design Requirements</a:t>
            </a:r>
          </a:p>
        </p:txBody>
      </p:sp>
      <p:sp>
        <p:nvSpPr>
          <p:cNvPr id="7" name="AutoShape 3">
            <a:extLst>
              <a:ext uri="{FF2B5EF4-FFF2-40B4-BE49-F238E27FC236}">
                <a16:creationId xmlns:a16="http://schemas.microsoft.com/office/drawing/2014/main" id="{05354CAE-0B60-5DF8-6449-A87DF50C3092}"/>
              </a:ext>
            </a:extLst>
          </p:cNvPr>
          <p:cNvSpPr>
            <a:spLocks noChangeAspect="1" noChangeArrowheads="1" noTextEdit="1"/>
          </p:cNvSpPr>
          <p:nvPr/>
        </p:nvSpPr>
        <p:spPr bwMode="auto">
          <a:xfrm>
            <a:off x="242888" y="1711325"/>
            <a:ext cx="11706225"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a:extLst>
              <a:ext uri="{FF2B5EF4-FFF2-40B4-BE49-F238E27FC236}">
                <a16:creationId xmlns:a16="http://schemas.microsoft.com/office/drawing/2014/main" id="{70ABC9A1-D085-9341-B13C-3C28C17940CD}"/>
              </a:ext>
            </a:extLst>
          </p:cNvPr>
          <p:cNvSpPr>
            <a:spLocks noChangeArrowheads="1"/>
          </p:cNvSpPr>
          <p:nvPr/>
        </p:nvSpPr>
        <p:spPr bwMode="auto">
          <a:xfrm>
            <a:off x="249238" y="1804988"/>
            <a:ext cx="3114675"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a:extLst>
              <a:ext uri="{FF2B5EF4-FFF2-40B4-BE49-F238E27FC236}">
                <a16:creationId xmlns:a16="http://schemas.microsoft.com/office/drawing/2014/main" id="{724DC950-5010-35BB-00E2-12396902BEED}"/>
              </a:ext>
            </a:extLst>
          </p:cNvPr>
          <p:cNvSpPr>
            <a:spLocks noChangeArrowheads="1"/>
          </p:cNvSpPr>
          <p:nvPr/>
        </p:nvSpPr>
        <p:spPr bwMode="auto">
          <a:xfrm>
            <a:off x="3363913" y="1804988"/>
            <a:ext cx="2224088"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a:extLst>
              <a:ext uri="{FF2B5EF4-FFF2-40B4-BE49-F238E27FC236}">
                <a16:creationId xmlns:a16="http://schemas.microsoft.com/office/drawing/2014/main" id="{3AA2D0CC-AD53-B7E6-F2D5-9A162E2BEE63}"/>
              </a:ext>
            </a:extLst>
          </p:cNvPr>
          <p:cNvSpPr>
            <a:spLocks noChangeArrowheads="1"/>
          </p:cNvSpPr>
          <p:nvPr/>
        </p:nvSpPr>
        <p:spPr bwMode="auto">
          <a:xfrm>
            <a:off x="5588001" y="1804988"/>
            <a:ext cx="1947863"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a:extLst>
              <a:ext uri="{FF2B5EF4-FFF2-40B4-BE49-F238E27FC236}">
                <a16:creationId xmlns:a16="http://schemas.microsoft.com/office/drawing/2014/main" id="{E62DA38D-DF7E-3701-8AC3-1EF13C1152E1}"/>
              </a:ext>
            </a:extLst>
          </p:cNvPr>
          <p:cNvSpPr>
            <a:spLocks noChangeArrowheads="1"/>
          </p:cNvSpPr>
          <p:nvPr/>
        </p:nvSpPr>
        <p:spPr bwMode="auto">
          <a:xfrm>
            <a:off x="7535863" y="1804988"/>
            <a:ext cx="4397375"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3">
            <a:extLst>
              <a:ext uri="{FF2B5EF4-FFF2-40B4-BE49-F238E27FC236}">
                <a16:creationId xmlns:a16="http://schemas.microsoft.com/office/drawing/2014/main" id="{A4004E59-D7B2-C314-CFF6-965F9A5DB829}"/>
              </a:ext>
            </a:extLst>
          </p:cNvPr>
          <p:cNvSpPr>
            <a:spLocks noChangeArrowheads="1"/>
          </p:cNvSpPr>
          <p:nvPr/>
        </p:nvSpPr>
        <p:spPr bwMode="auto">
          <a:xfrm>
            <a:off x="249238" y="2306638"/>
            <a:ext cx="311467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4">
            <a:extLst>
              <a:ext uri="{FF2B5EF4-FFF2-40B4-BE49-F238E27FC236}">
                <a16:creationId xmlns:a16="http://schemas.microsoft.com/office/drawing/2014/main" id="{D19E3B40-174D-2B13-A592-6EB2B2BC20B3}"/>
              </a:ext>
            </a:extLst>
          </p:cNvPr>
          <p:cNvSpPr>
            <a:spLocks noChangeArrowheads="1"/>
          </p:cNvSpPr>
          <p:nvPr/>
        </p:nvSpPr>
        <p:spPr bwMode="auto">
          <a:xfrm>
            <a:off x="3363913" y="2306638"/>
            <a:ext cx="2224088"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5">
            <a:extLst>
              <a:ext uri="{FF2B5EF4-FFF2-40B4-BE49-F238E27FC236}">
                <a16:creationId xmlns:a16="http://schemas.microsoft.com/office/drawing/2014/main" id="{555F0C5B-0850-E5F1-D712-A559E8A9E472}"/>
              </a:ext>
            </a:extLst>
          </p:cNvPr>
          <p:cNvSpPr>
            <a:spLocks noChangeArrowheads="1"/>
          </p:cNvSpPr>
          <p:nvPr/>
        </p:nvSpPr>
        <p:spPr bwMode="auto">
          <a:xfrm>
            <a:off x="5588001" y="2306638"/>
            <a:ext cx="1947863"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6">
            <a:extLst>
              <a:ext uri="{FF2B5EF4-FFF2-40B4-BE49-F238E27FC236}">
                <a16:creationId xmlns:a16="http://schemas.microsoft.com/office/drawing/2014/main" id="{E73354B8-D96C-C1E8-5AFA-6F5355A94B16}"/>
              </a:ext>
            </a:extLst>
          </p:cNvPr>
          <p:cNvSpPr>
            <a:spLocks noChangeArrowheads="1"/>
          </p:cNvSpPr>
          <p:nvPr/>
        </p:nvSpPr>
        <p:spPr bwMode="auto">
          <a:xfrm>
            <a:off x="7535863" y="2306638"/>
            <a:ext cx="439737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7">
            <a:extLst>
              <a:ext uri="{FF2B5EF4-FFF2-40B4-BE49-F238E27FC236}">
                <a16:creationId xmlns:a16="http://schemas.microsoft.com/office/drawing/2014/main" id="{B66EA9E3-1886-2FE1-D197-BF8E76333239}"/>
              </a:ext>
            </a:extLst>
          </p:cNvPr>
          <p:cNvSpPr>
            <a:spLocks noChangeArrowheads="1"/>
          </p:cNvSpPr>
          <p:nvPr/>
        </p:nvSpPr>
        <p:spPr bwMode="auto">
          <a:xfrm>
            <a:off x="249238" y="2862263"/>
            <a:ext cx="311467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8">
            <a:extLst>
              <a:ext uri="{FF2B5EF4-FFF2-40B4-BE49-F238E27FC236}">
                <a16:creationId xmlns:a16="http://schemas.microsoft.com/office/drawing/2014/main" id="{B4030A4D-C05D-2F7F-0C46-9D7DC33199A4}"/>
              </a:ext>
            </a:extLst>
          </p:cNvPr>
          <p:cNvSpPr>
            <a:spLocks noChangeArrowheads="1"/>
          </p:cNvSpPr>
          <p:nvPr/>
        </p:nvSpPr>
        <p:spPr bwMode="auto">
          <a:xfrm>
            <a:off x="3363913" y="2862263"/>
            <a:ext cx="2224088"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9">
            <a:extLst>
              <a:ext uri="{FF2B5EF4-FFF2-40B4-BE49-F238E27FC236}">
                <a16:creationId xmlns:a16="http://schemas.microsoft.com/office/drawing/2014/main" id="{6EE7023F-89B5-7C68-0252-50A302122527}"/>
              </a:ext>
            </a:extLst>
          </p:cNvPr>
          <p:cNvSpPr>
            <a:spLocks noChangeArrowheads="1"/>
          </p:cNvSpPr>
          <p:nvPr/>
        </p:nvSpPr>
        <p:spPr bwMode="auto">
          <a:xfrm>
            <a:off x="5588001" y="2862263"/>
            <a:ext cx="1947863" cy="55721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0">
            <a:extLst>
              <a:ext uri="{FF2B5EF4-FFF2-40B4-BE49-F238E27FC236}">
                <a16:creationId xmlns:a16="http://schemas.microsoft.com/office/drawing/2014/main" id="{F962B617-EFE8-11C1-8047-5076B627698B}"/>
              </a:ext>
            </a:extLst>
          </p:cNvPr>
          <p:cNvSpPr>
            <a:spLocks noChangeArrowheads="1"/>
          </p:cNvSpPr>
          <p:nvPr/>
        </p:nvSpPr>
        <p:spPr bwMode="auto">
          <a:xfrm>
            <a:off x="7535863" y="2862263"/>
            <a:ext cx="4397375" cy="55721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41">
            <a:extLst>
              <a:ext uri="{FF2B5EF4-FFF2-40B4-BE49-F238E27FC236}">
                <a16:creationId xmlns:a16="http://schemas.microsoft.com/office/drawing/2014/main" id="{F4A58085-D89A-74C8-E04B-86BDEB1CE00B}"/>
              </a:ext>
            </a:extLst>
          </p:cNvPr>
          <p:cNvSpPr>
            <a:spLocks noChangeShapeType="1"/>
          </p:cNvSpPr>
          <p:nvPr/>
        </p:nvSpPr>
        <p:spPr bwMode="auto">
          <a:xfrm>
            <a:off x="3363913"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2">
            <a:extLst>
              <a:ext uri="{FF2B5EF4-FFF2-40B4-BE49-F238E27FC236}">
                <a16:creationId xmlns:a16="http://schemas.microsoft.com/office/drawing/2014/main" id="{8EC103DC-A7D7-0555-EB7A-F114D44A68E1}"/>
              </a:ext>
            </a:extLst>
          </p:cNvPr>
          <p:cNvSpPr>
            <a:spLocks noChangeShapeType="1"/>
          </p:cNvSpPr>
          <p:nvPr/>
        </p:nvSpPr>
        <p:spPr bwMode="auto">
          <a:xfrm>
            <a:off x="3363913" y="2288381"/>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3">
            <a:extLst>
              <a:ext uri="{FF2B5EF4-FFF2-40B4-BE49-F238E27FC236}">
                <a16:creationId xmlns:a16="http://schemas.microsoft.com/office/drawing/2014/main" id="{31C778FE-2E9F-D5E9-663B-E4CD12B01BA0}"/>
              </a:ext>
            </a:extLst>
          </p:cNvPr>
          <p:cNvSpPr>
            <a:spLocks noChangeShapeType="1"/>
          </p:cNvSpPr>
          <p:nvPr/>
        </p:nvSpPr>
        <p:spPr bwMode="auto">
          <a:xfrm>
            <a:off x="5588001"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4">
            <a:extLst>
              <a:ext uri="{FF2B5EF4-FFF2-40B4-BE49-F238E27FC236}">
                <a16:creationId xmlns:a16="http://schemas.microsoft.com/office/drawing/2014/main" id="{65338C6B-9DDD-DD1F-212C-2B828E59218C}"/>
              </a:ext>
            </a:extLst>
          </p:cNvPr>
          <p:cNvSpPr>
            <a:spLocks noChangeShapeType="1"/>
          </p:cNvSpPr>
          <p:nvPr/>
        </p:nvSpPr>
        <p:spPr bwMode="auto">
          <a:xfrm>
            <a:off x="5588001" y="2288381"/>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45">
            <a:extLst>
              <a:ext uri="{FF2B5EF4-FFF2-40B4-BE49-F238E27FC236}">
                <a16:creationId xmlns:a16="http://schemas.microsoft.com/office/drawing/2014/main" id="{9C9F67D9-1816-4940-6968-62A6AF5662B1}"/>
              </a:ext>
            </a:extLst>
          </p:cNvPr>
          <p:cNvSpPr>
            <a:spLocks noChangeShapeType="1"/>
          </p:cNvSpPr>
          <p:nvPr/>
        </p:nvSpPr>
        <p:spPr bwMode="auto">
          <a:xfrm>
            <a:off x="7535863"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6">
            <a:extLst>
              <a:ext uri="{FF2B5EF4-FFF2-40B4-BE49-F238E27FC236}">
                <a16:creationId xmlns:a16="http://schemas.microsoft.com/office/drawing/2014/main" id="{16ECF9CD-2E33-22DF-8AF3-9B57BF73E69A}"/>
              </a:ext>
            </a:extLst>
          </p:cNvPr>
          <p:cNvSpPr>
            <a:spLocks noChangeShapeType="1"/>
          </p:cNvSpPr>
          <p:nvPr/>
        </p:nvSpPr>
        <p:spPr bwMode="auto">
          <a:xfrm>
            <a:off x="7535863" y="2288381"/>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4">
            <a:extLst>
              <a:ext uri="{FF2B5EF4-FFF2-40B4-BE49-F238E27FC236}">
                <a16:creationId xmlns:a16="http://schemas.microsoft.com/office/drawing/2014/main" id="{0FD11694-68FB-775E-EBEE-F599D0FD3FD8}"/>
              </a:ext>
            </a:extLst>
          </p:cNvPr>
          <p:cNvSpPr>
            <a:spLocks noChangeShapeType="1"/>
          </p:cNvSpPr>
          <p:nvPr/>
        </p:nvSpPr>
        <p:spPr bwMode="auto">
          <a:xfrm>
            <a:off x="244476" y="2862263"/>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5">
            <a:extLst>
              <a:ext uri="{FF2B5EF4-FFF2-40B4-BE49-F238E27FC236}">
                <a16:creationId xmlns:a16="http://schemas.microsoft.com/office/drawing/2014/main" id="{ADF25F5A-5D9E-AB47-A491-2CC009E1815E}"/>
              </a:ext>
            </a:extLst>
          </p:cNvPr>
          <p:cNvSpPr>
            <a:spLocks noChangeShapeType="1"/>
          </p:cNvSpPr>
          <p:nvPr/>
        </p:nvSpPr>
        <p:spPr bwMode="auto">
          <a:xfrm>
            <a:off x="249238"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6">
            <a:extLst>
              <a:ext uri="{FF2B5EF4-FFF2-40B4-BE49-F238E27FC236}">
                <a16:creationId xmlns:a16="http://schemas.microsoft.com/office/drawing/2014/main" id="{CC96CD8F-1255-611C-0B9E-DFC86B61A0B3}"/>
              </a:ext>
            </a:extLst>
          </p:cNvPr>
          <p:cNvSpPr>
            <a:spLocks noChangeShapeType="1"/>
          </p:cNvSpPr>
          <p:nvPr/>
        </p:nvSpPr>
        <p:spPr bwMode="auto">
          <a:xfrm>
            <a:off x="249238" y="2288381"/>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7">
            <a:extLst>
              <a:ext uri="{FF2B5EF4-FFF2-40B4-BE49-F238E27FC236}">
                <a16:creationId xmlns:a16="http://schemas.microsoft.com/office/drawing/2014/main" id="{506FBA43-80E9-8CF6-B7FE-84C488C342A0}"/>
              </a:ext>
            </a:extLst>
          </p:cNvPr>
          <p:cNvSpPr>
            <a:spLocks noChangeShapeType="1"/>
          </p:cNvSpPr>
          <p:nvPr/>
        </p:nvSpPr>
        <p:spPr bwMode="auto">
          <a:xfrm>
            <a:off x="11933238"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8">
            <a:extLst>
              <a:ext uri="{FF2B5EF4-FFF2-40B4-BE49-F238E27FC236}">
                <a16:creationId xmlns:a16="http://schemas.microsoft.com/office/drawing/2014/main" id="{830D1979-8D1B-A989-1911-D55311294EF9}"/>
              </a:ext>
            </a:extLst>
          </p:cNvPr>
          <p:cNvSpPr>
            <a:spLocks noChangeShapeType="1"/>
          </p:cNvSpPr>
          <p:nvPr/>
        </p:nvSpPr>
        <p:spPr bwMode="auto">
          <a:xfrm>
            <a:off x="11933238" y="2288381"/>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9">
            <a:extLst>
              <a:ext uri="{FF2B5EF4-FFF2-40B4-BE49-F238E27FC236}">
                <a16:creationId xmlns:a16="http://schemas.microsoft.com/office/drawing/2014/main" id="{4901F57B-6F7C-70B6-1332-07E93FC0DE44}"/>
              </a:ext>
            </a:extLst>
          </p:cNvPr>
          <p:cNvSpPr>
            <a:spLocks noChangeShapeType="1"/>
          </p:cNvSpPr>
          <p:nvPr/>
        </p:nvSpPr>
        <p:spPr bwMode="auto">
          <a:xfrm>
            <a:off x="244476" y="1804988"/>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60">
            <a:extLst>
              <a:ext uri="{FF2B5EF4-FFF2-40B4-BE49-F238E27FC236}">
                <a16:creationId xmlns:a16="http://schemas.microsoft.com/office/drawing/2014/main" id="{ADC63702-6B14-E86D-309D-5DE43571E8A4}"/>
              </a:ext>
            </a:extLst>
          </p:cNvPr>
          <p:cNvSpPr>
            <a:spLocks noChangeShapeType="1"/>
          </p:cNvSpPr>
          <p:nvPr/>
        </p:nvSpPr>
        <p:spPr bwMode="auto">
          <a:xfrm>
            <a:off x="244476" y="3419475"/>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61">
            <a:extLst>
              <a:ext uri="{FF2B5EF4-FFF2-40B4-BE49-F238E27FC236}">
                <a16:creationId xmlns:a16="http://schemas.microsoft.com/office/drawing/2014/main" id="{3A187205-004E-75B4-00C8-7533F13B0775}"/>
              </a:ext>
            </a:extLst>
          </p:cNvPr>
          <p:cNvSpPr>
            <a:spLocks noChangeArrowheads="1"/>
          </p:cNvSpPr>
          <p:nvPr/>
        </p:nvSpPr>
        <p:spPr bwMode="auto">
          <a:xfrm>
            <a:off x="9229726" y="1889125"/>
            <a:ext cx="11207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Justification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2">
            <a:extLst>
              <a:ext uri="{FF2B5EF4-FFF2-40B4-BE49-F238E27FC236}">
                <a16:creationId xmlns:a16="http://schemas.microsoft.com/office/drawing/2014/main" id="{31491934-47AF-CB18-DD04-26BAB4D02450}"/>
              </a:ext>
            </a:extLst>
          </p:cNvPr>
          <p:cNvSpPr>
            <a:spLocks noChangeArrowheads="1"/>
          </p:cNvSpPr>
          <p:nvPr/>
        </p:nvSpPr>
        <p:spPr bwMode="auto">
          <a:xfrm>
            <a:off x="6018213" y="1771650"/>
            <a:ext cx="6477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Target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3">
            <a:extLst>
              <a:ext uri="{FF2B5EF4-FFF2-40B4-BE49-F238E27FC236}">
                <a16:creationId xmlns:a16="http://schemas.microsoft.com/office/drawing/2014/main" id="{9D9F562C-029C-C422-FE24-DE57145293E7}"/>
              </a:ext>
            </a:extLst>
          </p:cNvPr>
          <p:cNvSpPr>
            <a:spLocks noChangeArrowheads="1"/>
          </p:cNvSpPr>
          <p:nvPr/>
        </p:nvSpPr>
        <p:spPr bwMode="auto">
          <a:xfrm>
            <a:off x="6583363" y="1771650"/>
            <a:ext cx="6413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Value,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4">
            <a:extLst>
              <a:ext uri="{FF2B5EF4-FFF2-40B4-BE49-F238E27FC236}">
                <a16:creationId xmlns:a16="http://schemas.microsoft.com/office/drawing/2014/main" id="{221275F6-2A36-8E7F-3664-5F3EA53D9423}"/>
              </a:ext>
            </a:extLst>
          </p:cNvPr>
          <p:cNvSpPr>
            <a:spLocks noChangeArrowheads="1"/>
          </p:cNvSpPr>
          <p:nvPr/>
        </p:nvSpPr>
        <p:spPr bwMode="auto">
          <a:xfrm>
            <a:off x="5778501" y="2006600"/>
            <a:ext cx="6826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Range,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5">
            <a:extLst>
              <a:ext uri="{FF2B5EF4-FFF2-40B4-BE49-F238E27FC236}">
                <a16:creationId xmlns:a16="http://schemas.microsoft.com/office/drawing/2014/main" id="{CDCF29BA-611B-C79D-DDFD-2E39AABC1F55}"/>
              </a:ext>
            </a:extLst>
          </p:cNvPr>
          <p:cNvSpPr>
            <a:spLocks noChangeArrowheads="1"/>
          </p:cNvSpPr>
          <p:nvPr/>
        </p:nvSpPr>
        <p:spPr bwMode="auto">
          <a:xfrm>
            <a:off x="6397626" y="2006600"/>
            <a:ext cx="2889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6">
            <a:extLst>
              <a:ext uri="{FF2B5EF4-FFF2-40B4-BE49-F238E27FC236}">
                <a16:creationId xmlns:a16="http://schemas.microsoft.com/office/drawing/2014/main" id="{A9912CF9-6C54-B0DD-88C6-D5FFF83D89D5}"/>
              </a:ext>
            </a:extLst>
          </p:cNvPr>
          <p:cNvSpPr>
            <a:spLocks noChangeArrowheads="1"/>
          </p:cNvSpPr>
          <p:nvPr/>
        </p:nvSpPr>
        <p:spPr bwMode="auto">
          <a:xfrm>
            <a:off x="6626226" y="2006600"/>
            <a:ext cx="828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7">
            <a:extLst>
              <a:ext uri="{FF2B5EF4-FFF2-40B4-BE49-F238E27FC236}">
                <a16:creationId xmlns:a16="http://schemas.microsoft.com/office/drawing/2014/main" id="{54CDDBA7-E038-FD0C-142C-E73F9FA68D06}"/>
              </a:ext>
            </a:extLst>
          </p:cNvPr>
          <p:cNvSpPr>
            <a:spLocks noChangeArrowheads="1"/>
          </p:cNvSpPr>
          <p:nvPr/>
        </p:nvSpPr>
        <p:spPr bwMode="auto">
          <a:xfrm>
            <a:off x="4200526" y="1889125"/>
            <a:ext cx="6619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Metric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8">
            <a:extLst>
              <a:ext uri="{FF2B5EF4-FFF2-40B4-BE49-F238E27FC236}">
                <a16:creationId xmlns:a16="http://schemas.microsoft.com/office/drawing/2014/main" id="{FBED1F80-DF60-775F-85A6-3270A3E99D63}"/>
              </a:ext>
            </a:extLst>
          </p:cNvPr>
          <p:cNvSpPr>
            <a:spLocks noChangeArrowheads="1"/>
          </p:cNvSpPr>
          <p:nvPr/>
        </p:nvSpPr>
        <p:spPr bwMode="auto">
          <a:xfrm>
            <a:off x="1258888" y="1889125"/>
            <a:ext cx="12128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Requirement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103">
            <a:extLst>
              <a:ext uri="{FF2B5EF4-FFF2-40B4-BE49-F238E27FC236}">
                <a16:creationId xmlns:a16="http://schemas.microsoft.com/office/drawing/2014/main" id="{ED6BC02F-B693-1835-F470-4B10DE5A80E9}"/>
              </a:ext>
            </a:extLst>
          </p:cNvPr>
          <p:cNvSpPr>
            <a:spLocks noChangeArrowheads="1"/>
          </p:cNvSpPr>
          <p:nvPr/>
        </p:nvSpPr>
        <p:spPr bwMode="auto">
          <a:xfrm>
            <a:off x="7769226" y="2314575"/>
            <a:ext cx="4013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sz="1600" b="0" i="0" u="none" strike="noStrike" cap="none" normalizeH="0" baseline="0">
                <a:ln>
                  <a:noFill/>
                </a:ln>
                <a:solidFill>
                  <a:srgbClr val="000000"/>
                </a:solidFill>
                <a:effectLst/>
                <a:latin typeface="+mn-lt"/>
              </a:rPr>
              <a:t>Consistent algorithm outputs between web and </a:t>
            </a:r>
          </a:p>
          <a:p>
            <a:pPr algn="ctr"/>
            <a:r>
              <a:rPr kumimoji="0" lang="en-US" altLang="en-US" sz="1600" b="0" i="0" u="none" strike="noStrike" cap="none" normalizeH="0" baseline="0">
                <a:ln>
                  <a:noFill/>
                </a:ln>
                <a:solidFill>
                  <a:srgbClr val="000000"/>
                </a:solidFill>
                <a:effectLst/>
                <a:latin typeface="+mn-lt"/>
              </a:rPr>
              <a:t>legacy version ensures reliability &amp; accuracy</a:t>
            </a:r>
            <a:endParaRPr kumimoji="0" lang="en-US" altLang="en-US" sz="16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n-lt"/>
              </a:rPr>
              <a:t> </a:t>
            </a:r>
            <a:endParaRPr kumimoji="0" lang="en-US" altLang="en-US" sz="1800" b="0" i="0" u="none" strike="noStrike" cap="none" normalizeH="0" baseline="0">
              <a:ln>
                <a:noFill/>
              </a:ln>
              <a:solidFill>
                <a:schemeClr val="tx1"/>
              </a:solidFill>
              <a:effectLst/>
              <a:latin typeface="+mn-lt"/>
            </a:endParaRPr>
          </a:p>
        </p:txBody>
      </p:sp>
      <p:sp>
        <p:nvSpPr>
          <p:cNvPr id="108" name="Rectangle 105">
            <a:extLst>
              <a:ext uri="{FF2B5EF4-FFF2-40B4-BE49-F238E27FC236}">
                <a16:creationId xmlns:a16="http://schemas.microsoft.com/office/drawing/2014/main" id="{20CD6754-DA21-811D-1800-3B113C6B102E}"/>
              </a:ext>
            </a:extLst>
          </p:cNvPr>
          <p:cNvSpPr>
            <a:spLocks noChangeArrowheads="1"/>
          </p:cNvSpPr>
          <p:nvPr/>
        </p:nvSpPr>
        <p:spPr bwMode="auto">
          <a:xfrm>
            <a:off x="6205538" y="2441575"/>
            <a:ext cx="825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106">
            <a:extLst>
              <a:ext uri="{FF2B5EF4-FFF2-40B4-BE49-F238E27FC236}">
                <a16:creationId xmlns:a16="http://schemas.microsoft.com/office/drawing/2014/main" id="{CDDB8478-6EC1-3F2C-266B-142C3A48BA5E}"/>
              </a:ext>
            </a:extLst>
          </p:cNvPr>
          <p:cNvSpPr>
            <a:spLocks noChangeArrowheads="1"/>
          </p:cNvSpPr>
          <p:nvPr/>
        </p:nvSpPr>
        <p:spPr bwMode="auto">
          <a:xfrm>
            <a:off x="3981451" y="2441575"/>
            <a:ext cx="10953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Comparison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107">
            <a:extLst>
              <a:ext uri="{FF2B5EF4-FFF2-40B4-BE49-F238E27FC236}">
                <a16:creationId xmlns:a16="http://schemas.microsoft.com/office/drawing/2014/main" id="{322062EC-244B-CBA6-DD10-8B42D95E4D12}"/>
              </a:ext>
            </a:extLst>
          </p:cNvPr>
          <p:cNvSpPr>
            <a:spLocks noChangeArrowheads="1"/>
          </p:cNvSpPr>
          <p:nvPr/>
        </p:nvSpPr>
        <p:spPr bwMode="auto">
          <a:xfrm>
            <a:off x="642938" y="2414588"/>
            <a:ext cx="24399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Algorithm Output Validation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108">
            <a:extLst>
              <a:ext uri="{FF2B5EF4-FFF2-40B4-BE49-F238E27FC236}">
                <a16:creationId xmlns:a16="http://schemas.microsoft.com/office/drawing/2014/main" id="{F004B3E6-6B07-CBB1-CE0C-3253E9812FE8}"/>
              </a:ext>
            </a:extLst>
          </p:cNvPr>
          <p:cNvSpPr>
            <a:spLocks noChangeArrowheads="1"/>
          </p:cNvSpPr>
          <p:nvPr/>
        </p:nvSpPr>
        <p:spPr bwMode="auto">
          <a:xfrm>
            <a:off x="7643813" y="2870199"/>
            <a:ext cx="42481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n-lt"/>
              </a:rPr>
              <a:t>Consistent graph outputs between web and legacy </a:t>
            </a:r>
          </a:p>
          <a:p>
            <a:pPr algn="ctr"/>
            <a:r>
              <a:rPr kumimoji="0" lang="en-US" altLang="en-US" sz="1600" b="0" i="0" u="none" strike="noStrike" cap="none" normalizeH="0" baseline="0">
                <a:ln>
                  <a:noFill/>
                </a:ln>
                <a:solidFill>
                  <a:srgbClr val="000000"/>
                </a:solidFill>
                <a:effectLst/>
                <a:latin typeface="+mn-lt"/>
              </a:rPr>
              <a:t>version ensures reliability &amp; accuracy</a:t>
            </a:r>
            <a:endParaRPr kumimoji="0" lang="en-US" altLang="en-US" sz="16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n-lt"/>
              </a:rPr>
              <a:t> </a:t>
            </a:r>
            <a:endParaRPr kumimoji="0" lang="en-US" altLang="en-US" sz="1800" b="0" i="0" u="none" strike="noStrike" cap="none" normalizeH="0" baseline="0">
              <a:ln>
                <a:noFill/>
              </a:ln>
              <a:solidFill>
                <a:schemeClr val="tx1"/>
              </a:solidFill>
              <a:effectLst/>
              <a:latin typeface="+mn-lt"/>
            </a:endParaRPr>
          </a:p>
        </p:txBody>
      </p:sp>
      <p:sp>
        <p:nvSpPr>
          <p:cNvPr id="113" name="Rectangle 110">
            <a:extLst>
              <a:ext uri="{FF2B5EF4-FFF2-40B4-BE49-F238E27FC236}">
                <a16:creationId xmlns:a16="http://schemas.microsoft.com/office/drawing/2014/main" id="{E14D30C1-4E3B-11E0-BE33-B1515BDA24EC}"/>
              </a:ext>
            </a:extLst>
          </p:cNvPr>
          <p:cNvSpPr>
            <a:spLocks noChangeArrowheads="1"/>
          </p:cNvSpPr>
          <p:nvPr/>
        </p:nvSpPr>
        <p:spPr bwMode="auto">
          <a:xfrm>
            <a:off x="6205538" y="2997200"/>
            <a:ext cx="825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111">
            <a:extLst>
              <a:ext uri="{FF2B5EF4-FFF2-40B4-BE49-F238E27FC236}">
                <a16:creationId xmlns:a16="http://schemas.microsoft.com/office/drawing/2014/main" id="{868671FF-E11A-5C79-5990-18B6755355F4}"/>
              </a:ext>
            </a:extLst>
          </p:cNvPr>
          <p:cNvSpPr>
            <a:spLocks noChangeArrowheads="1"/>
          </p:cNvSpPr>
          <p:nvPr/>
        </p:nvSpPr>
        <p:spPr bwMode="auto">
          <a:xfrm>
            <a:off x="3981451" y="2997200"/>
            <a:ext cx="10953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Comparison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112">
            <a:extLst>
              <a:ext uri="{FF2B5EF4-FFF2-40B4-BE49-F238E27FC236}">
                <a16:creationId xmlns:a16="http://schemas.microsoft.com/office/drawing/2014/main" id="{C8EE3197-73E2-5E72-BDE5-91C141B0FFBE}"/>
              </a:ext>
            </a:extLst>
          </p:cNvPr>
          <p:cNvSpPr>
            <a:spLocks noChangeArrowheads="1"/>
          </p:cNvSpPr>
          <p:nvPr/>
        </p:nvSpPr>
        <p:spPr bwMode="auto">
          <a:xfrm>
            <a:off x="798513" y="2970213"/>
            <a:ext cx="21320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Graph Output Validation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9296852F-8413-661F-6D96-7261E2B6EDFB}"/>
              </a:ext>
            </a:extLst>
          </p:cNvPr>
          <p:cNvPicPr>
            <a:picLocks noChangeAspect="1"/>
          </p:cNvPicPr>
          <p:nvPr/>
        </p:nvPicPr>
        <p:blipFill>
          <a:blip r:embed="rId3"/>
          <a:stretch>
            <a:fillRect/>
          </a:stretch>
        </p:blipFill>
        <p:spPr>
          <a:xfrm>
            <a:off x="340659" y="3817564"/>
            <a:ext cx="5181600" cy="1876425"/>
          </a:xfrm>
          <a:prstGeom prst="rect">
            <a:avLst/>
          </a:prstGeom>
        </p:spPr>
      </p:pic>
      <p:pic>
        <p:nvPicPr>
          <p:cNvPr id="3" name="Picture 2">
            <a:extLst>
              <a:ext uri="{FF2B5EF4-FFF2-40B4-BE49-F238E27FC236}">
                <a16:creationId xmlns:a16="http://schemas.microsoft.com/office/drawing/2014/main" id="{6F14B6BB-C8AA-2A95-9E91-EF909E995092}"/>
              </a:ext>
            </a:extLst>
          </p:cNvPr>
          <p:cNvPicPr>
            <a:picLocks noChangeAspect="1"/>
          </p:cNvPicPr>
          <p:nvPr/>
        </p:nvPicPr>
        <p:blipFill>
          <a:blip r:embed="rId4"/>
          <a:stretch>
            <a:fillRect/>
          </a:stretch>
        </p:blipFill>
        <p:spPr>
          <a:xfrm>
            <a:off x="5775512" y="3900488"/>
            <a:ext cx="5647765" cy="1715137"/>
          </a:xfrm>
          <a:prstGeom prst="rect">
            <a:avLst/>
          </a:prstGeom>
        </p:spPr>
      </p:pic>
      <p:sp>
        <p:nvSpPr>
          <p:cNvPr id="4" name="Line 43">
            <a:extLst>
              <a:ext uri="{FF2B5EF4-FFF2-40B4-BE49-F238E27FC236}">
                <a16:creationId xmlns:a16="http://schemas.microsoft.com/office/drawing/2014/main" id="{6C1A4424-62A1-EBE1-6D3F-A46F194BCDD5}"/>
              </a:ext>
            </a:extLst>
          </p:cNvPr>
          <p:cNvSpPr>
            <a:spLocks noChangeShapeType="1"/>
          </p:cNvSpPr>
          <p:nvPr/>
        </p:nvSpPr>
        <p:spPr bwMode="auto">
          <a:xfrm>
            <a:off x="225425" y="2301404"/>
            <a:ext cx="11707813" cy="0"/>
          </a:xfrm>
          <a:prstGeom prst="line">
            <a:avLst/>
          </a:prstGeom>
          <a:noFill/>
          <a:ln w="222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a:extLst>
              <a:ext uri="{FF2B5EF4-FFF2-40B4-BE49-F238E27FC236}">
                <a16:creationId xmlns:a16="http://schemas.microsoft.com/office/drawing/2014/main" id="{FF05285C-735C-75A8-82B9-0B1F8E59938D}"/>
              </a:ext>
            </a:extLst>
          </p:cNvPr>
          <p:cNvGrpSpPr/>
          <p:nvPr/>
        </p:nvGrpSpPr>
        <p:grpSpPr>
          <a:xfrm>
            <a:off x="339998" y="3733005"/>
            <a:ext cx="5057504" cy="2289175"/>
            <a:chOff x="455091" y="4054474"/>
            <a:chExt cx="5057504" cy="2289175"/>
          </a:xfrm>
        </p:grpSpPr>
        <p:pic>
          <p:nvPicPr>
            <p:cNvPr id="14" name="Picture 13">
              <a:extLst>
                <a:ext uri="{FF2B5EF4-FFF2-40B4-BE49-F238E27FC236}">
                  <a16:creationId xmlns:a16="http://schemas.microsoft.com/office/drawing/2014/main" id="{72F81722-9F4E-9C8F-68A6-C4A61510C301}"/>
                </a:ext>
              </a:extLst>
            </p:cNvPr>
            <p:cNvPicPr>
              <a:picLocks noChangeAspect="1"/>
            </p:cNvPicPr>
            <p:nvPr/>
          </p:nvPicPr>
          <p:blipFill>
            <a:blip r:embed="rId5"/>
            <a:stretch>
              <a:fillRect/>
            </a:stretch>
          </p:blipFill>
          <p:spPr>
            <a:xfrm>
              <a:off x="455091" y="4075578"/>
              <a:ext cx="2524745" cy="2268071"/>
            </a:xfrm>
            <a:prstGeom prst="rect">
              <a:avLst/>
            </a:prstGeom>
          </p:spPr>
        </p:pic>
        <p:pic>
          <p:nvPicPr>
            <p:cNvPr id="15" name="Picture 14">
              <a:extLst>
                <a:ext uri="{FF2B5EF4-FFF2-40B4-BE49-F238E27FC236}">
                  <a16:creationId xmlns:a16="http://schemas.microsoft.com/office/drawing/2014/main" id="{E825F8E3-9901-99D5-DAA7-41895DDBB188}"/>
                </a:ext>
              </a:extLst>
            </p:cNvPr>
            <p:cNvPicPr>
              <a:picLocks noChangeAspect="1"/>
            </p:cNvPicPr>
            <p:nvPr/>
          </p:nvPicPr>
          <p:blipFill>
            <a:blip r:embed="rId6"/>
            <a:stretch>
              <a:fillRect/>
            </a:stretch>
          </p:blipFill>
          <p:spPr>
            <a:xfrm>
              <a:off x="2980065" y="4054474"/>
              <a:ext cx="2532530" cy="2223248"/>
            </a:xfrm>
            <a:prstGeom prst="rect">
              <a:avLst/>
            </a:prstGeom>
          </p:spPr>
        </p:pic>
      </p:grpSp>
      <p:grpSp>
        <p:nvGrpSpPr>
          <p:cNvPr id="16" name="Group 15">
            <a:extLst>
              <a:ext uri="{FF2B5EF4-FFF2-40B4-BE49-F238E27FC236}">
                <a16:creationId xmlns:a16="http://schemas.microsoft.com/office/drawing/2014/main" id="{D5948BCD-A8CE-789E-1288-F01C53E6A675}"/>
              </a:ext>
            </a:extLst>
          </p:cNvPr>
          <p:cNvGrpSpPr/>
          <p:nvPr/>
        </p:nvGrpSpPr>
        <p:grpSpPr>
          <a:xfrm>
            <a:off x="7535862" y="2313349"/>
            <a:ext cx="4397375" cy="543681"/>
            <a:chOff x="6015515" y="3926206"/>
            <a:chExt cx="4397375" cy="543681"/>
          </a:xfrm>
        </p:grpSpPr>
        <p:sp>
          <p:nvSpPr>
            <p:cNvPr id="17" name="Rectangle 12">
              <a:extLst>
                <a:ext uri="{FF2B5EF4-FFF2-40B4-BE49-F238E27FC236}">
                  <a16:creationId xmlns:a16="http://schemas.microsoft.com/office/drawing/2014/main" id="{9244F334-D64D-4FE7-3C3B-7C352978AB0E}"/>
                </a:ext>
              </a:extLst>
            </p:cNvPr>
            <p:cNvSpPr>
              <a:spLocks noChangeArrowheads="1"/>
            </p:cNvSpPr>
            <p:nvPr/>
          </p:nvSpPr>
          <p:spPr bwMode="auto">
            <a:xfrm>
              <a:off x="6015515" y="3926206"/>
              <a:ext cx="4397375" cy="543681"/>
            </a:xfrm>
            <a:prstGeom prst="rect">
              <a:avLst/>
            </a:prstGeom>
            <a:solidFill>
              <a:srgbClr val="00BA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8" name="Graphic 17" descr="Checkmark with solid fill">
              <a:extLst>
                <a:ext uri="{FF2B5EF4-FFF2-40B4-BE49-F238E27FC236}">
                  <a16:creationId xmlns:a16="http://schemas.microsoft.com/office/drawing/2014/main" id="{1A1B2C01-131D-658D-E75C-EE96AB72F6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27065" y="4042273"/>
              <a:ext cx="374277" cy="333375"/>
            </a:xfrm>
            <a:prstGeom prst="rect">
              <a:avLst/>
            </a:prstGeom>
          </p:spPr>
        </p:pic>
      </p:grpSp>
      <p:grpSp>
        <p:nvGrpSpPr>
          <p:cNvPr id="24" name="Group 23">
            <a:extLst>
              <a:ext uri="{FF2B5EF4-FFF2-40B4-BE49-F238E27FC236}">
                <a16:creationId xmlns:a16="http://schemas.microsoft.com/office/drawing/2014/main" id="{ABAE531F-DE7A-D820-F93C-751975E39FCD}"/>
              </a:ext>
            </a:extLst>
          </p:cNvPr>
          <p:cNvGrpSpPr/>
          <p:nvPr/>
        </p:nvGrpSpPr>
        <p:grpSpPr>
          <a:xfrm>
            <a:off x="5659595" y="3629823"/>
            <a:ext cx="5914481" cy="2413783"/>
            <a:chOff x="5659595" y="3629823"/>
            <a:chExt cx="5914481" cy="2413783"/>
          </a:xfrm>
        </p:grpSpPr>
        <p:grpSp>
          <p:nvGrpSpPr>
            <p:cNvPr id="21" name="Group 20">
              <a:extLst>
                <a:ext uri="{FF2B5EF4-FFF2-40B4-BE49-F238E27FC236}">
                  <a16:creationId xmlns:a16="http://schemas.microsoft.com/office/drawing/2014/main" id="{F6A2ECAC-57E3-41D8-D8A2-12C7F34AB306}"/>
                </a:ext>
              </a:extLst>
            </p:cNvPr>
            <p:cNvGrpSpPr/>
            <p:nvPr/>
          </p:nvGrpSpPr>
          <p:grpSpPr>
            <a:xfrm>
              <a:off x="5659595" y="3629823"/>
              <a:ext cx="5914481" cy="2392348"/>
              <a:chOff x="5659596" y="3629824"/>
              <a:chExt cx="5914481" cy="2392348"/>
            </a:xfrm>
          </p:grpSpPr>
          <p:sp>
            <p:nvSpPr>
              <p:cNvPr id="20" name="Rectangle 19">
                <a:extLst>
                  <a:ext uri="{FF2B5EF4-FFF2-40B4-BE49-F238E27FC236}">
                    <a16:creationId xmlns:a16="http://schemas.microsoft.com/office/drawing/2014/main" id="{CE1E6246-5D74-DB0D-D36F-B52AEF3B415A}"/>
                  </a:ext>
                </a:extLst>
              </p:cNvPr>
              <p:cNvSpPr/>
              <p:nvPr/>
            </p:nvSpPr>
            <p:spPr>
              <a:xfrm>
                <a:off x="5659596" y="3629824"/>
                <a:ext cx="5914481" cy="23923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graph&#10;&#10;Description automatically generated">
                <a:extLst>
                  <a:ext uri="{FF2B5EF4-FFF2-40B4-BE49-F238E27FC236}">
                    <a16:creationId xmlns:a16="http://schemas.microsoft.com/office/drawing/2014/main" id="{AD057C43-51CE-9227-E438-78BA8EBF9B7A}"/>
                  </a:ext>
                </a:extLst>
              </p:cNvPr>
              <p:cNvPicPr>
                <a:picLocks noChangeAspect="1"/>
              </p:cNvPicPr>
              <p:nvPr/>
            </p:nvPicPr>
            <p:blipFill>
              <a:blip r:embed="rId9"/>
              <a:srcRect l="781" t="183" r="207" b="20102"/>
              <a:stretch/>
            </p:blipFill>
            <p:spPr>
              <a:xfrm>
                <a:off x="6265550" y="3800474"/>
                <a:ext cx="4493251" cy="2208195"/>
              </a:xfrm>
              <a:prstGeom prst="rect">
                <a:avLst/>
              </a:prstGeom>
            </p:spPr>
          </p:pic>
        </p:grpSp>
        <p:sp>
          <p:nvSpPr>
            <p:cNvPr id="22" name="Rectangle 21">
              <a:extLst>
                <a:ext uri="{FF2B5EF4-FFF2-40B4-BE49-F238E27FC236}">
                  <a16:creationId xmlns:a16="http://schemas.microsoft.com/office/drawing/2014/main" id="{E4971464-D6E9-EF2D-A446-0A1156746D62}"/>
                </a:ext>
              </a:extLst>
            </p:cNvPr>
            <p:cNvSpPr/>
            <p:nvPr/>
          </p:nvSpPr>
          <p:spPr>
            <a:xfrm>
              <a:off x="6205538" y="5885601"/>
              <a:ext cx="4657534" cy="1580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499E567-E140-88D1-B229-B377E2E4BEDC}"/>
                </a:ext>
              </a:extLst>
            </p:cNvPr>
            <p:cNvSpPr/>
            <p:nvPr/>
          </p:nvSpPr>
          <p:spPr>
            <a:xfrm rot="5400000">
              <a:off x="7442729" y="4755480"/>
              <a:ext cx="2261310" cy="2585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51CC0EF-5A1F-EBA7-1991-4F0F23BB893E}"/>
              </a:ext>
            </a:extLst>
          </p:cNvPr>
          <p:cNvGrpSpPr/>
          <p:nvPr/>
        </p:nvGrpSpPr>
        <p:grpSpPr>
          <a:xfrm>
            <a:off x="7535862" y="2868974"/>
            <a:ext cx="4397375" cy="543681"/>
            <a:chOff x="6015515" y="3926206"/>
            <a:chExt cx="4397375" cy="543681"/>
          </a:xfrm>
        </p:grpSpPr>
        <p:sp>
          <p:nvSpPr>
            <p:cNvPr id="26" name="Rectangle 12">
              <a:extLst>
                <a:ext uri="{FF2B5EF4-FFF2-40B4-BE49-F238E27FC236}">
                  <a16:creationId xmlns:a16="http://schemas.microsoft.com/office/drawing/2014/main" id="{9F2E57F4-7BA0-F5CF-155B-64F9BC8B7190}"/>
                </a:ext>
              </a:extLst>
            </p:cNvPr>
            <p:cNvSpPr>
              <a:spLocks noChangeArrowheads="1"/>
            </p:cNvSpPr>
            <p:nvPr/>
          </p:nvSpPr>
          <p:spPr bwMode="auto">
            <a:xfrm>
              <a:off x="6015515" y="3926206"/>
              <a:ext cx="4397375" cy="543681"/>
            </a:xfrm>
            <a:prstGeom prst="rect">
              <a:avLst/>
            </a:prstGeom>
            <a:solidFill>
              <a:srgbClr val="00BA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27" name="Graphic 26" descr="Checkmark with solid fill">
              <a:extLst>
                <a:ext uri="{FF2B5EF4-FFF2-40B4-BE49-F238E27FC236}">
                  <a16:creationId xmlns:a16="http://schemas.microsoft.com/office/drawing/2014/main" id="{34224D88-2A0A-EB82-704C-3DF846FBD0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27065" y="4042273"/>
              <a:ext cx="374277" cy="333375"/>
            </a:xfrm>
            <a:prstGeom prst="rect">
              <a:avLst/>
            </a:prstGeom>
          </p:spPr>
        </p:pic>
      </p:grpSp>
    </p:spTree>
    <p:extLst>
      <p:ext uri="{BB962C8B-B14F-4D97-AF65-F5344CB8AC3E}">
        <p14:creationId xmlns:p14="http://schemas.microsoft.com/office/powerpoint/2010/main" val="2680813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88EFD-6BE6-06F1-89D3-2D0B35E09F3A}"/>
            </a:ext>
          </a:extLst>
        </p:cNvPr>
        <p:cNvGrpSpPr/>
        <p:nvPr/>
      </p:nvGrpSpPr>
      <p:grpSpPr>
        <a:xfrm>
          <a:off x="0" y="0"/>
          <a:ext cx="0" cy="0"/>
          <a:chOff x="0" y="0"/>
          <a:chExt cx="0" cy="0"/>
        </a:xfrm>
      </p:grpSpPr>
      <p:pic>
        <p:nvPicPr>
          <p:cNvPr id="22" name="Picture 21" descr="A screenshot of a computer&#10;&#10;Description automatically generated">
            <a:extLst>
              <a:ext uri="{FF2B5EF4-FFF2-40B4-BE49-F238E27FC236}">
                <a16:creationId xmlns:a16="http://schemas.microsoft.com/office/drawing/2014/main" id="{D3C4A030-3BF5-B79B-9491-62A4AF46B5DA}"/>
              </a:ext>
            </a:extLst>
          </p:cNvPr>
          <p:cNvPicPr>
            <a:picLocks noChangeAspect="1"/>
          </p:cNvPicPr>
          <p:nvPr/>
        </p:nvPicPr>
        <p:blipFill>
          <a:blip r:embed="rId3"/>
          <a:stretch>
            <a:fillRect/>
          </a:stretch>
        </p:blipFill>
        <p:spPr>
          <a:xfrm>
            <a:off x="8001000" y="4057305"/>
            <a:ext cx="3683000" cy="2013641"/>
          </a:xfrm>
          <a:prstGeom prst="rect">
            <a:avLst/>
          </a:prstGeom>
        </p:spPr>
      </p:pic>
      <p:sp>
        <p:nvSpPr>
          <p:cNvPr id="6" name="AutoShape 3">
            <a:extLst>
              <a:ext uri="{FF2B5EF4-FFF2-40B4-BE49-F238E27FC236}">
                <a16:creationId xmlns:a16="http://schemas.microsoft.com/office/drawing/2014/main" id="{28E10DBE-6159-BB82-D088-D51BA7A8B4C7}"/>
              </a:ext>
            </a:extLst>
          </p:cNvPr>
          <p:cNvSpPr>
            <a:spLocks noChangeAspect="1" noChangeArrowheads="1" noTextEdit="1"/>
          </p:cNvSpPr>
          <p:nvPr/>
        </p:nvSpPr>
        <p:spPr bwMode="auto">
          <a:xfrm>
            <a:off x="234950" y="1736725"/>
            <a:ext cx="117221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a:extLst>
              <a:ext uri="{FF2B5EF4-FFF2-40B4-BE49-F238E27FC236}">
                <a16:creationId xmlns:a16="http://schemas.microsoft.com/office/drawing/2014/main" id="{357D444E-FE30-5ED8-B9D7-E28E217569AE}"/>
              </a:ext>
            </a:extLst>
          </p:cNvPr>
          <p:cNvSpPr>
            <a:spLocks noChangeArrowheads="1"/>
          </p:cNvSpPr>
          <p:nvPr/>
        </p:nvSpPr>
        <p:spPr bwMode="auto">
          <a:xfrm>
            <a:off x="241300" y="1817688"/>
            <a:ext cx="3365500" cy="533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a:extLst>
              <a:ext uri="{FF2B5EF4-FFF2-40B4-BE49-F238E27FC236}">
                <a16:creationId xmlns:a16="http://schemas.microsoft.com/office/drawing/2014/main" id="{DC47A801-68F9-41BF-373F-2099B15FBC0D}"/>
              </a:ext>
            </a:extLst>
          </p:cNvPr>
          <p:cNvSpPr>
            <a:spLocks noChangeArrowheads="1"/>
          </p:cNvSpPr>
          <p:nvPr/>
        </p:nvSpPr>
        <p:spPr bwMode="auto">
          <a:xfrm>
            <a:off x="3606800" y="1817688"/>
            <a:ext cx="1174750" cy="533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a:extLst>
              <a:ext uri="{FF2B5EF4-FFF2-40B4-BE49-F238E27FC236}">
                <a16:creationId xmlns:a16="http://schemas.microsoft.com/office/drawing/2014/main" id="{2453996D-931E-D409-3B45-CB245D16CC76}"/>
              </a:ext>
            </a:extLst>
          </p:cNvPr>
          <p:cNvSpPr>
            <a:spLocks noChangeArrowheads="1"/>
          </p:cNvSpPr>
          <p:nvPr/>
        </p:nvSpPr>
        <p:spPr bwMode="auto">
          <a:xfrm>
            <a:off x="4781550" y="1817688"/>
            <a:ext cx="2843213" cy="534988"/>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a:extLst>
              <a:ext uri="{FF2B5EF4-FFF2-40B4-BE49-F238E27FC236}">
                <a16:creationId xmlns:a16="http://schemas.microsoft.com/office/drawing/2014/main" id="{6D7456EF-9422-8E2A-4C18-AD6B77AA4D8E}"/>
              </a:ext>
            </a:extLst>
          </p:cNvPr>
          <p:cNvSpPr>
            <a:spLocks noChangeArrowheads="1"/>
          </p:cNvSpPr>
          <p:nvPr/>
        </p:nvSpPr>
        <p:spPr bwMode="auto">
          <a:xfrm>
            <a:off x="7624763" y="1817688"/>
            <a:ext cx="4314825" cy="534988"/>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a:extLst>
              <a:ext uri="{FF2B5EF4-FFF2-40B4-BE49-F238E27FC236}">
                <a16:creationId xmlns:a16="http://schemas.microsoft.com/office/drawing/2014/main" id="{C9BBA5AA-F2AA-7642-0AB0-554D5B521D06}"/>
              </a:ext>
            </a:extLst>
          </p:cNvPr>
          <p:cNvSpPr>
            <a:spLocks noChangeArrowheads="1"/>
          </p:cNvSpPr>
          <p:nvPr/>
        </p:nvSpPr>
        <p:spPr bwMode="auto">
          <a:xfrm>
            <a:off x="241300" y="2351088"/>
            <a:ext cx="3365500" cy="52546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a:extLst>
              <a:ext uri="{FF2B5EF4-FFF2-40B4-BE49-F238E27FC236}">
                <a16:creationId xmlns:a16="http://schemas.microsoft.com/office/drawing/2014/main" id="{7078C281-9D24-7E34-30C2-F909A5822CA0}"/>
              </a:ext>
            </a:extLst>
          </p:cNvPr>
          <p:cNvSpPr>
            <a:spLocks noChangeArrowheads="1"/>
          </p:cNvSpPr>
          <p:nvPr/>
        </p:nvSpPr>
        <p:spPr bwMode="auto">
          <a:xfrm>
            <a:off x="3606800" y="2351088"/>
            <a:ext cx="1174750" cy="52546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a:extLst>
              <a:ext uri="{FF2B5EF4-FFF2-40B4-BE49-F238E27FC236}">
                <a16:creationId xmlns:a16="http://schemas.microsoft.com/office/drawing/2014/main" id="{014000B0-5322-21E4-E026-3C750326EE40}"/>
              </a:ext>
            </a:extLst>
          </p:cNvPr>
          <p:cNvSpPr>
            <a:spLocks noChangeArrowheads="1"/>
          </p:cNvSpPr>
          <p:nvPr/>
        </p:nvSpPr>
        <p:spPr bwMode="auto">
          <a:xfrm>
            <a:off x="4781550" y="2352675"/>
            <a:ext cx="2843213" cy="5238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a:extLst>
              <a:ext uri="{FF2B5EF4-FFF2-40B4-BE49-F238E27FC236}">
                <a16:creationId xmlns:a16="http://schemas.microsoft.com/office/drawing/2014/main" id="{12E5BF85-A241-39F2-570C-21B0A7DF96E2}"/>
              </a:ext>
            </a:extLst>
          </p:cNvPr>
          <p:cNvSpPr>
            <a:spLocks noChangeArrowheads="1"/>
          </p:cNvSpPr>
          <p:nvPr/>
        </p:nvSpPr>
        <p:spPr bwMode="auto">
          <a:xfrm>
            <a:off x="7624763" y="2352675"/>
            <a:ext cx="4314825" cy="5238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a:extLst>
              <a:ext uri="{FF2B5EF4-FFF2-40B4-BE49-F238E27FC236}">
                <a16:creationId xmlns:a16="http://schemas.microsoft.com/office/drawing/2014/main" id="{FAD20AEC-FACD-68E2-80CB-64CC862069CA}"/>
              </a:ext>
            </a:extLst>
          </p:cNvPr>
          <p:cNvSpPr>
            <a:spLocks noChangeArrowheads="1"/>
          </p:cNvSpPr>
          <p:nvPr/>
        </p:nvSpPr>
        <p:spPr bwMode="auto">
          <a:xfrm>
            <a:off x="241300" y="2876550"/>
            <a:ext cx="3365500"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4">
            <a:extLst>
              <a:ext uri="{FF2B5EF4-FFF2-40B4-BE49-F238E27FC236}">
                <a16:creationId xmlns:a16="http://schemas.microsoft.com/office/drawing/2014/main" id="{5A3FA405-EF73-4324-3F80-B81A78F29B2A}"/>
              </a:ext>
            </a:extLst>
          </p:cNvPr>
          <p:cNvSpPr>
            <a:spLocks noChangeArrowheads="1"/>
          </p:cNvSpPr>
          <p:nvPr/>
        </p:nvSpPr>
        <p:spPr bwMode="auto">
          <a:xfrm>
            <a:off x="3606800" y="2876550"/>
            <a:ext cx="1174750"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a:extLst>
              <a:ext uri="{FF2B5EF4-FFF2-40B4-BE49-F238E27FC236}">
                <a16:creationId xmlns:a16="http://schemas.microsoft.com/office/drawing/2014/main" id="{F72238BF-BAC6-3218-9E5E-41617600EA6C}"/>
              </a:ext>
            </a:extLst>
          </p:cNvPr>
          <p:cNvSpPr>
            <a:spLocks noChangeArrowheads="1"/>
          </p:cNvSpPr>
          <p:nvPr/>
        </p:nvSpPr>
        <p:spPr bwMode="auto">
          <a:xfrm>
            <a:off x="4781550" y="2876550"/>
            <a:ext cx="2843213"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a:extLst>
              <a:ext uri="{FF2B5EF4-FFF2-40B4-BE49-F238E27FC236}">
                <a16:creationId xmlns:a16="http://schemas.microsoft.com/office/drawing/2014/main" id="{E3CC9FF5-4BA8-B02B-7473-C629E1B2B2F7}"/>
              </a:ext>
            </a:extLst>
          </p:cNvPr>
          <p:cNvSpPr>
            <a:spLocks noChangeArrowheads="1"/>
          </p:cNvSpPr>
          <p:nvPr/>
        </p:nvSpPr>
        <p:spPr bwMode="auto">
          <a:xfrm>
            <a:off x="7624763" y="2876550"/>
            <a:ext cx="431482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37">
            <a:extLst>
              <a:ext uri="{FF2B5EF4-FFF2-40B4-BE49-F238E27FC236}">
                <a16:creationId xmlns:a16="http://schemas.microsoft.com/office/drawing/2014/main" id="{A8A389F5-A6CB-1641-DC0C-2CC6CA01A1EA}"/>
              </a:ext>
            </a:extLst>
          </p:cNvPr>
          <p:cNvSpPr>
            <a:spLocks noChangeShapeType="1"/>
          </p:cNvSpPr>
          <p:nvPr/>
        </p:nvSpPr>
        <p:spPr bwMode="auto">
          <a:xfrm>
            <a:off x="3606800"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9">
            <a:extLst>
              <a:ext uri="{FF2B5EF4-FFF2-40B4-BE49-F238E27FC236}">
                <a16:creationId xmlns:a16="http://schemas.microsoft.com/office/drawing/2014/main" id="{9BFAA545-E897-1663-4B8C-08B68D88D4F6}"/>
              </a:ext>
            </a:extLst>
          </p:cNvPr>
          <p:cNvSpPr>
            <a:spLocks noChangeShapeType="1"/>
          </p:cNvSpPr>
          <p:nvPr/>
        </p:nvSpPr>
        <p:spPr bwMode="auto">
          <a:xfrm>
            <a:off x="4781550"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3">
            <a:extLst>
              <a:ext uri="{FF2B5EF4-FFF2-40B4-BE49-F238E27FC236}">
                <a16:creationId xmlns:a16="http://schemas.microsoft.com/office/drawing/2014/main" id="{2E284D28-B94B-5A03-C200-4F1D28DC8967}"/>
              </a:ext>
            </a:extLst>
          </p:cNvPr>
          <p:cNvSpPr>
            <a:spLocks noChangeShapeType="1"/>
          </p:cNvSpPr>
          <p:nvPr/>
        </p:nvSpPr>
        <p:spPr bwMode="auto">
          <a:xfrm>
            <a:off x="236538" y="2352675"/>
            <a:ext cx="11707813" cy="0"/>
          </a:xfrm>
          <a:prstGeom prst="line">
            <a:avLst/>
          </a:prstGeom>
          <a:noFill/>
          <a:ln w="222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0">
            <a:extLst>
              <a:ext uri="{FF2B5EF4-FFF2-40B4-BE49-F238E27FC236}">
                <a16:creationId xmlns:a16="http://schemas.microsoft.com/office/drawing/2014/main" id="{B6392642-84AA-C121-C55D-390E1333C44A}"/>
              </a:ext>
            </a:extLst>
          </p:cNvPr>
          <p:cNvSpPr>
            <a:spLocks noChangeShapeType="1"/>
          </p:cNvSpPr>
          <p:nvPr/>
        </p:nvSpPr>
        <p:spPr bwMode="auto">
          <a:xfrm>
            <a:off x="241300"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2">
            <a:extLst>
              <a:ext uri="{FF2B5EF4-FFF2-40B4-BE49-F238E27FC236}">
                <a16:creationId xmlns:a16="http://schemas.microsoft.com/office/drawing/2014/main" id="{89702FFC-8FCA-CFB8-7CB1-6E1C3688B321}"/>
              </a:ext>
            </a:extLst>
          </p:cNvPr>
          <p:cNvSpPr>
            <a:spLocks noChangeShapeType="1"/>
          </p:cNvSpPr>
          <p:nvPr/>
        </p:nvSpPr>
        <p:spPr bwMode="auto">
          <a:xfrm>
            <a:off x="11939588"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4">
            <a:extLst>
              <a:ext uri="{FF2B5EF4-FFF2-40B4-BE49-F238E27FC236}">
                <a16:creationId xmlns:a16="http://schemas.microsoft.com/office/drawing/2014/main" id="{87641069-CE46-68CB-FC86-5F517712DDAE}"/>
              </a:ext>
            </a:extLst>
          </p:cNvPr>
          <p:cNvSpPr>
            <a:spLocks noChangeShapeType="1"/>
          </p:cNvSpPr>
          <p:nvPr/>
        </p:nvSpPr>
        <p:spPr bwMode="auto">
          <a:xfrm>
            <a:off x="236538" y="1817688"/>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56">
            <a:extLst>
              <a:ext uri="{FF2B5EF4-FFF2-40B4-BE49-F238E27FC236}">
                <a16:creationId xmlns:a16="http://schemas.microsoft.com/office/drawing/2014/main" id="{75351F66-9D14-73D4-C2D5-5D8D2738413C}"/>
              </a:ext>
            </a:extLst>
          </p:cNvPr>
          <p:cNvSpPr>
            <a:spLocks noChangeArrowheads="1"/>
          </p:cNvSpPr>
          <p:nvPr/>
        </p:nvSpPr>
        <p:spPr bwMode="auto">
          <a:xfrm>
            <a:off x="9277350" y="1914525"/>
            <a:ext cx="1119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Justification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7">
            <a:extLst>
              <a:ext uri="{FF2B5EF4-FFF2-40B4-BE49-F238E27FC236}">
                <a16:creationId xmlns:a16="http://schemas.microsoft.com/office/drawing/2014/main" id="{D42544AD-A92F-F751-2785-26BB186A11B6}"/>
              </a:ext>
            </a:extLst>
          </p:cNvPr>
          <p:cNvSpPr>
            <a:spLocks noChangeArrowheads="1"/>
          </p:cNvSpPr>
          <p:nvPr/>
        </p:nvSpPr>
        <p:spPr bwMode="auto">
          <a:xfrm>
            <a:off x="5659438" y="1797050"/>
            <a:ext cx="6477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Target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8">
            <a:extLst>
              <a:ext uri="{FF2B5EF4-FFF2-40B4-BE49-F238E27FC236}">
                <a16:creationId xmlns:a16="http://schemas.microsoft.com/office/drawing/2014/main" id="{4E0A8675-F816-C965-1ED0-5F6A6178FF9D}"/>
              </a:ext>
            </a:extLst>
          </p:cNvPr>
          <p:cNvSpPr>
            <a:spLocks noChangeArrowheads="1"/>
          </p:cNvSpPr>
          <p:nvPr/>
        </p:nvSpPr>
        <p:spPr bwMode="auto">
          <a:xfrm>
            <a:off x="6224588" y="1797050"/>
            <a:ext cx="6413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Value,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9">
            <a:extLst>
              <a:ext uri="{FF2B5EF4-FFF2-40B4-BE49-F238E27FC236}">
                <a16:creationId xmlns:a16="http://schemas.microsoft.com/office/drawing/2014/main" id="{99116259-CEF1-AC0D-2FF8-48F4F0596CED}"/>
              </a:ext>
            </a:extLst>
          </p:cNvPr>
          <p:cNvSpPr>
            <a:spLocks noChangeArrowheads="1"/>
          </p:cNvSpPr>
          <p:nvPr/>
        </p:nvSpPr>
        <p:spPr bwMode="auto">
          <a:xfrm>
            <a:off x="5419725" y="2032000"/>
            <a:ext cx="6826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Range,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0">
            <a:extLst>
              <a:ext uri="{FF2B5EF4-FFF2-40B4-BE49-F238E27FC236}">
                <a16:creationId xmlns:a16="http://schemas.microsoft.com/office/drawing/2014/main" id="{4CD9403F-1800-9246-AAF9-366D011515D2}"/>
              </a:ext>
            </a:extLst>
          </p:cNvPr>
          <p:cNvSpPr>
            <a:spLocks noChangeArrowheads="1"/>
          </p:cNvSpPr>
          <p:nvPr/>
        </p:nvSpPr>
        <p:spPr bwMode="auto">
          <a:xfrm>
            <a:off x="6038850" y="2032000"/>
            <a:ext cx="2889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1">
            <a:extLst>
              <a:ext uri="{FF2B5EF4-FFF2-40B4-BE49-F238E27FC236}">
                <a16:creationId xmlns:a16="http://schemas.microsoft.com/office/drawing/2014/main" id="{0BE3A185-435F-AF4E-6697-152487E0BA6C}"/>
              </a:ext>
            </a:extLst>
          </p:cNvPr>
          <p:cNvSpPr>
            <a:spLocks noChangeArrowheads="1"/>
          </p:cNvSpPr>
          <p:nvPr/>
        </p:nvSpPr>
        <p:spPr bwMode="auto">
          <a:xfrm>
            <a:off x="6267450" y="2032000"/>
            <a:ext cx="828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2">
            <a:extLst>
              <a:ext uri="{FF2B5EF4-FFF2-40B4-BE49-F238E27FC236}">
                <a16:creationId xmlns:a16="http://schemas.microsoft.com/office/drawing/2014/main" id="{5BE434ED-A11C-3018-CF6A-EDAC140B7D24}"/>
              </a:ext>
            </a:extLst>
          </p:cNvPr>
          <p:cNvSpPr>
            <a:spLocks noChangeArrowheads="1"/>
          </p:cNvSpPr>
          <p:nvPr/>
        </p:nvSpPr>
        <p:spPr bwMode="auto">
          <a:xfrm>
            <a:off x="3916363" y="1914525"/>
            <a:ext cx="6619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Metric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3">
            <a:extLst>
              <a:ext uri="{FF2B5EF4-FFF2-40B4-BE49-F238E27FC236}">
                <a16:creationId xmlns:a16="http://schemas.microsoft.com/office/drawing/2014/main" id="{46A27545-7450-DFD5-C4B8-C41D70024616}"/>
              </a:ext>
            </a:extLst>
          </p:cNvPr>
          <p:cNvSpPr>
            <a:spLocks noChangeArrowheads="1"/>
          </p:cNvSpPr>
          <p:nvPr/>
        </p:nvSpPr>
        <p:spPr bwMode="auto">
          <a:xfrm>
            <a:off x="1490663" y="1914525"/>
            <a:ext cx="9858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Constraint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4">
            <a:extLst>
              <a:ext uri="{FF2B5EF4-FFF2-40B4-BE49-F238E27FC236}">
                <a16:creationId xmlns:a16="http://schemas.microsoft.com/office/drawing/2014/main" id="{84743EB5-8365-E2E3-A5BB-C88F3A4F13B2}"/>
              </a:ext>
            </a:extLst>
          </p:cNvPr>
          <p:cNvSpPr>
            <a:spLocks noChangeArrowheads="1"/>
          </p:cNvSpPr>
          <p:nvPr/>
        </p:nvSpPr>
        <p:spPr bwMode="auto">
          <a:xfrm>
            <a:off x="7667625" y="2354263"/>
            <a:ext cx="43973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Various compatibility provides seamless experience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5">
            <a:extLst>
              <a:ext uri="{FF2B5EF4-FFF2-40B4-BE49-F238E27FC236}">
                <a16:creationId xmlns:a16="http://schemas.microsoft.com/office/drawing/2014/main" id="{0D9D5909-35DF-0E90-4C4E-B6B467577DA6}"/>
              </a:ext>
            </a:extLst>
          </p:cNvPr>
          <p:cNvSpPr>
            <a:spLocks noChangeArrowheads="1"/>
          </p:cNvSpPr>
          <p:nvPr/>
        </p:nvSpPr>
        <p:spPr bwMode="auto">
          <a:xfrm>
            <a:off x="7772400" y="2532063"/>
            <a:ext cx="41513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for broad range of users across popular browsers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6">
            <a:extLst>
              <a:ext uri="{FF2B5EF4-FFF2-40B4-BE49-F238E27FC236}">
                <a16:creationId xmlns:a16="http://schemas.microsoft.com/office/drawing/2014/main" id="{E0C6A2F1-7964-F24F-564A-5DFEB774D929}"/>
              </a:ext>
            </a:extLst>
          </p:cNvPr>
          <p:cNvSpPr>
            <a:spLocks noChangeArrowheads="1"/>
          </p:cNvSpPr>
          <p:nvPr/>
        </p:nvSpPr>
        <p:spPr bwMode="auto">
          <a:xfrm>
            <a:off x="5016500" y="2354263"/>
            <a:ext cx="25320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Successful usage on Chrome,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7">
            <a:extLst>
              <a:ext uri="{FF2B5EF4-FFF2-40B4-BE49-F238E27FC236}">
                <a16:creationId xmlns:a16="http://schemas.microsoft.com/office/drawing/2014/main" id="{2BFFD483-4568-6067-EF97-E2F386C0A4EB}"/>
              </a:ext>
            </a:extLst>
          </p:cNvPr>
          <p:cNvSpPr>
            <a:spLocks noChangeArrowheads="1"/>
          </p:cNvSpPr>
          <p:nvPr/>
        </p:nvSpPr>
        <p:spPr bwMode="auto">
          <a:xfrm>
            <a:off x="5645150" y="2532063"/>
            <a:ext cx="12382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Firefox, Safari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8">
            <a:extLst>
              <a:ext uri="{FF2B5EF4-FFF2-40B4-BE49-F238E27FC236}">
                <a16:creationId xmlns:a16="http://schemas.microsoft.com/office/drawing/2014/main" id="{AFB6A3F0-0B06-3741-E297-5049DC934C32}"/>
              </a:ext>
            </a:extLst>
          </p:cNvPr>
          <p:cNvSpPr>
            <a:spLocks noChangeArrowheads="1"/>
          </p:cNvSpPr>
          <p:nvPr/>
        </p:nvSpPr>
        <p:spPr bwMode="auto">
          <a:xfrm>
            <a:off x="3906838" y="2443163"/>
            <a:ext cx="7000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Testing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9">
            <a:extLst>
              <a:ext uri="{FF2B5EF4-FFF2-40B4-BE49-F238E27FC236}">
                <a16:creationId xmlns:a16="http://schemas.microsoft.com/office/drawing/2014/main" id="{D6DA6253-4246-77CD-FA44-EC1C89914D6C}"/>
              </a:ext>
            </a:extLst>
          </p:cNvPr>
          <p:cNvSpPr>
            <a:spLocks noChangeArrowheads="1"/>
          </p:cNvSpPr>
          <p:nvPr/>
        </p:nvSpPr>
        <p:spPr bwMode="auto">
          <a:xfrm>
            <a:off x="352425" y="2443163"/>
            <a:ext cx="20224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Compatible on Modern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70">
            <a:extLst>
              <a:ext uri="{FF2B5EF4-FFF2-40B4-BE49-F238E27FC236}">
                <a16:creationId xmlns:a16="http://schemas.microsoft.com/office/drawing/2014/main" id="{15468F8E-016A-583A-690B-8B49C6D68601}"/>
              </a:ext>
            </a:extLst>
          </p:cNvPr>
          <p:cNvSpPr>
            <a:spLocks noChangeArrowheads="1"/>
          </p:cNvSpPr>
          <p:nvPr/>
        </p:nvSpPr>
        <p:spPr bwMode="auto">
          <a:xfrm>
            <a:off x="2317750" y="2443163"/>
            <a:ext cx="1303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Web Browsers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71">
            <a:extLst>
              <a:ext uri="{FF2B5EF4-FFF2-40B4-BE49-F238E27FC236}">
                <a16:creationId xmlns:a16="http://schemas.microsoft.com/office/drawing/2014/main" id="{9D347D9C-F479-FC26-B8AC-BF2A2B7772BF}"/>
              </a:ext>
            </a:extLst>
          </p:cNvPr>
          <p:cNvSpPr>
            <a:spLocks noChangeArrowheads="1"/>
          </p:cNvSpPr>
          <p:nvPr/>
        </p:nvSpPr>
        <p:spPr bwMode="auto">
          <a:xfrm>
            <a:off x="7842250" y="2884488"/>
            <a:ext cx="40338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Consistent visual design enhances usability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2">
            <a:extLst>
              <a:ext uri="{FF2B5EF4-FFF2-40B4-BE49-F238E27FC236}">
                <a16:creationId xmlns:a16="http://schemas.microsoft.com/office/drawing/2014/main" id="{6BAEB7D7-8983-9975-F257-D58C2D04A6D0}"/>
              </a:ext>
            </a:extLst>
          </p:cNvPr>
          <p:cNvSpPr>
            <a:spLocks noChangeArrowheads="1"/>
          </p:cNvSpPr>
          <p:nvPr/>
        </p:nvSpPr>
        <p:spPr bwMode="auto">
          <a:xfrm>
            <a:off x="7804150" y="3138488"/>
            <a:ext cx="40830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creates a cohesive, professional user experience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3">
            <a:extLst>
              <a:ext uri="{FF2B5EF4-FFF2-40B4-BE49-F238E27FC236}">
                <a16:creationId xmlns:a16="http://schemas.microsoft.com/office/drawing/2014/main" id="{24EAAFB7-4D5C-77F8-4503-51F5A559BD58}"/>
              </a:ext>
            </a:extLst>
          </p:cNvPr>
          <p:cNvSpPr>
            <a:spLocks noChangeArrowheads="1"/>
          </p:cNvSpPr>
          <p:nvPr/>
        </p:nvSpPr>
        <p:spPr bwMode="auto">
          <a:xfrm>
            <a:off x="5846763" y="2982913"/>
            <a:ext cx="825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4">
            <a:extLst>
              <a:ext uri="{FF2B5EF4-FFF2-40B4-BE49-F238E27FC236}">
                <a16:creationId xmlns:a16="http://schemas.microsoft.com/office/drawing/2014/main" id="{5CD88027-1A06-7542-6E99-F3BD2B35BEA0}"/>
              </a:ext>
            </a:extLst>
          </p:cNvPr>
          <p:cNvSpPr>
            <a:spLocks noChangeArrowheads="1"/>
          </p:cNvSpPr>
          <p:nvPr/>
        </p:nvSpPr>
        <p:spPr bwMode="auto">
          <a:xfrm>
            <a:off x="3827463" y="2982913"/>
            <a:ext cx="8477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Approval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75">
            <a:extLst>
              <a:ext uri="{FF2B5EF4-FFF2-40B4-BE49-F238E27FC236}">
                <a16:creationId xmlns:a16="http://schemas.microsoft.com/office/drawing/2014/main" id="{B21CA755-765E-3290-D443-BE40FBEE9D24}"/>
              </a:ext>
            </a:extLst>
          </p:cNvPr>
          <p:cNvSpPr>
            <a:spLocks noChangeArrowheads="1"/>
          </p:cNvSpPr>
          <p:nvPr/>
        </p:nvSpPr>
        <p:spPr bwMode="auto">
          <a:xfrm>
            <a:off x="900113" y="2982913"/>
            <a:ext cx="21097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Consistent Visual Design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itle 4">
            <a:extLst>
              <a:ext uri="{FF2B5EF4-FFF2-40B4-BE49-F238E27FC236}">
                <a16:creationId xmlns:a16="http://schemas.microsoft.com/office/drawing/2014/main" id="{D8FEFC47-D03E-8083-601A-55FFFE02048D}"/>
              </a:ext>
            </a:extLst>
          </p:cNvPr>
          <p:cNvSpPr>
            <a:spLocks noGrp="1"/>
          </p:cNvSpPr>
          <p:nvPr>
            <p:ph type="title"/>
          </p:nvPr>
        </p:nvSpPr>
        <p:spPr>
          <a:xfrm>
            <a:off x="1097280" y="286603"/>
            <a:ext cx="9682478" cy="1450757"/>
          </a:xfrm>
        </p:spPr>
        <p:txBody>
          <a:bodyPr/>
          <a:lstStyle/>
          <a:p>
            <a:pPr algn="ctr"/>
            <a:r>
              <a:rPr lang="en-US"/>
              <a:t>Design Constraints</a:t>
            </a:r>
          </a:p>
        </p:txBody>
      </p:sp>
      <p:pic>
        <p:nvPicPr>
          <p:cNvPr id="3" name="Picture 2" descr="A screenshot of a computer&#10;&#10;Description automatically generated">
            <a:extLst>
              <a:ext uri="{FF2B5EF4-FFF2-40B4-BE49-F238E27FC236}">
                <a16:creationId xmlns:a16="http://schemas.microsoft.com/office/drawing/2014/main" id="{9FA63C90-0D64-66FC-06F3-C57C1A14AA5E}"/>
              </a:ext>
            </a:extLst>
          </p:cNvPr>
          <p:cNvPicPr>
            <a:picLocks noChangeAspect="1"/>
          </p:cNvPicPr>
          <p:nvPr/>
        </p:nvPicPr>
        <p:blipFill>
          <a:blip r:embed="rId4"/>
          <a:stretch>
            <a:fillRect/>
          </a:stretch>
        </p:blipFill>
        <p:spPr>
          <a:xfrm>
            <a:off x="4180673" y="4062630"/>
            <a:ext cx="3496969" cy="2070848"/>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4378F701-0B70-7053-1AB2-B3335EDE815B}"/>
              </a:ext>
            </a:extLst>
          </p:cNvPr>
          <p:cNvPicPr>
            <a:picLocks noChangeAspect="1"/>
          </p:cNvPicPr>
          <p:nvPr/>
        </p:nvPicPr>
        <p:blipFill>
          <a:blip r:embed="rId5"/>
          <a:stretch>
            <a:fillRect/>
          </a:stretch>
        </p:blipFill>
        <p:spPr>
          <a:xfrm>
            <a:off x="255129" y="4052046"/>
            <a:ext cx="3631438" cy="2079812"/>
          </a:xfrm>
          <a:prstGeom prst="rect">
            <a:avLst/>
          </a:prstGeom>
        </p:spPr>
      </p:pic>
      <p:pic>
        <p:nvPicPr>
          <p:cNvPr id="19" name="Picture 18" descr="Firefox - Wikipedia">
            <a:extLst>
              <a:ext uri="{FF2B5EF4-FFF2-40B4-BE49-F238E27FC236}">
                <a16:creationId xmlns:a16="http://schemas.microsoft.com/office/drawing/2014/main" id="{59C440A9-B0B2-68E3-A6BA-6CCA17947645}"/>
              </a:ext>
            </a:extLst>
          </p:cNvPr>
          <p:cNvPicPr>
            <a:picLocks noChangeAspect="1"/>
          </p:cNvPicPr>
          <p:nvPr/>
        </p:nvPicPr>
        <p:blipFill>
          <a:blip r:embed="rId6"/>
          <a:stretch>
            <a:fillRect/>
          </a:stretch>
        </p:blipFill>
        <p:spPr>
          <a:xfrm>
            <a:off x="5465154" y="3529228"/>
            <a:ext cx="815790" cy="869443"/>
          </a:xfrm>
          <a:prstGeom prst="rect">
            <a:avLst/>
          </a:prstGeom>
        </p:spPr>
      </p:pic>
      <p:pic>
        <p:nvPicPr>
          <p:cNvPr id="20" name="Picture 19" descr="File:Google Chrome icon (February 2022).svg - Wikipedia">
            <a:extLst>
              <a:ext uri="{FF2B5EF4-FFF2-40B4-BE49-F238E27FC236}">
                <a16:creationId xmlns:a16="http://schemas.microsoft.com/office/drawing/2014/main" id="{013A13F2-AA90-7915-205E-C4A8A3812F9B}"/>
              </a:ext>
            </a:extLst>
          </p:cNvPr>
          <p:cNvPicPr>
            <a:picLocks noChangeAspect="1"/>
          </p:cNvPicPr>
          <p:nvPr/>
        </p:nvPicPr>
        <p:blipFill>
          <a:blip r:embed="rId7"/>
          <a:stretch>
            <a:fillRect/>
          </a:stretch>
        </p:blipFill>
        <p:spPr>
          <a:xfrm>
            <a:off x="1757083" y="3706905"/>
            <a:ext cx="717177" cy="699248"/>
          </a:xfrm>
          <a:prstGeom prst="rect">
            <a:avLst/>
          </a:prstGeom>
        </p:spPr>
      </p:pic>
      <p:pic>
        <p:nvPicPr>
          <p:cNvPr id="2" name="Picture 1" descr="File:Safari browser logo.svg - Wikipedia">
            <a:extLst>
              <a:ext uri="{FF2B5EF4-FFF2-40B4-BE49-F238E27FC236}">
                <a16:creationId xmlns:a16="http://schemas.microsoft.com/office/drawing/2014/main" id="{E7D0B9D5-153F-E90C-752B-C907A0A9E795}"/>
              </a:ext>
            </a:extLst>
          </p:cNvPr>
          <p:cNvPicPr>
            <a:picLocks noChangeAspect="1"/>
          </p:cNvPicPr>
          <p:nvPr/>
        </p:nvPicPr>
        <p:blipFill>
          <a:blip r:embed="rId8"/>
          <a:stretch>
            <a:fillRect/>
          </a:stretch>
        </p:blipFill>
        <p:spPr>
          <a:xfrm>
            <a:off x="9444566" y="3573462"/>
            <a:ext cx="848785" cy="790576"/>
          </a:xfrm>
          <a:prstGeom prst="rect">
            <a:avLst/>
          </a:prstGeom>
        </p:spPr>
      </p:pic>
      <p:grpSp>
        <p:nvGrpSpPr>
          <p:cNvPr id="82" name="Group 81">
            <a:extLst>
              <a:ext uri="{FF2B5EF4-FFF2-40B4-BE49-F238E27FC236}">
                <a16:creationId xmlns:a16="http://schemas.microsoft.com/office/drawing/2014/main" id="{C53D4121-8122-27A7-E1DF-44191631A3A6}"/>
              </a:ext>
            </a:extLst>
          </p:cNvPr>
          <p:cNvGrpSpPr/>
          <p:nvPr/>
        </p:nvGrpSpPr>
        <p:grpSpPr>
          <a:xfrm>
            <a:off x="7631907" y="2364620"/>
            <a:ext cx="4302920" cy="503990"/>
            <a:chOff x="6015515" y="3926206"/>
            <a:chExt cx="4397375" cy="543679"/>
          </a:xfrm>
        </p:grpSpPr>
        <p:sp>
          <p:nvSpPr>
            <p:cNvPr id="83" name="Rectangle 12">
              <a:extLst>
                <a:ext uri="{FF2B5EF4-FFF2-40B4-BE49-F238E27FC236}">
                  <a16:creationId xmlns:a16="http://schemas.microsoft.com/office/drawing/2014/main" id="{566170AA-21A7-0879-9A13-F9ABC27ACE3D}"/>
                </a:ext>
              </a:extLst>
            </p:cNvPr>
            <p:cNvSpPr>
              <a:spLocks noChangeArrowheads="1"/>
            </p:cNvSpPr>
            <p:nvPr/>
          </p:nvSpPr>
          <p:spPr bwMode="auto">
            <a:xfrm>
              <a:off x="6015515" y="3926206"/>
              <a:ext cx="4397375" cy="543679"/>
            </a:xfrm>
            <a:prstGeom prst="rect">
              <a:avLst/>
            </a:prstGeom>
            <a:solidFill>
              <a:srgbClr val="00BA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84" name="Graphic 83" descr="Checkmark with solid fill">
              <a:extLst>
                <a:ext uri="{FF2B5EF4-FFF2-40B4-BE49-F238E27FC236}">
                  <a16:creationId xmlns:a16="http://schemas.microsoft.com/office/drawing/2014/main" id="{041E975F-3318-823A-D883-2822437FBC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27065" y="4042273"/>
              <a:ext cx="374277" cy="333375"/>
            </a:xfrm>
            <a:prstGeom prst="rect">
              <a:avLst/>
            </a:prstGeom>
          </p:spPr>
        </p:pic>
      </p:grpSp>
      <p:grpSp>
        <p:nvGrpSpPr>
          <p:cNvPr id="85" name="Group 84">
            <a:extLst>
              <a:ext uri="{FF2B5EF4-FFF2-40B4-BE49-F238E27FC236}">
                <a16:creationId xmlns:a16="http://schemas.microsoft.com/office/drawing/2014/main" id="{D1B9A7B3-0D1B-9F0C-EADB-7FCECAD33B5F}"/>
              </a:ext>
            </a:extLst>
          </p:cNvPr>
          <p:cNvGrpSpPr/>
          <p:nvPr/>
        </p:nvGrpSpPr>
        <p:grpSpPr>
          <a:xfrm>
            <a:off x="7630714" y="2878178"/>
            <a:ext cx="4304109" cy="550819"/>
            <a:chOff x="6015514" y="3926205"/>
            <a:chExt cx="4398590" cy="594196"/>
          </a:xfrm>
        </p:grpSpPr>
        <p:sp>
          <p:nvSpPr>
            <p:cNvPr id="86" name="Rectangle 12">
              <a:extLst>
                <a:ext uri="{FF2B5EF4-FFF2-40B4-BE49-F238E27FC236}">
                  <a16:creationId xmlns:a16="http://schemas.microsoft.com/office/drawing/2014/main" id="{16514525-6499-A145-319E-B0A2E9AB401D}"/>
                </a:ext>
              </a:extLst>
            </p:cNvPr>
            <p:cNvSpPr>
              <a:spLocks noChangeArrowheads="1"/>
            </p:cNvSpPr>
            <p:nvPr/>
          </p:nvSpPr>
          <p:spPr bwMode="auto">
            <a:xfrm>
              <a:off x="6015514" y="3926205"/>
              <a:ext cx="4398590" cy="594196"/>
            </a:xfrm>
            <a:prstGeom prst="rect">
              <a:avLst/>
            </a:prstGeom>
            <a:solidFill>
              <a:srgbClr val="00BA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14" name="Graphic 113" descr="Checkmark with solid fill">
              <a:extLst>
                <a:ext uri="{FF2B5EF4-FFF2-40B4-BE49-F238E27FC236}">
                  <a16:creationId xmlns:a16="http://schemas.microsoft.com/office/drawing/2014/main" id="{2E8762F5-0F78-3C57-ACAD-F0BF609A07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27065" y="4042273"/>
              <a:ext cx="374277" cy="333375"/>
            </a:xfrm>
            <a:prstGeom prst="rect">
              <a:avLst/>
            </a:prstGeom>
          </p:spPr>
        </p:pic>
      </p:grpSp>
      <p:sp>
        <p:nvSpPr>
          <p:cNvPr id="46" name="Line 44">
            <a:extLst>
              <a:ext uri="{FF2B5EF4-FFF2-40B4-BE49-F238E27FC236}">
                <a16:creationId xmlns:a16="http://schemas.microsoft.com/office/drawing/2014/main" id="{C0B0DEB1-BEB9-6BAB-7498-7284F31CB52C}"/>
              </a:ext>
            </a:extLst>
          </p:cNvPr>
          <p:cNvSpPr>
            <a:spLocks noChangeShapeType="1"/>
          </p:cNvSpPr>
          <p:nvPr/>
        </p:nvSpPr>
        <p:spPr bwMode="auto">
          <a:xfrm>
            <a:off x="236538" y="2876550"/>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1">
            <a:extLst>
              <a:ext uri="{FF2B5EF4-FFF2-40B4-BE49-F238E27FC236}">
                <a16:creationId xmlns:a16="http://schemas.microsoft.com/office/drawing/2014/main" id="{EFDFC011-DF07-5B6F-5FE3-FB928F99FFFA}"/>
              </a:ext>
            </a:extLst>
          </p:cNvPr>
          <p:cNvSpPr>
            <a:spLocks noChangeShapeType="1"/>
          </p:cNvSpPr>
          <p:nvPr/>
        </p:nvSpPr>
        <p:spPr bwMode="auto">
          <a:xfrm flipH="1">
            <a:off x="7624762" y="1812925"/>
            <a:ext cx="1" cy="1625601"/>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9288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F48BC-C327-9871-E94F-73FB62516685}"/>
            </a:ext>
          </a:extLst>
        </p:cNvPr>
        <p:cNvGrpSpPr/>
        <p:nvPr/>
      </p:nvGrpSpPr>
      <p:grpSpPr>
        <a:xfrm>
          <a:off x="0" y="0"/>
          <a:ext cx="0" cy="0"/>
          <a:chOff x="0" y="0"/>
          <a:chExt cx="0" cy="0"/>
        </a:xfrm>
      </p:grpSpPr>
      <p:sp>
        <p:nvSpPr>
          <p:cNvPr id="6" name="AutoShape 3">
            <a:extLst>
              <a:ext uri="{FF2B5EF4-FFF2-40B4-BE49-F238E27FC236}">
                <a16:creationId xmlns:a16="http://schemas.microsoft.com/office/drawing/2014/main" id="{39D1874B-1E04-D2EC-A059-161EFCA6CF76}"/>
              </a:ext>
            </a:extLst>
          </p:cNvPr>
          <p:cNvSpPr>
            <a:spLocks noChangeAspect="1" noChangeArrowheads="1" noTextEdit="1"/>
          </p:cNvSpPr>
          <p:nvPr/>
        </p:nvSpPr>
        <p:spPr bwMode="auto">
          <a:xfrm>
            <a:off x="234950" y="1736725"/>
            <a:ext cx="117221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a:extLst>
              <a:ext uri="{FF2B5EF4-FFF2-40B4-BE49-F238E27FC236}">
                <a16:creationId xmlns:a16="http://schemas.microsoft.com/office/drawing/2014/main" id="{D8916426-EBE4-F619-BA05-03CF7AF49182}"/>
              </a:ext>
            </a:extLst>
          </p:cNvPr>
          <p:cNvSpPr>
            <a:spLocks noChangeArrowheads="1"/>
          </p:cNvSpPr>
          <p:nvPr/>
        </p:nvSpPr>
        <p:spPr bwMode="auto">
          <a:xfrm>
            <a:off x="241300" y="1817688"/>
            <a:ext cx="3365500" cy="533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a:extLst>
              <a:ext uri="{FF2B5EF4-FFF2-40B4-BE49-F238E27FC236}">
                <a16:creationId xmlns:a16="http://schemas.microsoft.com/office/drawing/2014/main" id="{E7C62A63-89B7-F9DF-EC5C-316DBD3822AE}"/>
              </a:ext>
            </a:extLst>
          </p:cNvPr>
          <p:cNvSpPr>
            <a:spLocks noChangeArrowheads="1"/>
          </p:cNvSpPr>
          <p:nvPr/>
        </p:nvSpPr>
        <p:spPr bwMode="auto">
          <a:xfrm>
            <a:off x="3606800" y="1817688"/>
            <a:ext cx="1174750" cy="533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a:extLst>
              <a:ext uri="{FF2B5EF4-FFF2-40B4-BE49-F238E27FC236}">
                <a16:creationId xmlns:a16="http://schemas.microsoft.com/office/drawing/2014/main" id="{3CAF2A91-057D-3B00-5062-456714E9B2F6}"/>
              </a:ext>
            </a:extLst>
          </p:cNvPr>
          <p:cNvSpPr>
            <a:spLocks noChangeArrowheads="1"/>
          </p:cNvSpPr>
          <p:nvPr/>
        </p:nvSpPr>
        <p:spPr bwMode="auto">
          <a:xfrm>
            <a:off x="4781550" y="1817688"/>
            <a:ext cx="2843213" cy="534988"/>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a:extLst>
              <a:ext uri="{FF2B5EF4-FFF2-40B4-BE49-F238E27FC236}">
                <a16:creationId xmlns:a16="http://schemas.microsoft.com/office/drawing/2014/main" id="{0B792EB7-8433-9742-DE54-8E3CCFB73700}"/>
              </a:ext>
            </a:extLst>
          </p:cNvPr>
          <p:cNvSpPr>
            <a:spLocks noChangeArrowheads="1"/>
          </p:cNvSpPr>
          <p:nvPr/>
        </p:nvSpPr>
        <p:spPr bwMode="auto">
          <a:xfrm>
            <a:off x="7624763" y="1817688"/>
            <a:ext cx="4314825" cy="534988"/>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a:extLst>
              <a:ext uri="{FF2B5EF4-FFF2-40B4-BE49-F238E27FC236}">
                <a16:creationId xmlns:a16="http://schemas.microsoft.com/office/drawing/2014/main" id="{4414D16B-9CB0-184D-DA29-8CF99A17E54B}"/>
              </a:ext>
            </a:extLst>
          </p:cNvPr>
          <p:cNvSpPr>
            <a:spLocks noChangeArrowheads="1"/>
          </p:cNvSpPr>
          <p:nvPr/>
        </p:nvSpPr>
        <p:spPr bwMode="auto">
          <a:xfrm>
            <a:off x="234950" y="2338646"/>
            <a:ext cx="3365500" cy="539750"/>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a:extLst>
              <a:ext uri="{FF2B5EF4-FFF2-40B4-BE49-F238E27FC236}">
                <a16:creationId xmlns:a16="http://schemas.microsoft.com/office/drawing/2014/main" id="{556E5D4F-7E60-324C-622E-1A43938BC134}"/>
              </a:ext>
            </a:extLst>
          </p:cNvPr>
          <p:cNvSpPr>
            <a:spLocks noChangeArrowheads="1"/>
          </p:cNvSpPr>
          <p:nvPr/>
        </p:nvSpPr>
        <p:spPr bwMode="auto">
          <a:xfrm>
            <a:off x="3600450" y="2338646"/>
            <a:ext cx="1174750" cy="539750"/>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9">
            <a:extLst>
              <a:ext uri="{FF2B5EF4-FFF2-40B4-BE49-F238E27FC236}">
                <a16:creationId xmlns:a16="http://schemas.microsoft.com/office/drawing/2014/main" id="{9D255C9A-6434-26B4-FF8D-13E316BB6EE7}"/>
              </a:ext>
            </a:extLst>
          </p:cNvPr>
          <p:cNvSpPr>
            <a:spLocks noChangeArrowheads="1"/>
          </p:cNvSpPr>
          <p:nvPr/>
        </p:nvSpPr>
        <p:spPr bwMode="auto">
          <a:xfrm>
            <a:off x="4775200" y="2338646"/>
            <a:ext cx="2843213" cy="539750"/>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0">
            <a:extLst>
              <a:ext uri="{FF2B5EF4-FFF2-40B4-BE49-F238E27FC236}">
                <a16:creationId xmlns:a16="http://schemas.microsoft.com/office/drawing/2014/main" id="{445C0AED-8103-6AF2-7179-DA7605E83526}"/>
              </a:ext>
            </a:extLst>
          </p:cNvPr>
          <p:cNvSpPr>
            <a:spLocks noChangeArrowheads="1"/>
          </p:cNvSpPr>
          <p:nvPr/>
        </p:nvSpPr>
        <p:spPr bwMode="auto">
          <a:xfrm>
            <a:off x="7618413" y="2338646"/>
            <a:ext cx="4314825" cy="539750"/>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
            <a:extLst>
              <a:ext uri="{FF2B5EF4-FFF2-40B4-BE49-F238E27FC236}">
                <a16:creationId xmlns:a16="http://schemas.microsoft.com/office/drawing/2014/main" id="{0AC20744-1CB4-76FE-3D11-A264AAA79D4B}"/>
              </a:ext>
            </a:extLst>
          </p:cNvPr>
          <p:cNvSpPr>
            <a:spLocks noChangeArrowheads="1"/>
          </p:cNvSpPr>
          <p:nvPr/>
        </p:nvSpPr>
        <p:spPr bwMode="auto">
          <a:xfrm>
            <a:off x="234950" y="2878396"/>
            <a:ext cx="3365500"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
            <a:extLst>
              <a:ext uri="{FF2B5EF4-FFF2-40B4-BE49-F238E27FC236}">
                <a16:creationId xmlns:a16="http://schemas.microsoft.com/office/drawing/2014/main" id="{6E294D6F-7DD1-A5C6-C63D-E30D6067A783}"/>
              </a:ext>
            </a:extLst>
          </p:cNvPr>
          <p:cNvSpPr>
            <a:spLocks noChangeArrowheads="1"/>
          </p:cNvSpPr>
          <p:nvPr/>
        </p:nvSpPr>
        <p:spPr bwMode="auto">
          <a:xfrm>
            <a:off x="3600450" y="2878396"/>
            <a:ext cx="1174750"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3">
            <a:extLst>
              <a:ext uri="{FF2B5EF4-FFF2-40B4-BE49-F238E27FC236}">
                <a16:creationId xmlns:a16="http://schemas.microsoft.com/office/drawing/2014/main" id="{FB4C2D21-5E6C-696A-3015-4B21328B2418}"/>
              </a:ext>
            </a:extLst>
          </p:cNvPr>
          <p:cNvSpPr>
            <a:spLocks noChangeArrowheads="1"/>
          </p:cNvSpPr>
          <p:nvPr/>
        </p:nvSpPr>
        <p:spPr bwMode="auto">
          <a:xfrm>
            <a:off x="4775200" y="2878396"/>
            <a:ext cx="2843213"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4">
            <a:extLst>
              <a:ext uri="{FF2B5EF4-FFF2-40B4-BE49-F238E27FC236}">
                <a16:creationId xmlns:a16="http://schemas.microsoft.com/office/drawing/2014/main" id="{DCE260D5-DE64-D1D5-4019-9E54BDE0E493}"/>
              </a:ext>
            </a:extLst>
          </p:cNvPr>
          <p:cNvSpPr>
            <a:spLocks noChangeArrowheads="1"/>
          </p:cNvSpPr>
          <p:nvPr/>
        </p:nvSpPr>
        <p:spPr bwMode="auto">
          <a:xfrm>
            <a:off x="7618413" y="2878396"/>
            <a:ext cx="431482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3">
            <a:extLst>
              <a:ext uri="{FF2B5EF4-FFF2-40B4-BE49-F238E27FC236}">
                <a16:creationId xmlns:a16="http://schemas.microsoft.com/office/drawing/2014/main" id="{EAF6D705-71C2-4685-0493-8CDCB4CC2685}"/>
              </a:ext>
            </a:extLst>
          </p:cNvPr>
          <p:cNvSpPr>
            <a:spLocks noChangeArrowheads="1"/>
          </p:cNvSpPr>
          <p:nvPr/>
        </p:nvSpPr>
        <p:spPr bwMode="auto">
          <a:xfrm>
            <a:off x="236541" y="3430588"/>
            <a:ext cx="3376610" cy="49371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4">
            <a:extLst>
              <a:ext uri="{FF2B5EF4-FFF2-40B4-BE49-F238E27FC236}">
                <a16:creationId xmlns:a16="http://schemas.microsoft.com/office/drawing/2014/main" id="{98E802AC-67AF-BF7A-91C1-329429404FFF}"/>
              </a:ext>
            </a:extLst>
          </p:cNvPr>
          <p:cNvSpPr>
            <a:spLocks noChangeArrowheads="1"/>
          </p:cNvSpPr>
          <p:nvPr/>
        </p:nvSpPr>
        <p:spPr bwMode="auto">
          <a:xfrm>
            <a:off x="3613151" y="3430588"/>
            <a:ext cx="1174750" cy="49371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5">
            <a:extLst>
              <a:ext uri="{FF2B5EF4-FFF2-40B4-BE49-F238E27FC236}">
                <a16:creationId xmlns:a16="http://schemas.microsoft.com/office/drawing/2014/main" id="{B1E90C4D-B88F-8257-8F72-D200B0C8EC4D}"/>
              </a:ext>
            </a:extLst>
          </p:cNvPr>
          <p:cNvSpPr>
            <a:spLocks noChangeArrowheads="1"/>
          </p:cNvSpPr>
          <p:nvPr/>
        </p:nvSpPr>
        <p:spPr bwMode="auto">
          <a:xfrm>
            <a:off x="4787901" y="3430588"/>
            <a:ext cx="2843213" cy="49371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6">
            <a:extLst>
              <a:ext uri="{FF2B5EF4-FFF2-40B4-BE49-F238E27FC236}">
                <a16:creationId xmlns:a16="http://schemas.microsoft.com/office/drawing/2014/main" id="{DD7F7B7D-0D2C-DFD9-AD06-5B49A948C462}"/>
              </a:ext>
            </a:extLst>
          </p:cNvPr>
          <p:cNvSpPr>
            <a:spLocks noChangeArrowheads="1"/>
          </p:cNvSpPr>
          <p:nvPr/>
        </p:nvSpPr>
        <p:spPr bwMode="auto">
          <a:xfrm>
            <a:off x="7631114" y="3430588"/>
            <a:ext cx="4314825" cy="49371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37">
            <a:extLst>
              <a:ext uri="{FF2B5EF4-FFF2-40B4-BE49-F238E27FC236}">
                <a16:creationId xmlns:a16="http://schemas.microsoft.com/office/drawing/2014/main" id="{F6A2DF74-8689-575D-CAAE-DAA2AB9A2BBA}"/>
              </a:ext>
            </a:extLst>
          </p:cNvPr>
          <p:cNvSpPr>
            <a:spLocks noChangeShapeType="1"/>
          </p:cNvSpPr>
          <p:nvPr/>
        </p:nvSpPr>
        <p:spPr bwMode="auto">
          <a:xfrm>
            <a:off x="3606800"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8">
            <a:extLst>
              <a:ext uri="{FF2B5EF4-FFF2-40B4-BE49-F238E27FC236}">
                <a16:creationId xmlns:a16="http://schemas.microsoft.com/office/drawing/2014/main" id="{0C0B7621-42F6-9239-5CA0-07F0D99074E1}"/>
              </a:ext>
            </a:extLst>
          </p:cNvPr>
          <p:cNvSpPr>
            <a:spLocks noChangeShapeType="1"/>
          </p:cNvSpPr>
          <p:nvPr/>
        </p:nvSpPr>
        <p:spPr bwMode="auto">
          <a:xfrm>
            <a:off x="3606800" y="4532313"/>
            <a:ext cx="0" cy="15732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9">
            <a:extLst>
              <a:ext uri="{FF2B5EF4-FFF2-40B4-BE49-F238E27FC236}">
                <a16:creationId xmlns:a16="http://schemas.microsoft.com/office/drawing/2014/main" id="{E1A09328-9DF4-08E4-D351-67F652E8E3D4}"/>
              </a:ext>
            </a:extLst>
          </p:cNvPr>
          <p:cNvSpPr>
            <a:spLocks noChangeShapeType="1"/>
          </p:cNvSpPr>
          <p:nvPr/>
        </p:nvSpPr>
        <p:spPr bwMode="auto">
          <a:xfrm>
            <a:off x="4781550"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1">
            <a:extLst>
              <a:ext uri="{FF2B5EF4-FFF2-40B4-BE49-F238E27FC236}">
                <a16:creationId xmlns:a16="http://schemas.microsoft.com/office/drawing/2014/main" id="{D1424F8A-1276-851E-56B8-EE20F621EEB4}"/>
              </a:ext>
            </a:extLst>
          </p:cNvPr>
          <p:cNvSpPr>
            <a:spLocks noChangeShapeType="1"/>
          </p:cNvSpPr>
          <p:nvPr/>
        </p:nvSpPr>
        <p:spPr bwMode="auto">
          <a:xfrm>
            <a:off x="7624763"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2">
            <a:extLst>
              <a:ext uri="{FF2B5EF4-FFF2-40B4-BE49-F238E27FC236}">
                <a16:creationId xmlns:a16="http://schemas.microsoft.com/office/drawing/2014/main" id="{561E024A-21AD-72DF-E708-E222F428ABEC}"/>
              </a:ext>
            </a:extLst>
          </p:cNvPr>
          <p:cNvSpPr>
            <a:spLocks noChangeShapeType="1"/>
          </p:cNvSpPr>
          <p:nvPr/>
        </p:nvSpPr>
        <p:spPr bwMode="auto">
          <a:xfrm>
            <a:off x="7624763" y="4532313"/>
            <a:ext cx="0" cy="15732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3">
            <a:extLst>
              <a:ext uri="{FF2B5EF4-FFF2-40B4-BE49-F238E27FC236}">
                <a16:creationId xmlns:a16="http://schemas.microsoft.com/office/drawing/2014/main" id="{71381C0A-5BDD-9AB9-163A-836CB5711FB0}"/>
              </a:ext>
            </a:extLst>
          </p:cNvPr>
          <p:cNvSpPr>
            <a:spLocks noChangeShapeType="1"/>
          </p:cNvSpPr>
          <p:nvPr/>
        </p:nvSpPr>
        <p:spPr bwMode="auto">
          <a:xfrm>
            <a:off x="236538" y="2352674"/>
            <a:ext cx="11707813" cy="0"/>
          </a:xfrm>
          <a:prstGeom prst="line">
            <a:avLst/>
          </a:prstGeom>
          <a:noFill/>
          <a:ln w="222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4">
            <a:extLst>
              <a:ext uri="{FF2B5EF4-FFF2-40B4-BE49-F238E27FC236}">
                <a16:creationId xmlns:a16="http://schemas.microsoft.com/office/drawing/2014/main" id="{53F60281-A945-BE76-895C-5F6EBF3373E1}"/>
              </a:ext>
            </a:extLst>
          </p:cNvPr>
          <p:cNvSpPr>
            <a:spLocks noChangeShapeType="1"/>
          </p:cNvSpPr>
          <p:nvPr/>
        </p:nvSpPr>
        <p:spPr bwMode="auto">
          <a:xfrm>
            <a:off x="236538" y="2876549"/>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5">
            <a:extLst>
              <a:ext uri="{FF2B5EF4-FFF2-40B4-BE49-F238E27FC236}">
                <a16:creationId xmlns:a16="http://schemas.microsoft.com/office/drawing/2014/main" id="{CA862C02-D697-F429-4327-C243B923322E}"/>
              </a:ext>
            </a:extLst>
          </p:cNvPr>
          <p:cNvSpPr>
            <a:spLocks noChangeShapeType="1"/>
          </p:cNvSpPr>
          <p:nvPr/>
        </p:nvSpPr>
        <p:spPr bwMode="auto">
          <a:xfrm>
            <a:off x="230188" y="2338647"/>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7">
            <a:extLst>
              <a:ext uri="{FF2B5EF4-FFF2-40B4-BE49-F238E27FC236}">
                <a16:creationId xmlns:a16="http://schemas.microsoft.com/office/drawing/2014/main" id="{2379C93E-D8D6-B3CD-EAFF-84B62A0889DF}"/>
              </a:ext>
            </a:extLst>
          </p:cNvPr>
          <p:cNvSpPr>
            <a:spLocks noChangeShapeType="1"/>
          </p:cNvSpPr>
          <p:nvPr/>
        </p:nvSpPr>
        <p:spPr bwMode="auto">
          <a:xfrm>
            <a:off x="245290" y="3425849"/>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0">
            <a:extLst>
              <a:ext uri="{FF2B5EF4-FFF2-40B4-BE49-F238E27FC236}">
                <a16:creationId xmlns:a16="http://schemas.microsoft.com/office/drawing/2014/main" id="{9D12FECB-3863-097A-6A9C-FCA1E7AE0DE3}"/>
              </a:ext>
            </a:extLst>
          </p:cNvPr>
          <p:cNvSpPr>
            <a:spLocks noChangeShapeType="1"/>
          </p:cNvSpPr>
          <p:nvPr/>
        </p:nvSpPr>
        <p:spPr bwMode="auto">
          <a:xfrm>
            <a:off x="241300"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51">
            <a:extLst>
              <a:ext uri="{FF2B5EF4-FFF2-40B4-BE49-F238E27FC236}">
                <a16:creationId xmlns:a16="http://schemas.microsoft.com/office/drawing/2014/main" id="{DC7C4FF8-3AA0-2699-D727-714A216E9644}"/>
              </a:ext>
            </a:extLst>
          </p:cNvPr>
          <p:cNvSpPr>
            <a:spLocks noChangeShapeType="1"/>
          </p:cNvSpPr>
          <p:nvPr/>
        </p:nvSpPr>
        <p:spPr bwMode="auto">
          <a:xfrm>
            <a:off x="241300" y="4532313"/>
            <a:ext cx="0" cy="15732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2">
            <a:extLst>
              <a:ext uri="{FF2B5EF4-FFF2-40B4-BE49-F238E27FC236}">
                <a16:creationId xmlns:a16="http://schemas.microsoft.com/office/drawing/2014/main" id="{7475C246-E5EC-6A45-F307-028B68526578}"/>
              </a:ext>
            </a:extLst>
          </p:cNvPr>
          <p:cNvSpPr>
            <a:spLocks noChangeShapeType="1"/>
          </p:cNvSpPr>
          <p:nvPr/>
        </p:nvSpPr>
        <p:spPr bwMode="auto">
          <a:xfrm>
            <a:off x="11939588"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3">
            <a:extLst>
              <a:ext uri="{FF2B5EF4-FFF2-40B4-BE49-F238E27FC236}">
                <a16:creationId xmlns:a16="http://schemas.microsoft.com/office/drawing/2014/main" id="{4CD7B9B8-A887-2671-BB60-E6D084CE953C}"/>
              </a:ext>
            </a:extLst>
          </p:cNvPr>
          <p:cNvSpPr>
            <a:spLocks noChangeShapeType="1"/>
          </p:cNvSpPr>
          <p:nvPr/>
        </p:nvSpPr>
        <p:spPr bwMode="auto">
          <a:xfrm>
            <a:off x="11157268" y="4225468"/>
            <a:ext cx="0" cy="15732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4">
            <a:extLst>
              <a:ext uri="{FF2B5EF4-FFF2-40B4-BE49-F238E27FC236}">
                <a16:creationId xmlns:a16="http://schemas.microsoft.com/office/drawing/2014/main" id="{21ECE157-8D9A-7EE7-B595-347ED9FB9FF9}"/>
              </a:ext>
            </a:extLst>
          </p:cNvPr>
          <p:cNvSpPr>
            <a:spLocks noChangeShapeType="1"/>
          </p:cNvSpPr>
          <p:nvPr/>
        </p:nvSpPr>
        <p:spPr bwMode="auto">
          <a:xfrm>
            <a:off x="236538" y="1817688"/>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5">
            <a:extLst>
              <a:ext uri="{FF2B5EF4-FFF2-40B4-BE49-F238E27FC236}">
                <a16:creationId xmlns:a16="http://schemas.microsoft.com/office/drawing/2014/main" id="{175E697E-BFB0-069C-0D9A-DE1698566534}"/>
              </a:ext>
            </a:extLst>
          </p:cNvPr>
          <p:cNvSpPr>
            <a:spLocks noChangeShapeType="1"/>
          </p:cNvSpPr>
          <p:nvPr/>
        </p:nvSpPr>
        <p:spPr bwMode="auto">
          <a:xfrm>
            <a:off x="242889" y="3924301"/>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56">
            <a:extLst>
              <a:ext uri="{FF2B5EF4-FFF2-40B4-BE49-F238E27FC236}">
                <a16:creationId xmlns:a16="http://schemas.microsoft.com/office/drawing/2014/main" id="{503B350F-A59C-1C42-6B8E-5B120D0B5830}"/>
              </a:ext>
            </a:extLst>
          </p:cNvPr>
          <p:cNvSpPr>
            <a:spLocks noChangeArrowheads="1"/>
          </p:cNvSpPr>
          <p:nvPr/>
        </p:nvSpPr>
        <p:spPr bwMode="auto">
          <a:xfrm>
            <a:off x="9277350" y="1914525"/>
            <a:ext cx="1119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Justification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7">
            <a:extLst>
              <a:ext uri="{FF2B5EF4-FFF2-40B4-BE49-F238E27FC236}">
                <a16:creationId xmlns:a16="http://schemas.microsoft.com/office/drawing/2014/main" id="{CBF3DF3A-3119-EF82-7A46-E5B7BE57EBFF}"/>
              </a:ext>
            </a:extLst>
          </p:cNvPr>
          <p:cNvSpPr>
            <a:spLocks noChangeArrowheads="1"/>
          </p:cNvSpPr>
          <p:nvPr/>
        </p:nvSpPr>
        <p:spPr bwMode="auto">
          <a:xfrm>
            <a:off x="5659438" y="1797050"/>
            <a:ext cx="6477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Target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8">
            <a:extLst>
              <a:ext uri="{FF2B5EF4-FFF2-40B4-BE49-F238E27FC236}">
                <a16:creationId xmlns:a16="http://schemas.microsoft.com/office/drawing/2014/main" id="{BA8CA09D-9D3C-BDFE-3706-93A8ED965522}"/>
              </a:ext>
            </a:extLst>
          </p:cNvPr>
          <p:cNvSpPr>
            <a:spLocks noChangeArrowheads="1"/>
          </p:cNvSpPr>
          <p:nvPr/>
        </p:nvSpPr>
        <p:spPr bwMode="auto">
          <a:xfrm>
            <a:off x="6224588" y="1797050"/>
            <a:ext cx="6413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Value,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9">
            <a:extLst>
              <a:ext uri="{FF2B5EF4-FFF2-40B4-BE49-F238E27FC236}">
                <a16:creationId xmlns:a16="http://schemas.microsoft.com/office/drawing/2014/main" id="{72C8561C-37CF-2D71-A628-2C059A6516F7}"/>
              </a:ext>
            </a:extLst>
          </p:cNvPr>
          <p:cNvSpPr>
            <a:spLocks noChangeArrowheads="1"/>
          </p:cNvSpPr>
          <p:nvPr/>
        </p:nvSpPr>
        <p:spPr bwMode="auto">
          <a:xfrm>
            <a:off x="5419725" y="2032000"/>
            <a:ext cx="6826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Range,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0">
            <a:extLst>
              <a:ext uri="{FF2B5EF4-FFF2-40B4-BE49-F238E27FC236}">
                <a16:creationId xmlns:a16="http://schemas.microsoft.com/office/drawing/2014/main" id="{43695B72-925C-5B75-251F-4DAD41675D45}"/>
              </a:ext>
            </a:extLst>
          </p:cNvPr>
          <p:cNvSpPr>
            <a:spLocks noChangeArrowheads="1"/>
          </p:cNvSpPr>
          <p:nvPr/>
        </p:nvSpPr>
        <p:spPr bwMode="auto">
          <a:xfrm>
            <a:off x="6038850" y="2032000"/>
            <a:ext cx="2889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1">
            <a:extLst>
              <a:ext uri="{FF2B5EF4-FFF2-40B4-BE49-F238E27FC236}">
                <a16:creationId xmlns:a16="http://schemas.microsoft.com/office/drawing/2014/main" id="{D9DFD637-BEC7-5D2D-1236-6B7079537B37}"/>
              </a:ext>
            </a:extLst>
          </p:cNvPr>
          <p:cNvSpPr>
            <a:spLocks noChangeArrowheads="1"/>
          </p:cNvSpPr>
          <p:nvPr/>
        </p:nvSpPr>
        <p:spPr bwMode="auto">
          <a:xfrm>
            <a:off x="6267450" y="2032000"/>
            <a:ext cx="828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2">
            <a:extLst>
              <a:ext uri="{FF2B5EF4-FFF2-40B4-BE49-F238E27FC236}">
                <a16:creationId xmlns:a16="http://schemas.microsoft.com/office/drawing/2014/main" id="{B42DC38B-0FD6-9C94-A807-1D3C6F2B02E5}"/>
              </a:ext>
            </a:extLst>
          </p:cNvPr>
          <p:cNvSpPr>
            <a:spLocks noChangeArrowheads="1"/>
          </p:cNvSpPr>
          <p:nvPr/>
        </p:nvSpPr>
        <p:spPr bwMode="auto">
          <a:xfrm>
            <a:off x="3916363" y="1914525"/>
            <a:ext cx="6619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Metric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3">
            <a:extLst>
              <a:ext uri="{FF2B5EF4-FFF2-40B4-BE49-F238E27FC236}">
                <a16:creationId xmlns:a16="http://schemas.microsoft.com/office/drawing/2014/main" id="{D5622C82-A081-7424-CB86-E09C0F03E114}"/>
              </a:ext>
            </a:extLst>
          </p:cNvPr>
          <p:cNvSpPr>
            <a:spLocks noChangeArrowheads="1"/>
          </p:cNvSpPr>
          <p:nvPr/>
        </p:nvSpPr>
        <p:spPr bwMode="auto">
          <a:xfrm>
            <a:off x="1490663" y="1914525"/>
            <a:ext cx="9858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Constraint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6">
            <a:extLst>
              <a:ext uri="{FF2B5EF4-FFF2-40B4-BE49-F238E27FC236}">
                <a16:creationId xmlns:a16="http://schemas.microsoft.com/office/drawing/2014/main" id="{F5F5F602-6D85-51A0-73A9-EC865C7A1C63}"/>
              </a:ext>
            </a:extLst>
          </p:cNvPr>
          <p:cNvSpPr>
            <a:spLocks noChangeArrowheads="1"/>
          </p:cNvSpPr>
          <p:nvPr/>
        </p:nvSpPr>
        <p:spPr bwMode="auto">
          <a:xfrm>
            <a:off x="8193088" y="2348171"/>
            <a:ext cx="3327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High ratio improves code readability &amp;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7">
            <a:extLst>
              <a:ext uri="{FF2B5EF4-FFF2-40B4-BE49-F238E27FC236}">
                <a16:creationId xmlns:a16="http://schemas.microsoft.com/office/drawing/2014/main" id="{03977765-D30D-27AB-0885-4D8D826DD56D}"/>
              </a:ext>
            </a:extLst>
          </p:cNvPr>
          <p:cNvSpPr>
            <a:spLocks noChangeArrowheads="1"/>
          </p:cNvSpPr>
          <p:nvPr/>
        </p:nvSpPr>
        <p:spPr bwMode="auto">
          <a:xfrm>
            <a:off x="8267700" y="2525971"/>
            <a:ext cx="31400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maintainability for future developers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8">
            <a:extLst>
              <a:ext uri="{FF2B5EF4-FFF2-40B4-BE49-F238E27FC236}">
                <a16:creationId xmlns:a16="http://schemas.microsoft.com/office/drawing/2014/main" id="{FC21A8C7-8856-B3DE-2955-DE254AAE4E89}"/>
              </a:ext>
            </a:extLst>
          </p:cNvPr>
          <p:cNvSpPr>
            <a:spLocks noChangeArrowheads="1"/>
          </p:cNvSpPr>
          <p:nvPr/>
        </p:nvSpPr>
        <p:spPr bwMode="auto">
          <a:xfrm>
            <a:off x="4881563" y="2437071"/>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0" i="0" u="none" strike="noStrike" cap="none" normalizeH="0" baseline="0">
              <a:ln>
                <a:noFill/>
              </a:ln>
              <a:solidFill>
                <a:schemeClr val="tx1"/>
              </a:solidFill>
              <a:effectLst/>
              <a:latin typeface="Calibri"/>
              <a:cs typeface="Calibri"/>
            </a:endParaRPr>
          </a:p>
        </p:txBody>
      </p:sp>
      <p:sp>
        <p:nvSpPr>
          <p:cNvPr id="81" name="Rectangle 79">
            <a:extLst>
              <a:ext uri="{FF2B5EF4-FFF2-40B4-BE49-F238E27FC236}">
                <a16:creationId xmlns:a16="http://schemas.microsoft.com/office/drawing/2014/main" id="{D1170A12-9C17-23B8-6860-C571FB6EFE31}"/>
              </a:ext>
            </a:extLst>
          </p:cNvPr>
          <p:cNvSpPr>
            <a:spLocks noChangeArrowheads="1"/>
          </p:cNvSpPr>
          <p:nvPr/>
        </p:nvSpPr>
        <p:spPr bwMode="auto">
          <a:xfrm>
            <a:off x="4918509" y="2423216"/>
            <a:ext cx="26105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latin typeface="+mn-lt"/>
              </a:rPr>
              <a:t>50-60% comment-to-code ratio</a:t>
            </a:r>
            <a:endParaRPr lang="en-US" altLang="en-US" sz="160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85">
            <a:extLst>
              <a:ext uri="{FF2B5EF4-FFF2-40B4-BE49-F238E27FC236}">
                <a16:creationId xmlns:a16="http://schemas.microsoft.com/office/drawing/2014/main" id="{269DC98B-D92D-DE2F-83B6-B6613509D0BA}"/>
              </a:ext>
            </a:extLst>
          </p:cNvPr>
          <p:cNvSpPr>
            <a:spLocks noChangeArrowheads="1"/>
          </p:cNvSpPr>
          <p:nvPr/>
        </p:nvSpPr>
        <p:spPr bwMode="auto">
          <a:xfrm>
            <a:off x="3821113" y="2437071"/>
            <a:ext cx="8477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Approval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86">
            <a:extLst>
              <a:ext uri="{FF2B5EF4-FFF2-40B4-BE49-F238E27FC236}">
                <a16:creationId xmlns:a16="http://schemas.microsoft.com/office/drawing/2014/main" id="{B376C80C-0247-4EB7-CC3E-2F4BDA5DF1A7}"/>
              </a:ext>
            </a:extLst>
          </p:cNvPr>
          <p:cNvSpPr>
            <a:spLocks noChangeArrowheads="1"/>
          </p:cNvSpPr>
          <p:nvPr/>
        </p:nvSpPr>
        <p:spPr bwMode="auto">
          <a:xfrm>
            <a:off x="866775" y="2437071"/>
            <a:ext cx="2214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Sufficient Documentation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87">
            <a:extLst>
              <a:ext uri="{FF2B5EF4-FFF2-40B4-BE49-F238E27FC236}">
                <a16:creationId xmlns:a16="http://schemas.microsoft.com/office/drawing/2014/main" id="{42D5E6BF-D334-0715-8710-9F9FE09CE5A3}"/>
              </a:ext>
            </a:extLst>
          </p:cNvPr>
          <p:cNvSpPr>
            <a:spLocks noChangeArrowheads="1"/>
          </p:cNvSpPr>
          <p:nvPr/>
        </p:nvSpPr>
        <p:spPr bwMode="auto">
          <a:xfrm>
            <a:off x="7721600" y="2897446"/>
            <a:ext cx="43005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Adherence ensures high code quality, consistency,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88">
            <a:extLst>
              <a:ext uri="{FF2B5EF4-FFF2-40B4-BE49-F238E27FC236}">
                <a16:creationId xmlns:a16="http://schemas.microsoft.com/office/drawing/2014/main" id="{22975DFB-69AB-50AC-3F4B-D1B915A506C1}"/>
              </a:ext>
            </a:extLst>
          </p:cNvPr>
          <p:cNvSpPr>
            <a:spLocks noChangeArrowheads="1"/>
          </p:cNvSpPr>
          <p:nvPr/>
        </p:nvSpPr>
        <p:spPr bwMode="auto">
          <a:xfrm>
            <a:off x="7654925" y="3073659"/>
            <a:ext cx="43608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and reduces technical debt with development team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89">
            <a:extLst>
              <a:ext uri="{FF2B5EF4-FFF2-40B4-BE49-F238E27FC236}">
                <a16:creationId xmlns:a16="http://schemas.microsoft.com/office/drawing/2014/main" id="{E83241E3-1294-8961-9219-162C7A9F5817}"/>
              </a:ext>
            </a:extLst>
          </p:cNvPr>
          <p:cNvSpPr>
            <a:spLocks noChangeArrowheads="1"/>
          </p:cNvSpPr>
          <p:nvPr/>
        </p:nvSpPr>
        <p:spPr bwMode="auto">
          <a:xfrm>
            <a:off x="4830763" y="2986346"/>
            <a:ext cx="17033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100% adherence 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90">
            <a:extLst>
              <a:ext uri="{FF2B5EF4-FFF2-40B4-BE49-F238E27FC236}">
                <a16:creationId xmlns:a16="http://schemas.microsoft.com/office/drawing/2014/main" id="{83465144-D54E-E6F3-5FF2-2B0C6FD184C3}"/>
              </a:ext>
            </a:extLst>
          </p:cNvPr>
          <p:cNvSpPr>
            <a:spLocks noChangeArrowheads="1"/>
          </p:cNvSpPr>
          <p:nvPr/>
        </p:nvSpPr>
        <p:spPr bwMode="auto">
          <a:xfrm>
            <a:off x="6473825" y="2986346"/>
            <a:ext cx="11922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chosen guide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91">
            <a:extLst>
              <a:ext uri="{FF2B5EF4-FFF2-40B4-BE49-F238E27FC236}">
                <a16:creationId xmlns:a16="http://schemas.microsoft.com/office/drawing/2014/main" id="{4363D762-96E4-E96F-BB5B-7018F0A70EF5}"/>
              </a:ext>
            </a:extLst>
          </p:cNvPr>
          <p:cNvSpPr>
            <a:spLocks noChangeArrowheads="1"/>
          </p:cNvSpPr>
          <p:nvPr/>
        </p:nvSpPr>
        <p:spPr bwMode="auto">
          <a:xfrm>
            <a:off x="3819525" y="2986346"/>
            <a:ext cx="8477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Approval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92">
            <a:extLst>
              <a:ext uri="{FF2B5EF4-FFF2-40B4-BE49-F238E27FC236}">
                <a16:creationId xmlns:a16="http://schemas.microsoft.com/office/drawing/2014/main" id="{52493A38-00CE-07ED-B52F-41108FDFF494}"/>
              </a:ext>
            </a:extLst>
          </p:cNvPr>
          <p:cNvSpPr>
            <a:spLocks noChangeArrowheads="1"/>
          </p:cNvSpPr>
          <p:nvPr/>
        </p:nvSpPr>
        <p:spPr bwMode="auto">
          <a:xfrm>
            <a:off x="754063" y="2986346"/>
            <a:ext cx="15700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Adherence to ISIP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93">
            <a:extLst>
              <a:ext uri="{FF2B5EF4-FFF2-40B4-BE49-F238E27FC236}">
                <a16:creationId xmlns:a16="http://schemas.microsoft.com/office/drawing/2014/main" id="{2BF5B666-BE3B-012A-2A6D-9309E7958009}"/>
              </a:ext>
            </a:extLst>
          </p:cNvPr>
          <p:cNvSpPr>
            <a:spLocks noChangeArrowheads="1"/>
          </p:cNvSpPr>
          <p:nvPr/>
        </p:nvSpPr>
        <p:spPr bwMode="auto">
          <a:xfrm>
            <a:off x="2263775" y="2986346"/>
            <a:ext cx="9302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Standards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106">
            <a:extLst>
              <a:ext uri="{FF2B5EF4-FFF2-40B4-BE49-F238E27FC236}">
                <a16:creationId xmlns:a16="http://schemas.microsoft.com/office/drawing/2014/main" id="{24A61D80-C746-983C-7463-A1DA5EA71C0D}"/>
              </a:ext>
            </a:extLst>
          </p:cNvPr>
          <p:cNvSpPr>
            <a:spLocks noChangeArrowheads="1"/>
          </p:cNvSpPr>
          <p:nvPr/>
        </p:nvSpPr>
        <p:spPr bwMode="auto">
          <a:xfrm>
            <a:off x="7981951" y="3417888"/>
            <a:ext cx="37798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Provides data security and control, reducing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107">
            <a:extLst>
              <a:ext uri="{FF2B5EF4-FFF2-40B4-BE49-F238E27FC236}">
                <a16:creationId xmlns:a16="http://schemas.microsoft.com/office/drawing/2014/main" id="{C9D7F564-CBF8-77BA-99EA-C572DDF5D8D4}"/>
              </a:ext>
            </a:extLst>
          </p:cNvPr>
          <p:cNvSpPr>
            <a:spLocks noChangeArrowheads="1"/>
          </p:cNvSpPr>
          <p:nvPr/>
        </p:nvSpPr>
        <p:spPr bwMode="auto">
          <a:xfrm>
            <a:off x="8370889" y="3595688"/>
            <a:ext cx="29448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reliance on external cloud services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108">
            <a:extLst>
              <a:ext uri="{FF2B5EF4-FFF2-40B4-BE49-F238E27FC236}">
                <a16:creationId xmlns:a16="http://schemas.microsoft.com/office/drawing/2014/main" id="{299A8871-41FD-8007-6A94-16059BA2B184}"/>
              </a:ext>
            </a:extLst>
          </p:cNvPr>
          <p:cNvSpPr>
            <a:spLocks noChangeArrowheads="1"/>
          </p:cNvSpPr>
          <p:nvPr/>
        </p:nvSpPr>
        <p:spPr bwMode="auto">
          <a:xfrm>
            <a:off x="5853114" y="3506788"/>
            <a:ext cx="8270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109">
            <a:extLst>
              <a:ext uri="{FF2B5EF4-FFF2-40B4-BE49-F238E27FC236}">
                <a16:creationId xmlns:a16="http://schemas.microsoft.com/office/drawing/2014/main" id="{8A10A43A-D635-E10B-D4FC-D2918FFFDEFC}"/>
              </a:ext>
            </a:extLst>
          </p:cNvPr>
          <p:cNvSpPr>
            <a:spLocks noChangeArrowheads="1"/>
          </p:cNvSpPr>
          <p:nvPr/>
        </p:nvSpPr>
        <p:spPr bwMode="auto">
          <a:xfrm>
            <a:off x="3946526" y="3506788"/>
            <a:ext cx="6175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Status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110">
            <a:extLst>
              <a:ext uri="{FF2B5EF4-FFF2-40B4-BE49-F238E27FC236}">
                <a16:creationId xmlns:a16="http://schemas.microsoft.com/office/drawing/2014/main" id="{8D9C9BC5-9B3D-B7B2-176A-1BAC6DD7E2CE}"/>
              </a:ext>
            </a:extLst>
          </p:cNvPr>
          <p:cNvSpPr>
            <a:spLocks noChangeArrowheads="1"/>
          </p:cNvSpPr>
          <p:nvPr/>
        </p:nvSpPr>
        <p:spPr bwMode="auto">
          <a:xfrm>
            <a:off x="771526" y="3506788"/>
            <a:ext cx="16748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Hosted Entirely 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111">
            <a:extLst>
              <a:ext uri="{FF2B5EF4-FFF2-40B4-BE49-F238E27FC236}">
                <a16:creationId xmlns:a16="http://schemas.microsoft.com/office/drawing/2014/main" id="{58A95967-0F91-7C86-36B5-861F22BD71DF}"/>
              </a:ext>
            </a:extLst>
          </p:cNvPr>
          <p:cNvSpPr>
            <a:spLocks noChangeArrowheads="1"/>
          </p:cNvSpPr>
          <p:nvPr/>
        </p:nvSpPr>
        <p:spPr bwMode="auto">
          <a:xfrm>
            <a:off x="2336801" y="3506788"/>
            <a:ext cx="8604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err="1">
                <a:ln>
                  <a:noFill/>
                </a:ln>
                <a:solidFill>
                  <a:srgbClr val="000000"/>
                </a:solidFill>
                <a:effectLst/>
                <a:latin typeface="Calibri" panose="020F0502020204030204" pitchFamily="34" charset="0"/>
              </a:rPr>
              <a:t>Neuronix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itle 4">
            <a:extLst>
              <a:ext uri="{FF2B5EF4-FFF2-40B4-BE49-F238E27FC236}">
                <a16:creationId xmlns:a16="http://schemas.microsoft.com/office/drawing/2014/main" id="{FD7CBAC2-A2C7-938F-95A5-823ED8A46C03}"/>
              </a:ext>
            </a:extLst>
          </p:cNvPr>
          <p:cNvSpPr>
            <a:spLocks noGrp="1"/>
          </p:cNvSpPr>
          <p:nvPr>
            <p:ph type="title"/>
          </p:nvPr>
        </p:nvSpPr>
        <p:spPr>
          <a:xfrm>
            <a:off x="1097280" y="286603"/>
            <a:ext cx="9682478" cy="1450757"/>
          </a:xfrm>
        </p:spPr>
        <p:txBody>
          <a:bodyPr/>
          <a:lstStyle/>
          <a:p>
            <a:pPr algn="ctr"/>
            <a:r>
              <a:rPr lang="en-US"/>
              <a:t>Design Constraints</a:t>
            </a:r>
          </a:p>
        </p:txBody>
      </p:sp>
      <p:sp>
        <p:nvSpPr>
          <p:cNvPr id="71" name="Rectangle: Rounded Corners 70">
            <a:extLst>
              <a:ext uri="{FF2B5EF4-FFF2-40B4-BE49-F238E27FC236}">
                <a16:creationId xmlns:a16="http://schemas.microsoft.com/office/drawing/2014/main" id="{29BE4D84-D662-D0C7-8231-F849A284DC15}"/>
              </a:ext>
            </a:extLst>
          </p:cNvPr>
          <p:cNvSpPr/>
          <p:nvPr/>
        </p:nvSpPr>
        <p:spPr>
          <a:xfrm>
            <a:off x="4307215" y="4264402"/>
            <a:ext cx="3579160" cy="1646514"/>
          </a:xfrm>
          <a:prstGeom prst="roundRect">
            <a:avLst/>
          </a:prstGeom>
          <a:solidFill>
            <a:srgbClr val="EAEEF7"/>
          </a:solidFill>
          <a:ln>
            <a:solidFill>
              <a:srgbClr val="5B9B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tx1"/>
                </a:solidFill>
                <a:ea typeface="Calibri"/>
                <a:cs typeface="Calibri"/>
              </a:rPr>
              <a:t>Followed commenting styling, variable naming conventions, object-oriented programming techniques</a:t>
            </a:r>
          </a:p>
        </p:txBody>
      </p:sp>
      <p:grpSp>
        <p:nvGrpSpPr>
          <p:cNvPr id="77" name="Group 76">
            <a:extLst>
              <a:ext uri="{FF2B5EF4-FFF2-40B4-BE49-F238E27FC236}">
                <a16:creationId xmlns:a16="http://schemas.microsoft.com/office/drawing/2014/main" id="{FE4A28CB-1E54-879B-4CA0-504BA89C37DF}"/>
              </a:ext>
            </a:extLst>
          </p:cNvPr>
          <p:cNvGrpSpPr/>
          <p:nvPr/>
        </p:nvGrpSpPr>
        <p:grpSpPr>
          <a:xfrm>
            <a:off x="8225256" y="4228947"/>
            <a:ext cx="3609696" cy="1646518"/>
            <a:chOff x="8225256" y="4228947"/>
            <a:chExt cx="3609696" cy="1646518"/>
          </a:xfrm>
        </p:grpSpPr>
        <p:sp>
          <p:nvSpPr>
            <p:cNvPr id="72" name="Rectangle: Rounded Corners 71">
              <a:extLst>
                <a:ext uri="{FF2B5EF4-FFF2-40B4-BE49-F238E27FC236}">
                  <a16:creationId xmlns:a16="http://schemas.microsoft.com/office/drawing/2014/main" id="{77657171-529F-004E-89E5-4826E056755E}"/>
                </a:ext>
              </a:extLst>
            </p:cNvPr>
            <p:cNvSpPr/>
            <p:nvPr/>
          </p:nvSpPr>
          <p:spPr>
            <a:xfrm>
              <a:off x="8225256" y="4228947"/>
              <a:ext cx="3609696" cy="1646518"/>
            </a:xfrm>
            <a:prstGeom prst="roundRect">
              <a:avLst/>
            </a:prstGeom>
            <a:solidFill>
              <a:srgbClr val="EAEEF7"/>
            </a:solidFill>
            <a:ln>
              <a:solidFill>
                <a:srgbClr val="5B9B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tx1"/>
                </a:solidFill>
                <a:ea typeface="Calibri"/>
                <a:cs typeface="Calibri"/>
              </a:endParaRPr>
            </a:p>
          </p:txBody>
        </p:sp>
        <p:pic>
          <p:nvPicPr>
            <p:cNvPr id="2" name="Picture 1" descr="A close up of a logo&#10;&#10;Description automatically generated">
              <a:extLst>
                <a:ext uri="{FF2B5EF4-FFF2-40B4-BE49-F238E27FC236}">
                  <a16:creationId xmlns:a16="http://schemas.microsoft.com/office/drawing/2014/main" id="{82ACB968-7BEB-01C3-6C97-EF5BEC2082DE}"/>
                </a:ext>
              </a:extLst>
            </p:cNvPr>
            <p:cNvPicPr>
              <a:picLocks noChangeAspect="1"/>
            </p:cNvPicPr>
            <p:nvPr/>
          </p:nvPicPr>
          <p:blipFill>
            <a:blip r:embed="rId3"/>
            <a:srcRect l="28381" r="48" b="-1299"/>
            <a:stretch/>
          </p:blipFill>
          <p:spPr>
            <a:xfrm>
              <a:off x="8294691" y="4738108"/>
              <a:ext cx="3467098" cy="587284"/>
            </a:xfrm>
            <a:prstGeom prst="rect">
              <a:avLst/>
            </a:prstGeom>
          </p:spPr>
        </p:pic>
      </p:grpSp>
      <p:grpSp>
        <p:nvGrpSpPr>
          <p:cNvPr id="82" name="Group 81">
            <a:extLst>
              <a:ext uri="{FF2B5EF4-FFF2-40B4-BE49-F238E27FC236}">
                <a16:creationId xmlns:a16="http://schemas.microsoft.com/office/drawing/2014/main" id="{767471BA-91A7-7A13-10F4-44E8BEA37E3A}"/>
              </a:ext>
            </a:extLst>
          </p:cNvPr>
          <p:cNvGrpSpPr/>
          <p:nvPr/>
        </p:nvGrpSpPr>
        <p:grpSpPr>
          <a:xfrm>
            <a:off x="7628155" y="2370046"/>
            <a:ext cx="4300538" cy="510470"/>
            <a:chOff x="6015516" y="3926207"/>
            <a:chExt cx="4300538" cy="510470"/>
          </a:xfrm>
        </p:grpSpPr>
        <p:sp>
          <p:nvSpPr>
            <p:cNvPr id="83" name="Rectangle 12">
              <a:extLst>
                <a:ext uri="{FF2B5EF4-FFF2-40B4-BE49-F238E27FC236}">
                  <a16:creationId xmlns:a16="http://schemas.microsoft.com/office/drawing/2014/main" id="{83158215-F8A6-9931-E489-A62E0A2FBC84}"/>
                </a:ext>
              </a:extLst>
            </p:cNvPr>
            <p:cNvSpPr>
              <a:spLocks noChangeArrowheads="1"/>
            </p:cNvSpPr>
            <p:nvPr/>
          </p:nvSpPr>
          <p:spPr bwMode="auto">
            <a:xfrm>
              <a:off x="6015516" y="3926207"/>
              <a:ext cx="4300538" cy="510470"/>
            </a:xfrm>
            <a:prstGeom prst="rect">
              <a:avLst/>
            </a:prstGeom>
            <a:solidFill>
              <a:srgbClr val="00BA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84" name="Graphic 83" descr="Checkmark with solid fill">
              <a:extLst>
                <a:ext uri="{FF2B5EF4-FFF2-40B4-BE49-F238E27FC236}">
                  <a16:creationId xmlns:a16="http://schemas.microsoft.com/office/drawing/2014/main" id="{9825A861-8A62-4497-B818-6327ACA183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81345" y="4005673"/>
              <a:ext cx="374277" cy="333375"/>
            </a:xfrm>
            <a:prstGeom prst="rect">
              <a:avLst/>
            </a:prstGeom>
          </p:spPr>
        </p:pic>
      </p:grpSp>
      <p:grpSp>
        <p:nvGrpSpPr>
          <p:cNvPr id="85" name="Group 84">
            <a:extLst>
              <a:ext uri="{FF2B5EF4-FFF2-40B4-BE49-F238E27FC236}">
                <a16:creationId xmlns:a16="http://schemas.microsoft.com/office/drawing/2014/main" id="{656EE78D-7008-0A28-79AE-3B31EAE7781C}"/>
              </a:ext>
            </a:extLst>
          </p:cNvPr>
          <p:cNvGrpSpPr/>
          <p:nvPr/>
        </p:nvGrpSpPr>
        <p:grpSpPr>
          <a:xfrm>
            <a:off x="7627939" y="2882298"/>
            <a:ext cx="4300538" cy="542950"/>
            <a:chOff x="6015516" y="3893727"/>
            <a:chExt cx="4300538" cy="542950"/>
          </a:xfrm>
        </p:grpSpPr>
        <p:sp>
          <p:nvSpPr>
            <p:cNvPr id="86" name="Rectangle 12">
              <a:extLst>
                <a:ext uri="{FF2B5EF4-FFF2-40B4-BE49-F238E27FC236}">
                  <a16:creationId xmlns:a16="http://schemas.microsoft.com/office/drawing/2014/main" id="{4A6C2E8C-2237-E2A6-761A-75F3C0159507}"/>
                </a:ext>
              </a:extLst>
            </p:cNvPr>
            <p:cNvSpPr>
              <a:spLocks noChangeArrowheads="1"/>
            </p:cNvSpPr>
            <p:nvPr/>
          </p:nvSpPr>
          <p:spPr bwMode="auto">
            <a:xfrm>
              <a:off x="6015516" y="3893727"/>
              <a:ext cx="4300538" cy="542950"/>
            </a:xfrm>
            <a:prstGeom prst="rect">
              <a:avLst/>
            </a:prstGeom>
            <a:solidFill>
              <a:srgbClr val="00BA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14" name="Graphic 113" descr="Checkmark with solid fill">
              <a:extLst>
                <a:ext uri="{FF2B5EF4-FFF2-40B4-BE49-F238E27FC236}">
                  <a16:creationId xmlns:a16="http://schemas.microsoft.com/office/drawing/2014/main" id="{33F0C254-417B-838B-CA78-54EE0CADED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81345" y="4005673"/>
              <a:ext cx="374277" cy="333375"/>
            </a:xfrm>
            <a:prstGeom prst="rect">
              <a:avLst/>
            </a:prstGeom>
          </p:spPr>
        </p:pic>
      </p:grpSp>
      <p:sp>
        <p:nvSpPr>
          <p:cNvPr id="48" name="Line 46">
            <a:extLst>
              <a:ext uri="{FF2B5EF4-FFF2-40B4-BE49-F238E27FC236}">
                <a16:creationId xmlns:a16="http://schemas.microsoft.com/office/drawing/2014/main" id="{3A53F52A-70FA-13EB-C7C0-45B3199EE5EC}"/>
              </a:ext>
            </a:extLst>
          </p:cNvPr>
          <p:cNvSpPr>
            <a:spLocks noChangeShapeType="1"/>
          </p:cNvSpPr>
          <p:nvPr/>
        </p:nvSpPr>
        <p:spPr bwMode="auto">
          <a:xfrm>
            <a:off x="230188" y="2878396"/>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5" name="Group 114">
            <a:extLst>
              <a:ext uri="{FF2B5EF4-FFF2-40B4-BE49-F238E27FC236}">
                <a16:creationId xmlns:a16="http://schemas.microsoft.com/office/drawing/2014/main" id="{57E733AE-6F70-2C1E-B7AF-2C0B5C2FF339}"/>
              </a:ext>
            </a:extLst>
          </p:cNvPr>
          <p:cNvGrpSpPr/>
          <p:nvPr/>
        </p:nvGrpSpPr>
        <p:grpSpPr>
          <a:xfrm>
            <a:off x="7627939" y="3431103"/>
            <a:ext cx="4294184" cy="484425"/>
            <a:chOff x="6015516" y="3893727"/>
            <a:chExt cx="4294184" cy="484425"/>
          </a:xfrm>
        </p:grpSpPr>
        <p:sp>
          <p:nvSpPr>
            <p:cNvPr id="116" name="Rectangle 12">
              <a:extLst>
                <a:ext uri="{FF2B5EF4-FFF2-40B4-BE49-F238E27FC236}">
                  <a16:creationId xmlns:a16="http://schemas.microsoft.com/office/drawing/2014/main" id="{B1507B89-CFF4-59F3-5150-7E3D1E570F14}"/>
                </a:ext>
              </a:extLst>
            </p:cNvPr>
            <p:cNvSpPr>
              <a:spLocks noChangeArrowheads="1"/>
            </p:cNvSpPr>
            <p:nvPr/>
          </p:nvSpPr>
          <p:spPr bwMode="auto">
            <a:xfrm>
              <a:off x="6015516" y="3893727"/>
              <a:ext cx="4294184" cy="484425"/>
            </a:xfrm>
            <a:prstGeom prst="rect">
              <a:avLst/>
            </a:prstGeom>
            <a:solidFill>
              <a:srgbClr val="00BA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17" name="Graphic 116" descr="Checkmark with solid fill">
              <a:extLst>
                <a:ext uri="{FF2B5EF4-FFF2-40B4-BE49-F238E27FC236}">
                  <a16:creationId xmlns:a16="http://schemas.microsoft.com/office/drawing/2014/main" id="{102525C3-DB3F-C927-CD96-3FA83A1661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81345" y="3979351"/>
              <a:ext cx="374277" cy="333375"/>
            </a:xfrm>
            <a:prstGeom prst="rect">
              <a:avLst/>
            </a:prstGeom>
          </p:spPr>
        </p:pic>
      </p:grpSp>
      <p:sp>
        <p:nvSpPr>
          <p:cNvPr id="15" name="Rectangle: Rounded Corners 14">
            <a:extLst>
              <a:ext uri="{FF2B5EF4-FFF2-40B4-BE49-F238E27FC236}">
                <a16:creationId xmlns:a16="http://schemas.microsoft.com/office/drawing/2014/main" id="{5CFEE193-22B2-F6D6-AA28-C068DE68ED73}"/>
              </a:ext>
            </a:extLst>
          </p:cNvPr>
          <p:cNvSpPr/>
          <p:nvPr/>
        </p:nvSpPr>
        <p:spPr>
          <a:xfrm>
            <a:off x="258766" y="4267325"/>
            <a:ext cx="3597910" cy="1690745"/>
          </a:xfrm>
          <a:prstGeom prst="roundRect">
            <a:avLst/>
          </a:prstGeom>
          <a:solidFill>
            <a:srgbClr val="EAEEF7"/>
          </a:solidFill>
          <a:ln>
            <a:solidFill>
              <a:srgbClr val="5B9B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tx1"/>
                </a:solidFill>
                <a:ea typeface="Calibri"/>
                <a:cs typeface="Calibri"/>
              </a:rPr>
              <a:t>&gt; 60% Comment-to-code ratio on most scripts</a:t>
            </a:r>
          </a:p>
        </p:txBody>
      </p:sp>
      <p:grpSp>
        <p:nvGrpSpPr>
          <p:cNvPr id="12" name="Group 11">
            <a:extLst>
              <a:ext uri="{FF2B5EF4-FFF2-40B4-BE49-F238E27FC236}">
                <a16:creationId xmlns:a16="http://schemas.microsoft.com/office/drawing/2014/main" id="{F40A14F6-0038-D572-F55B-C74C6941F1DB}"/>
              </a:ext>
            </a:extLst>
          </p:cNvPr>
          <p:cNvGrpSpPr/>
          <p:nvPr/>
        </p:nvGrpSpPr>
        <p:grpSpPr>
          <a:xfrm>
            <a:off x="360988" y="4385705"/>
            <a:ext cx="3393465" cy="1158189"/>
            <a:chOff x="345426" y="4503471"/>
            <a:chExt cx="3530818" cy="1199420"/>
          </a:xfrm>
        </p:grpSpPr>
        <p:pic>
          <p:nvPicPr>
            <p:cNvPr id="4" name="Picture 3">
              <a:extLst>
                <a:ext uri="{FF2B5EF4-FFF2-40B4-BE49-F238E27FC236}">
                  <a16:creationId xmlns:a16="http://schemas.microsoft.com/office/drawing/2014/main" id="{086A21D9-7D2C-8390-FD90-544A1C40ECF5}"/>
                </a:ext>
              </a:extLst>
            </p:cNvPr>
            <p:cNvPicPr>
              <a:picLocks noChangeAspect="1"/>
            </p:cNvPicPr>
            <p:nvPr/>
          </p:nvPicPr>
          <p:blipFill>
            <a:blip r:embed="rId6"/>
            <a:srcRect r="65194"/>
            <a:stretch/>
          </p:blipFill>
          <p:spPr>
            <a:xfrm>
              <a:off x="345426" y="4503471"/>
              <a:ext cx="1821706" cy="1199420"/>
            </a:xfrm>
            <a:prstGeom prst="rect">
              <a:avLst/>
            </a:prstGeom>
          </p:spPr>
        </p:pic>
        <p:pic>
          <p:nvPicPr>
            <p:cNvPr id="3" name="Picture 2">
              <a:extLst>
                <a:ext uri="{FF2B5EF4-FFF2-40B4-BE49-F238E27FC236}">
                  <a16:creationId xmlns:a16="http://schemas.microsoft.com/office/drawing/2014/main" id="{CF9C4E45-CFAB-225F-409B-B7139E5B45FF}"/>
                </a:ext>
              </a:extLst>
            </p:cNvPr>
            <p:cNvPicPr>
              <a:picLocks noChangeAspect="1"/>
            </p:cNvPicPr>
            <p:nvPr/>
          </p:nvPicPr>
          <p:blipFill>
            <a:blip r:embed="rId6"/>
            <a:srcRect l="66520"/>
            <a:stretch/>
          </p:blipFill>
          <p:spPr>
            <a:xfrm>
              <a:off x="2123940" y="4503471"/>
              <a:ext cx="1752304" cy="1199420"/>
            </a:xfrm>
            <a:prstGeom prst="rect">
              <a:avLst/>
            </a:prstGeom>
          </p:spPr>
        </p:pic>
      </p:grpSp>
      <p:sp>
        <p:nvSpPr>
          <p:cNvPr id="14" name="TextBox 13">
            <a:extLst>
              <a:ext uri="{FF2B5EF4-FFF2-40B4-BE49-F238E27FC236}">
                <a16:creationId xmlns:a16="http://schemas.microsoft.com/office/drawing/2014/main" id="{BC3AEBEA-E8E7-BEA7-14D3-0E2EC3F35D9D}"/>
              </a:ext>
            </a:extLst>
          </p:cNvPr>
          <p:cNvSpPr txBox="1"/>
          <p:nvPr/>
        </p:nvSpPr>
        <p:spPr>
          <a:xfrm>
            <a:off x="580182" y="5541584"/>
            <a:ext cx="2816156" cy="369332"/>
          </a:xfrm>
          <a:prstGeom prst="rect">
            <a:avLst/>
          </a:prstGeom>
          <a:noFill/>
        </p:spPr>
        <p:txBody>
          <a:bodyPr wrap="none" rtlCol="0">
            <a:spAutoFit/>
          </a:bodyPr>
          <a:lstStyle/>
          <a:p>
            <a:r>
              <a:rPr lang="en-US"/>
              <a:t>54% comment-to-code ratio</a:t>
            </a:r>
          </a:p>
        </p:txBody>
      </p:sp>
    </p:spTree>
    <p:extLst>
      <p:ext uri="{BB962C8B-B14F-4D97-AF65-F5344CB8AC3E}">
        <p14:creationId xmlns:p14="http://schemas.microsoft.com/office/powerpoint/2010/main" val="93795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ppt_x"/>
                                          </p:val>
                                        </p:tav>
                                        <p:tav tm="100000">
                                          <p:val>
                                            <p:strVal val="#ppt_x"/>
                                          </p:val>
                                        </p:tav>
                                      </p:tavLst>
                                    </p:anim>
                                    <p:anim calcmode="lin" valueType="num">
                                      <p:cBhvr additive="base">
                                        <p:cTn id="13" dur="500" fill="hold"/>
                                        <p:tgtEl>
                                          <p:spTgt spid="7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 calcmode="lin" valueType="num">
                                      <p:cBhvr additive="base">
                                        <p:cTn id="22" dur="500" fill="hold"/>
                                        <p:tgtEl>
                                          <p:spTgt spid="77"/>
                                        </p:tgtEl>
                                        <p:attrNameLst>
                                          <p:attrName>ppt_x</p:attrName>
                                        </p:attrNameLst>
                                      </p:cBhvr>
                                      <p:tavLst>
                                        <p:tav tm="0">
                                          <p:val>
                                            <p:strVal val="#ppt_x"/>
                                          </p:val>
                                        </p:tav>
                                        <p:tav tm="100000">
                                          <p:val>
                                            <p:strVal val="#ppt_x"/>
                                          </p:val>
                                        </p:tav>
                                      </p:tavLst>
                                    </p:anim>
                                    <p:anim calcmode="lin" valueType="num">
                                      <p:cBhvr additive="base">
                                        <p:cTn id="23" dur="500" fill="hold"/>
                                        <p:tgtEl>
                                          <p:spTgt spid="77"/>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2D12A-A8CD-8255-68AB-18B0C121CC3B}"/>
            </a:ext>
          </a:extLst>
        </p:cNvPr>
        <p:cNvGrpSpPr/>
        <p:nvPr/>
      </p:nvGrpSpPr>
      <p:grpSpPr>
        <a:xfrm>
          <a:off x="0" y="0"/>
          <a:ext cx="0" cy="0"/>
          <a:chOff x="0" y="0"/>
          <a:chExt cx="0" cy="0"/>
        </a:xfrm>
      </p:grpSpPr>
      <p:sp>
        <p:nvSpPr>
          <p:cNvPr id="6" name="AutoShape 3">
            <a:extLst>
              <a:ext uri="{FF2B5EF4-FFF2-40B4-BE49-F238E27FC236}">
                <a16:creationId xmlns:a16="http://schemas.microsoft.com/office/drawing/2014/main" id="{A982BCE1-A26C-FAD8-DDAF-1D4217F23587}"/>
              </a:ext>
            </a:extLst>
          </p:cNvPr>
          <p:cNvSpPr>
            <a:spLocks noChangeAspect="1" noChangeArrowheads="1" noTextEdit="1"/>
          </p:cNvSpPr>
          <p:nvPr/>
        </p:nvSpPr>
        <p:spPr bwMode="auto">
          <a:xfrm>
            <a:off x="234950" y="1736725"/>
            <a:ext cx="117221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a:extLst>
              <a:ext uri="{FF2B5EF4-FFF2-40B4-BE49-F238E27FC236}">
                <a16:creationId xmlns:a16="http://schemas.microsoft.com/office/drawing/2014/main" id="{9CD3CC05-A66F-961B-C3C8-1B9F2F37F58A}"/>
              </a:ext>
            </a:extLst>
          </p:cNvPr>
          <p:cNvSpPr>
            <a:spLocks noChangeArrowheads="1"/>
          </p:cNvSpPr>
          <p:nvPr/>
        </p:nvSpPr>
        <p:spPr bwMode="auto">
          <a:xfrm>
            <a:off x="241300" y="1817688"/>
            <a:ext cx="3365500" cy="533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a:extLst>
              <a:ext uri="{FF2B5EF4-FFF2-40B4-BE49-F238E27FC236}">
                <a16:creationId xmlns:a16="http://schemas.microsoft.com/office/drawing/2014/main" id="{3A9A3FFC-903E-BE5A-97FB-4E33787C474E}"/>
              </a:ext>
            </a:extLst>
          </p:cNvPr>
          <p:cNvSpPr>
            <a:spLocks noChangeArrowheads="1"/>
          </p:cNvSpPr>
          <p:nvPr/>
        </p:nvSpPr>
        <p:spPr bwMode="auto">
          <a:xfrm>
            <a:off x="3606800" y="1817688"/>
            <a:ext cx="1174750" cy="533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a:extLst>
              <a:ext uri="{FF2B5EF4-FFF2-40B4-BE49-F238E27FC236}">
                <a16:creationId xmlns:a16="http://schemas.microsoft.com/office/drawing/2014/main" id="{B5DA2899-42BD-3698-3B02-4E52FF841D74}"/>
              </a:ext>
            </a:extLst>
          </p:cNvPr>
          <p:cNvSpPr>
            <a:spLocks noChangeArrowheads="1"/>
          </p:cNvSpPr>
          <p:nvPr/>
        </p:nvSpPr>
        <p:spPr bwMode="auto">
          <a:xfrm>
            <a:off x="4781550" y="1817688"/>
            <a:ext cx="2843213" cy="534988"/>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a:extLst>
              <a:ext uri="{FF2B5EF4-FFF2-40B4-BE49-F238E27FC236}">
                <a16:creationId xmlns:a16="http://schemas.microsoft.com/office/drawing/2014/main" id="{D54ECEAA-1C61-16C1-E30F-552F0A7F876E}"/>
              </a:ext>
            </a:extLst>
          </p:cNvPr>
          <p:cNvSpPr>
            <a:spLocks noChangeArrowheads="1"/>
          </p:cNvSpPr>
          <p:nvPr/>
        </p:nvSpPr>
        <p:spPr bwMode="auto">
          <a:xfrm>
            <a:off x="7624763" y="1817688"/>
            <a:ext cx="4314825" cy="534988"/>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5">
            <a:extLst>
              <a:ext uri="{FF2B5EF4-FFF2-40B4-BE49-F238E27FC236}">
                <a16:creationId xmlns:a16="http://schemas.microsoft.com/office/drawing/2014/main" id="{95B5521E-0809-8BA6-0745-A6F197E4003F}"/>
              </a:ext>
            </a:extLst>
          </p:cNvPr>
          <p:cNvSpPr>
            <a:spLocks noChangeArrowheads="1"/>
          </p:cNvSpPr>
          <p:nvPr/>
        </p:nvSpPr>
        <p:spPr bwMode="auto">
          <a:xfrm>
            <a:off x="247650" y="2343944"/>
            <a:ext cx="3365500" cy="5238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6">
            <a:extLst>
              <a:ext uri="{FF2B5EF4-FFF2-40B4-BE49-F238E27FC236}">
                <a16:creationId xmlns:a16="http://schemas.microsoft.com/office/drawing/2014/main" id="{4CBE3E89-2A27-2E9F-A520-01BF2072B0B1}"/>
              </a:ext>
            </a:extLst>
          </p:cNvPr>
          <p:cNvSpPr>
            <a:spLocks noChangeArrowheads="1"/>
          </p:cNvSpPr>
          <p:nvPr/>
        </p:nvSpPr>
        <p:spPr bwMode="auto">
          <a:xfrm>
            <a:off x="3613150" y="2343944"/>
            <a:ext cx="1174750" cy="5238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7">
            <a:extLst>
              <a:ext uri="{FF2B5EF4-FFF2-40B4-BE49-F238E27FC236}">
                <a16:creationId xmlns:a16="http://schemas.microsoft.com/office/drawing/2014/main" id="{BD5D8A64-E6C5-42DC-94D0-D0C7BF5AA3BE}"/>
              </a:ext>
            </a:extLst>
          </p:cNvPr>
          <p:cNvSpPr>
            <a:spLocks noChangeArrowheads="1"/>
          </p:cNvSpPr>
          <p:nvPr/>
        </p:nvSpPr>
        <p:spPr bwMode="auto">
          <a:xfrm>
            <a:off x="4787900" y="2343944"/>
            <a:ext cx="2843213" cy="5238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8">
            <a:extLst>
              <a:ext uri="{FF2B5EF4-FFF2-40B4-BE49-F238E27FC236}">
                <a16:creationId xmlns:a16="http://schemas.microsoft.com/office/drawing/2014/main" id="{91285F8A-B95B-FECB-3635-736243C83760}"/>
              </a:ext>
            </a:extLst>
          </p:cNvPr>
          <p:cNvSpPr>
            <a:spLocks noChangeArrowheads="1"/>
          </p:cNvSpPr>
          <p:nvPr/>
        </p:nvSpPr>
        <p:spPr bwMode="auto">
          <a:xfrm>
            <a:off x="7631113" y="2343944"/>
            <a:ext cx="4314825" cy="5238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9">
            <a:extLst>
              <a:ext uri="{FF2B5EF4-FFF2-40B4-BE49-F238E27FC236}">
                <a16:creationId xmlns:a16="http://schemas.microsoft.com/office/drawing/2014/main" id="{93E5F0E0-0D3B-2060-087E-13D6CFC617CF}"/>
              </a:ext>
            </a:extLst>
          </p:cNvPr>
          <p:cNvSpPr>
            <a:spLocks noChangeArrowheads="1"/>
          </p:cNvSpPr>
          <p:nvPr/>
        </p:nvSpPr>
        <p:spPr bwMode="auto">
          <a:xfrm>
            <a:off x="247650" y="2867819"/>
            <a:ext cx="3365500"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0">
            <a:extLst>
              <a:ext uri="{FF2B5EF4-FFF2-40B4-BE49-F238E27FC236}">
                <a16:creationId xmlns:a16="http://schemas.microsoft.com/office/drawing/2014/main" id="{6E556758-D8D0-9201-B7AC-BC6D36DEA65D}"/>
              </a:ext>
            </a:extLst>
          </p:cNvPr>
          <p:cNvSpPr>
            <a:spLocks noChangeArrowheads="1"/>
          </p:cNvSpPr>
          <p:nvPr/>
        </p:nvSpPr>
        <p:spPr bwMode="auto">
          <a:xfrm>
            <a:off x="3613150" y="2867819"/>
            <a:ext cx="1174750"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1">
            <a:extLst>
              <a:ext uri="{FF2B5EF4-FFF2-40B4-BE49-F238E27FC236}">
                <a16:creationId xmlns:a16="http://schemas.microsoft.com/office/drawing/2014/main" id="{C6290FC8-C4EA-C49E-12C3-898F4EFDA379}"/>
              </a:ext>
            </a:extLst>
          </p:cNvPr>
          <p:cNvSpPr>
            <a:spLocks noChangeArrowheads="1"/>
          </p:cNvSpPr>
          <p:nvPr/>
        </p:nvSpPr>
        <p:spPr bwMode="auto">
          <a:xfrm>
            <a:off x="4787900" y="2867819"/>
            <a:ext cx="2843213"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2">
            <a:extLst>
              <a:ext uri="{FF2B5EF4-FFF2-40B4-BE49-F238E27FC236}">
                <a16:creationId xmlns:a16="http://schemas.microsoft.com/office/drawing/2014/main" id="{418D9A4E-3B5A-F7A9-F76A-8B8358090676}"/>
              </a:ext>
            </a:extLst>
          </p:cNvPr>
          <p:cNvSpPr>
            <a:spLocks noChangeArrowheads="1"/>
          </p:cNvSpPr>
          <p:nvPr/>
        </p:nvSpPr>
        <p:spPr bwMode="auto">
          <a:xfrm>
            <a:off x="7631113" y="2867819"/>
            <a:ext cx="431482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37">
            <a:extLst>
              <a:ext uri="{FF2B5EF4-FFF2-40B4-BE49-F238E27FC236}">
                <a16:creationId xmlns:a16="http://schemas.microsoft.com/office/drawing/2014/main" id="{0645D3E7-2353-C6D3-6BDE-69F0CC06A97D}"/>
              </a:ext>
            </a:extLst>
          </p:cNvPr>
          <p:cNvSpPr>
            <a:spLocks noChangeShapeType="1"/>
          </p:cNvSpPr>
          <p:nvPr/>
        </p:nvSpPr>
        <p:spPr bwMode="auto">
          <a:xfrm>
            <a:off x="3606800"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8">
            <a:extLst>
              <a:ext uri="{FF2B5EF4-FFF2-40B4-BE49-F238E27FC236}">
                <a16:creationId xmlns:a16="http://schemas.microsoft.com/office/drawing/2014/main" id="{640B4810-6741-A30F-F815-26BD1EFCA554}"/>
              </a:ext>
            </a:extLst>
          </p:cNvPr>
          <p:cNvSpPr>
            <a:spLocks noChangeShapeType="1"/>
          </p:cNvSpPr>
          <p:nvPr/>
        </p:nvSpPr>
        <p:spPr bwMode="auto">
          <a:xfrm>
            <a:off x="3606800" y="4532313"/>
            <a:ext cx="0" cy="15732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9">
            <a:extLst>
              <a:ext uri="{FF2B5EF4-FFF2-40B4-BE49-F238E27FC236}">
                <a16:creationId xmlns:a16="http://schemas.microsoft.com/office/drawing/2014/main" id="{B0784DA0-2FF9-B063-B15E-F31FAB5F339E}"/>
              </a:ext>
            </a:extLst>
          </p:cNvPr>
          <p:cNvSpPr>
            <a:spLocks noChangeShapeType="1"/>
          </p:cNvSpPr>
          <p:nvPr/>
        </p:nvSpPr>
        <p:spPr bwMode="auto">
          <a:xfrm>
            <a:off x="4781550"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40">
            <a:extLst>
              <a:ext uri="{FF2B5EF4-FFF2-40B4-BE49-F238E27FC236}">
                <a16:creationId xmlns:a16="http://schemas.microsoft.com/office/drawing/2014/main" id="{030E5881-A75D-2770-844C-B1DFD346B4B8}"/>
              </a:ext>
            </a:extLst>
          </p:cNvPr>
          <p:cNvSpPr>
            <a:spLocks noChangeShapeType="1"/>
          </p:cNvSpPr>
          <p:nvPr/>
        </p:nvSpPr>
        <p:spPr bwMode="auto">
          <a:xfrm>
            <a:off x="4781550" y="4532313"/>
            <a:ext cx="0" cy="15732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1">
            <a:extLst>
              <a:ext uri="{FF2B5EF4-FFF2-40B4-BE49-F238E27FC236}">
                <a16:creationId xmlns:a16="http://schemas.microsoft.com/office/drawing/2014/main" id="{C4B96BDF-F5B7-C969-7340-EB6B8A1E4A2F}"/>
              </a:ext>
            </a:extLst>
          </p:cNvPr>
          <p:cNvSpPr>
            <a:spLocks noChangeShapeType="1"/>
          </p:cNvSpPr>
          <p:nvPr/>
        </p:nvSpPr>
        <p:spPr bwMode="auto">
          <a:xfrm>
            <a:off x="7624763"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2">
            <a:extLst>
              <a:ext uri="{FF2B5EF4-FFF2-40B4-BE49-F238E27FC236}">
                <a16:creationId xmlns:a16="http://schemas.microsoft.com/office/drawing/2014/main" id="{E6005D35-E11E-B9BA-8FE6-EC558BFBD76B}"/>
              </a:ext>
            </a:extLst>
          </p:cNvPr>
          <p:cNvSpPr>
            <a:spLocks noChangeShapeType="1"/>
          </p:cNvSpPr>
          <p:nvPr/>
        </p:nvSpPr>
        <p:spPr bwMode="auto">
          <a:xfrm>
            <a:off x="7624763" y="4532313"/>
            <a:ext cx="0" cy="15732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3">
            <a:extLst>
              <a:ext uri="{FF2B5EF4-FFF2-40B4-BE49-F238E27FC236}">
                <a16:creationId xmlns:a16="http://schemas.microsoft.com/office/drawing/2014/main" id="{EA34266E-10CC-4F30-909C-5297A8EB720C}"/>
              </a:ext>
            </a:extLst>
          </p:cNvPr>
          <p:cNvSpPr>
            <a:spLocks noChangeShapeType="1"/>
          </p:cNvSpPr>
          <p:nvPr/>
        </p:nvSpPr>
        <p:spPr bwMode="auto">
          <a:xfrm>
            <a:off x="236538" y="2352675"/>
            <a:ext cx="11707813" cy="0"/>
          </a:xfrm>
          <a:prstGeom prst="line">
            <a:avLst/>
          </a:prstGeom>
          <a:noFill/>
          <a:ln w="222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0">
            <a:extLst>
              <a:ext uri="{FF2B5EF4-FFF2-40B4-BE49-F238E27FC236}">
                <a16:creationId xmlns:a16="http://schemas.microsoft.com/office/drawing/2014/main" id="{AE41AECA-1522-3416-6A08-1B92E675A8D5}"/>
              </a:ext>
            </a:extLst>
          </p:cNvPr>
          <p:cNvSpPr>
            <a:spLocks noChangeShapeType="1"/>
          </p:cNvSpPr>
          <p:nvPr/>
        </p:nvSpPr>
        <p:spPr bwMode="auto">
          <a:xfrm>
            <a:off x="241300"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51">
            <a:extLst>
              <a:ext uri="{FF2B5EF4-FFF2-40B4-BE49-F238E27FC236}">
                <a16:creationId xmlns:a16="http://schemas.microsoft.com/office/drawing/2014/main" id="{0E971DD4-0623-0742-6CA9-A70BC8440F04}"/>
              </a:ext>
            </a:extLst>
          </p:cNvPr>
          <p:cNvSpPr>
            <a:spLocks noChangeShapeType="1"/>
          </p:cNvSpPr>
          <p:nvPr/>
        </p:nvSpPr>
        <p:spPr bwMode="auto">
          <a:xfrm>
            <a:off x="241300" y="4532313"/>
            <a:ext cx="0" cy="15732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2">
            <a:extLst>
              <a:ext uri="{FF2B5EF4-FFF2-40B4-BE49-F238E27FC236}">
                <a16:creationId xmlns:a16="http://schemas.microsoft.com/office/drawing/2014/main" id="{531A4553-1669-ECB8-DF4A-97C27BF60DDE}"/>
              </a:ext>
            </a:extLst>
          </p:cNvPr>
          <p:cNvSpPr>
            <a:spLocks noChangeShapeType="1"/>
          </p:cNvSpPr>
          <p:nvPr/>
        </p:nvSpPr>
        <p:spPr bwMode="auto">
          <a:xfrm>
            <a:off x="11939588" y="1812925"/>
            <a:ext cx="0" cy="271938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3">
            <a:extLst>
              <a:ext uri="{FF2B5EF4-FFF2-40B4-BE49-F238E27FC236}">
                <a16:creationId xmlns:a16="http://schemas.microsoft.com/office/drawing/2014/main" id="{AE86679A-C730-3541-B6F2-7868533C7D35}"/>
              </a:ext>
            </a:extLst>
          </p:cNvPr>
          <p:cNvSpPr>
            <a:spLocks noChangeShapeType="1"/>
          </p:cNvSpPr>
          <p:nvPr/>
        </p:nvSpPr>
        <p:spPr bwMode="auto">
          <a:xfrm>
            <a:off x="11939588" y="4532313"/>
            <a:ext cx="0" cy="15732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4">
            <a:extLst>
              <a:ext uri="{FF2B5EF4-FFF2-40B4-BE49-F238E27FC236}">
                <a16:creationId xmlns:a16="http://schemas.microsoft.com/office/drawing/2014/main" id="{A9F42701-233E-D2DE-BF01-C2F2D749E9AC}"/>
              </a:ext>
            </a:extLst>
          </p:cNvPr>
          <p:cNvSpPr>
            <a:spLocks noChangeShapeType="1"/>
          </p:cNvSpPr>
          <p:nvPr/>
        </p:nvSpPr>
        <p:spPr bwMode="auto">
          <a:xfrm>
            <a:off x="236538" y="1817688"/>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56">
            <a:extLst>
              <a:ext uri="{FF2B5EF4-FFF2-40B4-BE49-F238E27FC236}">
                <a16:creationId xmlns:a16="http://schemas.microsoft.com/office/drawing/2014/main" id="{8478AF29-4D47-4BF9-C02F-9F5D3ABCE6EC}"/>
              </a:ext>
            </a:extLst>
          </p:cNvPr>
          <p:cNvSpPr>
            <a:spLocks noChangeArrowheads="1"/>
          </p:cNvSpPr>
          <p:nvPr/>
        </p:nvSpPr>
        <p:spPr bwMode="auto">
          <a:xfrm>
            <a:off x="9277350" y="1914525"/>
            <a:ext cx="1119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Justification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7">
            <a:extLst>
              <a:ext uri="{FF2B5EF4-FFF2-40B4-BE49-F238E27FC236}">
                <a16:creationId xmlns:a16="http://schemas.microsoft.com/office/drawing/2014/main" id="{15053275-5978-B481-32BF-0C3F64FBB11C}"/>
              </a:ext>
            </a:extLst>
          </p:cNvPr>
          <p:cNvSpPr>
            <a:spLocks noChangeArrowheads="1"/>
          </p:cNvSpPr>
          <p:nvPr/>
        </p:nvSpPr>
        <p:spPr bwMode="auto">
          <a:xfrm>
            <a:off x="5659438" y="1797050"/>
            <a:ext cx="6477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Target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8">
            <a:extLst>
              <a:ext uri="{FF2B5EF4-FFF2-40B4-BE49-F238E27FC236}">
                <a16:creationId xmlns:a16="http://schemas.microsoft.com/office/drawing/2014/main" id="{6CC853F8-2833-7D5B-2D15-9B972828E5EA}"/>
              </a:ext>
            </a:extLst>
          </p:cNvPr>
          <p:cNvSpPr>
            <a:spLocks noChangeArrowheads="1"/>
          </p:cNvSpPr>
          <p:nvPr/>
        </p:nvSpPr>
        <p:spPr bwMode="auto">
          <a:xfrm>
            <a:off x="6224588" y="1797050"/>
            <a:ext cx="6413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Value,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9">
            <a:extLst>
              <a:ext uri="{FF2B5EF4-FFF2-40B4-BE49-F238E27FC236}">
                <a16:creationId xmlns:a16="http://schemas.microsoft.com/office/drawing/2014/main" id="{64604BE4-36DE-7855-BD8C-DD3A2A8AD78B}"/>
              </a:ext>
            </a:extLst>
          </p:cNvPr>
          <p:cNvSpPr>
            <a:spLocks noChangeArrowheads="1"/>
          </p:cNvSpPr>
          <p:nvPr/>
        </p:nvSpPr>
        <p:spPr bwMode="auto">
          <a:xfrm>
            <a:off x="5419725" y="2032000"/>
            <a:ext cx="6826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Range,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0">
            <a:extLst>
              <a:ext uri="{FF2B5EF4-FFF2-40B4-BE49-F238E27FC236}">
                <a16:creationId xmlns:a16="http://schemas.microsoft.com/office/drawing/2014/main" id="{7F33C472-6636-EC39-F6EF-7CF6D9CBCF63}"/>
              </a:ext>
            </a:extLst>
          </p:cNvPr>
          <p:cNvSpPr>
            <a:spLocks noChangeArrowheads="1"/>
          </p:cNvSpPr>
          <p:nvPr/>
        </p:nvSpPr>
        <p:spPr bwMode="auto">
          <a:xfrm>
            <a:off x="6038850" y="2032000"/>
            <a:ext cx="2889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1">
            <a:extLst>
              <a:ext uri="{FF2B5EF4-FFF2-40B4-BE49-F238E27FC236}">
                <a16:creationId xmlns:a16="http://schemas.microsoft.com/office/drawing/2014/main" id="{683C779E-CF70-3AAC-453D-3C689B8AD1D6}"/>
              </a:ext>
            </a:extLst>
          </p:cNvPr>
          <p:cNvSpPr>
            <a:spLocks noChangeArrowheads="1"/>
          </p:cNvSpPr>
          <p:nvPr/>
        </p:nvSpPr>
        <p:spPr bwMode="auto">
          <a:xfrm>
            <a:off x="6267450" y="2032000"/>
            <a:ext cx="828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2">
            <a:extLst>
              <a:ext uri="{FF2B5EF4-FFF2-40B4-BE49-F238E27FC236}">
                <a16:creationId xmlns:a16="http://schemas.microsoft.com/office/drawing/2014/main" id="{8B2FEAB7-F699-305B-A946-CCC6D0CBBC60}"/>
              </a:ext>
            </a:extLst>
          </p:cNvPr>
          <p:cNvSpPr>
            <a:spLocks noChangeArrowheads="1"/>
          </p:cNvSpPr>
          <p:nvPr/>
        </p:nvSpPr>
        <p:spPr bwMode="auto">
          <a:xfrm>
            <a:off x="3916363" y="1914525"/>
            <a:ext cx="6619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Metric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3">
            <a:extLst>
              <a:ext uri="{FF2B5EF4-FFF2-40B4-BE49-F238E27FC236}">
                <a16:creationId xmlns:a16="http://schemas.microsoft.com/office/drawing/2014/main" id="{14C6BC49-A8F1-023F-4DA3-4E37A47CBFBC}"/>
              </a:ext>
            </a:extLst>
          </p:cNvPr>
          <p:cNvSpPr>
            <a:spLocks noChangeArrowheads="1"/>
          </p:cNvSpPr>
          <p:nvPr/>
        </p:nvSpPr>
        <p:spPr bwMode="auto">
          <a:xfrm>
            <a:off x="1490663" y="1914525"/>
            <a:ext cx="9858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Constraint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94">
            <a:extLst>
              <a:ext uri="{FF2B5EF4-FFF2-40B4-BE49-F238E27FC236}">
                <a16:creationId xmlns:a16="http://schemas.microsoft.com/office/drawing/2014/main" id="{E3E6D255-8EA8-A5DA-9AEE-951F5183A49E}"/>
              </a:ext>
            </a:extLst>
          </p:cNvPr>
          <p:cNvSpPr>
            <a:spLocks noChangeArrowheads="1"/>
          </p:cNvSpPr>
          <p:nvPr/>
        </p:nvSpPr>
        <p:spPr bwMode="auto">
          <a:xfrm>
            <a:off x="7878499" y="2369344"/>
            <a:ext cx="40084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Ensures data is formatted properly, preventing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95">
            <a:extLst>
              <a:ext uri="{FF2B5EF4-FFF2-40B4-BE49-F238E27FC236}">
                <a16:creationId xmlns:a16="http://schemas.microsoft.com/office/drawing/2014/main" id="{9CF30711-7969-BE1F-DD7B-51E7AE123B12}"/>
              </a:ext>
            </a:extLst>
          </p:cNvPr>
          <p:cNvSpPr>
            <a:spLocks noChangeArrowheads="1"/>
          </p:cNvSpPr>
          <p:nvPr/>
        </p:nvSpPr>
        <p:spPr bwMode="auto">
          <a:xfrm>
            <a:off x="8188062" y="2545557"/>
            <a:ext cx="33258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errors and more accurate performance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6">
            <a:extLst>
              <a:ext uri="{FF2B5EF4-FFF2-40B4-BE49-F238E27FC236}">
                <a16:creationId xmlns:a16="http://schemas.microsoft.com/office/drawing/2014/main" id="{AFCB41C2-ECD2-0098-D9BE-16777EAEBC94}"/>
              </a:ext>
            </a:extLst>
          </p:cNvPr>
          <p:cNvSpPr>
            <a:spLocks noChangeArrowheads="1"/>
          </p:cNvSpPr>
          <p:nvPr/>
        </p:nvSpPr>
        <p:spPr bwMode="auto">
          <a:xfrm>
            <a:off x="5024438" y="2347119"/>
            <a:ext cx="25225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100% of user inputs undergo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97">
            <a:extLst>
              <a:ext uri="{FF2B5EF4-FFF2-40B4-BE49-F238E27FC236}">
                <a16:creationId xmlns:a16="http://schemas.microsoft.com/office/drawing/2014/main" id="{A5049465-409A-0C52-D7A4-280672266EE7}"/>
              </a:ext>
            </a:extLst>
          </p:cNvPr>
          <p:cNvSpPr>
            <a:spLocks noChangeArrowheads="1"/>
          </p:cNvSpPr>
          <p:nvPr/>
        </p:nvSpPr>
        <p:spPr bwMode="auto">
          <a:xfrm>
            <a:off x="5051425" y="2523332"/>
            <a:ext cx="24368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validation before processing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98">
            <a:extLst>
              <a:ext uri="{FF2B5EF4-FFF2-40B4-BE49-F238E27FC236}">
                <a16:creationId xmlns:a16="http://schemas.microsoft.com/office/drawing/2014/main" id="{7FD561C9-AD76-27BB-7587-6A316E727217}"/>
              </a:ext>
            </a:extLst>
          </p:cNvPr>
          <p:cNvSpPr>
            <a:spLocks noChangeArrowheads="1"/>
          </p:cNvSpPr>
          <p:nvPr/>
        </p:nvSpPr>
        <p:spPr bwMode="auto">
          <a:xfrm>
            <a:off x="3911600" y="2436019"/>
            <a:ext cx="701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Testing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99">
            <a:extLst>
              <a:ext uri="{FF2B5EF4-FFF2-40B4-BE49-F238E27FC236}">
                <a16:creationId xmlns:a16="http://schemas.microsoft.com/office/drawing/2014/main" id="{FE108F45-B794-F2F2-C464-13533DC599B3}"/>
              </a:ext>
            </a:extLst>
          </p:cNvPr>
          <p:cNvSpPr>
            <a:spLocks noChangeArrowheads="1"/>
          </p:cNvSpPr>
          <p:nvPr/>
        </p:nvSpPr>
        <p:spPr bwMode="auto">
          <a:xfrm>
            <a:off x="1276350" y="2463007"/>
            <a:ext cx="1422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Input Validation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100">
            <a:extLst>
              <a:ext uri="{FF2B5EF4-FFF2-40B4-BE49-F238E27FC236}">
                <a16:creationId xmlns:a16="http://schemas.microsoft.com/office/drawing/2014/main" id="{533D28F7-D4CB-1653-0A0A-F441B8FEFB89}"/>
              </a:ext>
            </a:extLst>
          </p:cNvPr>
          <p:cNvSpPr>
            <a:spLocks noChangeArrowheads="1"/>
          </p:cNvSpPr>
          <p:nvPr/>
        </p:nvSpPr>
        <p:spPr bwMode="auto">
          <a:xfrm>
            <a:off x="7716838" y="2886869"/>
            <a:ext cx="43116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Verifies safety of user inputs, preventing malicious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101">
            <a:extLst>
              <a:ext uri="{FF2B5EF4-FFF2-40B4-BE49-F238E27FC236}">
                <a16:creationId xmlns:a16="http://schemas.microsoft.com/office/drawing/2014/main" id="{36B34DB7-8D77-A76B-76EC-677C5A9E48A4}"/>
              </a:ext>
            </a:extLst>
          </p:cNvPr>
          <p:cNvSpPr>
            <a:spLocks noChangeArrowheads="1"/>
          </p:cNvSpPr>
          <p:nvPr/>
        </p:nvSpPr>
        <p:spPr bwMode="auto">
          <a:xfrm>
            <a:off x="7734300" y="3063082"/>
            <a:ext cx="42275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data from being processed and protecting the site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102">
            <a:extLst>
              <a:ext uri="{FF2B5EF4-FFF2-40B4-BE49-F238E27FC236}">
                <a16:creationId xmlns:a16="http://schemas.microsoft.com/office/drawing/2014/main" id="{9A3EB123-8211-AB43-1D1C-2FBBB0CB03F2}"/>
              </a:ext>
            </a:extLst>
          </p:cNvPr>
          <p:cNvSpPr>
            <a:spLocks noChangeArrowheads="1"/>
          </p:cNvSpPr>
          <p:nvPr/>
        </p:nvSpPr>
        <p:spPr bwMode="auto">
          <a:xfrm>
            <a:off x="5024438" y="2886869"/>
            <a:ext cx="25225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100% of user inputs undergo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103">
            <a:extLst>
              <a:ext uri="{FF2B5EF4-FFF2-40B4-BE49-F238E27FC236}">
                <a16:creationId xmlns:a16="http://schemas.microsoft.com/office/drawing/2014/main" id="{069D52AC-9602-E226-E071-390BC2C19A53}"/>
              </a:ext>
            </a:extLst>
          </p:cNvPr>
          <p:cNvSpPr>
            <a:spLocks noChangeArrowheads="1"/>
          </p:cNvSpPr>
          <p:nvPr/>
        </p:nvSpPr>
        <p:spPr bwMode="auto">
          <a:xfrm>
            <a:off x="4983163" y="3063082"/>
            <a:ext cx="2570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sanitization before processing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104">
            <a:extLst>
              <a:ext uri="{FF2B5EF4-FFF2-40B4-BE49-F238E27FC236}">
                <a16:creationId xmlns:a16="http://schemas.microsoft.com/office/drawing/2014/main" id="{0D878AB2-AE7E-D273-F126-6E285F2CBC16}"/>
              </a:ext>
            </a:extLst>
          </p:cNvPr>
          <p:cNvSpPr>
            <a:spLocks noChangeArrowheads="1"/>
          </p:cNvSpPr>
          <p:nvPr/>
        </p:nvSpPr>
        <p:spPr bwMode="auto">
          <a:xfrm>
            <a:off x="3911600" y="2975769"/>
            <a:ext cx="701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Testing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105">
            <a:extLst>
              <a:ext uri="{FF2B5EF4-FFF2-40B4-BE49-F238E27FC236}">
                <a16:creationId xmlns:a16="http://schemas.microsoft.com/office/drawing/2014/main" id="{3AB42912-8B2B-84FD-71EA-29B1AADC438F}"/>
              </a:ext>
            </a:extLst>
          </p:cNvPr>
          <p:cNvSpPr>
            <a:spLocks noChangeArrowheads="1"/>
          </p:cNvSpPr>
          <p:nvPr/>
        </p:nvSpPr>
        <p:spPr bwMode="auto">
          <a:xfrm>
            <a:off x="1368425" y="2975769"/>
            <a:ext cx="12366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Cybersecurity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itle 4">
            <a:extLst>
              <a:ext uri="{FF2B5EF4-FFF2-40B4-BE49-F238E27FC236}">
                <a16:creationId xmlns:a16="http://schemas.microsoft.com/office/drawing/2014/main" id="{EDD44532-9130-D1D4-5F67-8F66E7635FF3}"/>
              </a:ext>
            </a:extLst>
          </p:cNvPr>
          <p:cNvSpPr>
            <a:spLocks noGrp="1"/>
          </p:cNvSpPr>
          <p:nvPr>
            <p:ph type="title"/>
          </p:nvPr>
        </p:nvSpPr>
        <p:spPr>
          <a:xfrm>
            <a:off x="1097280" y="286603"/>
            <a:ext cx="9682478" cy="1450757"/>
          </a:xfrm>
        </p:spPr>
        <p:txBody>
          <a:bodyPr/>
          <a:lstStyle/>
          <a:p>
            <a:pPr algn="ctr"/>
            <a:r>
              <a:rPr lang="en-US"/>
              <a:t>Design Constraints</a:t>
            </a:r>
          </a:p>
        </p:txBody>
      </p:sp>
      <p:pic>
        <p:nvPicPr>
          <p:cNvPr id="2" name="Picture 1" descr="Premium Vector | TV screen and console for video game black white error 404  flash message Hobby activity Monochrome empty state ui design Page not  found popup cartoon image Vector flat outline">
            <a:extLst>
              <a:ext uri="{FF2B5EF4-FFF2-40B4-BE49-F238E27FC236}">
                <a16:creationId xmlns:a16="http://schemas.microsoft.com/office/drawing/2014/main" id="{E8ADA57C-0240-691F-C856-9ED1A89D9394}"/>
              </a:ext>
            </a:extLst>
          </p:cNvPr>
          <p:cNvPicPr>
            <a:picLocks noChangeAspect="1"/>
          </p:cNvPicPr>
          <p:nvPr/>
        </p:nvPicPr>
        <p:blipFill>
          <a:blip r:embed="rId3"/>
          <a:stretch>
            <a:fillRect/>
          </a:stretch>
        </p:blipFill>
        <p:spPr>
          <a:xfrm>
            <a:off x="2139157" y="3737450"/>
            <a:ext cx="2933700" cy="2368076"/>
          </a:xfrm>
          <a:prstGeom prst="rect">
            <a:avLst/>
          </a:prstGeom>
        </p:spPr>
      </p:pic>
      <p:pic>
        <p:nvPicPr>
          <p:cNvPr id="3" name="Picture 2" descr="Cyber-Security-PNG-Clipart | Jones DesLauriers">
            <a:extLst>
              <a:ext uri="{FF2B5EF4-FFF2-40B4-BE49-F238E27FC236}">
                <a16:creationId xmlns:a16="http://schemas.microsoft.com/office/drawing/2014/main" id="{1EE8203B-D96B-FDB4-9F95-4E1C49FBEEDF}"/>
              </a:ext>
            </a:extLst>
          </p:cNvPr>
          <p:cNvPicPr>
            <a:picLocks noChangeAspect="1"/>
          </p:cNvPicPr>
          <p:nvPr/>
        </p:nvPicPr>
        <p:blipFill>
          <a:blip r:embed="rId4"/>
          <a:stretch>
            <a:fillRect/>
          </a:stretch>
        </p:blipFill>
        <p:spPr>
          <a:xfrm>
            <a:off x="6527246" y="3753468"/>
            <a:ext cx="3621616" cy="2335293"/>
          </a:xfrm>
          <a:prstGeom prst="rect">
            <a:avLst/>
          </a:prstGeom>
        </p:spPr>
      </p:pic>
      <p:sp>
        <p:nvSpPr>
          <p:cNvPr id="82" name="Rectangle 12">
            <a:extLst>
              <a:ext uri="{FF2B5EF4-FFF2-40B4-BE49-F238E27FC236}">
                <a16:creationId xmlns:a16="http://schemas.microsoft.com/office/drawing/2014/main" id="{B7329C9E-D279-4ABF-5F6C-99FBA2817F9B}"/>
              </a:ext>
            </a:extLst>
          </p:cNvPr>
          <p:cNvSpPr>
            <a:spLocks noChangeArrowheads="1"/>
          </p:cNvSpPr>
          <p:nvPr/>
        </p:nvSpPr>
        <p:spPr bwMode="auto">
          <a:xfrm>
            <a:off x="7628546" y="2354175"/>
            <a:ext cx="4300538" cy="510470"/>
          </a:xfrm>
          <a:prstGeom prst="rect">
            <a:avLst/>
          </a:prstGeom>
          <a:solidFill>
            <a:srgbClr val="FFFF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85" name="Graphic 84" descr="Exclamation mark with solid fill">
            <a:extLst>
              <a:ext uri="{FF2B5EF4-FFF2-40B4-BE49-F238E27FC236}">
                <a16:creationId xmlns:a16="http://schemas.microsoft.com/office/drawing/2014/main" id="{842A140D-CC95-C91A-6D7C-4624CEF507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26839" y="2440993"/>
            <a:ext cx="374276" cy="374276"/>
          </a:xfrm>
          <a:prstGeom prst="rect">
            <a:avLst/>
          </a:prstGeom>
        </p:spPr>
      </p:pic>
      <p:sp>
        <p:nvSpPr>
          <p:cNvPr id="114" name="Rectangle 12">
            <a:extLst>
              <a:ext uri="{FF2B5EF4-FFF2-40B4-BE49-F238E27FC236}">
                <a16:creationId xmlns:a16="http://schemas.microsoft.com/office/drawing/2014/main" id="{D5AAC45B-44EF-FF53-9DB9-8034392A4D22}"/>
              </a:ext>
            </a:extLst>
          </p:cNvPr>
          <p:cNvSpPr>
            <a:spLocks noChangeArrowheads="1"/>
          </p:cNvSpPr>
          <p:nvPr/>
        </p:nvSpPr>
        <p:spPr bwMode="auto">
          <a:xfrm>
            <a:off x="7626166" y="2871787"/>
            <a:ext cx="4311831" cy="551645"/>
          </a:xfrm>
          <a:prstGeom prst="rect">
            <a:avLst/>
          </a:prstGeom>
          <a:solidFill>
            <a:srgbClr val="FFFF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15" name="Graphic 114" descr="Exclamation mark with solid fill">
            <a:extLst>
              <a:ext uri="{FF2B5EF4-FFF2-40B4-BE49-F238E27FC236}">
                <a16:creationId xmlns:a16="http://schemas.microsoft.com/office/drawing/2014/main" id="{5FE3E026-C7EC-285F-60B3-1AE70ABF9B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26839" y="2980281"/>
            <a:ext cx="374276" cy="374276"/>
          </a:xfrm>
          <a:prstGeom prst="rect">
            <a:avLst/>
          </a:prstGeom>
        </p:spPr>
      </p:pic>
      <p:sp>
        <p:nvSpPr>
          <p:cNvPr id="50" name="Line 48">
            <a:extLst>
              <a:ext uri="{FF2B5EF4-FFF2-40B4-BE49-F238E27FC236}">
                <a16:creationId xmlns:a16="http://schemas.microsoft.com/office/drawing/2014/main" id="{9E50D22B-ED2A-B2C8-0B99-94613FCA415A}"/>
              </a:ext>
            </a:extLst>
          </p:cNvPr>
          <p:cNvSpPr>
            <a:spLocks noChangeShapeType="1"/>
          </p:cNvSpPr>
          <p:nvPr/>
        </p:nvSpPr>
        <p:spPr bwMode="auto">
          <a:xfrm>
            <a:off x="242888" y="2867819"/>
            <a:ext cx="1170781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035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fade">
                                      <p:cBhvr>
                                        <p:cTn id="25" dur="500"/>
                                        <p:tgtEl>
                                          <p:spTgt spid="1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1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F2143-D40A-3BC0-9EC1-A768EA54399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794F47-2F8E-B3DC-CBB7-978F2F2F6C74}"/>
              </a:ext>
            </a:extLst>
          </p:cNvPr>
          <p:cNvSpPr>
            <a:spLocks noGrp="1"/>
          </p:cNvSpPr>
          <p:nvPr>
            <p:ph type="title"/>
          </p:nvPr>
        </p:nvSpPr>
        <p:spPr>
          <a:xfrm>
            <a:off x="1110195" y="854874"/>
            <a:ext cx="9980909" cy="856656"/>
          </a:xfrm>
        </p:spPr>
        <p:txBody>
          <a:bodyPr/>
          <a:lstStyle/>
          <a:p>
            <a:pPr algn="ctr"/>
            <a:r>
              <a:rPr lang="en-US"/>
              <a:t>Design Requirements</a:t>
            </a:r>
          </a:p>
        </p:txBody>
      </p:sp>
      <p:sp>
        <p:nvSpPr>
          <p:cNvPr id="7" name="AutoShape 3">
            <a:extLst>
              <a:ext uri="{FF2B5EF4-FFF2-40B4-BE49-F238E27FC236}">
                <a16:creationId xmlns:a16="http://schemas.microsoft.com/office/drawing/2014/main" id="{477F6781-6A4F-8883-A81E-59AA5E59F499}"/>
              </a:ext>
            </a:extLst>
          </p:cNvPr>
          <p:cNvSpPr>
            <a:spLocks noChangeAspect="1" noChangeArrowheads="1" noTextEdit="1"/>
          </p:cNvSpPr>
          <p:nvPr/>
        </p:nvSpPr>
        <p:spPr bwMode="auto">
          <a:xfrm>
            <a:off x="242888" y="1711325"/>
            <a:ext cx="11706225"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a:extLst>
              <a:ext uri="{FF2B5EF4-FFF2-40B4-BE49-F238E27FC236}">
                <a16:creationId xmlns:a16="http://schemas.microsoft.com/office/drawing/2014/main" id="{6C0EE422-CD97-E67A-F7B0-D09353456892}"/>
              </a:ext>
            </a:extLst>
          </p:cNvPr>
          <p:cNvSpPr>
            <a:spLocks noChangeArrowheads="1"/>
          </p:cNvSpPr>
          <p:nvPr/>
        </p:nvSpPr>
        <p:spPr bwMode="auto">
          <a:xfrm>
            <a:off x="249238" y="1804988"/>
            <a:ext cx="3114675"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a:extLst>
              <a:ext uri="{FF2B5EF4-FFF2-40B4-BE49-F238E27FC236}">
                <a16:creationId xmlns:a16="http://schemas.microsoft.com/office/drawing/2014/main" id="{1DB5DDE2-0021-9D60-1691-1255FC75B5B5}"/>
              </a:ext>
            </a:extLst>
          </p:cNvPr>
          <p:cNvSpPr>
            <a:spLocks noChangeArrowheads="1"/>
          </p:cNvSpPr>
          <p:nvPr/>
        </p:nvSpPr>
        <p:spPr bwMode="auto">
          <a:xfrm>
            <a:off x="3363913" y="1804988"/>
            <a:ext cx="2224088"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a:extLst>
              <a:ext uri="{FF2B5EF4-FFF2-40B4-BE49-F238E27FC236}">
                <a16:creationId xmlns:a16="http://schemas.microsoft.com/office/drawing/2014/main" id="{B7F9F90C-CD93-899A-2361-0A53A4834EBB}"/>
              </a:ext>
            </a:extLst>
          </p:cNvPr>
          <p:cNvSpPr>
            <a:spLocks noChangeArrowheads="1"/>
          </p:cNvSpPr>
          <p:nvPr/>
        </p:nvSpPr>
        <p:spPr bwMode="auto">
          <a:xfrm>
            <a:off x="5588001" y="1804988"/>
            <a:ext cx="1947863"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a:extLst>
              <a:ext uri="{FF2B5EF4-FFF2-40B4-BE49-F238E27FC236}">
                <a16:creationId xmlns:a16="http://schemas.microsoft.com/office/drawing/2014/main" id="{8DF69EDF-2439-350F-2A5D-BDD44DAD9EDE}"/>
              </a:ext>
            </a:extLst>
          </p:cNvPr>
          <p:cNvSpPr>
            <a:spLocks noChangeArrowheads="1"/>
          </p:cNvSpPr>
          <p:nvPr/>
        </p:nvSpPr>
        <p:spPr bwMode="auto">
          <a:xfrm>
            <a:off x="7535863" y="1804988"/>
            <a:ext cx="4397375" cy="508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C2959FE3-DF38-B2C2-23BC-A4245565FE99}"/>
              </a:ext>
            </a:extLst>
          </p:cNvPr>
          <p:cNvSpPr>
            <a:spLocks noChangeArrowheads="1"/>
          </p:cNvSpPr>
          <p:nvPr/>
        </p:nvSpPr>
        <p:spPr bwMode="auto">
          <a:xfrm>
            <a:off x="249238" y="2312988"/>
            <a:ext cx="3114675" cy="333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a:extLst>
              <a:ext uri="{FF2B5EF4-FFF2-40B4-BE49-F238E27FC236}">
                <a16:creationId xmlns:a16="http://schemas.microsoft.com/office/drawing/2014/main" id="{AFCAA6EF-0038-A3F4-512A-9C129EE0792A}"/>
              </a:ext>
            </a:extLst>
          </p:cNvPr>
          <p:cNvSpPr>
            <a:spLocks noChangeArrowheads="1"/>
          </p:cNvSpPr>
          <p:nvPr/>
        </p:nvSpPr>
        <p:spPr bwMode="auto">
          <a:xfrm>
            <a:off x="3363913" y="2312988"/>
            <a:ext cx="2224088" cy="333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a:extLst>
              <a:ext uri="{FF2B5EF4-FFF2-40B4-BE49-F238E27FC236}">
                <a16:creationId xmlns:a16="http://schemas.microsoft.com/office/drawing/2014/main" id="{6CD175A3-21FA-99DD-773A-8DD5DF2BAC83}"/>
              </a:ext>
            </a:extLst>
          </p:cNvPr>
          <p:cNvSpPr>
            <a:spLocks noChangeArrowheads="1"/>
          </p:cNvSpPr>
          <p:nvPr/>
        </p:nvSpPr>
        <p:spPr bwMode="auto">
          <a:xfrm>
            <a:off x="5588001" y="2312988"/>
            <a:ext cx="1947863" cy="333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a:extLst>
              <a:ext uri="{FF2B5EF4-FFF2-40B4-BE49-F238E27FC236}">
                <a16:creationId xmlns:a16="http://schemas.microsoft.com/office/drawing/2014/main" id="{F82DFC2D-D08D-5A2F-6507-4FF356AA7136}"/>
              </a:ext>
            </a:extLst>
          </p:cNvPr>
          <p:cNvSpPr>
            <a:spLocks noChangeArrowheads="1"/>
          </p:cNvSpPr>
          <p:nvPr/>
        </p:nvSpPr>
        <p:spPr bwMode="auto">
          <a:xfrm>
            <a:off x="7535863" y="2312988"/>
            <a:ext cx="4397375" cy="333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a:extLst>
              <a:ext uri="{FF2B5EF4-FFF2-40B4-BE49-F238E27FC236}">
                <a16:creationId xmlns:a16="http://schemas.microsoft.com/office/drawing/2014/main" id="{24FB91A2-2A33-A70E-81DE-0FD57F28E9F4}"/>
              </a:ext>
            </a:extLst>
          </p:cNvPr>
          <p:cNvSpPr>
            <a:spLocks noChangeArrowheads="1"/>
          </p:cNvSpPr>
          <p:nvPr/>
        </p:nvSpPr>
        <p:spPr bwMode="auto">
          <a:xfrm>
            <a:off x="249238" y="2646363"/>
            <a:ext cx="3114675" cy="39846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a:extLst>
              <a:ext uri="{FF2B5EF4-FFF2-40B4-BE49-F238E27FC236}">
                <a16:creationId xmlns:a16="http://schemas.microsoft.com/office/drawing/2014/main" id="{807FD154-42DA-FF46-7DED-8D262D544167}"/>
              </a:ext>
            </a:extLst>
          </p:cNvPr>
          <p:cNvSpPr>
            <a:spLocks noChangeArrowheads="1"/>
          </p:cNvSpPr>
          <p:nvPr/>
        </p:nvSpPr>
        <p:spPr bwMode="auto">
          <a:xfrm>
            <a:off x="3363913" y="2646363"/>
            <a:ext cx="2224088" cy="39846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a:extLst>
              <a:ext uri="{FF2B5EF4-FFF2-40B4-BE49-F238E27FC236}">
                <a16:creationId xmlns:a16="http://schemas.microsoft.com/office/drawing/2014/main" id="{B7C9AB32-3CFB-C3C8-A753-3931F3A9DF87}"/>
              </a:ext>
            </a:extLst>
          </p:cNvPr>
          <p:cNvSpPr>
            <a:spLocks noChangeArrowheads="1"/>
          </p:cNvSpPr>
          <p:nvPr/>
        </p:nvSpPr>
        <p:spPr bwMode="auto">
          <a:xfrm>
            <a:off x="5588001" y="2646363"/>
            <a:ext cx="1947863" cy="39846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a:extLst>
              <a:ext uri="{FF2B5EF4-FFF2-40B4-BE49-F238E27FC236}">
                <a16:creationId xmlns:a16="http://schemas.microsoft.com/office/drawing/2014/main" id="{5C091238-7DBF-1D0E-7EE2-2CA4970A9E90}"/>
              </a:ext>
            </a:extLst>
          </p:cNvPr>
          <p:cNvSpPr>
            <a:spLocks noChangeArrowheads="1"/>
          </p:cNvSpPr>
          <p:nvPr/>
        </p:nvSpPr>
        <p:spPr bwMode="auto">
          <a:xfrm>
            <a:off x="7535863" y="2646363"/>
            <a:ext cx="4397375" cy="39846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7">
            <a:extLst>
              <a:ext uri="{FF2B5EF4-FFF2-40B4-BE49-F238E27FC236}">
                <a16:creationId xmlns:a16="http://schemas.microsoft.com/office/drawing/2014/main" id="{46A7365E-CE32-94BC-9016-43F46061F814}"/>
              </a:ext>
            </a:extLst>
          </p:cNvPr>
          <p:cNvSpPr>
            <a:spLocks noChangeArrowheads="1"/>
          </p:cNvSpPr>
          <p:nvPr/>
        </p:nvSpPr>
        <p:spPr bwMode="auto">
          <a:xfrm>
            <a:off x="249238" y="3044825"/>
            <a:ext cx="3114675" cy="333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a:extLst>
              <a:ext uri="{FF2B5EF4-FFF2-40B4-BE49-F238E27FC236}">
                <a16:creationId xmlns:a16="http://schemas.microsoft.com/office/drawing/2014/main" id="{7DFD63F7-30B3-555B-676F-FDCA31AA81FE}"/>
              </a:ext>
            </a:extLst>
          </p:cNvPr>
          <p:cNvSpPr>
            <a:spLocks noChangeArrowheads="1"/>
          </p:cNvSpPr>
          <p:nvPr/>
        </p:nvSpPr>
        <p:spPr bwMode="auto">
          <a:xfrm>
            <a:off x="3363913" y="3044825"/>
            <a:ext cx="2224088" cy="333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9">
            <a:extLst>
              <a:ext uri="{FF2B5EF4-FFF2-40B4-BE49-F238E27FC236}">
                <a16:creationId xmlns:a16="http://schemas.microsoft.com/office/drawing/2014/main" id="{2A17795D-0C78-6880-6D81-D284EECD15CA}"/>
              </a:ext>
            </a:extLst>
          </p:cNvPr>
          <p:cNvSpPr>
            <a:spLocks noChangeArrowheads="1"/>
          </p:cNvSpPr>
          <p:nvPr/>
        </p:nvSpPr>
        <p:spPr bwMode="auto">
          <a:xfrm>
            <a:off x="5588001" y="3044825"/>
            <a:ext cx="1947863" cy="333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1">
            <a:extLst>
              <a:ext uri="{FF2B5EF4-FFF2-40B4-BE49-F238E27FC236}">
                <a16:creationId xmlns:a16="http://schemas.microsoft.com/office/drawing/2014/main" id="{B3741CA2-47C1-FFEE-EDE5-E4A1C75B2DBB}"/>
              </a:ext>
            </a:extLst>
          </p:cNvPr>
          <p:cNvSpPr>
            <a:spLocks noChangeArrowheads="1"/>
          </p:cNvSpPr>
          <p:nvPr/>
        </p:nvSpPr>
        <p:spPr bwMode="auto">
          <a:xfrm>
            <a:off x="249238" y="3378200"/>
            <a:ext cx="3114675" cy="587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a:extLst>
              <a:ext uri="{FF2B5EF4-FFF2-40B4-BE49-F238E27FC236}">
                <a16:creationId xmlns:a16="http://schemas.microsoft.com/office/drawing/2014/main" id="{B1591616-426A-5E35-F5D5-55AC0524D148}"/>
              </a:ext>
            </a:extLst>
          </p:cNvPr>
          <p:cNvSpPr>
            <a:spLocks noChangeArrowheads="1"/>
          </p:cNvSpPr>
          <p:nvPr/>
        </p:nvSpPr>
        <p:spPr bwMode="auto">
          <a:xfrm>
            <a:off x="7535863" y="3044825"/>
            <a:ext cx="4397375" cy="333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
            <a:extLst>
              <a:ext uri="{FF2B5EF4-FFF2-40B4-BE49-F238E27FC236}">
                <a16:creationId xmlns:a16="http://schemas.microsoft.com/office/drawing/2014/main" id="{5FCBCD9A-0C47-8CA6-E62B-64632939C492}"/>
              </a:ext>
            </a:extLst>
          </p:cNvPr>
          <p:cNvSpPr>
            <a:spLocks noChangeArrowheads="1"/>
          </p:cNvSpPr>
          <p:nvPr/>
        </p:nvSpPr>
        <p:spPr bwMode="auto">
          <a:xfrm>
            <a:off x="3363913" y="3378200"/>
            <a:ext cx="2224088" cy="587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3">
            <a:extLst>
              <a:ext uri="{FF2B5EF4-FFF2-40B4-BE49-F238E27FC236}">
                <a16:creationId xmlns:a16="http://schemas.microsoft.com/office/drawing/2014/main" id="{E98A2A3E-0F22-F380-6E5C-5C3AD65C657A}"/>
              </a:ext>
            </a:extLst>
          </p:cNvPr>
          <p:cNvSpPr>
            <a:spLocks noChangeArrowheads="1"/>
          </p:cNvSpPr>
          <p:nvPr/>
        </p:nvSpPr>
        <p:spPr bwMode="auto">
          <a:xfrm>
            <a:off x="5588001" y="3378200"/>
            <a:ext cx="1947863" cy="587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4">
            <a:extLst>
              <a:ext uri="{FF2B5EF4-FFF2-40B4-BE49-F238E27FC236}">
                <a16:creationId xmlns:a16="http://schemas.microsoft.com/office/drawing/2014/main" id="{D94C68A2-DF21-B054-F108-C5DE749FAF98}"/>
              </a:ext>
            </a:extLst>
          </p:cNvPr>
          <p:cNvSpPr>
            <a:spLocks noChangeArrowheads="1"/>
          </p:cNvSpPr>
          <p:nvPr/>
        </p:nvSpPr>
        <p:spPr bwMode="auto">
          <a:xfrm>
            <a:off x="7535863" y="3378200"/>
            <a:ext cx="4397375" cy="58737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5">
            <a:extLst>
              <a:ext uri="{FF2B5EF4-FFF2-40B4-BE49-F238E27FC236}">
                <a16:creationId xmlns:a16="http://schemas.microsoft.com/office/drawing/2014/main" id="{442B8577-AF26-1BC0-E193-43027B27FCCE}"/>
              </a:ext>
            </a:extLst>
          </p:cNvPr>
          <p:cNvSpPr>
            <a:spLocks noChangeArrowheads="1"/>
          </p:cNvSpPr>
          <p:nvPr/>
        </p:nvSpPr>
        <p:spPr bwMode="auto">
          <a:xfrm>
            <a:off x="249238" y="3965575"/>
            <a:ext cx="311467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6">
            <a:extLst>
              <a:ext uri="{FF2B5EF4-FFF2-40B4-BE49-F238E27FC236}">
                <a16:creationId xmlns:a16="http://schemas.microsoft.com/office/drawing/2014/main" id="{9F2AC66D-6B85-2166-4D55-F3F3C1297B0A}"/>
              </a:ext>
            </a:extLst>
          </p:cNvPr>
          <p:cNvSpPr>
            <a:spLocks noChangeArrowheads="1"/>
          </p:cNvSpPr>
          <p:nvPr/>
        </p:nvSpPr>
        <p:spPr bwMode="auto">
          <a:xfrm>
            <a:off x="3363913" y="3965575"/>
            <a:ext cx="2224088"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7">
            <a:extLst>
              <a:ext uri="{FF2B5EF4-FFF2-40B4-BE49-F238E27FC236}">
                <a16:creationId xmlns:a16="http://schemas.microsoft.com/office/drawing/2014/main" id="{630FCB04-818C-6AAA-0B07-249163308849}"/>
              </a:ext>
            </a:extLst>
          </p:cNvPr>
          <p:cNvSpPr>
            <a:spLocks noChangeArrowheads="1"/>
          </p:cNvSpPr>
          <p:nvPr/>
        </p:nvSpPr>
        <p:spPr bwMode="auto">
          <a:xfrm>
            <a:off x="5588001" y="3965575"/>
            <a:ext cx="1947863"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8">
            <a:extLst>
              <a:ext uri="{FF2B5EF4-FFF2-40B4-BE49-F238E27FC236}">
                <a16:creationId xmlns:a16="http://schemas.microsoft.com/office/drawing/2014/main" id="{6E19BA09-3308-F981-349D-936EA0F9B9DB}"/>
              </a:ext>
            </a:extLst>
          </p:cNvPr>
          <p:cNvSpPr>
            <a:spLocks noChangeArrowheads="1"/>
          </p:cNvSpPr>
          <p:nvPr/>
        </p:nvSpPr>
        <p:spPr bwMode="auto">
          <a:xfrm>
            <a:off x="7535863" y="3965575"/>
            <a:ext cx="439737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9">
            <a:extLst>
              <a:ext uri="{FF2B5EF4-FFF2-40B4-BE49-F238E27FC236}">
                <a16:creationId xmlns:a16="http://schemas.microsoft.com/office/drawing/2014/main" id="{5363CC9C-6FDE-00D9-8BE7-EEB44B53DA84}"/>
              </a:ext>
            </a:extLst>
          </p:cNvPr>
          <p:cNvSpPr>
            <a:spLocks noChangeArrowheads="1"/>
          </p:cNvSpPr>
          <p:nvPr/>
        </p:nvSpPr>
        <p:spPr bwMode="auto">
          <a:xfrm>
            <a:off x="249238" y="4521201"/>
            <a:ext cx="311467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0">
            <a:extLst>
              <a:ext uri="{FF2B5EF4-FFF2-40B4-BE49-F238E27FC236}">
                <a16:creationId xmlns:a16="http://schemas.microsoft.com/office/drawing/2014/main" id="{C9FBB386-D516-B050-B056-8C080EE73FDF}"/>
              </a:ext>
            </a:extLst>
          </p:cNvPr>
          <p:cNvSpPr>
            <a:spLocks noChangeArrowheads="1"/>
          </p:cNvSpPr>
          <p:nvPr/>
        </p:nvSpPr>
        <p:spPr bwMode="auto">
          <a:xfrm>
            <a:off x="3363913" y="4521201"/>
            <a:ext cx="2224088"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1">
            <a:extLst>
              <a:ext uri="{FF2B5EF4-FFF2-40B4-BE49-F238E27FC236}">
                <a16:creationId xmlns:a16="http://schemas.microsoft.com/office/drawing/2014/main" id="{0DE88257-8174-94E3-9BB1-B1E3CDD2F51B}"/>
              </a:ext>
            </a:extLst>
          </p:cNvPr>
          <p:cNvSpPr>
            <a:spLocks noChangeArrowheads="1"/>
          </p:cNvSpPr>
          <p:nvPr/>
        </p:nvSpPr>
        <p:spPr bwMode="auto">
          <a:xfrm>
            <a:off x="5588001" y="4521201"/>
            <a:ext cx="1947863"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2">
            <a:extLst>
              <a:ext uri="{FF2B5EF4-FFF2-40B4-BE49-F238E27FC236}">
                <a16:creationId xmlns:a16="http://schemas.microsoft.com/office/drawing/2014/main" id="{92DDB229-5398-93E9-5A87-A7188169F19F}"/>
              </a:ext>
            </a:extLst>
          </p:cNvPr>
          <p:cNvSpPr>
            <a:spLocks noChangeArrowheads="1"/>
          </p:cNvSpPr>
          <p:nvPr/>
        </p:nvSpPr>
        <p:spPr bwMode="auto">
          <a:xfrm>
            <a:off x="7535863" y="4521201"/>
            <a:ext cx="439737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3">
            <a:extLst>
              <a:ext uri="{FF2B5EF4-FFF2-40B4-BE49-F238E27FC236}">
                <a16:creationId xmlns:a16="http://schemas.microsoft.com/office/drawing/2014/main" id="{476FB3F3-FF9F-50DF-988A-4489C8C19BEB}"/>
              </a:ext>
            </a:extLst>
          </p:cNvPr>
          <p:cNvSpPr>
            <a:spLocks noChangeArrowheads="1"/>
          </p:cNvSpPr>
          <p:nvPr/>
        </p:nvSpPr>
        <p:spPr bwMode="auto">
          <a:xfrm>
            <a:off x="249238" y="5076826"/>
            <a:ext cx="311467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4">
            <a:extLst>
              <a:ext uri="{FF2B5EF4-FFF2-40B4-BE49-F238E27FC236}">
                <a16:creationId xmlns:a16="http://schemas.microsoft.com/office/drawing/2014/main" id="{7E9F67EE-778F-768E-2FEB-C18A8253E866}"/>
              </a:ext>
            </a:extLst>
          </p:cNvPr>
          <p:cNvSpPr>
            <a:spLocks noChangeArrowheads="1"/>
          </p:cNvSpPr>
          <p:nvPr/>
        </p:nvSpPr>
        <p:spPr bwMode="auto">
          <a:xfrm>
            <a:off x="3363913" y="5076826"/>
            <a:ext cx="2224088"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5">
            <a:extLst>
              <a:ext uri="{FF2B5EF4-FFF2-40B4-BE49-F238E27FC236}">
                <a16:creationId xmlns:a16="http://schemas.microsoft.com/office/drawing/2014/main" id="{9BC1D7C9-382A-A1F7-BAC3-7D2A032E1044}"/>
              </a:ext>
            </a:extLst>
          </p:cNvPr>
          <p:cNvSpPr>
            <a:spLocks noChangeArrowheads="1"/>
          </p:cNvSpPr>
          <p:nvPr/>
        </p:nvSpPr>
        <p:spPr bwMode="auto">
          <a:xfrm>
            <a:off x="5588001" y="5076826"/>
            <a:ext cx="1947863"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6">
            <a:extLst>
              <a:ext uri="{FF2B5EF4-FFF2-40B4-BE49-F238E27FC236}">
                <a16:creationId xmlns:a16="http://schemas.microsoft.com/office/drawing/2014/main" id="{38FD570D-991D-F4C5-AA68-6652397F7D4C}"/>
              </a:ext>
            </a:extLst>
          </p:cNvPr>
          <p:cNvSpPr>
            <a:spLocks noChangeArrowheads="1"/>
          </p:cNvSpPr>
          <p:nvPr/>
        </p:nvSpPr>
        <p:spPr bwMode="auto">
          <a:xfrm>
            <a:off x="7535863" y="5076826"/>
            <a:ext cx="439737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7">
            <a:extLst>
              <a:ext uri="{FF2B5EF4-FFF2-40B4-BE49-F238E27FC236}">
                <a16:creationId xmlns:a16="http://schemas.microsoft.com/office/drawing/2014/main" id="{B03C8041-1204-375E-91E6-B4BA74B6F914}"/>
              </a:ext>
            </a:extLst>
          </p:cNvPr>
          <p:cNvSpPr>
            <a:spLocks noChangeArrowheads="1"/>
          </p:cNvSpPr>
          <p:nvPr/>
        </p:nvSpPr>
        <p:spPr bwMode="auto">
          <a:xfrm>
            <a:off x="249238" y="5632451"/>
            <a:ext cx="3114675"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8">
            <a:extLst>
              <a:ext uri="{FF2B5EF4-FFF2-40B4-BE49-F238E27FC236}">
                <a16:creationId xmlns:a16="http://schemas.microsoft.com/office/drawing/2014/main" id="{48F34158-8B02-4620-E784-0DEED2ADFA26}"/>
              </a:ext>
            </a:extLst>
          </p:cNvPr>
          <p:cNvSpPr>
            <a:spLocks noChangeArrowheads="1"/>
          </p:cNvSpPr>
          <p:nvPr/>
        </p:nvSpPr>
        <p:spPr bwMode="auto">
          <a:xfrm>
            <a:off x="3363913" y="5632451"/>
            <a:ext cx="2224088" cy="555625"/>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9">
            <a:extLst>
              <a:ext uri="{FF2B5EF4-FFF2-40B4-BE49-F238E27FC236}">
                <a16:creationId xmlns:a16="http://schemas.microsoft.com/office/drawing/2014/main" id="{C325744D-8C9C-7BFC-5D3C-E63112324913}"/>
              </a:ext>
            </a:extLst>
          </p:cNvPr>
          <p:cNvSpPr>
            <a:spLocks noChangeArrowheads="1"/>
          </p:cNvSpPr>
          <p:nvPr/>
        </p:nvSpPr>
        <p:spPr bwMode="auto">
          <a:xfrm>
            <a:off x="5588001" y="5632451"/>
            <a:ext cx="1947863" cy="55721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0">
            <a:extLst>
              <a:ext uri="{FF2B5EF4-FFF2-40B4-BE49-F238E27FC236}">
                <a16:creationId xmlns:a16="http://schemas.microsoft.com/office/drawing/2014/main" id="{561DB336-37AE-D2EF-8F04-A7043AD8C369}"/>
              </a:ext>
            </a:extLst>
          </p:cNvPr>
          <p:cNvSpPr>
            <a:spLocks noChangeArrowheads="1"/>
          </p:cNvSpPr>
          <p:nvPr/>
        </p:nvSpPr>
        <p:spPr bwMode="auto">
          <a:xfrm>
            <a:off x="7535863" y="5632451"/>
            <a:ext cx="4397375" cy="557213"/>
          </a:xfrm>
          <a:prstGeom prst="rect">
            <a:avLst/>
          </a:prstGeom>
          <a:solidFill>
            <a:srgbClr val="EAEE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41">
            <a:extLst>
              <a:ext uri="{FF2B5EF4-FFF2-40B4-BE49-F238E27FC236}">
                <a16:creationId xmlns:a16="http://schemas.microsoft.com/office/drawing/2014/main" id="{A5900DDF-F49E-D8C0-4E37-D115B3EC5FC8}"/>
              </a:ext>
            </a:extLst>
          </p:cNvPr>
          <p:cNvSpPr>
            <a:spLocks noChangeShapeType="1"/>
          </p:cNvSpPr>
          <p:nvPr/>
        </p:nvSpPr>
        <p:spPr bwMode="auto">
          <a:xfrm>
            <a:off x="3363913"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2">
            <a:extLst>
              <a:ext uri="{FF2B5EF4-FFF2-40B4-BE49-F238E27FC236}">
                <a16:creationId xmlns:a16="http://schemas.microsoft.com/office/drawing/2014/main" id="{6EE6B15C-71C1-1F3B-2ACC-13806E6388B2}"/>
              </a:ext>
            </a:extLst>
          </p:cNvPr>
          <p:cNvSpPr>
            <a:spLocks noChangeShapeType="1"/>
          </p:cNvSpPr>
          <p:nvPr/>
        </p:nvSpPr>
        <p:spPr bwMode="auto">
          <a:xfrm>
            <a:off x="3363913" y="3970338"/>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3">
            <a:extLst>
              <a:ext uri="{FF2B5EF4-FFF2-40B4-BE49-F238E27FC236}">
                <a16:creationId xmlns:a16="http://schemas.microsoft.com/office/drawing/2014/main" id="{150A15CA-45E1-46E7-1EFA-557FB40439D5}"/>
              </a:ext>
            </a:extLst>
          </p:cNvPr>
          <p:cNvSpPr>
            <a:spLocks noChangeShapeType="1"/>
          </p:cNvSpPr>
          <p:nvPr/>
        </p:nvSpPr>
        <p:spPr bwMode="auto">
          <a:xfrm>
            <a:off x="5588001"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4">
            <a:extLst>
              <a:ext uri="{FF2B5EF4-FFF2-40B4-BE49-F238E27FC236}">
                <a16:creationId xmlns:a16="http://schemas.microsoft.com/office/drawing/2014/main" id="{139489FA-C7AA-F0C1-C86C-2869109072A1}"/>
              </a:ext>
            </a:extLst>
          </p:cNvPr>
          <p:cNvSpPr>
            <a:spLocks noChangeShapeType="1"/>
          </p:cNvSpPr>
          <p:nvPr/>
        </p:nvSpPr>
        <p:spPr bwMode="auto">
          <a:xfrm>
            <a:off x="5588001" y="3970338"/>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7">
            <a:extLst>
              <a:ext uri="{FF2B5EF4-FFF2-40B4-BE49-F238E27FC236}">
                <a16:creationId xmlns:a16="http://schemas.microsoft.com/office/drawing/2014/main" id="{45B85A0C-6C60-0C4C-2378-98377C8F538D}"/>
              </a:ext>
            </a:extLst>
          </p:cNvPr>
          <p:cNvSpPr>
            <a:spLocks noChangeShapeType="1"/>
          </p:cNvSpPr>
          <p:nvPr/>
        </p:nvSpPr>
        <p:spPr bwMode="auto">
          <a:xfrm>
            <a:off x="244476" y="2312988"/>
            <a:ext cx="11693525" cy="0"/>
          </a:xfrm>
          <a:prstGeom prst="line">
            <a:avLst/>
          </a:prstGeom>
          <a:noFill/>
          <a:ln w="222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5">
            <a:extLst>
              <a:ext uri="{FF2B5EF4-FFF2-40B4-BE49-F238E27FC236}">
                <a16:creationId xmlns:a16="http://schemas.microsoft.com/office/drawing/2014/main" id="{4CAE567C-C17E-293D-2027-7168E9A75E26}"/>
              </a:ext>
            </a:extLst>
          </p:cNvPr>
          <p:cNvSpPr>
            <a:spLocks noChangeShapeType="1"/>
          </p:cNvSpPr>
          <p:nvPr/>
        </p:nvSpPr>
        <p:spPr bwMode="auto">
          <a:xfrm>
            <a:off x="249238"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6">
            <a:extLst>
              <a:ext uri="{FF2B5EF4-FFF2-40B4-BE49-F238E27FC236}">
                <a16:creationId xmlns:a16="http://schemas.microsoft.com/office/drawing/2014/main" id="{D296E554-194A-F6A7-2DBF-D0D962301300}"/>
              </a:ext>
            </a:extLst>
          </p:cNvPr>
          <p:cNvSpPr>
            <a:spLocks noChangeShapeType="1"/>
          </p:cNvSpPr>
          <p:nvPr/>
        </p:nvSpPr>
        <p:spPr bwMode="auto">
          <a:xfrm>
            <a:off x="249238" y="3970338"/>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7">
            <a:extLst>
              <a:ext uri="{FF2B5EF4-FFF2-40B4-BE49-F238E27FC236}">
                <a16:creationId xmlns:a16="http://schemas.microsoft.com/office/drawing/2014/main" id="{D66C434F-3B91-8B70-639B-288B5593AC1D}"/>
              </a:ext>
            </a:extLst>
          </p:cNvPr>
          <p:cNvSpPr>
            <a:spLocks noChangeShapeType="1"/>
          </p:cNvSpPr>
          <p:nvPr/>
        </p:nvSpPr>
        <p:spPr bwMode="auto">
          <a:xfrm>
            <a:off x="11933238"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8">
            <a:extLst>
              <a:ext uri="{FF2B5EF4-FFF2-40B4-BE49-F238E27FC236}">
                <a16:creationId xmlns:a16="http://schemas.microsoft.com/office/drawing/2014/main" id="{B0152A9C-4E91-99F4-1995-D4737C25B96C}"/>
              </a:ext>
            </a:extLst>
          </p:cNvPr>
          <p:cNvSpPr>
            <a:spLocks noChangeShapeType="1"/>
          </p:cNvSpPr>
          <p:nvPr/>
        </p:nvSpPr>
        <p:spPr bwMode="auto">
          <a:xfrm>
            <a:off x="11933238" y="3970338"/>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9">
            <a:extLst>
              <a:ext uri="{FF2B5EF4-FFF2-40B4-BE49-F238E27FC236}">
                <a16:creationId xmlns:a16="http://schemas.microsoft.com/office/drawing/2014/main" id="{EDBC8A4E-9BC4-DAB1-E7C2-64FB6BAE99A4}"/>
              </a:ext>
            </a:extLst>
          </p:cNvPr>
          <p:cNvSpPr>
            <a:spLocks noChangeShapeType="1"/>
          </p:cNvSpPr>
          <p:nvPr/>
        </p:nvSpPr>
        <p:spPr bwMode="auto">
          <a:xfrm>
            <a:off x="244476" y="1804988"/>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60">
            <a:extLst>
              <a:ext uri="{FF2B5EF4-FFF2-40B4-BE49-F238E27FC236}">
                <a16:creationId xmlns:a16="http://schemas.microsoft.com/office/drawing/2014/main" id="{16B17EC2-6E14-FDC7-221E-EDA67DCEACB4}"/>
              </a:ext>
            </a:extLst>
          </p:cNvPr>
          <p:cNvSpPr>
            <a:spLocks noChangeShapeType="1"/>
          </p:cNvSpPr>
          <p:nvPr/>
        </p:nvSpPr>
        <p:spPr bwMode="auto">
          <a:xfrm>
            <a:off x="244476" y="6189663"/>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61">
            <a:extLst>
              <a:ext uri="{FF2B5EF4-FFF2-40B4-BE49-F238E27FC236}">
                <a16:creationId xmlns:a16="http://schemas.microsoft.com/office/drawing/2014/main" id="{25886FB8-B535-E71B-F84B-EA21DC047C5E}"/>
              </a:ext>
            </a:extLst>
          </p:cNvPr>
          <p:cNvSpPr>
            <a:spLocks noChangeArrowheads="1"/>
          </p:cNvSpPr>
          <p:nvPr/>
        </p:nvSpPr>
        <p:spPr bwMode="auto">
          <a:xfrm>
            <a:off x="9229726" y="1889125"/>
            <a:ext cx="11207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Justification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2">
            <a:extLst>
              <a:ext uri="{FF2B5EF4-FFF2-40B4-BE49-F238E27FC236}">
                <a16:creationId xmlns:a16="http://schemas.microsoft.com/office/drawing/2014/main" id="{63DE3D3F-0D13-3152-6189-807F8104C752}"/>
              </a:ext>
            </a:extLst>
          </p:cNvPr>
          <p:cNvSpPr>
            <a:spLocks noChangeArrowheads="1"/>
          </p:cNvSpPr>
          <p:nvPr/>
        </p:nvSpPr>
        <p:spPr bwMode="auto">
          <a:xfrm>
            <a:off x="6018213" y="1771650"/>
            <a:ext cx="6477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Target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3">
            <a:extLst>
              <a:ext uri="{FF2B5EF4-FFF2-40B4-BE49-F238E27FC236}">
                <a16:creationId xmlns:a16="http://schemas.microsoft.com/office/drawing/2014/main" id="{20E44BC0-3A56-327E-DA83-66BD29EE63E2}"/>
              </a:ext>
            </a:extLst>
          </p:cNvPr>
          <p:cNvSpPr>
            <a:spLocks noChangeArrowheads="1"/>
          </p:cNvSpPr>
          <p:nvPr/>
        </p:nvSpPr>
        <p:spPr bwMode="auto">
          <a:xfrm>
            <a:off x="6583363" y="1771650"/>
            <a:ext cx="6413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Value,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4">
            <a:extLst>
              <a:ext uri="{FF2B5EF4-FFF2-40B4-BE49-F238E27FC236}">
                <a16:creationId xmlns:a16="http://schemas.microsoft.com/office/drawing/2014/main" id="{E11B9F34-E6BD-8ACB-389C-A462BA23DF89}"/>
              </a:ext>
            </a:extLst>
          </p:cNvPr>
          <p:cNvSpPr>
            <a:spLocks noChangeArrowheads="1"/>
          </p:cNvSpPr>
          <p:nvPr/>
        </p:nvSpPr>
        <p:spPr bwMode="auto">
          <a:xfrm>
            <a:off x="5778501" y="2006600"/>
            <a:ext cx="6826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Range,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5">
            <a:extLst>
              <a:ext uri="{FF2B5EF4-FFF2-40B4-BE49-F238E27FC236}">
                <a16:creationId xmlns:a16="http://schemas.microsoft.com/office/drawing/2014/main" id="{FE3D2B37-B945-294B-04C6-0FF298F23928}"/>
              </a:ext>
            </a:extLst>
          </p:cNvPr>
          <p:cNvSpPr>
            <a:spLocks noChangeArrowheads="1"/>
          </p:cNvSpPr>
          <p:nvPr/>
        </p:nvSpPr>
        <p:spPr bwMode="auto">
          <a:xfrm>
            <a:off x="6397626" y="2006600"/>
            <a:ext cx="2889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6">
            <a:extLst>
              <a:ext uri="{FF2B5EF4-FFF2-40B4-BE49-F238E27FC236}">
                <a16:creationId xmlns:a16="http://schemas.microsoft.com/office/drawing/2014/main" id="{0259E74F-C130-62AB-0A29-56C73614B4E5}"/>
              </a:ext>
            </a:extLst>
          </p:cNvPr>
          <p:cNvSpPr>
            <a:spLocks noChangeArrowheads="1"/>
          </p:cNvSpPr>
          <p:nvPr/>
        </p:nvSpPr>
        <p:spPr bwMode="auto">
          <a:xfrm>
            <a:off x="6626226" y="2006600"/>
            <a:ext cx="828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7">
            <a:extLst>
              <a:ext uri="{FF2B5EF4-FFF2-40B4-BE49-F238E27FC236}">
                <a16:creationId xmlns:a16="http://schemas.microsoft.com/office/drawing/2014/main" id="{10C0476B-FE75-444C-2241-A2DBBA0FE7AC}"/>
              </a:ext>
            </a:extLst>
          </p:cNvPr>
          <p:cNvSpPr>
            <a:spLocks noChangeArrowheads="1"/>
          </p:cNvSpPr>
          <p:nvPr/>
        </p:nvSpPr>
        <p:spPr bwMode="auto">
          <a:xfrm>
            <a:off x="4200526" y="1889125"/>
            <a:ext cx="6619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Metric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8">
            <a:extLst>
              <a:ext uri="{FF2B5EF4-FFF2-40B4-BE49-F238E27FC236}">
                <a16:creationId xmlns:a16="http://schemas.microsoft.com/office/drawing/2014/main" id="{0BEF493B-8B7D-A69A-7433-B4A44850D512}"/>
              </a:ext>
            </a:extLst>
          </p:cNvPr>
          <p:cNvSpPr>
            <a:spLocks noChangeArrowheads="1"/>
          </p:cNvSpPr>
          <p:nvPr/>
        </p:nvSpPr>
        <p:spPr bwMode="auto">
          <a:xfrm>
            <a:off x="1258888" y="1889125"/>
            <a:ext cx="12128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Requirement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9">
            <a:extLst>
              <a:ext uri="{FF2B5EF4-FFF2-40B4-BE49-F238E27FC236}">
                <a16:creationId xmlns:a16="http://schemas.microsoft.com/office/drawing/2014/main" id="{291E9420-3279-F9E6-5336-4AB26764EC1C}"/>
              </a:ext>
            </a:extLst>
          </p:cNvPr>
          <p:cNvSpPr>
            <a:spLocks noChangeArrowheads="1"/>
          </p:cNvSpPr>
          <p:nvPr/>
        </p:nvSpPr>
        <p:spPr bwMode="auto">
          <a:xfrm>
            <a:off x="7775576" y="2336800"/>
            <a:ext cx="4041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Ensures smooth user experience &amp; fewer errors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70">
            <a:extLst>
              <a:ext uri="{FF2B5EF4-FFF2-40B4-BE49-F238E27FC236}">
                <a16:creationId xmlns:a16="http://schemas.microsoft.com/office/drawing/2014/main" id="{644BA29C-97F0-4DAB-8C8A-772B6308BC09}"/>
              </a:ext>
            </a:extLst>
          </p:cNvPr>
          <p:cNvSpPr>
            <a:spLocks noChangeArrowheads="1"/>
          </p:cNvSpPr>
          <p:nvPr/>
        </p:nvSpPr>
        <p:spPr bwMode="auto">
          <a:xfrm>
            <a:off x="6030913" y="2336800"/>
            <a:ext cx="11715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&lt; 25 seconds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1">
            <a:extLst>
              <a:ext uri="{FF2B5EF4-FFF2-40B4-BE49-F238E27FC236}">
                <a16:creationId xmlns:a16="http://schemas.microsoft.com/office/drawing/2014/main" id="{0B99BAC2-DBBC-56DF-5610-4E070065C0B0}"/>
              </a:ext>
            </a:extLst>
          </p:cNvPr>
          <p:cNvSpPr>
            <a:spLocks noChangeArrowheads="1"/>
          </p:cNvSpPr>
          <p:nvPr/>
        </p:nvSpPr>
        <p:spPr bwMode="auto">
          <a:xfrm>
            <a:off x="3541713" y="2336800"/>
            <a:ext cx="19923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Time to Complete Task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2">
            <a:extLst>
              <a:ext uri="{FF2B5EF4-FFF2-40B4-BE49-F238E27FC236}">
                <a16:creationId xmlns:a16="http://schemas.microsoft.com/office/drawing/2014/main" id="{F3EC5B69-7174-6005-7835-7E9DAACFE576}"/>
              </a:ext>
            </a:extLst>
          </p:cNvPr>
          <p:cNvSpPr>
            <a:spLocks noChangeArrowheads="1"/>
          </p:cNvSpPr>
          <p:nvPr/>
        </p:nvSpPr>
        <p:spPr bwMode="auto">
          <a:xfrm>
            <a:off x="568326" y="2309813"/>
            <a:ext cx="2503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Intuitive Data Loading Feature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74">
            <a:extLst>
              <a:ext uri="{FF2B5EF4-FFF2-40B4-BE49-F238E27FC236}">
                <a16:creationId xmlns:a16="http://schemas.microsoft.com/office/drawing/2014/main" id="{761845F9-6EA7-F395-29E3-AAABC6768DE0}"/>
              </a:ext>
            </a:extLst>
          </p:cNvPr>
          <p:cNvSpPr>
            <a:spLocks noChangeArrowheads="1"/>
          </p:cNvSpPr>
          <p:nvPr/>
        </p:nvSpPr>
        <p:spPr bwMode="auto">
          <a:xfrm>
            <a:off x="7775576" y="2703513"/>
            <a:ext cx="40417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Ensures smooth user experience &amp; fewer errors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5">
            <a:extLst>
              <a:ext uri="{FF2B5EF4-FFF2-40B4-BE49-F238E27FC236}">
                <a16:creationId xmlns:a16="http://schemas.microsoft.com/office/drawing/2014/main" id="{808A6EAC-2ACE-9489-9C99-6EF8A4E3384C}"/>
              </a:ext>
            </a:extLst>
          </p:cNvPr>
          <p:cNvSpPr>
            <a:spLocks noChangeArrowheads="1"/>
          </p:cNvSpPr>
          <p:nvPr/>
        </p:nvSpPr>
        <p:spPr bwMode="auto">
          <a:xfrm>
            <a:off x="6030913" y="2703513"/>
            <a:ext cx="11715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&lt; 35 seconds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6">
            <a:extLst>
              <a:ext uri="{FF2B5EF4-FFF2-40B4-BE49-F238E27FC236}">
                <a16:creationId xmlns:a16="http://schemas.microsoft.com/office/drawing/2014/main" id="{43F06036-29FB-6FA2-D082-72C3BF9388B8}"/>
              </a:ext>
            </a:extLst>
          </p:cNvPr>
          <p:cNvSpPr>
            <a:spLocks noChangeArrowheads="1"/>
          </p:cNvSpPr>
          <p:nvPr/>
        </p:nvSpPr>
        <p:spPr bwMode="auto">
          <a:xfrm>
            <a:off x="3541713" y="2703513"/>
            <a:ext cx="19923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Time to Complete Task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7">
            <a:extLst>
              <a:ext uri="{FF2B5EF4-FFF2-40B4-BE49-F238E27FC236}">
                <a16:creationId xmlns:a16="http://schemas.microsoft.com/office/drawing/2014/main" id="{39F8253F-FD85-86DC-B47D-0E872904A0F3}"/>
              </a:ext>
            </a:extLst>
          </p:cNvPr>
          <p:cNvSpPr>
            <a:spLocks noChangeArrowheads="1"/>
          </p:cNvSpPr>
          <p:nvPr/>
        </p:nvSpPr>
        <p:spPr bwMode="auto">
          <a:xfrm>
            <a:off x="293688" y="2674938"/>
            <a:ext cx="3059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600" b="0" i="0" u="none" strike="noStrike" cap="none" normalizeH="0" baseline="0">
                <a:ln>
                  <a:noFill/>
                </a:ln>
                <a:solidFill>
                  <a:srgbClr val="000000"/>
                </a:solidFill>
                <a:effectLst/>
                <a:latin typeface="Calibri" panose="020F0502020204030204" pitchFamily="34" charset="0"/>
              </a:rPr>
              <a:t>Intuitive Algorithm Selection Feature</a:t>
            </a:r>
            <a:endParaRPr kumimoji="0" lang="en-US" altLang="en-US" sz="1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79">
            <a:extLst>
              <a:ext uri="{FF2B5EF4-FFF2-40B4-BE49-F238E27FC236}">
                <a16:creationId xmlns:a16="http://schemas.microsoft.com/office/drawing/2014/main" id="{B89E98C0-6354-BE4E-1B32-4CE5EF44C10D}"/>
              </a:ext>
            </a:extLst>
          </p:cNvPr>
          <p:cNvSpPr>
            <a:spLocks noChangeArrowheads="1"/>
          </p:cNvSpPr>
          <p:nvPr/>
        </p:nvSpPr>
        <p:spPr bwMode="auto">
          <a:xfrm>
            <a:off x="7775576" y="3068638"/>
            <a:ext cx="40417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Ensures smooth user experience &amp; fewer errors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80">
            <a:extLst>
              <a:ext uri="{FF2B5EF4-FFF2-40B4-BE49-F238E27FC236}">
                <a16:creationId xmlns:a16="http://schemas.microsoft.com/office/drawing/2014/main" id="{A5CF9360-7ABC-7F8C-3F81-2F5E1D1A2183}"/>
              </a:ext>
            </a:extLst>
          </p:cNvPr>
          <p:cNvSpPr>
            <a:spLocks noChangeArrowheads="1"/>
          </p:cNvSpPr>
          <p:nvPr/>
        </p:nvSpPr>
        <p:spPr bwMode="auto">
          <a:xfrm>
            <a:off x="6081713" y="3068638"/>
            <a:ext cx="10668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&lt; 7 seconds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82">
            <a:extLst>
              <a:ext uri="{FF2B5EF4-FFF2-40B4-BE49-F238E27FC236}">
                <a16:creationId xmlns:a16="http://schemas.microsoft.com/office/drawing/2014/main" id="{22FC515D-2D54-1126-8A1E-78ABFF047E55}"/>
              </a:ext>
            </a:extLst>
          </p:cNvPr>
          <p:cNvSpPr>
            <a:spLocks noChangeArrowheads="1"/>
          </p:cNvSpPr>
          <p:nvPr/>
        </p:nvSpPr>
        <p:spPr bwMode="auto">
          <a:xfrm>
            <a:off x="368301" y="3084513"/>
            <a:ext cx="2916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600" b="0" i="0" u="none" strike="noStrike" cap="none" normalizeH="0" baseline="0">
                <a:ln>
                  <a:noFill/>
                </a:ln>
                <a:solidFill>
                  <a:srgbClr val="000000"/>
                </a:solidFill>
                <a:effectLst/>
                <a:latin typeface="Calibri" panose="020F0502020204030204" pitchFamily="34" charset="0"/>
              </a:rPr>
              <a:t>Intuitive Model Evaluation Feature</a:t>
            </a:r>
            <a:endParaRPr kumimoji="0" lang="en-US" altLang="en-US" sz="1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81">
            <a:extLst>
              <a:ext uri="{FF2B5EF4-FFF2-40B4-BE49-F238E27FC236}">
                <a16:creationId xmlns:a16="http://schemas.microsoft.com/office/drawing/2014/main" id="{42091CC7-F850-5649-6E42-C28B18E347AA}"/>
              </a:ext>
            </a:extLst>
          </p:cNvPr>
          <p:cNvSpPr>
            <a:spLocks noChangeArrowheads="1"/>
          </p:cNvSpPr>
          <p:nvPr/>
        </p:nvSpPr>
        <p:spPr bwMode="auto">
          <a:xfrm>
            <a:off x="3541713" y="3068638"/>
            <a:ext cx="19923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Time to Complete Task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83">
            <a:extLst>
              <a:ext uri="{FF2B5EF4-FFF2-40B4-BE49-F238E27FC236}">
                <a16:creationId xmlns:a16="http://schemas.microsoft.com/office/drawing/2014/main" id="{C2E5CC4C-FC23-5274-5D4F-362B4C19871A}"/>
              </a:ext>
            </a:extLst>
          </p:cNvPr>
          <p:cNvSpPr>
            <a:spLocks noChangeArrowheads="1"/>
          </p:cNvSpPr>
          <p:nvPr/>
        </p:nvSpPr>
        <p:spPr bwMode="auto">
          <a:xfrm>
            <a:off x="2598738" y="304006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84">
            <a:extLst>
              <a:ext uri="{FF2B5EF4-FFF2-40B4-BE49-F238E27FC236}">
                <a16:creationId xmlns:a16="http://schemas.microsoft.com/office/drawing/2014/main" id="{A61207FF-FD86-D6F5-FCA9-3D7E50FAB15D}"/>
              </a:ext>
            </a:extLst>
          </p:cNvPr>
          <p:cNvSpPr>
            <a:spLocks noChangeArrowheads="1"/>
          </p:cNvSpPr>
          <p:nvPr/>
        </p:nvSpPr>
        <p:spPr bwMode="auto">
          <a:xfrm>
            <a:off x="7789863" y="3402013"/>
            <a:ext cx="39608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sz="1600" b="0" i="0" u="none" strike="noStrike" cap="none" normalizeH="0" baseline="0">
                <a:ln>
                  <a:noFill/>
                </a:ln>
                <a:solidFill>
                  <a:srgbClr val="000000"/>
                </a:solidFill>
                <a:effectLst/>
                <a:latin typeface="+mn-lt"/>
              </a:rPr>
              <a:t>Scalable application ensures global accessibility</a:t>
            </a:r>
          </a:p>
          <a:p>
            <a:pPr algn="ctr"/>
            <a:r>
              <a:rPr kumimoji="0" lang="en-US" altLang="en-US" sz="1600" b="0" i="0" u="none" strike="noStrike" cap="none" normalizeH="0" baseline="0">
                <a:ln>
                  <a:noFill/>
                </a:ln>
                <a:solidFill>
                  <a:srgbClr val="000000"/>
                </a:solidFill>
                <a:effectLst/>
                <a:latin typeface="+mn-lt"/>
              </a:rPr>
              <a:t>without compromising performance under load</a:t>
            </a:r>
            <a:endParaRPr kumimoji="0" lang="en-US" altLang="en-US" sz="1600" b="0" i="0" u="none" strike="noStrike" cap="none" normalizeH="0" baseline="0">
              <a:ln>
                <a:noFill/>
              </a:ln>
              <a:solidFill>
                <a:schemeClr val="tx1"/>
              </a:solidFill>
              <a:effectLst/>
              <a:latin typeface="+mn-lt"/>
            </a:endParaRPr>
          </a:p>
          <a:p>
            <a:r>
              <a:rPr kumimoji="0" lang="en-US" altLang="en-US" sz="1600" b="0" i="0" u="none" strike="noStrike" cap="none" normalizeH="0" baseline="0">
                <a:ln>
                  <a:noFill/>
                </a:ln>
                <a:solidFill>
                  <a:srgbClr val="000000"/>
                </a:solidFill>
                <a:effectLst/>
                <a:latin typeface="+mn-lt"/>
              </a:rPr>
              <a:t> </a:t>
            </a:r>
            <a:endParaRPr kumimoji="0" lang="en-US" altLang="en-US" sz="16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mn-lt"/>
            </a:endParaRPr>
          </a:p>
        </p:txBody>
      </p:sp>
      <p:sp>
        <p:nvSpPr>
          <p:cNvPr id="90" name="Rectangle 87">
            <a:extLst>
              <a:ext uri="{FF2B5EF4-FFF2-40B4-BE49-F238E27FC236}">
                <a16:creationId xmlns:a16="http://schemas.microsoft.com/office/drawing/2014/main" id="{FB3115CF-8A45-0C2C-5888-4666C16B4347}"/>
              </a:ext>
            </a:extLst>
          </p:cNvPr>
          <p:cNvSpPr>
            <a:spLocks noChangeArrowheads="1"/>
          </p:cNvSpPr>
          <p:nvPr/>
        </p:nvSpPr>
        <p:spPr bwMode="auto">
          <a:xfrm>
            <a:off x="5640388" y="3402013"/>
            <a:ext cx="19145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sz="1600" b="0" i="0" u="none" strike="noStrike" cap="none" normalizeH="0" baseline="0">
                <a:ln>
                  <a:noFill/>
                </a:ln>
                <a:solidFill>
                  <a:srgbClr val="000000"/>
                </a:solidFill>
                <a:effectLst/>
                <a:latin typeface="Calibri" panose="020F0502020204030204" pitchFamily="34" charset="0"/>
              </a:rPr>
              <a:t>Maintain performance </a:t>
            </a:r>
            <a:endParaRPr lang="en-US" altLang="en-US" sz="1600">
              <a:solidFill>
                <a:srgbClr val="000000"/>
              </a:solidFill>
              <a:latin typeface="Calibri" panose="020F0502020204030204" pitchFamily="34" charset="0"/>
            </a:endParaRPr>
          </a:p>
          <a:p>
            <a:pPr algn="ctr"/>
            <a:r>
              <a:rPr kumimoji="0" lang="en-US" altLang="en-US" sz="1600" b="0" i="0" u="none" strike="noStrike" cap="none" normalizeH="0" baseline="0">
                <a:ln>
                  <a:noFill/>
                </a:ln>
                <a:solidFill>
                  <a:srgbClr val="000000"/>
                </a:solidFill>
                <a:effectLst/>
                <a:latin typeface="Calibri" panose="020F0502020204030204" pitchFamily="34" charset="0"/>
              </a:rPr>
              <a:t>With 100+ users</a:t>
            </a:r>
            <a:endParaRPr kumimoji="0" lang="en-US" altLang="en-US" sz="1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89">
            <a:extLst>
              <a:ext uri="{FF2B5EF4-FFF2-40B4-BE49-F238E27FC236}">
                <a16:creationId xmlns:a16="http://schemas.microsoft.com/office/drawing/2014/main" id="{1710B710-232D-E3C8-A197-8E5F74E2E2CD}"/>
              </a:ext>
            </a:extLst>
          </p:cNvPr>
          <p:cNvSpPr>
            <a:spLocks noChangeArrowheads="1"/>
          </p:cNvSpPr>
          <p:nvPr/>
        </p:nvSpPr>
        <p:spPr bwMode="auto">
          <a:xfrm>
            <a:off x="6324601" y="36560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90">
            <a:extLst>
              <a:ext uri="{FF2B5EF4-FFF2-40B4-BE49-F238E27FC236}">
                <a16:creationId xmlns:a16="http://schemas.microsoft.com/office/drawing/2014/main" id="{008CDE5F-13B0-6BD2-2444-5D480FBA4642}"/>
              </a:ext>
            </a:extLst>
          </p:cNvPr>
          <p:cNvSpPr>
            <a:spLocks noChangeArrowheads="1"/>
          </p:cNvSpPr>
          <p:nvPr/>
        </p:nvSpPr>
        <p:spPr bwMode="auto">
          <a:xfrm>
            <a:off x="4248151" y="3529013"/>
            <a:ext cx="5667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Users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91">
            <a:extLst>
              <a:ext uri="{FF2B5EF4-FFF2-40B4-BE49-F238E27FC236}">
                <a16:creationId xmlns:a16="http://schemas.microsoft.com/office/drawing/2014/main" id="{9E838E3D-62EE-B989-D1C2-FA80F6F972DE}"/>
              </a:ext>
            </a:extLst>
          </p:cNvPr>
          <p:cNvSpPr>
            <a:spLocks noChangeArrowheads="1"/>
          </p:cNvSpPr>
          <p:nvPr/>
        </p:nvSpPr>
        <p:spPr bwMode="auto">
          <a:xfrm>
            <a:off x="1393826" y="3500438"/>
            <a:ext cx="9286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Scalability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92">
            <a:extLst>
              <a:ext uri="{FF2B5EF4-FFF2-40B4-BE49-F238E27FC236}">
                <a16:creationId xmlns:a16="http://schemas.microsoft.com/office/drawing/2014/main" id="{883865C1-A6A0-7C13-9EE2-962CC11E152D}"/>
              </a:ext>
            </a:extLst>
          </p:cNvPr>
          <p:cNvSpPr>
            <a:spLocks noChangeArrowheads="1"/>
          </p:cNvSpPr>
          <p:nvPr/>
        </p:nvSpPr>
        <p:spPr bwMode="auto">
          <a:xfrm>
            <a:off x="7621588" y="3973513"/>
            <a:ext cx="4267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n-lt"/>
              </a:rPr>
              <a:t>Load datasets within 2x of baseline time to account</a:t>
            </a:r>
          </a:p>
          <a:p>
            <a:pPr algn="ctr"/>
            <a:r>
              <a:rPr kumimoji="0" lang="en-US" altLang="en-US" sz="1600" b="0" i="0" u="none" strike="noStrike" cap="none" normalizeH="0" baseline="0">
                <a:ln>
                  <a:noFill/>
                </a:ln>
                <a:solidFill>
                  <a:srgbClr val="000000"/>
                </a:solidFill>
                <a:effectLst/>
                <a:latin typeface="+mn-lt"/>
              </a:rPr>
              <a:t>for network delays and maintain performance</a:t>
            </a:r>
            <a:endParaRPr kumimoji="0" lang="en-US" altLang="en-US" sz="1600" b="0" i="0" u="none" strike="noStrike" cap="none" normalizeH="0" baseline="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n-lt"/>
              </a:rPr>
              <a:t> </a:t>
            </a:r>
            <a:endParaRPr kumimoji="0" lang="en-US" altLang="en-US" sz="1600" b="0" i="0" u="none" strike="noStrike" cap="none" normalizeH="0" baseline="0">
              <a:ln>
                <a:noFill/>
              </a:ln>
              <a:solidFill>
                <a:schemeClr val="tx1"/>
              </a:solidFill>
              <a:effectLst/>
              <a:latin typeface="+mn-lt"/>
            </a:endParaRPr>
          </a:p>
        </p:txBody>
      </p:sp>
      <p:sp>
        <p:nvSpPr>
          <p:cNvPr id="97" name="Rectangle 94">
            <a:extLst>
              <a:ext uri="{FF2B5EF4-FFF2-40B4-BE49-F238E27FC236}">
                <a16:creationId xmlns:a16="http://schemas.microsoft.com/office/drawing/2014/main" id="{7F50B543-CE5F-7093-74D5-25C92CFE449A}"/>
              </a:ext>
            </a:extLst>
          </p:cNvPr>
          <p:cNvSpPr>
            <a:spLocks noChangeArrowheads="1"/>
          </p:cNvSpPr>
          <p:nvPr/>
        </p:nvSpPr>
        <p:spPr bwMode="auto">
          <a:xfrm>
            <a:off x="5800726" y="4100513"/>
            <a:ext cx="1627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Within 2x baseline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5">
            <a:extLst>
              <a:ext uri="{FF2B5EF4-FFF2-40B4-BE49-F238E27FC236}">
                <a16:creationId xmlns:a16="http://schemas.microsoft.com/office/drawing/2014/main" id="{8457644F-5CCD-4C93-FE9D-880ACF221E74}"/>
              </a:ext>
            </a:extLst>
          </p:cNvPr>
          <p:cNvSpPr>
            <a:spLocks noChangeArrowheads="1"/>
          </p:cNvSpPr>
          <p:nvPr/>
        </p:nvSpPr>
        <p:spPr bwMode="auto">
          <a:xfrm>
            <a:off x="4138613" y="4100513"/>
            <a:ext cx="7842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Seconds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96">
            <a:extLst>
              <a:ext uri="{FF2B5EF4-FFF2-40B4-BE49-F238E27FC236}">
                <a16:creationId xmlns:a16="http://schemas.microsoft.com/office/drawing/2014/main" id="{0B54E1AE-460F-1D30-8611-3B69924B1145}"/>
              </a:ext>
            </a:extLst>
          </p:cNvPr>
          <p:cNvSpPr>
            <a:spLocks noChangeArrowheads="1"/>
          </p:cNvSpPr>
          <p:nvPr/>
        </p:nvSpPr>
        <p:spPr bwMode="auto">
          <a:xfrm>
            <a:off x="1057276" y="4071938"/>
            <a:ext cx="16160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Load Performance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97">
            <a:extLst>
              <a:ext uri="{FF2B5EF4-FFF2-40B4-BE49-F238E27FC236}">
                <a16:creationId xmlns:a16="http://schemas.microsoft.com/office/drawing/2014/main" id="{0E0176F5-6668-88B9-8BD0-0B1D5558C4C5}"/>
              </a:ext>
            </a:extLst>
          </p:cNvPr>
          <p:cNvSpPr>
            <a:spLocks noChangeArrowheads="1"/>
          </p:cNvSpPr>
          <p:nvPr/>
        </p:nvSpPr>
        <p:spPr bwMode="auto">
          <a:xfrm>
            <a:off x="7648576" y="4533901"/>
            <a:ext cx="42116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sz="1600" b="0" i="0" u="none" strike="noStrike" cap="none" normalizeH="0" baseline="0">
                <a:ln>
                  <a:noFill/>
                </a:ln>
                <a:solidFill>
                  <a:srgbClr val="000000"/>
                </a:solidFill>
                <a:effectLst/>
                <a:latin typeface="+mn-lt"/>
              </a:rPr>
              <a:t>Computation within 2x of baseline time to account</a:t>
            </a:r>
          </a:p>
          <a:p>
            <a:pPr algn="ctr"/>
            <a:r>
              <a:rPr kumimoji="0" lang="en-US" altLang="en-US" sz="1600" b="0" i="0" u="none" strike="noStrike" cap="none" normalizeH="0" baseline="0">
                <a:ln>
                  <a:noFill/>
                </a:ln>
                <a:solidFill>
                  <a:srgbClr val="000000"/>
                </a:solidFill>
                <a:effectLst/>
                <a:latin typeface="+mn-lt"/>
              </a:rPr>
              <a:t>for network delays and maintain performance</a:t>
            </a:r>
            <a:endParaRPr kumimoji="0" lang="en-US" altLang="en-US" sz="1600" b="0" i="0" u="none" strike="noStrike" cap="none" normalizeH="0" baseline="0">
              <a:ln>
                <a:noFill/>
              </a:ln>
              <a:solidFill>
                <a:schemeClr val="tx1"/>
              </a:solidFill>
              <a:effectLst/>
              <a:latin typeface="+mn-lt"/>
            </a:endParaRPr>
          </a:p>
          <a:p>
            <a:r>
              <a:rPr kumimoji="0" lang="en-US" altLang="en-US" sz="1600" b="0" i="0" u="none" strike="noStrike" cap="none" normalizeH="0" baseline="0">
                <a:ln>
                  <a:noFill/>
                </a:ln>
                <a:solidFill>
                  <a:srgbClr val="000000"/>
                </a:solidFill>
                <a:effectLst/>
                <a:latin typeface="+mn-lt"/>
              </a:rPr>
              <a:t> </a:t>
            </a:r>
            <a:endParaRPr kumimoji="0" lang="en-US" altLang="en-US" sz="16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mn-lt"/>
            </a:endParaRPr>
          </a:p>
        </p:txBody>
      </p:sp>
      <p:sp>
        <p:nvSpPr>
          <p:cNvPr id="103" name="Rectangle 100">
            <a:extLst>
              <a:ext uri="{FF2B5EF4-FFF2-40B4-BE49-F238E27FC236}">
                <a16:creationId xmlns:a16="http://schemas.microsoft.com/office/drawing/2014/main" id="{5DFCA2ED-479C-48E4-7262-50FD80891612}"/>
              </a:ext>
            </a:extLst>
          </p:cNvPr>
          <p:cNvSpPr>
            <a:spLocks noChangeArrowheads="1"/>
          </p:cNvSpPr>
          <p:nvPr/>
        </p:nvSpPr>
        <p:spPr bwMode="auto">
          <a:xfrm>
            <a:off x="5800726" y="4656138"/>
            <a:ext cx="1627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Within 2x baseline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101">
            <a:extLst>
              <a:ext uri="{FF2B5EF4-FFF2-40B4-BE49-F238E27FC236}">
                <a16:creationId xmlns:a16="http://schemas.microsoft.com/office/drawing/2014/main" id="{BED3961A-7D1E-776C-27B9-828DD0982D45}"/>
              </a:ext>
            </a:extLst>
          </p:cNvPr>
          <p:cNvSpPr>
            <a:spLocks noChangeArrowheads="1"/>
          </p:cNvSpPr>
          <p:nvPr/>
        </p:nvSpPr>
        <p:spPr bwMode="auto">
          <a:xfrm>
            <a:off x="4138613" y="4656138"/>
            <a:ext cx="7842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Seconds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102">
            <a:extLst>
              <a:ext uri="{FF2B5EF4-FFF2-40B4-BE49-F238E27FC236}">
                <a16:creationId xmlns:a16="http://schemas.microsoft.com/office/drawing/2014/main" id="{FEAF0DCA-2900-6760-7FD8-83976B79F21A}"/>
              </a:ext>
            </a:extLst>
          </p:cNvPr>
          <p:cNvSpPr>
            <a:spLocks noChangeArrowheads="1"/>
          </p:cNvSpPr>
          <p:nvPr/>
        </p:nvSpPr>
        <p:spPr bwMode="auto">
          <a:xfrm>
            <a:off x="844551" y="4629151"/>
            <a:ext cx="20415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Algorithm Performance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103">
            <a:extLst>
              <a:ext uri="{FF2B5EF4-FFF2-40B4-BE49-F238E27FC236}">
                <a16:creationId xmlns:a16="http://schemas.microsoft.com/office/drawing/2014/main" id="{2C1C1EB8-C0E9-2794-6342-882068CE8AC8}"/>
              </a:ext>
            </a:extLst>
          </p:cNvPr>
          <p:cNvSpPr>
            <a:spLocks noChangeArrowheads="1"/>
          </p:cNvSpPr>
          <p:nvPr/>
        </p:nvSpPr>
        <p:spPr bwMode="auto">
          <a:xfrm>
            <a:off x="7769226" y="5084763"/>
            <a:ext cx="4013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sz="1600" b="0" i="0" u="none" strike="noStrike" cap="none" normalizeH="0" baseline="0">
                <a:ln>
                  <a:noFill/>
                </a:ln>
                <a:solidFill>
                  <a:srgbClr val="000000"/>
                </a:solidFill>
                <a:effectLst/>
                <a:latin typeface="+mn-lt"/>
              </a:rPr>
              <a:t>Consistent algorithm outputs between web and </a:t>
            </a:r>
          </a:p>
          <a:p>
            <a:pPr algn="ctr"/>
            <a:r>
              <a:rPr kumimoji="0" lang="en-US" altLang="en-US" sz="1600" b="0" i="0" u="none" strike="noStrike" cap="none" normalizeH="0" baseline="0">
                <a:ln>
                  <a:noFill/>
                </a:ln>
                <a:solidFill>
                  <a:srgbClr val="000000"/>
                </a:solidFill>
                <a:effectLst/>
                <a:latin typeface="+mn-lt"/>
              </a:rPr>
              <a:t>legacy version ensures reliability &amp; accuracy</a:t>
            </a:r>
            <a:endParaRPr kumimoji="0" lang="en-US" altLang="en-US" sz="16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n-lt"/>
              </a:rPr>
              <a:t> </a:t>
            </a:r>
            <a:endParaRPr kumimoji="0" lang="en-US" altLang="en-US" sz="1800" b="0" i="0" u="none" strike="noStrike" cap="none" normalizeH="0" baseline="0">
              <a:ln>
                <a:noFill/>
              </a:ln>
              <a:solidFill>
                <a:schemeClr val="tx1"/>
              </a:solidFill>
              <a:effectLst/>
              <a:latin typeface="+mn-lt"/>
            </a:endParaRPr>
          </a:p>
        </p:txBody>
      </p:sp>
      <p:sp>
        <p:nvSpPr>
          <p:cNvPr id="108" name="Rectangle 105">
            <a:extLst>
              <a:ext uri="{FF2B5EF4-FFF2-40B4-BE49-F238E27FC236}">
                <a16:creationId xmlns:a16="http://schemas.microsoft.com/office/drawing/2014/main" id="{691700ED-F39B-7C1C-1400-D2D1101FF718}"/>
              </a:ext>
            </a:extLst>
          </p:cNvPr>
          <p:cNvSpPr>
            <a:spLocks noChangeArrowheads="1"/>
          </p:cNvSpPr>
          <p:nvPr/>
        </p:nvSpPr>
        <p:spPr bwMode="auto">
          <a:xfrm>
            <a:off x="6205538" y="5211763"/>
            <a:ext cx="825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106">
            <a:extLst>
              <a:ext uri="{FF2B5EF4-FFF2-40B4-BE49-F238E27FC236}">
                <a16:creationId xmlns:a16="http://schemas.microsoft.com/office/drawing/2014/main" id="{06D136E1-1E1B-A471-C7ED-7EFAC11EDF41}"/>
              </a:ext>
            </a:extLst>
          </p:cNvPr>
          <p:cNvSpPr>
            <a:spLocks noChangeArrowheads="1"/>
          </p:cNvSpPr>
          <p:nvPr/>
        </p:nvSpPr>
        <p:spPr bwMode="auto">
          <a:xfrm>
            <a:off x="3981451" y="5211763"/>
            <a:ext cx="10953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Comparison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107">
            <a:extLst>
              <a:ext uri="{FF2B5EF4-FFF2-40B4-BE49-F238E27FC236}">
                <a16:creationId xmlns:a16="http://schemas.microsoft.com/office/drawing/2014/main" id="{6438185C-F3EC-B6E7-E4AE-CF4E5587A3C4}"/>
              </a:ext>
            </a:extLst>
          </p:cNvPr>
          <p:cNvSpPr>
            <a:spLocks noChangeArrowheads="1"/>
          </p:cNvSpPr>
          <p:nvPr/>
        </p:nvSpPr>
        <p:spPr bwMode="auto">
          <a:xfrm>
            <a:off x="642938" y="5184776"/>
            <a:ext cx="24399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Algorithm Output Validation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108">
            <a:extLst>
              <a:ext uri="{FF2B5EF4-FFF2-40B4-BE49-F238E27FC236}">
                <a16:creationId xmlns:a16="http://schemas.microsoft.com/office/drawing/2014/main" id="{1DFF86A8-BC22-7464-C864-B3BA3E1439F2}"/>
              </a:ext>
            </a:extLst>
          </p:cNvPr>
          <p:cNvSpPr>
            <a:spLocks noChangeArrowheads="1"/>
          </p:cNvSpPr>
          <p:nvPr/>
        </p:nvSpPr>
        <p:spPr bwMode="auto">
          <a:xfrm>
            <a:off x="7653338" y="5646738"/>
            <a:ext cx="42481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n-lt"/>
              </a:rPr>
              <a:t>Consistent graph outputs between web and legacy </a:t>
            </a:r>
          </a:p>
          <a:p>
            <a:pPr algn="ctr"/>
            <a:r>
              <a:rPr kumimoji="0" lang="en-US" altLang="en-US" sz="1600" b="0" i="0" u="none" strike="noStrike" cap="none" normalizeH="0" baseline="0">
                <a:ln>
                  <a:noFill/>
                </a:ln>
                <a:solidFill>
                  <a:srgbClr val="000000"/>
                </a:solidFill>
                <a:effectLst/>
                <a:latin typeface="+mn-lt"/>
              </a:rPr>
              <a:t>version ensures reliability &amp; accuracy</a:t>
            </a:r>
            <a:endParaRPr kumimoji="0" lang="en-US" altLang="en-US" sz="16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mn-lt"/>
              </a:rPr>
              <a:t> </a:t>
            </a:r>
            <a:endParaRPr kumimoji="0" lang="en-US" altLang="en-US" sz="1800" b="0" i="0" u="none" strike="noStrike" cap="none" normalizeH="0" baseline="0">
              <a:ln>
                <a:noFill/>
              </a:ln>
              <a:solidFill>
                <a:schemeClr val="tx1"/>
              </a:solidFill>
              <a:effectLst/>
              <a:latin typeface="+mn-lt"/>
            </a:endParaRPr>
          </a:p>
        </p:txBody>
      </p:sp>
      <p:sp>
        <p:nvSpPr>
          <p:cNvPr id="113" name="Rectangle 110">
            <a:extLst>
              <a:ext uri="{FF2B5EF4-FFF2-40B4-BE49-F238E27FC236}">
                <a16:creationId xmlns:a16="http://schemas.microsoft.com/office/drawing/2014/main" id="{9F49F983-CBF3-341B-509F-51B75D17620F}"/>
              </a:ext>
            </a:extLst>
          </p:cNvPr>
          <p:cNvSpPr>
            <a:spLocks noChangeArrowheads="1"/>
          </p:cNvSpPr>
          <p:nvPr/>
        </p:nvSpPr>
        <p:spPr bwMode="auto">
          <a:xfrm>
            <a:off x="6205538" y="5767388"/>
            <a:ext cx="825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Pass/Fail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111">
            <a:extLst>
              <a:ext uri="{FF2B5EF4-FFF2-40B4-BE49-F238E27FC236}">
                <a16:creationId xmlns:a16="http://schemas.microsoft.com/office/drawing/2014/main" id="{8867DF85-38B5-DA6B-FD5A-711288A26CAF}"/>
              </a:ext>
            </a:extLst>
          </p:cNvPr>
          <p:cNvSpPr>
            <a:spLocks noChangeArrowheads="1"/>
          </p:cNvSpPr>
          <p:nvPr/>
        </p:nvSpPr>
        <p:spPr bwMode="auto">
          <a:xfrm>
            <a:off x="3981451" y="5767388"/>
            <a:ext cx="10953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Comparison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112">
            <a:extLst>
              <a:ext uri="{FF2B5EF4-FFF2-40B4-BE49-F238E27FC236}">
                <a16:creationId xmlns:a16="http://schemas.microsoft.com/office/drawing/2014/main" id="{5790440A-8E39-16DB-69B5-0CCA0E7EB8E4}"/>
              </a:ext>
            </a:extLst>
          </p:cNvPr>
          <p:cNvSpPr>
            <a:spLocks noChangeArrowheads="1"/>
          </p:cNvSpPr>
          <p:nvPr/>
        </p:nvSpPr>
        <p:spPr bwMode="auto">
          <a:xfrm>
            <a:off x="798513" y="5740401"/>
            <a:ext cx="21320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Graph Output Validation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12">
            <a:extLst>
              <a:ext uri="{FF2B5EF4-FFF2-40B4-BE49-F238E27FC236}">
                <a16:creationId xmlns:a16="http://schemas.microsoft.com/office/drawing/2014/main" id="{C9F67D77-6C60-F381-C0E3-3E64A813842B}"/>
              </a:ext>
            </a:extLst>
          </p:cNvPr>
          <p:cNvSpPr>
            <a:spLocks noChangeArrowheads="1"/>
          </p:cNvSpPr>
          <p:nvPr/>
        </p:nvSpPr>
        <p:spPr bwMode="auto">
          <a:xfrm>
            <a:off x="7535862" y="3970337"/>
            <a:ext cx="4391821" cy="1111251"/>
          </a:xfrm>
          <a:prstGeom prst="rect">
            <a:avLst/>
          </a:prstGeom>
          <a:solidFill>
            <a:srgbClr val="DE00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Line 52">
            <a:extLst>
              <a:ext uri="{FF2B5EF4-FFF2-40B4-BE49-F238E27FC236}">
                <a16:creationId xmlns:a16="http://schemas.microsoft.com/office/drawing/2014/main" id="{1D7C02FB-13A3-0426-A959-F492F92CAF2D}"/>
              </a:ext>
            </a:extLst>
          </p:cNvPr>
          <p:cNvSpPr>
            <a:spLocks noChangeShapeType="1"/>
          </p:cNvSpPr>
          <p:nvPr/>
        </p:nvSpPr>
        <p:spPr bwMode="auto">
          <a:xfrm>
            <a:off x="244476" y="4521201"/>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12">
            <a:extLst>
              <a:ext uri="{FF2B5EF4-FFF2-40B4-BE49-F238E27FC236}">
                <a16:creationId xmlns:a16="http://schemas.microsoft.com/office/drawing/2014/main" id="{89638CEA-AFDC-A2CE-7956-FA1A8CC365E6}"/>
              </a:ext>
            </a:extLst>
          </p:cNvPr>
          <p:cNvSpPr>
            <a:spLocks noChangeArrowheads="1"/>
          </p:cNvSpPr>
          <p:nvPr/>
        </p:nvSpPr>
        <p:spPr bwMode="auto">
          <a:xfrm>
            <a:off x="7537452" y="2307548"/>
            <a:ext cx="4390774" cy="1072240"/>
          </a:xfrm>
          <a:prstGeom prst="rect">
            <a:avLst/>
          </a:prstGeom>
          <a:solidFill>
            <a:srgbClr val="00BA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Rectangle 12">
            <a:extLst>
              <a:ext uri="{FF2B5EF4-FFF2-40B4-BE49-F238E27FC236}">
                <a16:creationId xmlns:a16="http://schemas.microsoft.com/office/drawing/2014/main" id="{AA00CA33-0407-5200-2C7F-A91B64732032}"/>
              </a:ext>
            </a:extLst>
          </p:cNvPr>
          <p:cNvSpPr>
            <a:spLocks noChangeArrowheads="1"/>
          </p:cNvSpPr>
          <p:nvPr/>
        </p:nvSpPr>
        <p:spPr bwMode="auto">
          <a:xfrm>
            <a:off x="7547930" y="5093949"/>
            <a:ext cx="4380546" cy="1103651"/>
          </a:xfrm>
          <a:prstGeom prst="rect">
            <a:avLst/>
          </a:prstGeom>
          <a:solidFill>
            <a:srgbClr val="00BA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Line 54">
            <a:extLst>
              <a:ext uri="{FF2B5EF4-FFF2-40B4-BE49-F238E27FC236}">
                <a16:creationId xmlns:a16="http://schemas.microsoft.com/office/drawing/2014/main" id="{EF15DD94-5376-3902-9D81-0752B65B5939}"/>
              </a:ext>
            </a:extLst>
          </p:cNvPr>
          <p:cNvSpPr>
            <a:spLocks noChangeShapeType="1"/>
          </p:cNvSpPr>
          <p:nvPr/>
        </p:nvSpPr>
        <p:spPr bwMode="auto">
          <a:xfrm>
            <a:off x="244476" y="5632451"/>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3">
            <a:extLst>
              <a:ext uri="{FF2B5EF4-FFF2-40B4-BE49-F238E27FC236}">
                <a16:creationId xmlns:a16="http://schemas.microsoft.com/office/drawing/2014/main" id="{94556D5E-F81F-843D-E958-40E5FC6A9C79}"/>
              </a:ext>
            </a:extLst>
          </p:cNvPr>
          <p:cNvSpPr>
            <a:spLocks noChangeShapeType="1"/>
          </p:cNvSpPr>
          <p:nvPr/>
        </p:nvSpPr>
        <p:spPr bwMode="auto">
          <a:xfrm>
            <a:off x="244476" y="5076826"/>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8">
            <a:extLst>
              <a:ext uri="{FF2B5EF4-FFF2-40B4-BE49-F238E27FC236}">
                <a16:creationId xmlns:a16="http://schemas.microsoft.com/office/drawing/2014/main" id="{49146D7E-A391-1A6A-A343-F1CCB00968AE}"/>
              </a:ext>
            </a:extLst>
          </p:cNvPr>
          <p:cNvSpPr>
            <a:spLocks noChangeShapeType="1"/>
          </p:cNvSpPr>
          <p:nvPr/>
        </p:nvSpPr>
        <p:spPr bwMode="auto">
          <a:xfrm>
            <a:off x="244476" y="2646363"/>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9">
            <a:extLst>
              <a:ext uri="{FF2B5EF4-FFF2-40B4-BE49-F238E27FC236}">
                <a16:creationId xmlns:a16="http://schemas.microsoft.com/office/drawing/2014/main" id="{65D1CE29-B862-FAEC-E67D-333D7A539C1B}"/>
              </a:ext>
            </a:extLst>
          </p:cNvPr>
          <p:cNvSpPr>
            <a:spLocks noChangeShapeType="1"/>
          </p:cNvSpPr>
          <p:nvPr/>
        </p:nvSpPr>
        <p:spPr bwMode="auto">
          <a:xfrm>
            <a:off x="244476" y="3044825"/>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6">
            <a:extLst>
              <a:ext uri="{FF2B5EF4-FFF2-40B4-BE49-F238E27FC236}">
                <a16:creationId xmlns:a16="http://schemas.microsoft.com/office/drawing/2014/main" id="{1FC1312D-BF45-6070-A18A-A1A9713D64EB}"/>
              </a:ext>
            </a:extLst>
          </p:cNvPr>
          <p:cNvSpPr>
            <a:spLocks noChangeShapeType="1"/>
          </p:cNvSpPr>
          <p:nvPr/>
        </p:nvSpPr>
        <p:spPr bwMode="auto">
          <a:xfrm>
            <a:off x="7535863" y="3970338"/>
            <a:ext cx="0" cy="222250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9" name="Graphic 88" descr="Checkmark with solid fill">
            <a:extLst>
              <a:ext uri="{FF2B5EF4-FFF2-40B4-BE49-F238E27FC236}">
                <a16:creationId xmlns:a16="http://schemas.microsoft.com/office/drawing/2014/main" id="{7E6A3785-EB32-74B2-02AC-184032B1E1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8049" y="2306637"/>
            <a:ext cx="374277" cy="333375"/>
          </a:xfrm>
          <a:prstGeom prst="rect">
            <a:avLst/>
          </a:prstGeom>
        </p:spPr>
      </p:pic>
      <p:pic>
        <p:nvPicPr>
          <p:cNvPr id="91" name="Graphic 90" descr="Checkmark with solid fill">
            <a:extLst>
              <a:ext uri="{FF2B5EF4-FFF2-40B4-BE49-F238E27FC236}">
                <a16:creationId xmlns:a16="http://schemas.microsoft.com/office/drawing/2014/main" id="{2DB86540-CDF6-8E43-C171-74A9DE9DDF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8049" y="2678113"/>
            <a:ext cx="374277" cy="333375"/>
          </a:xfrm>
          <a:prstGeom prst="rect">
            <a:avLst/>
          </a:prstGeom>
        </p:spPr>
      </p:pic>
      <p:pic>
        <p:nvPicPr>
          <p:cNvPr id="96" name="Graphic 95" descr="Checkmark with solid fill">
            <a:extLst>
              <a:ext uri="{FF2B5EF4-FFF2-40B4-BE49-F238E27FC236}">
                <a16:creationId xmlns:a16="http://schemas.microsoft.com/office/drawing/2014/main" id="{3080D45E-0383-F8C5-EC90-C52716EAFA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8049" y="3051969"/>
            <a:ext cx="374277" cy="333375"/>
          </a:xfrm>
          <a:prstGeom prst="rect">
            <a:avLst/>
          </a:prstGeom>
        </p:spPr>
      </p:pic>
      <p:pic>
        <p:nvPicPr>
          <p:cNvPr id="102" name="Graphic 101" descr="Checkmark with solid fill">
            <a:extLst>
              <a:ext uri="{FF2B5EF4-FFF2-40B4-BE49-F238E27FC236}">
                <a16:creationId xmlns:a16="http://schemas.microsoft.com/office/drawing/2014/main" id="{DD6CE0C2-9AB5-0D65-9A2F-3EA894B81F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7411" y="5196681"/>
            <a:ext cx="374277" cy="333375"/>
          </a:xfrm>
          <a:prstGeom prst="rect">
            <a:avLst/>
          </a:prstGeom>
        </p:spPr>
      </p:pic>
      <p:pic>
        <p:nvPicPr>
          <p:cNvPr id="107" name="Graphic 106" descr="Checkmark with solid fill">
            <a:extLst>
              <a:ext uri="{FF2B5EF4-FFF2-40B4-BE49-F238E27FC236}">
                <a16:creationId xmlns:a16="http://schemas.microsoft.com/office/drawing/2014/main" id="{71CA6563-9B76-2698-8CAB-8584BD4479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7412" y="5753101"/>
            <a:ext cx="374277" cy="333375"/>
          </a:xfrm>
          <a:prstGeom prst="rect">
            <a:avLst/>
          </a:prstGeom>
        </p:spPr>
      </p:pic>
      <p:pic>
        <p:nvPicPr>
          <p:cNvPr id="112" name="Graphic 111" descr="Add with solid fill">
            <a:extLst>
              <a:ext uri="{FF2B5EF4-FFF2-40B4-BE49-F238E27FC236}">
                <a16:creationId xmlns:a16="http://schemas.microsoft.com/office/drawing/2014/main" id="{54DF8D40-2218-DEE2-CBBC-CC351DBDD2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691246">
            <a:off x="9509253" y="4038379"/>
            <a:ext cx="450594" cy="451164"/>
          </a:xfrm>
          <a:prstGeom prst="rect">
            <a:avLst/>
          </a:prstGeom>
        </p:spPr>
      </p:pic>
      <p:pic>
        <p:nvPicPr>
          <p:cNvPr id="116" name="Graphic 115" descr="Add with solid fill">
            <a:extLst>
              <a:ext uri="{FF2B5EF4-FFF2-40B4-BE49-F238E27FC236}">
                <a16:creationId xmlns:a16="http://schemas.microsoft.com/office/drawing/2014/main" id="{16565CC9-F3E9-A13A-A4CC-CB99DDD588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691246">
            <a:off x="9509254" y="4584274"/>
            <a:ext cx="450594" cy="451164"/>
          </a:xfrm>
          <a:prstGeom prst="rect">
            <a:avLst/>
          </a:prstGeom>
        </p:spPr>
      </p:pic>
      <p:sp>
        <p:nvSpPr>
          <p:cNvPr id="117" name="Rectangle 12">
            <a:extLst>
              <a:ext uri="{FF2B5EF4-FFF2-40B4-BE49-F238E27FC236}">
                <a16:creationId xmlns:a16="http://schemas.microsoft.com/office/drawing/2014/main" id="{FB9FFEF7-BC6E-D4FF-9ACA-FB6CE6729246}"/>
              </a:ext>
            </a:extLst>
          </p:cNvPr>
          <p:cNvSpPr>
            <a:spLocks noGrp="1" noRot="1" noMove="1" noResize="1" noEditPoints="1" noAdjustHandles="1" noChangeArrowheads="1" noChangeShapeType="1"/>
          </p:cNvSpPr>
          <p:nvPr/>
        </p:nvSpPr>
        <p:spPr bwMode="auto">
          <a:xfrm>
            <a:off x="7537452" y="3376611"/>
            <a:ext cx="4391024" cy="593727"/>
          </a:xfrm>
          <a:prstGeom prst="rect">
            <a:avLst/>
          </a:prstGeom>
          <a:solidFill>
            <a:srgbClr val="FFFF00">
              <a:alpha val="6902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Line 45">
            <a:extLst>
              <a:ext uri="{FF2B5EF4-FFF2-40B4-BE49-F238E27FC236}">
                <a16:creationId xmlns:a16="http://schemas.microsoft.com/office/drawing/2014/main" id="{05B0CC2B-60D5-8D50-1EF1-524466680255}"/>
              </a:ext>
            </a:extLst>
          </p:cNvPr>
          <p:cNvSpPr>
            <a:spLocks noChangeShapeType="1"/>
          </p:cNvSpPr>
          <p:nvPr/>
        </p:nvSpPr>
        <p:spPr bwMode="auto">
          <a:xfrm>
            <a:off x="7535863" y="1800225"/>
            <a:ext cx="0" cy="217011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50">
            <a:extLst>
              <a:ext uri="{FF2B5EF4-FFF2-40B4-BE49-F238E27FC236}">
                <a16:creationId xmlns:a16="http://schemas.microsoft.com/office/drawing/2014/main" id="{C5077A9E-2A73-DB38-8F91-0B158BFE0A85}"/>
              </a:ext>
            </a:extLst>
          </p:cNvPr>
          <p:cNvSpPr>
            <a:spLocks noChangeShapeType="1"/>
          </p:cNvSpPr>
          <p:nvPr/>
        </p:nvSpPr>
        <p:spPr bwMode="auto">
          <a:xfrm>
            <a:off x="244476" y="3378200"/>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1">
            <a:extLst>
              <a:ext uri="{FF2B5EF4-FFF2-40B4-BE49-F238E27FC236}">
                <a16:creationId xmlns:a16="http://schemas.microsoft.com/office/drawing/2014/main" id="{FD705F50-7CCF-7BF7-F3CD-1E7D6018E4FB}"/>
              </a:ext>
            </a:extLst>
          </p:cNvPr>
          <p:cNvSpPr>
            <a:spLocks noChangeShapeType="1"/>
          </p:cNvSpPr>
          <p:nvPr/>
        </p:nvSpPr>
        <p:spPr bwMode="auto">
          <a:xfrm>
            <a:off x="244476" y="3965575"/>
            <a:ext cx="1169352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8" name="Graphic 117" descr="Exclamation mark with solid fill">
            <a:extLst>
              <a:ext uri="{FF2B5EF4-FFF2-40B4-BE49-F238E27FC236}">
                <a16:creationId xmlns:a16="http://schemas.microsoft.com/office/drawing/2014/main" id="{7430E405-83F0-CB4C-38A2-84BC94A6F7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47412" y="3496050"/>
            <a:ext cx="374276" cy="374276"/>
          </a:xfrm>
          <a:prstGeom prst="rect">
            <a:avLst/>
          </a:prstGeom>
        </p:spPr>
      </p:pic>
    </p:spTree>
    <p:extLst>
      <p:ext uri="{BB962C8B-B14F-4D97-AF65-F5344CB8AC3E}">
        <p14:creationId xmlns:p14="http://schemas.microsoft.com/office/powerpoint/2010/main" val="3172362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1282</Words>
  <Application>Microsoft Office PowerPoint</Application>
  <PresentationFormat>Widescreen</PresentationFormat>
  <Paragraphs>349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Retrospect</vt:lpstr>
      <vt:lpstr>ISIP Machine Learning Demonstration</vt:lpstr>
      <vt:lpstr>Design Requirements</vt:lpstr>
      <vt:lpstr>Design Requirements</vt:lpstr>
      <vt:lpstr>Design Requirements</vt:lpstr>
      <vt:lpstr>Design Requirements</vt:lpstr>
      <vt:lpstr>Design Constraints</vt:lpstr>
      <vt:lpstr>Design Constraints</vt:lpstr>
      <vt:lpstr>Design Constraints</vt:lpstr>
      <vt:lpstr>Design Requirements</vt:lpstr>
      <vt:lpstr>Design Constraints</vt:lpstr>
      <vt:lpstr>Technical Challenges</vt:lpstr>
      <vt:lpstr>Prototype Reflections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Shane McNicholas</dc:creator>
  <cp:lastModifiedBy>Shane McNicholas</cp:lastModifiedBy>
  <cp:revision>1</cp:revision>
  <dcterms:created xsi:type="dcterms:W3CDTF">2024-12-12T18:11:35Z</dcterms:created>
  <dcterms:modified xsi:type="dcterms:W3CDTF">2024-12-16T01:17:37Z</dcterms:modified>
</cp:coreProperties>
</file>