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7"/>
  </p:notesMasterIdLst>
  <p:sldIdLst>
    <p:sldId id="256" r:id="rId2"/>
    <p:sldId id="306" r:id="rId3"/>
    <p:sldId id="257" r:id="rId4"/>
    <p:sldId id="280" r:id="rId5"/>
    <p:sldId id="305" r:id="rId6"/>
    <p:sldId id="282" r:id="rId7"/>
    <p:sldId id="303" r:id="rId8"/>
    <p:sldId id="304" r:id="rId9"/>
    <p:sldId id="267" r:id="rId10"/>
    <p:sldId id="302" r:id="rId11"/>
    <p:sldId id="301" r:id="rId12"/>
    <p:sldId id="290" r:id="rId13"/>
    <p:sldId id="284" r:id="rId14"/>
    <p:sldId id="262" r:id="rId15"/>
    <p:sldId id="307" r:id="rId16"/>
    <p:sldId id="285" r:id="rId17"/>
    <p:sldId id="308" r:id="rId18"/>
    <p:sldId id="309" r:id="rId19"/>
    <p:sldId id="294" r:id="rId20"/>
    <p:sldId id="295" r:id="rId21"/>
    <p:sldId id="292" r:id="rId22"/>
    <p:sldId id="293" r:id="rId23"/>
    <p:sldId id="298" r:id="rId24"/>
    <p:sldId id="297" r:id="rId25"/>
    <p:sldId id="2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B17A"/>
    <a:srgbClr val="FFFF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9945A-985B-6622-9631-F9568A9C478D}" v="13" dt="2024-10-28T01:25:13.422"/>
    <p1510:client id="{16ECFB08-4D58-4547-A334-760A769E71F5}" v="3455" dt="2024-10-28T15:00:12.842"/>
    <p1510:client id="{27DD3FFC-C40F-457E-005A-73D383860CC1}" v="21" dt="2024-10-28T14:42:13.294"/>
    <p1510:client id="{527FD177-27D0-4EB7-95B7-E0EA58071CC1}" v="859" dt="2024-10-28T15:02:14.122"/>
    <p1510:client id="{AB28D68C-9F67-A922-7318-8917507937E5}" v="9" dt="2024-10-27T21:28:16.853"/>
    <p1510:client id="{BBF2F82C-2623-A862-2495-7E36CF8ADDEB}" v="41" dt="2024-10-28T13:15:24.323"/>
    <p1510:client id="{CB0291D3-2AFE-1565-3D8E-E4EBAE103846}" v="2" dt="2024-10-28T13:07:16.277"/>
    <p1510:client id="{CE6FAFD2-0624-7522-A532-297B436A99AE}" v="83" dt="2024-10-27T19:07:44.460"/>
    <p1510:client id="{D8ABBAB8-25EB-D4E0-B195-A76110DA2D4E}" v="361" dt="2024-10-28T14:39:09.066"/>
    <p1510:client id="{D9503573-A56A-B767-B574-6391D6188AF0}" v="1421" dt="2024-10-28T04:48:48.147"/>
    <p1510:client id="{E84A4BA4-C047-19C2-116C-CC34E39BA9D7}" v="757" dt="2024-10-28T03:00:54.0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849FA3-F517-4DA3-86DE-3B5CD20C4D0B}" type="datetimeFigureOut">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D3E31-2624-4802-A8DB-35358B5A7706}" type="slidenum">
              <a:t>‹#›</a:t>
            </a:fld>
            <a:endParaRPr lang="en-US"/>
          </a:p>
        </p:txBody>
      </p:sp>
    </p:spTree>
    <p:extLst>
      <p:ext uri="{BB962C8B-B14F-4D97-AF65-F5344CB8AC3E}">
        <p14:creationId xmlns:p14="http://schemas.microsoft.com/office/powerpoint/2010/main" val="3039069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eps.python.org/pep-000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(Shane) Introduce the team and the title. Talk about the images.</a:t>
            </a:r>
          </a:p>
        </p:txBody>
      </p:sp>
      <p:sp>
        <p:nvSpPr>
          <p:cNvPr id="4" name="Slide Number Placeholder 3"/>
          <p:cNvSpPr>
            <a:spLocks noGrp="1"/>
          </p:cNvSpPr>
          <p:nvPr>
            <p:ph type="sldNum" sz="quarter" idx="5"/>
          </p:nvPr>
        </p:nvSpPr>
        <p:spPr/>
        <p:txBody>
          <a:bodyPr/>
          <a:lstStyle/>
          <a:p>
            <a:fld id="{CD460B61-CCAD-470B-90AA-F7B650A0F024}" type="slidenum">
              <a:rPr lang="en-US" smtClean="0"/>
              <a:t>1</a:t>
            </a:fld>
            <a:endParaRPr lang="en-US"/>
          </a:p>
        </p:txBody>
      </p:sp>
    </p:spTree>
    <p:extLst>
      <p:ext uri="{BB962C8B-B14F-4D97-AF65-F5344CB8AC3E}">
        <p14:creationId xmlns:p14="http://schemas.microsoft.com/office/powerpoint/2010/main" val="26403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10</a:t>
            </a:fld>
            <a:endParaRPr lang="en-US"/>
          </a:p>
        </p:txBody>
      </p:sp>
    </p:spTree>
    <p:extLst>
      <p:ext uri="{BB962C8B-B14F-4D97-AF65-F5344CB8AC3E}">
        <p14:creationId xmlns:p14="http://schemas.microsoft.com/office/powerpoint/2010/main" val="276496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11</a:t>
            </a:fld>
            <a:endParaRPr lang="en-US"/>
          </a:p>
        </p:txBody>
      </p:sp>
    </p:spTree>
    <p:extLst>
      <p:ext uri="{BB962C8B-B14F-4D97-AF65-F5344CB8AC3E}">
        <p14:creationId xmlns:p14="http://schemas.microsoft.com/office/powerpoint/2010/main" val="34446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a:t>
            </a:r>
          </a:p>
        </p:txBody>
      </p:sp>
      <p:sp>
        <p:nvSpPr>
          <p:cNvPr id="4" name="Slide Number Placeholder 3"/>
          <p:cNvSpPr>
            <a:spLocks noGrp="1"/>
          </p:cNvSpPr>
          <p:nvPr>
            <p:ph type="sldNum" sz="quarter" idx="5"/>
          </p:nvPr>
        </p:nvSpPr>
        <p:spPr/>
        <p:txBody>
          <a:bodyPr/>
          <a:lstStyle/>
          <a:p>
            <a:fld id="{25BD3E31-2624-4802-A8DB-35358B5A7706}" type="slidenum">
              <a:rPr lang="en-US" smtClean="0"/>
              <a:t>12</a:t>
            </a:fld>
            <a:endParaRPr lang="en-US"/>
          </a:p>
        </p:txBody>
      </p:sp>
    </p:spTree>
    <p:extLst>
      <p:ext uri="{BB962C8B-B14F-4D97-AF65-F5344CB8AC3E}">
        <p14:creationId xmlns:p14="http://schemas.microsoft.com/office/powerpoint/2010/main" val="460354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13</a:t>
            </a:fld>
            <a:endParaRPr lang="en-US"/>
          </a:p>
        </p:txBody>
      </p:sp>
    </p:spTree>
    <p:extLst>
      <p:ext uri="{BB962C8B-B14F-4D97-AF65-F5344CB8AC3E}">
        <p14:creationId xmlns:p14="http://schemas.microsoft.com/office/powerpoint/2010/main" val="347501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14</a:t>
            </a:fld>
            <a:endParaRPr lang="en-US"/>
          </a:p>
        </p:txBody>
      </p:sp>
    </p:spTree>
    <p:extLst>
      <p:ext uri="{BB962C8B-B14F-4D97-AF65-F5344CB8AC3E}">
        <p14:creationId xmlns:p14="http://schemas.microsoft.com/office/powerpoint/2010/main" val="1580443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80D43-2923-5EB4-32C0-A5DC1E268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B05A0-697B-501A-6DE0-385B3BA9B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FB5387-2582-DB23-5906-B4A1A8BCFF4F}"/>
              </a:ext>
            </a:extLst>
          </p:cNvPr>
          <p:cNvSpPr>
            <a:spLocks noGrp="1"/>
          </p:cNvSpPr>
          <p:nvPr>
            <p:ph type="body" idx="1"/>
          </p:nvPr>
        </p:nvSpPr>
        <p:spPr/>
        <p:txBody>
          <a:bodyPr/>
          <a:lstStyle/>
          <a:p>
            <a:r>
              <a:rPr lang="en-US">
                <a:cs typeface="Calibri"/>
              </a:rPr>
              <a:t>(Brian)</a:t>
            </a:r>
          </a:p>
        </p:txBody>
      </p:sp>
      <p:sp>
        <p:nvSpPr>
          <p:cNvPr id="4" name="Slide Number Placeholder 3">
            <a:extLst>
              <a:ext uri="{FF2B5EF4-FFF2-40B4-BE49-F238E27FC236}">
                <a16:creationId xmlns:a16="http://schemas.microsoft.com/office/drawing/2014/main" id="{F412E649-F158-E595-9FB2-05DB3FD362C9}"/>
              </a:ext>
            </a:extLst>
          </p:cNvPr>
          <p:cNvSpPr>
            <a:spLocks noGrp="1"/>
          </p:cNvSpPr>
          <p:nvPr>
            <p:ph type="sldNum" sz="quarter" idx="5"/>
          </p:nvPr>
        </p:nvSpPr>
        <p:spPr/>
        <p:txBody>
          <a:bodyPr/>
          <a:lstStyle/>
          <a:p>
            <a:fld id="{CD460B61-CCAD-470B-90AA-F7B650A0F024}" type="slidenum">
              <a:rPr lang="en-US" smtClean="0"/>
              <a:t>15</a:t>
            </a:fld>
            <a:endParaRPr lang="en-US"/>
          </a:p>
        </p:txBody>
      </p:sp>
    </p:spTree>
    <p:extLst>
      <p:ext uri="{BB962C8B-B14F-4D97-AF65-F5344CB8AC3E}">
        <p14:creationId xmlns:p14="http://schemas.microsoft.com/office/powerpoint/2010/main" val="305635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16</a:t>
            </a:fld>
            <a:endParaRPr lang="en-US"/>
          </a:p>
        </p:txBody>
      </p:sp>
    </p:spTree>
    <p:extLst>
      <p:ext uri="{BB962C8B-B14F-4D97-AF65-F5344CB8AC3E}">
        <p14:creationId xmlns:p14="http://schemas.microsoft.com/office/powerpoint/2010/main" val="3729483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a:p>
            <a:r>
              <a:rPr lang="en-US" b="1"/>
              <a:t>Integration Testing</a:t>
            </a:r>
            <a:endParaRPr lang="en-US"/>
          </a:p>
          <a:p>
            <a:pPr marL="285750" indent="-285750">
              <a:buFont typeface="Arial,Sans-Serif"/>
              <a:buChar char="•"/>
            </a:pPr>
            <a:r>
              <a:rPr lang="en-US"/>
              <a:t>Set up Mock Data and API Endpoints</a:t>
            </a:r>
            <a:endParaRPr lang="en-US">
              <a:cs typeface="Calibri"/>
            </a:endParaRPr>
          </a:p>
          <a:p>
            <a:pPr marL="285750" indent="-285750">
              <a:buFont typeface="Arial,Sans-Serif"/>
              <a:buChar char="•"/>
            </a:pPr>
            <a:r>
              <a:rPr lang="en-US"/>
              <a:t>Automate Test Suites</a:t>
            </a:r>
            <a:endParaRPr lang="en-US">
              <a:cs typeface="Calibri"/>
            </a:endParaRPr>
          </a:p>
          <a:p>
            <a:pPr marL="285750" indent="-285750">
              <a:buFont typeface="Arial,Sans-Serif"/>
              <a:buChar char="•"/>
            </a:pPr>
            <a:r>
              <a:rPr lang="en-US"/>
              <a:t>Continuous Integration (CI) Pipeline</a:t>
            </a:r>
            <a:endParaRPr lang="en-US">
              <a:cs typeface="Calibri"/>
            </a:endParaRPr>
          </a:p>
          <a:p>
            <a:pPr marL="285750" indent="-285750">
              <a:buFont typeface="Arial,Sans-Serif"/>
              <a:buChar char="•"/>
            </a:pPr>
            <a:r>
              <a:rPr lang="en-US"/>
              <a:t>Check Encryption and Data Integrity</a:t>
            </a:r>
            <a:br>
              <a:rPr lang="en-US">
                <a:cs typeface="+mn-lt"/>
              </a:rPr>
            </a:br>
            <a:endParaRPr lang="en-US">
              <a:cs typeface="+mn-lt"/>
            </a:endParaRPr>
          </a:p>
          <a:p>
            <a:r>
              <a:rPr lang="en-US" b="1"/>
              <a:t>Performance Testing</a:t>
            </a:r>
            <a:endParaRPr lang="en-US"/>
          </a:p>
          <a:p>
            <a:pPr marL="285750" indent="-285750">
              <a:buFont typeface="Arial,Sans-Serif"/>
              <a:buChar char="•"/>
            </a:pPr>
            <a:r>
              <a:rPr lang="en-US"/>
              <a:t>Select 10 random classmates or acquaintances</a:t>
            </a:r>
          </a:p>
          <a:p>
            <a:pPr marL="285750" indent="-285750">
              <a:buFont typeface="Arial,Sans-Serif"/>
              <a:buChar char="•"/>
            </a:pPr>
            <a:r>
              <a:rPr lang="en-US"/>
              <a:t>Users are to perform 3 actions:</a:t>
            </a:r>
            <a:endParaRPr lang="en-US">
              <a:cs typeface="Calibri"/>
            </a:endParaRPr>
          </a:p>
          <a:p>
            <a:pPr marL="800100" lvl="1" indent="-342900">
              <a:buAutoNum type="arabicPeriod"/>
            </a:pPr>
            <a:r>
              <a:rPr lang="en-US"/>
              <a:t>Data Loading</a:t>
            </a:r>
            <a:endParaRPr lang="en-US">
              <a:cs typeface="Calibri"/>
            </a:endParaRPr>
          </a:p>
          <a:p>
            <a:pPr marL="800100" lvl="1" indent="-342900">
              <a:buAutoNum type="arabicPeriod"/>
            </a:pPr>
            <a:r>
              <a:rPr lang="en-US"/>
              <a:t>Algorithm Selection</a:t>
            </a:r>
            <a:endParaRPr lang="en-US">
              <a:cs typeface="Calibri"/>
            </a:endParaRPr>
          </a:p>
          <a:p>
            <a:pPr marL="800100" lvl="1" indent="-342900">
              <a:buAutoNum type="arabicPeriod"/>
            </a:pPr>
            <a:r>
              <a:rPr lang="en-US"/>
              <a:t>Model Evaluation</a:t>
            </a:r>
            <a:endParaRPr lang="en-US">
              <a:cs typeface="Calibri"/>
            </a:endParaRPr>
          </a:p>
          <a:p>
            <a:pPr marL="285750" indent="-285750">
              <a:buFont typeface="Arial,Sans-Serif"/>
              <a:buChar char="•"/>
            </a:pPr>
            <a:r>
              <a:rPr lang="en-US"/>
              <a:t>Timing each user on each of these actions and generating an average time value</a:t>
            </a:r>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17</a:t>
            </a:fld>
            <a:endParaRPr lang="en-US"/>
          </a:p>
        </p:txBody>
      </p:sp>
    </p:spTree>
    <p:extLst>
      <p:ext uri="{BB962C8B-B14F-4D97-AF65-F5344CB8AC3E}">
        <p14:creationId xmlns:p14="http://schemas.microsoft.com/office/powerpoint/2010/main" val="341235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a:p>
            <a:r>
              <a:rPr lang="en-US" b="1"/>
              <a:t>Integration Testing</a:t>
            </a:r>
            <a:endParaRPr lang="en-US"/>
          </a:p>
          <a:p>
            <a:pPr marL="285750" indent="-285750">
              <a:buFont typeface="Arial,Sans-Serif"/>
              <a:buChar char="•"/>
            </a:pPr>
            <a:r>
              <a:rPr lang="en-US"/>
              <a:t>Set up Mock Data and API Endpoints</a:t>
            </a:r>
            <a:endParaRPr lang="en-US">
              <a:cs typeface="Calibri"/>
            </a:endParaRPr>
          </a:p>
          <a:p>
            <a:pPr marL="285750" indent="-285750">
              <a:buFont typeface="Arial,Sans-Serif"/>
              <a:buChar char="•"/>
            </a:pPr>
            <a:r>
              <a:rPr lang="en-US"/>
              <a:t>Automate Test Suites</a:t>
            </a:r>
            <a:endParaRPr lang="en-US">
              <a:cs typeface="Calibri"/>
            </a:endParaRPr>
          </a:p>
          <a:p>
            <a:pPr marL="285750" indent="-285750">
              <a:buFont typeface="Arial,Sans-Serif"/>
              <a:buChar char="•"/>
            </a:pPr>
            <a:r>
              <a:rPr lang="en-US"/>
              <a:t>Continuous Integration (CI) Pipeline</a:t>
            </a:r>
            <a:endParaRPr lang="en-US">
              <a:cs typeface="Calibri"/>
            </a:endParaRPr>
          </a:p>
          <a:p>
            <a:pPr marL="285750" indent="-285750">
              <a:buFont typeface="Arial,Sans-Serif"/>
              <a:buChar char="•"/>
            </a:pPr>
            <a:r>
              <a:rPr lang="en-US"/>
              <a:t>Check Encryption and Data Integrity</a:t>
            </a:r>
            <a:br>
              <a:rPr lang="en-US">
                <a:cs typeface="+mn-lt"/>
              </a:rPr>
            </a:br>
            <a:endParaRPr lang="en-US">
              <a:cs typeface="+mn-lt"/>
            </a:endParaRPr>
          </a:p>
          <a:p>
            <a:r>
              <a:rPr lang="en-US" b="1"/>
              <a:t>Performance Testing</a:t>
            </a:r>
            <a:endParaRPr lang="en-US"/>
          </a:p>
          <a:p>
            <a:pPr marL="285750" indent="-285750">
              <a:buFont typeface="Arial,Sans-Serif"/>
              <a:buChar char="•"/>
            </a:pPr>
            <a:r>
              <a:rPr lang="en-US"/>
              <a:t>Select 10 random classmates or acquaintances</a:t>
            </a:r>
          </a:p>
          <a:p>
            <a:pPr marL="285750" indent="-285750">
              <a:buFont typeface="Arial,Sans-Serif"/>
              <a:buChar char="•"/>
            </a:pPr>
            <a:r>
              <a:rPr lang="en-US"/>
              <a:t>Users are to perform 3 actions:</a:t>
            </a:r>
            <a:endParaRPr lang="en-US">
              <a:cs typeface="Calibri"/>
            </a:endParaRPr>
          </a:p>
          <a:p>
            <a:pPr marL="800100" lvl="1" indent="-342900">
              <a:buAutoNum type="arabicPeriod"/>
            </a:pPr>
            <a:r>
              <a:rPr lang="en-US"/>
              <a:t>Data Loading</a:t>
            </a:r>
            <a:endParaRPr lang="en-US">
              <a:cs typeface="Calibri"/>
            </a:endParaRPr>
          </a:p>
          <a:p>
            <a:pPr marL="800100" lvl="1" indent="-342900">
              <a:buAutoNum type="arabicPeriod"/>
            </a:pPr>
            <a:r>
              <a:rPr lang="en-US"/>
              <a:t>Algorithm Selection</a:t>
            </a:r>
            <a:endParaRPr lang="en-US">
              <a:cs typeface="Calibri"/>
            </a:endParaRPr>
          </a:p>
          <a:p>
            <a:pPr marL="800100" lvl="1" indent="-342900">
              <a:buAutoNum type="arabicPeriod"/>
            </a:pPr>
            <a:r>
              <a:rPr lang="en-US"/>
              <a:t>Model Evaluation</a:t>
            </a:r>
            <a:endParaRPr lang="en-US">
              <a:cs typeface="Calibri"/>
            </a:endParaRPr>
          </a:p>
          <a:p>
            <a:pPr marL="285750" indent="-285750">
              <a:buFont typeface="Arial,Sans-Serif"/>
              <a:buChar char="•"/>
            </a:pPr>
            <a:r>
              <a:rPr lang="en-US"/>
              <a:t>Timing each user on each of these actions and generating an average time value</a:t>
            </a:r>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18</a:t>
            </a:fld>
            <a:endParaRPr lang="en-US"/>
          </a:p>
        </p:txBody>
      </p:sp>
    </p:spTree>
    <p:extLst>
      <p:ext uri="{BB962C8B-B14F-4D97-AF65-F5344CB8AC3E}">
        <p14:creationId xmlns:p14="http://schemas.microsoft.com/office/powerpoint/2010/main" val="4000931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19</a:t>
            </a:fld>
            <a:endParaRPr lang="en-US"/>
          </a:p>
        </p:txBody>
      </p:sp>
    </p:spTree>
    <p:extLst>
      <p:ext uri="{BB962C8B-B14F-4D97-AF65-F5344CB8AC3E}">
        <p14:creationId xmlns:p14="http://schemas.microsoft.com/office/powerpoint/2010/main" val="143228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E8A86-FA6B-47F0-A596-F8340FC86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9DDC0-03A3-635B-8A47-BACEFB6CB2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0EBB1-B976-A7BE-A2CD-011A0389F3CB}"/>
              </a:ext>
            </a:extLst>
          </p:cNvPr>
          <p:cNvSpPr>
            <a:spLocks noGrp="1"/>
          </p:cNvSpPr>
          <p:nvPr>
            <p:ph type="body" idx="1"/>
          </p:nvPr>
        </p:nvSpPr>
        <p:spPr/>
        <p:txBody>
          <a:bodyPr/>
          <a:lstStyle/>
          <a:p>
            <a:r>
              <a:rPr lang="en-US" dirty="0"/>
              <a:t>(Shane) Revisit the problem from the past presentation. Set the environment for why IMLD is important using these problems. Make sure to remind the audience that machine learning and AI is an essential for modern engineers.</a:t>
            </a:r>
          </a:p>
        </p:txBody>
      </p:sp>
      <p:sp>
        <p:nvSpPr>
          <p:cNvPr id="4" name="Slide Number Placeholder 3">
            <a:extLst>
              <a:ext uri="{FF2B5EF4-FFF2-40B4-BE49-F238E27FC236}">
                <a16:creationId xmlns:a16="http://schemas.microsoft.com/office/drawing/2014/main" id="{31995264-D44F-0D7B-61F6-9E52CB323D98}"/>
              </a:ext>
            </a:extLst>
          </p:cNvPr>
          <p:cNvSpPr>
            <a:spLocks noGrp="1"/>
          </p:cNvSpPr>
          <p:nvPr>
            <p:ph type="sldNum" sz="quarter" idx="5"/>
          </p:nvPr>
        </p:nvSpPr>
        <p:spPr/>
        <p:txBody>
          <a:bodyPr/>
          <a:lstStyle/>
          <a:p>
            <a:fld id="{CD460B61-CCAD-470B-90AA-F7B650A0F024}" type="slidenum">
              <a:rPr lang="en-US" smtClean="0"/>
              <a:t>2</a:t>
            </a:fld>
            <a:endParaRPr lang="en-US"/>
          </a:p>
        </p:txBody>
      </p:sp>
    </p:spTree>
    <p:extLst>
      <p:ext uri="{BB962C8B-B14F-4D97-AF65-F5344CB8AC3E}">
        <p14:creationId xmlns:p14="http://schemas.microsoft.com/office/powerpoint/2010/main" val="613595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(Brian)</a:t>
            </a:r>
          </a:p>
        </p:txBody>
      </p:sp>
      <p:sp>
        <p:nvSpPr>
          <p:cNvPr id="4" name="Slide Number Placeholder 3"/>
          <p:cNvSpPr>
            <a:spLocks noGrp="1"/>
          </p:cNvSpPr>
          <p:nvPr>
            <p:ph type="sldNum" sz="quarter" idx="5"/>
          </p:nvPr>
        </p:nvSpPr>
        <p:spPr/>
        <p:txBody>
          <a:bodyPr/>
          <a:lstStyle/>
          <a:p>
            <a:fld id="{CD460B61-CCAD-470B-90AA-F7B650A0F024}" type="slidenum">
              <a:rPr lang="en-US" smtClean="0"/>
              <a:t>20</a:t>
            </a:fld>
            <a:endParaRPr lang="en-US"/>
          </a:p>
        </p:txBody>
      </p:sp>
    </p:spTree>
    <p:extLst>
      <p:ext uri="{BB962C8B-B14F-4D97-AF65-F5344CB8AC3E}">
        <p14:creationId xmlns:p14="http://schemas.microsoft.com/office/powerpoint/2010/main" val="413285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(Ray)</a:t>
            </a:r>
          </a:p>
          <a:p>
            <a:r>
              <a:rPr lang="en-US" err="1">
                <a:cs typeface="Calibri"/>
              </a:rPr>
              <a:t>figma</a:t>
            </a:r>
            <a:r>
              <a:rPr lang="en-US">
                <a:cs typeface="Calibri"/>
              </a:rPr>
              <a:t> prototypes for &gt;&gt;&gt;          and their corresponding sections are the current implementations in place</a:t>
            </a:r>
          </a:p>
        </p:txBody>
      </p:sp>
      <p:sp>
        <p:nvSpPr>
          <p:cNvPr id="4" name="Slide Number Placeholder 3"/>
          <p:cNvSpPr>
            <a:spLocks noGrp="1"/>
          </p:cNvSpPr>
          <p:nvPr>
            <p:ph type="sldNum" sz="quarter" idx="5"/>
          </p:nvPr>
        </p:nvSpPr>
        <p:spPr/>
        <p:txBody>
          <a:bodyPr/>
          <a:lstStyle/>
          <a:p>
            <a:fld id="{CD460B61-CCAD-470B-90AA-F7B650A0F024}" type="slidenum">
              <a:rPr lang="en-US" smtClean="0"/>
              <a:t>21</a:t>
            </a:fld>
            <a:endParaRPr lang="en-US"/>
          </a:p>
        </p:txBody>
      </p:sp>
    </p:spTree>
    <p:extLst>
      <p:ext uri="{BB962C8B-B14F-4D97-AF65-F5344CB8AC3E}">
        <p14:creationId xmlns:p14="http://schemas.microsoft.com/office/powerpoint/2010/main" val="3413636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(Kayla)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Research - </a:t>
            </a:r>
            <a:r>
              <a:rPr lang="en-US" sz="1200">
                <a:solidFill>
                  <a:schemeClr val="tx1"/>
                </a:solidFill>
              </a:rPr>
              <a:t>Loosely structured, allows testing innovative ideas without impacting overall application, evaluate potential solutions to complex problems</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Development - </a:t>
            </a:r>
            <a:r>
              <a:rPr lang="en-US" sz="1200">
                <a:solidFill>
                  <a:schemeClr val="tx1"/>
                </a:solidFill>
              </a:rPr>
              <a:t>Well structured, continuous integration, comprehensive documentation, allows for automated testing and bug fixing</a:t>
            </a:r>
            <a:endParaRPr lang="en-US" sz="1200">
              <a:solidFill>
                <a:schemeClr val="tx1"/>
              </a:solidFill>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Production - </a:t>
            </a:r>
            <a:r>
              <a:rPr lang="en-US" sz="1200">
                <a:solidFill>
                  <a:schemeClr val="tx1"/>
                </a:solidFill>
              </a:rPr>
              <a:t>Hosts live, user-facing version of application, thoroughly tested and reviewed code, only contains production-ready features</a:t>
            </a:r>
            <a:endParaRPr lang="en-US">
              <a:cs typeface="Calibri"/>
            </a:endParaRPr>
          </a:p>
          <a:p>
            <a:pPr marL="0" indent="0">
              <a:buFontTx/>
              <a:buNone/>
            </a:pPr>
            <a:r>
              <a:rPr lang="en-US"/>
              <a:t>Coding Style follows PEP 8, style guide for Python code widely accepted by the Python community. (</a:t>
            </a:r>
            <a:r>
              <a:rPr lang="en-US" err="1">
                <a:hlinkClick r:id="rId3"/>
              </a:rPr>
              <a:t>src</a:t>
            </a:r>
            <a:r>
              <a:rPr lang="en-US"/>
              <a:t>)</a:t>
            </a:r>
            <a:endParaRPr lang="en-US">
              <a:ea typeface="Calibri"/>
              <a:cs typeface="Calibri"/>
            </a:endParaRPr>
          </a:p>
          <a:p>
            <a:pPr marL="0" indent="0">
              <a:buFontTx/>
              <a:buNone/>
            </a:pPr>
            <a:r>
              <a:rPr lang="en-US"/>
              <a:t>Comment to Code ratio stays within the range of 50%-60%.</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22</a:t>
            </a:fld>
            <a:endParaRPr lang="en-US"/>
          </a:p>
        </p:txBody>
      </p:sp>
    </p:spTree>
    <p:extLst>
      <p:ext uri="{BB962C8B-B14F-4D97-AF65-F5344CB8AC3E}">
        <p14:creationId xmlns:p14="http://schemas.microsoft.com/office/powerpoint/2010/main" val="94736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(Kayla) Designing &amp; Prototyping to be done, Testing and Results to be done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are finished with component prototyping (website), next step is integrating the subsystems (slide 16 items)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cs typeface="Calibri"/>
              </a:rPr>
            </a:br>
            <a:r>
              <a:rPr lang="en-US">
                <a:cs typeface="Calibri"/>
              </a:rPr>
              <a:t>once we integrate the subsystems we will need to test how well they were integrated  (slide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Then we will have performance testing, previously performance testing was only done on the legacy version, so once the website is complete we will repeat this testing on the website. (slide 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23</a:t>
            </a:fld>
            <a:endParaRPr lang="en-US"/>
          </a:p>
        </p:txBody>
      </p:sp>
    </p:spTree>
    <p:extLst>
      <p:ext uri="{BB962C8B-B14F-4D97-AF65-F5344CB8AC3E}">
        <p14:creationId xmlns:p14="http://schemas.microsoft.com/office/powerpoint/2010/main" val="1965321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 Clarify the different labels on the chart to ensure users know what they mean</a:t>
            </a:r>
          </a:p>
          <a:p>
            <a:endParaRPr lang="en-US">
              <a:cs typeface="Calibri"/>
            </a:endParaRPr>
          </a:p>
        </p:txBody>
      </p:sp>
      <p:sp>
        <p:nvSpPr>
          <p:cNvPr id="4" name="Slide Number Placeholder 3"/>
          <p:cNvSpPr>
            <a:spLocks noGrp="1"/>
          </p:cNvSpPr>
          <p:nvPr>
            <p:ph type="sldNum" sz="quarter" idx="5"/>
          </p:nvPr>
        </p:nvSpPr>
        <p:spPr/>
        <p:txBody>
          <a:bodyPr/>
          <a:lstStyle/>
          <a:p>
            <a:fld id="{CD460B61-CCAD-470B-90AA-F7B650A0F024}" type="slidenum">
              <a:rPr lang="en-US" smtClean="0"/>
              <a:t>24</a:t>
            </a:fld>
            <a:endParaRPr lang="en-US"/>
          </a:p>
        </p:txBody>
      </p:sp>
    </p:spTree>
    <p:extLst>
      <p:ext uri="{BB962C8B-B14F-4D97-AF65-F5344CB8AC3E}">
        <p14:creationId xmlns:p14="http://schemas.microsoft.com/office/powerpoint/2010/main" val="3069870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(Shane)</a:t>
            </a:r>
          </a:p>
        </p:txBody>
      </p:sp>
      <p:sp>
        <p:nvSpPr>
          <p:cNvPr id="4" name="Slide Number Placeholder 3"/>
          <p:cNvSpPr>
            <a:spLocks noGrp="1"/>
          </p:cNvSpPr>
          <p:nvPr>
            <p:ph type="sldNum" sz="quarter" idx="5"/>
          </p:nvPr>
        </p:nvSpPr>
        <p:spPr/>
        <p:txBody>
          <a:bodyPr/>
          <a:lstStyle/>
          <a:p>
            <a:fld id="{CD460B61-CCAD-470B-90AA-F7B650A0F024}" type="slidenum">
              <a:rPr lang="en-US" smtClean="0"/>
              <a:t>25</a:t>
            </a:fld>
            <a:endParaRPr lang="en-US"/>
          </a:p>
        </p:txBody>
      </p:sp>
    </p:spTree>
    <p:extLst>
      <p:ext uri="{BB962C8B-B14F-4D97-AF65-F5344CB8AC3E}">
        <p14:creationId xmlns:p14="http://schemas.microsoft.com/office/powerpoint/2010/main" val="388610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Revisit the problem from the past presentation. Set the environment for why IMLD is important using these problems. Make sure to remind the audience that machine learning and AI is an essential for modern engineers.</a:t>
            </a:r>
          </a:p>
        </p:txBody>
      </p:sp>
      <p:sp>
        <p:nvSpPr>
          <p:cNvPr id="4" name="Slide Number Placeholder 3"/>
          <p:cNvSpPr>
            <a:spLocks noGrp="1"/>
          </p:cNvSpPr>
          <p:nvPr>
            <p:ph type="sldNum" sz="quarter" idx="5"/>
          </p:nvPr>
        </p:nvSpPr>
        <p:spPr/>
        <p:txBody>
          <a:bodyPr/>
          <a:lstStyle/>
          <a:p>
            <a:fld id="{CD460B61-CCAD-470B-90AA-F7B650A0F024}" type="slidenum">
              <a:rPr lang="en-US" smtClean="0"/>
              <a:t>3</a:t>
            </a:fld>
            <a:endParaRPr lang="en-US"/>
          </a:p>
        </p:txBody>
      </p:sp>
    </p:spTree>
    <p:extLst>
      <p:ext uri="{BB962C8B-B14F-4D97-AF65-F5344CB8AC3E}">
        <p14:creationId xmlns:p14="http://schemas.microsoft.com/office/powerpoint/2010/main" val="271475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(Shane) Pose the problem we are trying to solve. Trying to “demystify” machine learning.</a:t>
            </a:r>
          </a:p>
        </p:txBody>
      </p:sp>
      <p:sp>
        <p:nvSpPr>
          <p:cNvPr id="4" name="Slide Number Placeholder 3"/>
          <p:cNvSpPr>
            <a:spLocks noGrp="1"/>
          </p:cNvSpPr>
          <p:nvPr>
            <p:ph type="sldNum" sz="quarter" idx="5"/>
          </p:nvPr>
        </p:nvSpPr>
        <p:spPr/>
        <p:txBody>
          <a:bodyPr/>
          <a:lstStyle/>
          <a:p>
            <a:fld id="{CD460B61-CCAD-470B-90AA-F7B650A0F024}" type="slidenum">
              <a:rPr lang="en-US" smtClean="0"/>
              <a:t>4</a:t>
            </a:fld>
            <a:endParaRPr lang="en-US"/>
          </a:p>
        </p:txBody>
      </p:sp>
    </p:spTree>
    <p:extLst>
      <p:ext uri="{BB962C8B-B14F-4D97-AF65-F5344CB8AC3E}">
        <p14:creationId xmlns:p14="http://schemas.microsoft.com/office/powerpoint/2010/main" val="250261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(Shane) Refresh the main components of IMLD. We are trying to create a solution that captures the 3 following elements.</a:t>
            </a:r>
          </a:p>
          <a:p>
            <a:endParaRPr lang="en-US" dirty="0"/>
          </a:p>
          <a:p>
            <a:pPr marL="228600" indent="-228600">
              <a:buAutoNum type="arabicPeriod"/>
            </a:pPr>
            <a:r>
              <a:rPr lang="en-US" dirty="0"/>
              <a:t>Interactive Machine Learning Algorithms: A suite of pre-built machine learning algorithms that users can interact with and test.</a:t>
            </a:r>
          </a:p>
          <a:p>
            <a:pPr marL="228600" indent="-228600">
              <a:buAutoNum type="arabicPeriod"/>
            </a:pPr>
            <a:r>
              <a:rPr lang="en-US" dirty="0"/>
              <a:t>Educational Visualizations: Simple visualizations that allows users to understand the advantages and disadvantages of each algorithm.</a:t>
            </a:r>
          </a:p>
          <a:p>
            <a:pPr marL="228600" indent="-228600">
              <a:buAutoNum type="arabicPeriod"/>
            </a:pPr>
            <a:r>
              <a:rPr lang="en-US" dirty="0"/>
              <a:t>Intuitive User Interface: An intuitive user interface that allows users to quickly and effectively learn the principles of machine learning.</a:t>
            </a:r>
          </a:p>
        </p:txBody>
      </p:sp>
      <p:sp>
        <p:nvSpPr>
          <p:cNvPr id="4" name="Slide Number Placeholder 3"/>
          <p:cNvSpPr>
            <a:spLocks noGrp="1"/>
          </p:cNvSpPr>
          <p:nvPr>
            <p:ph type="sldNum" sz="quarter" idx="5"/>
          </p:nvPr>
        </p:nvSpPr>
        <p:spPr/>
        <p:txBody>
          <a:bodyPr/>
          <a:lstStyle/>
          <a:p>
            <a:fld id="{25BD3E31-2624-4802-A8DB-35358B5A7706}" type="slidenum">
              <a:rPr lang="en-US" smtClean="0"/>
              <a:t>5</a:t>
            </a:fld>
            <a:endParaRPr lang="en-US"/>
          </a:p>
        </p:txBody>
      </p:sp>
    </p:spTree>
    <p:extLst>
      <p:ext uri="{BB962C8B-B14F-4D97-AF65-F5344CB8AC3E}">
        <p14:creationId xmlns:p14="http://schemas.microsoft.com/office/powerpoint/2010/main" val="12652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(Shane): Talk about the next-generation of IMLD. Use the principles of the last generations of IMLD to design a modern web app, allowing people from all over the world to use the tool.</a:t>
            </a:r>
          </a:p>
        </p:txBody>
      </p:sp>
      <p:sp>
        <p:nvSpPr>
          <p:cNvPr id="4" name="Slide Number Placeholder 3"/>
          <p:cNvSpPr>
            <a:spLocks noGrp="1"/>
          </p:cNvSpPr>
          <p:nvPr>
            <p:ph type="sldNum" sz="quarter" idx="5"/>
          </p:nvPr>
        </p:nvSpPr>
        <p:spPr/>
        <p:txBody>
          <a:bodyPr/>
          <a:lstStyle/>
          <a:p>
            <a:fld id="{CD460B61-CCAD-470B-90AA-F7B650A0F024}" type="slidenum">
              <a:rPr lang="en-US" smtClean="0"/>
              <a:t>6</a:t>
            </a:fld>
            <a:endParaRPr lang="en-US"/>
          </a:p>
        </p:txBody>
      </p:sp>
    </p:spTree>
    <p:extLst>
      <p:ext uri="{BB962C8B-B14F-4D97-AF65-F5344CB8AC3E}">
        <p14:creationId xmlns:p14="http://schemas.microsoft.com/office/powerpoint/2010/main" val="54156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E6CF9-7364-F716-E127-F8F0D04AA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8FA4E-2BC0-8244-97D0-663278B08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7FA0-8611-2390-C2A2-B29491E57012}"/>
              </a:ext>
            </a:extLst>
          </p:cNvPr>
          <p:cNvSpPr>
            <a:spLocks noGrp="1"/>
          </p:cNvSpPr>
          <p:nvPr>
            <p:ph type="body" idx="1"/>
          </p:nvPr>
        </p:nvSpPr>
        <p:spPr/>
        <p:txBody>
          <a:bodyPr/>
          <a:lstStyle/>
          <a:p>
            <a:r>
              <a:rPr lang="en-US" dirty="0">
                <a:cs typeface="Calibri"/>
              </a:rPr>
              <a:t>(Ray)</a:t>
            </a:r>
            <a:endParaRPr lang="en-US" dirty="0"/>
          </a:p>
          <a:p>
            <a:r>
              <a:rPr lang="en-US" dirty="0">
                <a:cs typeface="Calibri"/>
              </a:rPr>
              <a:t>For our target values, they were obtained from extensive testing user and simulation testing on the original IMLD, which will be explored more going forward</a:t>
            </a:r>
          </a:p>
          <a:p>
            <a:pPr marL="228600" indent="-228600">
              <a:buAutoNum type="arabicParenR"/>
            </a:pPr>
            <a:r>
              <a:rPr lang="en-US" dirty="0" err="1">
                <a:cs typeface="Calibri"/>
              </a:rPr>
              <a:t>Intuative</a:t>
            </a:r>
            <a:r>
              <a:rPr lang="en-US" dirty="0">
                <a:cs typeface="Calibri"/>
              </a:rPr>
              <a:t> data loading , Algorithm selection, and model </a:t>
            </a:r>
            <a:r>
              <a:rPr lang="en-US" dirty="0" err="1">
                <a:cs typeface="Calibri"/>
              </a:rPr>
              <a:t>evaulation</a:t>
            </a:r>
            <a:r>
              <a:rPr lang="en-US" dirty="0">
                <a:cs typeface="Calibri"/>
              </a:rPr>
              <a:t>  &gt;&gt;&gt;&gt;&gt;&gt; the goal is to provide a smoother and stable user experience with limited errors</a:t>
            </a:r>
          </a:p>
          <a:p>
            <a:pPr marL="228600" indent="-228600">
              <a:buAutoNum type="arabicParenR"/>
            </a:pPr>
            <a:r>
              <a:rPr lang="en-US" dirty="0">
                <a:cs typeface="Calibri"/>
              </a:rPr>
              <a:t>Scalability &gt;&gt;&gt;&gt;&gt;&gt;&gt; we want to have this application accessible </a:t>
            </a:r>
            <a:r>
              <a:rPr lang="en-US" dirty="0" err="1">
                <a:cs typeface="Calibri"/>
              </a:rPr>
              <a:t>globaly</a:t>
            </a:r>
            <a:r>
              <a:rPr lang="en-US" dirty="0">
                <a:cs typeface="Calibri"/>
              </a:rPr>
              <a:t>, without having to compromise performance under a higher load</a:t>
            </a:r>
          </a:p>
          <a:p>
            <a:pPr marL="228600" indent="-228600">
              <a:buAutoNum type="arabicParenR"/>
            </a:pPr>
            <a:r>
              <a:rPr lang="en-US" dirty="0">
                <a:cs typeface="Calibri"/>
              </a:rPr>
              <a:t>Load and algorithm performance &gt;&gt;&gt;&gt;&gt;&gt; taking into consideration the nature of the websites design, we expect that loading and computing the data sheets have a 2x baseline to account for network delays</a:t>
            </a:r>
          </a:p>
          <a:p>
            <a:pPr marL="228600" indent="-228600">
              <a:buAutoNum type="arabicParenR"/>
            </a:pPr>
            <a:r>
              <a:rPr lang="en-US" dirty="0">
                <a:cs typeface="Calibri"/>
              </a:rPr>
              <a:t>Algorithm and graph validation &gt;&gt;&gt;&gt;&gt;&gt; ideally each simulation being ran would need to </a:t>
            </a:r>
            <a:r>
              <a:rPr lang="en-US" dirty="0" err="1">
                <a:cs typeface="Calibri"/>
              </a:rPr>
              <a:t>consistant</a:t>
            </a:r>
            <a:r>
              <a:rPr lang="en-US" dirty="0">
                <a:cs typeface="Calibri"/>
              </a:rPr>
              <a:t> results between the web and legacy version, this ensures  </a:t>
            </a:r>
            <a:r>
              <a:rPr lang="en-US" dirty="0" err="1">
                <a:cs typeface="Calibri"/>
              </a:rPr>
              <a:t>realiablilty</a:t>
            </a:r>
            <a:r>
              <a:rPr lang="en-US" dirty="0">
                <a:cs typeface="Calibri"/>
              </a:rPr>
              <a:t> and </a:t>
            </a:r>
            <a:r>
              <a:rPr lang="en-US" dirty="0" err="1">
                <a:cs typeface="Calibri"/>
              </a:rPr>
              <a:t>and</a:t>
            </a:r>
            <a:r>
              <a:rPr lang="en-US" dirty="0">
                <a:cs typeface="Calibri"/>
              </a:rPr>
              <a:t> accuracy of our product.  </a:t>
            </a:r>
          </a:p>
          <a:p>
            <a:endParaRPr lang="en-US" dirty="0">
              <a:cs typeface="Calibri"/>
            </a:endParaRPr>
          </a:p>
          <a:p>
            <a:endParaRPr lang="en-US" dirty="0">
              <a:cs typeface="Calibri"/>
            </a:endParaRPr>
          </a:p>
          <a:p>
            <a:endParaRPr lang="en-US" dirty="0"/>
          </a:p>
          <a:p>
            <a:endParaRPr lang="en-US" dirty="0"/>
          </a:p>
          <a:p>
            <a:endParaRPr lang="en-US" dirty="0"/>
          </a:p>
          <a:p>
            <a:r>
              <a:rPr lang="en-US" dirty="0"/>
              <a:t>Three Things to Go Into Detail:</a:t>
            </a:r>
            <a:endParaRPr lang="en-US" dirty="0">
              <a:cs typeface="Calibri"/>
            </a:endParaRPr>
          </a:p>
          <a:p>
            <a:r>
              <a:rPr lang="en-US" dirty="0">
                <a:cs typeface="Calibri"/>
              </a:rPr>
              <a:t>     1. Why we selected each requirement</a:t>
            </a:r>
          </a:p>
          <a:p>
            <a:r>
              <a:rPr lang="en-US" dirty="0">
                <a:cs typeface="Calibri"/>
              </a:rPr>
              <a:t>     2. Where the target values came from</a:t>
            </a:r>
          </a:p>
          <a:p>
            <a:r>
              <a:rPr lang="en-US" dirty="0">
                <a:cs typeface="Calibri"/>
              </a:rPr>
              <a:t>     3. Make sure the justification is truly justifying rather than restating</a:t>
            </a:r>
          </a:p>
        </p:txBody>
      </p:sp>
      <p:sp>
        <p:nvSpPr>
          <p:cNvPr id="4" name="Slide Number Placeholder 3">
            <a:extLst>
              <a:ext uri="{FF2B5EF4-FFF2-40B4-BE49-F238E27FC236}">
                <a16:creationId xmlns:a16="http://schemas.microsoft.com/office/drawing/2014/main" id="{5047944B-A06C-B68F-A7BC-96BEFBD7F610}"/>
              </a:ext>
            </a:extLst>
          </p:cNvPr>
          <p:cNvSpPr>
            <a:spLocks noGrp="1"/>
          </p:cNvSpPr>
          <p:nvPr>
            <p:ph type="sldNum" sz="quarter" idx="5"/>
          </p:nvPr>
        </p:nvSpPr>
        <p:spPr/>
        <p:txBody>
          <a:bodyPr/>
          <a:lstStyle/>
          <a:p>
            <a:fld id="{CD460B61-CCAD-470B-90AA-F7B650A0F024}" type="slidenum">
              <a:rPr lang="en-US" smtClean="0"/>
              <a:t>7</a:t>
            </a:fld>
            <a:endParaRPr lang="en-US"/>
          </a:p>
        </p:txBody>
      </p:sp>
    </p:spTree>
    <p:extLst>
      <p:ext uri="{BB962C8B-B14F-4D97-AF65-F5344CB8AC3E}">
        <p14:creationId xmlns:p14="http://schemas.microsoft.com/office/powerpoint/2010/main" val="2116300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438B-3C63-6534-2718-889EAAB3E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AC3DC-8804-6798-A71A-9005BB4CB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18E425-123A-DB65-3D89-B4584240A0DC}"/>
              </a:ext>
            </a:extLst>
          </p:cNvPr>
          <p:cNvSpPr>
            <a:spLocks noGrp="1"/>
          </p:cNvSpPr>
          <p:nvPr>
            <p:ph type="body" idx="1"/>
          </p:nvPr>
        </p:nvSpPr>
        <p:spPr/>
        <p:txBody>
          <a:bodyPr/>
          <a:lstStyle/>
          <a:p>
            <a:r>
              <a:rPr lang="en-US" dirty="0">
                <a:cs typeface="Calibri"/>
              </a:rPr>
              <a:t>(Ray)</a:t>
            </a:r>
            <a:endParaRPr lang="en-US" dirty="0"/>
          </a:p>
          <a:p>
            <a:pPr marL="228600" indent="-228600">
              <a:buAutoNum type="arabicParenR"/>
            </a:pPr>
            <a:r>
              <a:rPr lang="en-US" dirty="0">
                <a:cs typeface="Calibri"/>
              </a:rPr>
              <a:t>Compatibility with modern web browsers &gt;&gt;&gt;&gt;&gt; in order for this product to be considered a success, it needs to provide a seamless experience for a larger range of users </a:t>
            </a:r>
            <a:r>
              <a:rPr lang="en-US" dirty="0" err="1">
                <a:cs typeface="Calibri"/>
              </a:rPr>
              <a:t>acrorss</a:t>
            </a:r>
            <a:r>
              <a:rPr lang="en-US" dirty="0">
                <a:cs typeface="Calibri"/>
              </a:rPr>
              <a:t> platforms</a:t>
            </a:r>
            <a:endParaRPr lang="en-US" dirty="0">
              <a:cs typeface="+mn-lt"/>
            </a:endParaRPr>
          </a:p>
          <a:p>
            <a:pPr marL="228600" indent="-228600">
              <a:buAutoNum type="arabicParenR"/>
            </a:pPr>
            <a:r>
              <a:rPr lang="en-US" dirty="0">
                <a:cs typeface="Calibri"/>
              </a:rPr>
              <a:t>This entails </a:t>
            </a:r>
            <a:r>
              <a:rPr lang="en-US" dirty="0" err="1">
                <a:cs typeface="Calibri"/>
              </a:rPr>
              <a:t>Consistant</a:t>
            </a:r>
            <a:r>
              <a:rPr lang="en-US" dirty="0">
                <a:cs typeface="Calibri"/>
              </a:rPr>
              <a:t> visual design &gt;&gt;&gt;&gt;&gt;&gt; to enhance usability and create professional user </a:t>
            </a:r>
            <a:r>
              <a:rPr lang="en-US" dirty="0" err="1">
                <a:cs typeface="Calibri"/>
              </a:rPr>
              <a:t>envirnment</a:t>
            </a:r>
            <a:endParaRPr lang="en-US" dirty="0">
              <a:cs typeface="Calibri"/>
            </a:endParaRPr>
          </a:p>
          <a:p>
            <a:pPr marL="228600" indent="-228600">
              <a:buAutoNum type="arabicParenR"/>
            </a:pPr>
            <a:r>
              <a:rPr lang="en-US" dirty="0">
                <a:cs typeface="Calibri"/>
              </a:rPr>
              <a:t>This means having sufficient code documentation, following a 50-60 percent comment to code ratio industry standard</a:t>
            </a:r>
          </a:p>
          <a:p>
            <a:pPr marL="228600" indent="-228600">
              <a:buAutoNum type="arabicParenR"/>
            </a:pPr>
            <a:r>
              <a:rPr lang="en-US" dirty="0">
                <a:cs typeface="Calibri"/>
              </a:rPr>
              <a:t>Our current chosen guide requires us to adhere to </a:t>
            </a:r>
            <a:r>
              <a:rPr lang="en-US" dirty="0" err="1">
                <a:cs typeface="Calibri"/>
              </a:rPr>
              <a:t>isip</a:t>
            </a:r>
            <a:r>
              <a:rPr lang="en-US" dirty="0">
                <a:cs typeface="Calibri"/>
              </a:rPr>
              <a:t> standards, providing high code quality while reducing technical dept</a:t>
            </a:r>
          </a:p>
          <a:p>
            <a:pPr marL="228600" indent="-228600">
              <a:buAutoNum type="arabicParenR"/>
            </a:pPr>
            <a:r>
              <a:rPr lang="en-US" dirty="0">
                <a:cs typeface="Calibri"/>
              </a:rPr>
              <a:t>Input validation &gt;&gt;&gt;&gt;&gt;&gt; in order for users to run our algorithm, we have to take into consideration data </a:t>
            </a:r>
            <a:r>
              <a:rPr lang="en-US" dirty="0" err="1">
                <a:cs typeface="Calibri"/>
              </a:rPr>
              <a:t>formating</a:t>
            </a:r>
            <a:r>
              <a:rPr lang="en-US" dirty="0">
                <a:cs typeface="Calibri"/>
              </a:rPr>
              <a:t>, we need to be able to test the format of their data in order to ensure an accurate performance</a:t>
            </a:r>
          </a:p>
          <a:p>
            <a:pPr marL="228600" indent="-228600">
              <a:buAutoNum type="arabicParenR"/>
            </a:pPr>
            <a:r>
              <a:rPr lang="en-US" dirty="0">
                <a:cs typeface="Calibri"/>
              </a:rPr>
              <a:t>For cyber security,  we want to be able to provide a safe space for user inputs while mitigating for malicious data being processed.</a:t>
            </a:r>
          </a:p>
          <a:p>
            <a:pPr marL="228600" indent="-228600">
              <a:buAutoNum type="arabicParenR"/>
            </a:pPr>
            <a:r>
              <a:rPr lang="en-US" dirty="0">
                <a:cs typeface="Calibri"/>
              </a:rPr>
              <a:t>To accomplish this we are hosting the network on the </a:t>
            </a:r>
            <a:r>
              <a:rPr lang="en-US" dirty="0" err="1">
                <a:cs typeface="Calibri"/>
              </a:rPr>
              <a:t>neuronix</a:t>
            </a:r>
            <a:r>
              <a:rPr lang="en-US" dirty="0">
                <a:cs typeface="Calibri"/>
              </a:rPr>
              <a:t> servers in order to reduce reliance on external cloud servers</a:t>
            </a:r>
          </a:p>
          <a:p>
            <a:endParaRPr lang="en-US" dirty="0"/>
          </a:p>
          <a:p>
            <a:endParaRPr lang="en-US" dirty="0"/>
          </a:p>
          <a:p>
            <a:r>
              <a:rPr lang="en-US" dirty="0"/>
              <a:t>Three Things to Go Into Detail:</a:t>
            </a:r>
            <a:endParaRPr lang="en-US" dirty="0">
              <a:cs typeface="Calibri"/>
            </a:endParaRPr>
          </a:p>
          <a:p>
            <a:r>
              <a:rPr lang="en-US" dirty="0"/>
              <a:t>1. Why we selected each constraint</a:t>
            </a:r>
            <a:endParaRPr lang="en-US" dirty="0">
              <a:cs typeface="Calibri"/>
            </a:endParaRPr>
          </a:p>
          <a:p>
            <a:r>
              <a:rPr lang="en-US" dirty="0"/>
              <a:t>2. Where the target values came from</a:t>
            </a:r>
            <a:endParaRPr lang="en-US" dirty="0">
              <a:cs typeface="Calibri"/>
            </a:endParaRPr>
          </a:p>
          <a:p>
            <a:r>
              <a:rPr lang="en-US" dirty="0"/>
              <a:t>3. Make sure the justification is truly justifying rather than restating (explain input validation in more detail too)</a:t>
            </a:r>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EF1EEAD6-436D-9FD4-9D3C-742C3DFBB7A7}"/>
              </a:ext>
            </a:extLst>
          </p:cNvPr>
          <p:cNvSpPr>
            <a:spLocks noGrp="1"/>
          </p:cNvSpPr>
          <p:nvPr>
            <p:ph type="sldNum" sz="quarter" idx="5"/>
          </p:nvPr>
        </p:nvSpPr>
        <p:spPr/>
        <p:txBody>
          <a:bodyPr/>
          <a:lstStyle/>
          <a:p>
            <a:fld id="{CD460B61-CCAD-470B-90AA-F7B650A0F024}" type="slidenum">
              <a:rPr lang="en-US" smtClean="0"/>
              <a:t>8</a:t>
            </a:fld>
            <a:endParaRPr lang="en-US"/>
          </a:p>
        </p:txBody>
      </p:sp>
    </p:spTree>
    <p:extLst>
      <p:ext uri="{BB962C8B-B14F-4D97-AF65-F5344CB8AC3E}">
        <p14:creationId xmlns:p14="http://schemas.microsoft.com/office/powerpoint/2010/main" val="187089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(Kayla) </a:t>
            </a:r>
            <a:r>
              <a:rPr lang="en-US" dirty="0"/>
              <a:t>Discuss the top-level architecture, describing the importance of each layer.</a:t>
            </a:r>
            <a:br>
              <a:rPr lang="en-US"/>
            </a:br>
            <a:endParaRPr lang="en-US" dirty="0"/>
          </a:p>
        </p:txBody>
      </p:sp>
      <p:sp>
        <p:nvSpPr>
          <p:cNvPr id="4" name="Slide Number Placeholder 3"/>
          <p:cNvSpPr>
            <a:spLocks noGrp="1"/>
          </p:cNvSpPr>
          <p:nvPr>
            <p:ph type="sldNum" sz="quarter" idx="5"/>
          </p:nvPr>
        </p:nvSpPr>
        <p:spPr/>
        <p:txBody>
          <a:bodyPr/>
          <a:lstStyle/>
          <a:p>
            <a:fld id="{CD460B61-CCAD-470B-90AA-F7B650A0F024}" type="slidenum">
              <a:rPr lang="en-US" smtClean="0"/>
              <a:t>9</a:t>
            </a:fld>
            <a:endParaRPr lang="en-US"/>
          </a:p>
        </p:txBody>
      </p:sp>
    </p:spTree>
    <p:extLst>
      <p:ext uri="{BB962C8B-B14F-4D97-AF65-F5344CB8AC3E}">
        <p14:creationId xmlns:p14="http://schemas.microsoft.com/office/powerpoint/2010/main" val="222173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A069CB8-F204-4D06-B913-C5A26A89888A}"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725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B6E300-0A13-4A81-945A-7333C271A069}"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52856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71962-1EA4-46E7-BCB0-F36CE46D1A59}"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8864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0BB376-B19C-488D-ABEB-03C7E6E9E3E0}"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a:p>
        </p:txBody>
      </p:sp>
    </p:spTree>
    <p:extLst>
      <p:ext uri="{BB962C8B-B14F-4D97-AF65-F5344CB8AC3E}">
        <p14:creationId xmlns:p14="http://schemas.microsoft.com/office/powerpoint/2010/main" val="219214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78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9E2A62-1983-43A1-A163-D8AA46534C80}" type="datetimeFigureOut">
              <a:rPr lang="en-US" dirty="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221398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8F3E3B-34E3-4345-B2A1-994B83598A9C}" type="datetimeFigureOut">
              <a:rPr lang="en-US" dirty="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1146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816C96-82A1-4D77-8ADA-627AC6FE3D65}" type="datetimeFigureOut">
              <a:rPr lang="en-US" dirty="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66843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10/29/2024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227596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10/29/2024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280553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3089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10/29/2024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02548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bothsidesofthetable.com/mark-cuban-on-why-you-need-to-study-artificial-intelligence-or-youll-be-a-dinosaur-in-3-years-db3447bea1b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s://peps.python.org/pep-0008/" TargetMode="Externa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cbi.nlm.nih.gov/pmc/articles/PMC6513874/"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apers.ssrn.com/sol3/papers.cfm?abstract_id=58720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26E26-D16A-F037-151F-D791A2F6CB5A}"/>
              </a:ext>
            </a:extLst>
          </p:cNvPr>
          <p:cNvSpPr>
            <a:spLocks noGrp="1"/>
          </p:cNvSpPr>
          <p:nvPr>
            <p:ph type="ctrTitle"/>
          </p:nvPr>
        </p:nvSpPr>
        <p:spPr>
          <a:xfrm>
            <a:off x="633999" y="4550229"/>
            <a:ext cx="10909073" cy="1057655"/>
          </a:xfrm>
        </p:spPr>
        <p:txBody>
          <a:bodyPr vert="horz" lIns="91440" tIns="45720" rIns="91440" bIns="45720" rtlCol="0">
            <a:normAutofit/>
          </a:bodyPr>
          <a:lstStyle/>
          <a:p>
            <a:r>
              <a:rPr lang="en-US" sz="5600" kern="1200">
                <a:latin typeface="+mj-lt"/>
                <a:ea typeface="+mj-ea"/>
                <a:cs typeface="+mj-cs"/>
              </a:rPr>
              <a:t>ISIP Machine Learning Demonstration</a:t>
            </a:r>
          </a:p>
        </p:txBody>
      </p:sp>
      <p:sp>
        <p:nvSpPr>
          <p:cNvPr id="3" name="Subtitle 2">
            <a:extLst>
              <a:ext uri="{FF2B5EF4-FFF2-40B4-BE49-F238E27FC236}">
                <a16:creationId xmlns:a16="http://schemas.microsoft.com/office/drawing/2014/main" id="{1A38C505-42D9-737E-FBFE-E0EF4188C495}"/>
              </a:ext>
            </a:extLst>
          </p:cNvPr>
          <p:cNvSpPr>
            <a:spLocks noGrp="1"/>
          </p:cNvSpPr>
          <p:nvPr>
            <p:ph type="subTitle" idx="1"/>
          </p:nvPr>
        </p:nvSpPr>
        <p:spPr>
          <a:xfrm>
            <a:off x="633999" y="5727515"/>
            <a:ext cx="10925101" cy="515477"/>
          </a:xfrm>
        </p:spPr>
        <p:txBody>
          <a:bodyPr vert="horz" lIns="91440" tIns="45720" rIns="91440" bIns="45720" rtlCol="0">
            <a:normAutofit/>
          </a:bodyPr>
          <a:lstStyle/>
          <a:p>
            <a:r>
              <a:rPr lang="en-US" sz="800">
                <a:solidFill>
                  <a:schemeClr val="tx1">
                    <a:lumMod val="85000"/>
                    <a:lumOff val="15000"/>
                  </a:schemeClr>
                </a:solidFill>
              </a:rPr>
              <a:t>Shane McNicholas, Brian Thai, Kayla Toner, Raynel Lopez-morel</a:t>
            </a:r>
          </a:p>
          <a:p>
            <a:r>
              <a:rPr lang="en-US" sz="800">
                <a:solidFill>
                  <a:schemeClr val="tx1">
                    <a:lumMod val="85000"/>
                    <a:lumOff val="15000"/>
                  </a:schemeClr>
                </a:solidFill>
              </a:rPr>
              <a:t>In Collaboration with The institute for signal and information processing</a:t>
            </a:r>
          </a:p>
        </p:txBody>
      </p:sp>
      <p:sp>
        <p:nvSpPr>
          <p:cNvPr id="34" name="Rectangle 3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and computer parts on a black background&#10;&#10;Description automatically generated">
            <a:extLst>
              <a:ext uri="{FF2B5EF4-FFF2-40B4-BE49-F238E27FC236}">
                <a16:creationId xmlns:a16="http://schemas.microsoft.com/office/drawing/2014/main" id="{B0DDD055-945D-761E-F5FE-43B77C35784E}"/>
              </a:ext>
            </a:extLst>
          </p:cNvPr>
          <p:cNvPicPr>
            <a:picLocks noChangeAspect="1"/>
          </p:cNvPicPr>
          <p:nvPr/>
        </p:nvPicPr>
        <p:blipFill>
          <a:blip r:embed="rId3"/>
          <a:stretch>
            <a:fillRect/>
          </a:stretch>
        </p:blipFill>
        <p:spPr>
          <a:xfrm>
            <a:off x="6424891" y="930697"/>
            <a:ext cx="5118182" cy="3021501"/>
          </a:xfrm>
          <a:prstGeom prst="rect">
            <a:avLst/>
          </a:prstGeom>
        </p:spPr>
      </p:pic>
      <p:cxnSp>
        <p:nvCxnSpPr>
          <p:cNvPr id="36" name="Straight Connector 3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0" name="Rectangle 39">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C882B710-655A-DAA9-C4F1-D0C6084054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30477" y="615008"/>
            <a:ext cx="3527298" cy="3520257"/>
          </a:xfrm>
          <a:prstGeom prst="rect">
            <a:avLst/>
          </a:prstGeom>
          <a:ln w="38100" cap="sq">
            <a:solidFill>
              <a:schemeClr val="tx1">
                <a:lumMod val="65000"/>
                <a:lumOff val="3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7347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5CA6052F-5FFF-D001-2B72-9943BEE52335}"/>
              </a:ext>
            </a:extLst>
          </p:cNvPr>
          <p:cNvPicPr>
            <a:picLocks noChangeAspect="1"/>
          </p:cNvPicPr>
          <p:nvPr/>
        </p:nvPicPr>
        <p:blipFill>
          <a:blip r:embed="rId3"/>
          <a:stretch>
            <a:fillRect/>
          </a:stretch>
        </p:blipFill>
        <p:spPr>
          <a:xfrm>
            <a:off x="4231751" y="1917146"/>
            <a:ext cx="3395986" cy="181266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Presentation Layer</a:t>
            </a:r>
            <a:endParaRPr lang="en-US"/>
          </a:p>
        </p:txBody>
      </p:sp>
      <p:pic>
        <p:nvPicPr>
          <p:cNvPr id="6" name="Picture 5" descr="A diagram of a computer process&#10;&#10;Description automatically generated with medium confidence">
            <a:extLst>
              <a:ext uri="{FF2B5EF4-FFF2-40B4-BE49-F238E27FC236}">
                <a16:creationId xmlns:a16="http://schemas.microsoft.com/office/drawing/2014/main" id="{5AB0B5F1-B823-BF54-78E4-2D6A37E40577}"/>
              </a:ext>
            </a:extLst>
          </p:cNvPr>
          <p:cNvPicPr>
            <a:picLocks noChangeAspect="1"/>
          </p:cNvPicPr>
          <p:nvPr/>
        </p:nvPicPr>
        <p:blipFill>
          <a:blip r:embed="rId4">
            <a:extLst>
              <a:ext uri="{28A0092B-C50C-407E-A947-70E740481C1C}">
                <a14:useLocalDpi xmlns:a14="http://schemas.microsoft.com/office/drawing/2010/main" val="0"/>
              </a:ext>
            </a:extLst>
          </a:blip>
          <a:srcRect t="688" b="75661"/>
          <a:stretch/>
        </p:blipFill>
        <p:spPr>
          <a:xfrm>
            <a:off x="1547444" y="3974254"/>
            <a:ext cx="8764602" cy="2163464"/>
          </a:xfrm>
          <a:prstGeom prst="rect">
            <a:avLst/>
          </a:prstGeom>
        </p:spPr>
      </p:pic>
      <p:sp>
        <p:nvSpPr>
          <p:cNvPr id="7" name="Rectangle 6">
            <a:extLst>
              <a:ext uri="{FF2B5EF4-FFF2-40B4-BE49-F238E27FC236}">
                <a16:creationId xmlns:a16="http://schemas.microsoft.com/office/drawing/2014/main" id="{2A3E9509-157B-614A-B4A1-28638A709C67}"/>
              </a:ext>
            </a:extLst>
          </p:cNvPr>
          <p:cNvSpPr/>
          <p:nvPr/>
        </p:nvSpPr>
        <p:spPr>
          <a:xfrm>
            <a:off x="4747315" y="4531964"/>
            <a:ext cx="2314803" cy="1508464"/>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0EE1C91-B472-C991-46D9-DB3638829FCD}"/>
              </a:ext>
            </a:extLst>
          </p:cNvPr>
          <p:cNvSpPr/>
          <p:nvPr/>
        </p:nvSpPr>
        <p:spPr>
          <a:xfrm>
            <a:off x="4231751" y="1981801"/>
            <a:ext cx="1031129" cy="168704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78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5CA6052F-5FFF-D001-2B72-9943BEE52335}"/>
              </a:ext>
            </a:extLst>
          </p:cNvPr>
          <p:cNvPicPr>
            <a:picLocks noChangeAspect="1"/>
          </p:cNvPicPr>
          <p:nvPr/>
        </p:nvPicPr>
        <p:blipFill>
          <a:blip r:embed="rId3"/>
          <a:stretch>
            <a:fillRect/>
          </a:stretch>
        </p:blipFill>
        <p:spPr>
          <a:xfrm>
            <a:off x="4398007" y="1929285"/>
            <a:ext cx="3395986" cy="181266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Communication Layer</a:t>
            </a:r>
            <a:endParaRPr lang="en-US"/>
          </a:p>
        </p:txBody>
      </p:sp>
      <p:pic>
        <p:nvPicPr>
          <p:cNvPr id="11" name="Picture 10" descr="A diagram of a computer process&#10;&#10;Description automatically generated with medium confidence">
            <a:extLst>
              <a:ext uri="{FF2B5EF4-FFF2-40B4-BE49-F238E27FC236}">
                <a16:creationId xmlns:a16="http://schemas.microsoft.com/office/drawing/2014/main" id="{C907AAC4-A924-A8D7-540F-EB93A424AD84}"/>
              </a:ext>
            </a:extLst>
          </p:cNvPr>
          <p:cNvPicPr>
            <a:picLocks noChangeAspect="1"/>
          </p:cNvPicPr>
          <p:nvPr/>
        </p:nvPicPr>
        <p:blipFill>
          <a:blip r:embed="rId4">
            <a:extLst>
              <a:ext uri="{28A0092B-C50C-407E-A947-70E740481C1C}">
                <a14:useLocalDpi xmlns:a14="http://schemas.microsoft.com/office/drawing/2010/main" val="0"/>
              </a:ext>
            </a:extLst>
          </a:blip>
          <a:srcRect t="29334" b="47016"/>
          <a:stretch/>
        </p:blipFill>
        <p:spPr>
          <a:xfrm>
            <a:off x="2002721" y="4007265"/>
            <a:ext cx="8186557" cy="2020779"/>
          </a:xfrm>
          <a:prstGeom prst="rect">
            <a:avLst/>
          </a:prstGeom>
        </p:spPr>
      </p:pic>
      <p:sp>
        <p:nvSpPr>
          <p:cNvPr id="12" name="Rectangle 11">
            <a:extLst>
              <a:ext uri="{FF2B5EF4-FFF2-40B4-BE49-F238E27FC236}">
                <a16:creationId xmlns:a16="http://schemas.microsoft.com/office/drawing/2014/main" id="{C0ED341C-3181-A6A8-B978-9806DD152409}"/>
              </a:ext>
            </a:extLst>
          </p:cNvPr>
          <p:cNvSpPr/>
          <p:nvPr/>
        </p:nvSpPr>
        <p:spPr>
          <a:xfrm>
            <a:off x="2944219" y="4497251"/>
            <a:ext cx="2210712" cy="1403690"/>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2E2FF40-4D29-9D67-EB1B-B0DCA3972FBC}"/>
              </a:ext>
            </a:extLst>
          </p:cNvPr>
          <p:cNvSpPr/>
          <p:nvPr/>
        </p:nvSpPr>
        <p:spPr>
          <a:xfrm>
            <a:off x="4398007" y="2028788"/>
            <a:ext cx="1063485" cy="168704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69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8724 0.00046 " pathEditMode="relative" rAng="0" ptsTypes="AA">
                                      <p:cBhvr>
                                        <p:cTn id="6" dur="1500" fill="hold"/>
                                        <p:tgtEl>
                                          <p:spTgt spid="3"/>
                                        </p:tgtEl>
                                        <p:attrNameLst>
                                          <p:attrName>ppt_x</p:attrName>
                                          <p:attrName>ppt_y</p:attrName>
                                        </p:attrNameLst>
                                      </p:cBhvr>
                                      <p:rCtr x="4362"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2.08333E-6 -3.7037E-6 L 0.33529 0.00185 " pathEditMode="relative" rAng="0" ptsTypes="AA">
                                      <p:cBhvr>
                                        <p:cTn id="15" dur="1500" fill="hold"/>
                                        <p:tgtEl>
                                          <p:spTgt spid="12"/>
                                        </p:tgtEl>
                                        <p:attrNameLst>
                                          <p:attrName>ppt_x</p:attrName>
                                          <p:attrName>ppt_y</p:attrName>
                                        </p:attrNameLst>
                                      </p:cBhvr>
                                      <p:rCtr x="167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system&#10;&#10;Description automatically generated">
            <a:extLst>
              <a:ext uri="{FF2B5EF4-FFF2-40B4-BE49-F238E27FC236}">
                <a16:creationId xmlns:a16="http://schemas.microsoft.com/office/drawing/2014/main" id="{5CA6052F-5FFF-D001-2B72-9943BEE52335}"/>
              </a:ext>
            </a:extLst>
          </p:cNvPr>
          <p:cNvPicPr>
            <a:picLocks noChangeAspect="1"/>
          </p:cNvPicPr>
          <p:nvPr/>
        </p:nvPicPr>
        <p:blipFill>
          <a:blip r:embed="rId3"/>
          <a:stretch>
            <a:fillRect/>
          </a:stretch>
        </p:blipFill>
        <p:spPr>
          <a:xfrm>
            <a:off x="421491" y="3110279"/>
            <a:ext cx="3395986" cy="1812667"/>
          </a:xfrm>
          <a:prstGeom prst="rect">
            <a:avLst/>
          </a:prstGeom>
        </p:spPr>
      </p:pic>
      <p:sp>
        <p:nvSpPr>
          <p:cNvPr id="2" name="Title 1">
            <a:extLst>
              <a:ext uri="{FF2B5EF4-FFF2-40B4-BE49-F238E27FC236}">
                <a16:creationId xmlns:a16="http://schemas.microsoft.com/office/drawing/2014/main" id="{03770FDF-A43A-1E21-0D85-E5EE9D9E2F2A}"/>
              </a:ext>
            </a:extLst>
          </p:cNvPr>
          <p:cNvSpPr>
            <a:spLocks noGrp="1"/>
          </p:cNvSpPr>
          <p:nvPr>
            <p:ph type="title"/>
          </p:nvPr>
        </p:nvSpPr>
        <p:spPr/>
        <p:txBody>
          <a:bodyPr/>
          <a:lstStyle/>
          <a:p>
            <a:pPr algn="ctr"/>
            <a:r>
              <a:rPr lang="en-US">
                <a:cs typeface="Calibri Light"/>
              </a:rPr>
              <a:t>Architecture  - Application Layer</a:t>
            </a:r>
            <a:endParaRPr lang="en-US"/>
          </a:p>
        </p:txBody>
      </p:sp>
      <p:pic>
        <p:nvPicPr>
          <p:cNvPr id="13" name="Picture 12">
            <a:extLst>
              <a:ext uri="{FF2B5EF4-FFF2-40B4-BE49-F238E27FC236}">
                <a16:creationId xmlns:a16="http://schemas.microsoft.com/office/drawing/2014/main" id="{1A130889-3E75-DAB9-BBFE-68E78B206314}"/>
              </a:ext>
            </a:extLst>
          </p:cNvPr>
          <p:cNvPicPr>
            <a:picLocks noChangeAspect="1"/>
          </p:cNvPicPr>
          <p:nvPr/>
        </p:nvPicPr>
        <p:blipFill>
          <a:blip r:embed="rId4">
            <a:extLst>
              <a:ext uri="{28A0092B-C50C-407E-A947-70E740481C1C}">
                <a14:useLocalDpi xmlns:a14="http://schemas.microsoft.com/office/drawing/2010/main" val="0"/>
              </a:ext>
            </a:extLst>
          </a:blip>
          <a:srcRect t="80" b="80"/>
          <a:stretch/>
        </p:blipFill>
        <p:spPr>
          <a:xfrm>
            <a:off x="4272894" y="2310807"/>
            <a:ext cx="7497615" cy="3276911"/>
          </a:xfrm>
          <a:prstGeom prst="rect">
            <a:avLst/>
          </a:prstGeom>
        </p:spPr>
      </p:pic>
      <p:sp>
        <p:nvSpPr>
          <p:cNvPr id="14" name="Rectangle 13">
            <a:extLst>
              <a:ext uri="{FF2B5EF4-FFF2-40B4-BE49-F238E27FC236}">
                <a16:creationId xmlns:a16="http://schemas.microsoft.com/office/drawing/2014/main" id="{68EDCEE1-8F9D-1BD4-0F7C-F1FB345CED6B}"/>
              </a:ext>
            </a:extLst>
          </p:cNvPr>
          <p:cNvSpPr/>
          <p:nvPr/>
        </p:nvSpPr>
        <p:spPr>
          <a:xfrm>
            <a:off x="8848460" y="3429000"/>
            <a:ext cx="2115080" cy="1332444"/>
          </a:xfrm>
          <a:prstGeom prst="rect">
            <a:avLst/>
          </a:prstGeom>
          <a:noFill/>
          <a:ln w="57150">
            <a:solidFill>
              <a:srgbClr val="FFFF00"/>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BB45B0C-D4CD-2825-95BE-AAB5C303BD99}"/>
              </a:ext>
            </a:extLst>
          </p:cNvPr>
          <p:cNvSpPr/>
          <p:nvPr/>
        </p:nvSpPr>
        <p:spPr>
          <a:xfrm>
            <a:off x="1473492" y="3235897"/>
            <a:ext cx="1063485" cy="1687049"/>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44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221 -0.00186 L 0.08503 -0.0007 " pathEditMode="relative" rAng="0" ptsTypes="AA">
                                      <p:cBhvr>
                                        <p:cTn id="6" dur="2000" fill="hold"/>
                                        <p:tgtEl>
                                          <p:spTgt spid="6"/>
                                        </p:tgtEl>
                                        <p:attrNameLst>
                                          <p:attrName>ppt_x</p:attrName>
                                          <p:attrName>ppt_y</p:attrName>
                                        </p:attrNameLst>
                                      </p:cBhvr>
                                      <p:rCtr x="4362" y="46"/>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 -7.40741E-7 L -0.30586 0.1081 " pathEditMode="relative" rAng="0" ptsTypes="AA">
                                      <p:cBhvr>
                                        <p:cTn id="15" dur="1500" fill="hold"/>
                                        <p:tgtEl>
                                          <p:spTgt spid="14"/>
                                        </p:tgtEl>
                                        <p:attrNameLst>
                                          <p:attrName>ppt_x</p:attrName>
                                          <p:attrName>ppt_y</p:attrName>
                                        </p:attrNameLst>
                                      </p:cBhvr>
                                      <p:rCtr x="-15299" y="5394"/>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2" nodeType="clickEffect">
                                  <p:stCondLst>
                                    <p:cond delay="0"/>
                                  </p:stCondLst>
                                  <p:childTnLst>
                                    <p:animMotion origin="layout" path="M -0.30586 0.1081 L -0.30664 -0.09699 " pathEditMode="relative" rAng="0" ptsTypes="AA">
                                      <p:cBhvr>
                                        <p:cTn id="19" dur="1500" fill="hold"/>
                                        <p:tgtEl>
                                          <p:spTgt spid="14"/>
                                        </p:tgtEl>
                                        <p:attrNameLst>
                                          <p:attrName>ppt_x</p:attrName>
                                          <p:attrName>ppt_y</p:attrName>
                                        </p:attrNameLst>
                                      </p:cBhvr>
                                      <p:rCtr x="-39" y="-10255"/>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0.08503 -0.0007 L 4.16667E-7 -1.48148E-6 " pathEditMode="relative" rAng="0" ptsTypes="AA">
                                      <p:cBhvr>
                                        <p:cTn id="23" dur="1500" fill="hold"/>
                                        <p:tgtEl>
                                          <p:spTgt spid="6"/>
                                        </p:tgtEl>
                                        <p:attrNameLst>
                                          <p:attrName>ppt_x</p:attrName>
                                          <p:attrName>ppt_y</p:attrName>
                                        </p:attrNameLst>
                                      </p:cBhvr>
                                      <p:rCtr x="-4362" y="0"/>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2" nodeType="clickEffect">
                                  <p:stCondLst>
                                    <p:cond delay="0"/>
                                  </p:stCondLst>
                                  <p:childTnLst>
                                    <p:animMotion origin="layout" path="M -3.125E-6 4.07407E-6 L -0.08724 -0.0007 " pathEditMode="relative" rAng="0" ptsTypes="AA">
                                      <p:cBhvr>
                                        <p:cTn id="27" dur="1500" fill="hold"/>
                                        <p:tgtEl>
                                          <p:spTgt spid="6"/>
                                        </p:tgtEl>
                                        <p:attrNameLst>
                                          <p:attrName>ppt_x</p:attrName>
                                          <p:attrName>ppt_y</p:attrName>
                                        </p:attrNameLst>
                                      </p:cBhvr>
                                      <p:rCtr x="-436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6" grpId="0" animBg="1"/>
      <p:bldP spid="6" grpId="1" animBg="1"/>
      <p:bldP spid="6"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Designing Subsystems</a:t>
            </a:r>
          </a:p>
        </p:txBody>
      </p:sp>
      <p:pic>
        <p:nvPicPr>
          <p:cNvPr id="2" name="Picture 1" descr="Component (Part) Definition | Arena">
            <a:extLst>
              <a:ext uri="{FF2B5EF4-FFF2-40B4-BE49-F238E27FC236}">
                <a16:creationId xmlns:a16="http://schemas.microsoft.com/office/drawing/2014/main" id="{AEC1E5D0-81F7-68F6-2865-384E981B2D91}"/>
              </a:ext>
            </a:extLst>
          </p:cNvPr>
          <p:cNvPicPr>
            <a:picLocks noChangeAspect="1"/>
          </p:cNvPicPr>
          <p:nvPr/>
        </p:nvPicPr>
        <p:blipFill>
          <a:blip r:embed="rId3"/>
          <a:stretch>
            <a:fillRect/>
          </a:stretch>
        </p:blipFill>
        <p:spPr>
          <a:xfrm>
            <a:off x="6248401" y="2515278"/>
            <a:ext cx="4891616" cy="2610612"/>
          </a:xfrm>
          <a:prstGeom prst="rect">
            <a:avLst/>
          </a:prstGeom>
        </p:spPr>
      </p:pic>
      <p:pic>
        <p:nvPicPr>
          <p:cNvPr id="4" name="Picture 3" descr="Figma | Uxcel">
            <a:extLst>
              <a:ext uri="{FF2B5EF4-FFF2-40B4-BE49-F238E27FC236}">
                <a16:creationId xmlns:a16="http://schemas.microsoft.com/office/drawing/2014/main" id="{2CE4490E-F6D7-A37F-71FD-BB19B12634F0}"/>
              </a:ext>
            </a:extLst>
          </p:cNvPr>
          <p:cNvPicPr>
            <a:picLocks noChangeAspect="1"/>
          </p:cNvPicPr>
          <p:nvPr/>
        </p:nvPicPr>
        <p:blipFill>
          <a:blip r:embed="rId4"/>
          <a:stretch>
            <a:fillRect/>
          </a:stretch>
        </p:blipFill>
        <p:spPr>
          <a:xfrm>
            <a:off x="609278" y="2342606"/>
            <a:ext cx="4870448" cy="2953265"/>
          </a:xfrm>
          <a:prstGeom prst="rect">
            <a:avLst/>
          </a:prstGeom>
        </p:spPr>
      </p:pic>
      <p:sp>
        <p:nvSpPr>
          <p:cNvPr id="6" name="TextBox 5">
            <a:extLst>
              <a:ext uri="{FF2B5EF4-FFF2-40B4-BE49-F238E27FC236}">
                <a16:creationId xmlns:a16="http://schemas.microsoft.com/office/drawing/2014/main" id="{1AD5870A-0207-847E-CC6D-CF05928E5C70}"/>
              </a:ext>
            </a:extLst>
          </p:cNvPr>
          <p:cNvSpPr txBox="1"/>
          <p:nvPr/>
        </p:nvSpPr>
        <p:spPr>
          <a:xfrm>
            <a:off x="2529417" y="529166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cs typeface="Calibri"/>
              </a:rPr>
              <a:t>Figma</a:t>
            </a:r>
          </a:p>
        </p:txBody>
      </p:sp>
      <p:sp>
        <p:nvSpPr>
          <p:cNvPr id="7" name="TextBox 6">
            <a:extLst>
              <a:ext uri="{FF2B5EF4-FFF2-40B4-BE49-F238E27FC236}">
                <a16:creationId xmlns:a16="http://schemas.microsoft.com/office/drawing/2014/main" id="{424AEBF4-E496-7F47-39C8-564D56E233B1}"/>
              </a:ext>
            </a:extLst>
          </p:cNvPr>
          <p:cNvSpPr txBox="1"/>
          <p:nvPr/>
        </p:nvSpPr>
        <p:spPr>
          <a:xfrm>
            <a:off x="6985000" y="5291666"/>
            <a:ext cx="384386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Web Component Prototyping</a:t>
            </a:r>
          </a:p>
        </p:txBody>
      </p:sp>
    </p:spTree>
    <p:extLst>
      <p:ext uri="{BB962C8B-B14F-4D97-AF65-F5344CB8AC3E}">
        <p14:creationId xmlns:p14="http://schemas.microsoft.com/office/powerpoint/2010/main" val="136003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14187-2EB8-43D3-53DA-935A0FCAF40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The Prototype</a:t>
            </a:r>
          </a:p>
        </p:txBody>
      </p:sp>
      <p:sp>
        <p:nvSpPr>
          <p:cNvPr id="18" name="Rectangle 17">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screenshot of a graph&#10;&#10;Description automatically generated">
            <a:extLst>
              <a:ext uri="{FF2B5EF4-FFF2-40B4-BE49-F238E27FC236}">
                <a16:creationId xmlns:a16="http://schemas.microsoft.com/office/drawing/2014/main" id="{660A0A89-3C6E-8733-C927-077386C2C142}"/>
              </a:ext>
            </a:extLst>
          </p:cNvPr>
          <p:cNvPicPr>
            <a:picLocks noChangeAspect="1"/>
          </p:cNvPicPr>
          <p:nvPr/>
        </p:nvPicPr>
        <p:blipFill>
          <a:blip r:embed="rId3"/>
          <a:stretch>
            <a:fillRect/>
          </a:stretch>
        </p:blipFill>
        <p:spPr>
          <a:xfrm>
            <a:off x="1954987" y="347040"/>
            <a:ext cx="8042070" cy="4209134"/>
          </a:xfrm>
          <a:prstGeom prst="rect">
            <a:avLst/>
          </a:prstGeom>
        </p:spPr>
      </p:pic>
    </p:spTree>
    <p:extLst>
      <p:ext uri="{BB962C8B-B14F-4D97-AF65-F5344CB8AC3E}">
        <p14:creationId xmlns:p14="http://schemas.microsoft.com/office/powerpoint/2010/main" val="838245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F955588-680E-EA63-4090-653B577FA40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9E085669-B98A-4058-A3EE-9CDCCD8CF8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5F1AC4-4CE6-C746-56CF-1D6490BE87BD}"/>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The Implementation</a:t>
            </a:r>
          </a:p>
        </p:txBody>
      </p:sp>
      <p:pic>
        <p:nvPicPr>
          <p:cNvPr id="4" name="IMLD_recording_UI" descr="A screenshot of a computer&#10;&#10;Description automatically generated">
            <a:hlinkClick r:id="" action="ppaction://media"/>
            <a:extLst>
              <a:ext uri="{FF2B5EF4-FFF2-40B4-BE49-F238E27FC236}">
                <a16:creationId xmlns:a16="http://schemas.microsoft.com/office/drawing/2014/main" id="{0F2209CD-D0A8-09D5-B0B5-200F34391D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8144" y="246605"/>
            <a:ext cx="8320782" cy="4410015"/>
          </a:xfrm>
          <a:prstGeom prst="rect">
            <a:avLst/>
          </a:prstGeom>
        </p:spPr>
      </p:pic>
      <p:cxnSp>
        <p:nvCxnSpPr>
          <p:cNvPr id="17" name="Straight Connector 16">
            <a:extLst>
              <a:ext uri="{FF2B5EF4-FFF2-40B4-BE49-F238E27FC236}">
                <a16:creationId xmlns:a16="http://schemas.microsoft.com/office/drawing/2014/main" id="{73A7C6B8-4726-4319-8661-22605DA41E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69B4FDC-9532-4F57-AE3F-2E0DE717C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BB5D465D-4A19-4A72-8D6D-9CEEC1DFA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8501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Integrating Subsystems</a:t>
            </a:r>
            <a:endParaRPr lang="en-US">
              <a:cs typeface="Calibri Light"/>
            </a:endParaRPr>
          </a:p>
        </p:txBody>
      </p:sp>
      <p:pic>
        <p:nvPicPr>
          <p:cNvPr id="3" name="Picture 2" descr="What are 'Front-end' &amp; 'back-end' | Flyaps Software Company">
            <a:extLst>
              <a:ext uri="{FF2B5EF4-FFF2-40B4-BE49-F238E27FC236}">
                <a16:creationId xmlns:a16="http://schemas.microsoft.com/office/drawing/2014/main" id="{A9DEBE00-BC3A-698E-BE73-5F3531F558C3}"/>
              </a:ext>
            </a:extLst>
          </p:cNvPr>
          <p:cNvPicPr>
            <a:picLocks noChangeAspect="1"/>
          </p:cNvPicPr>
          <p:nvPr/>
        </p:nvPicPr>
        <p:blipFill>
          <a:blip r:embed="rId3"/>
          <a:stretch>
            <a:fillRect/>
          </a:stretch>
        </p:blipFill>
        <p:spPr>
          <a:xfrm>
            <a:off x="4724400" y="2179955"/>
            <a:ext cx="2743200" cy="1522730"/>
          </a:xfrm>
          <a:prstGeom prst="rect">
            <a:avLst/>
          </a:prstGeom>
        </p:spPr>
      </p:pic>
      <p:pic>
        <p:nvPicPr>
          <p:cNvPr id="8" name="Picture 7" descr="Quelle application d'authentification utiliser en toute sécurité ?">
            <a:extLst>
              <a:ext uri="{FF2B5EF4-FFF2-40B4-BE49-F238E27FC236}">
                <a16:creationId xmlns:a16="http://schemas.microsoft.com/office/drawing/2014/main" id="{CD375D6C-7E06-870C-082F-BB7CA90B0F11}"/>
              </a:ext>
            </a:extLst>
          </p:cNvPr>
          <p:cNvPicPr>
            <a:picLocks noChangeAspect="1"/>
          </p:cNvPicPr>
          <p:nvPr/>
        </p:nvPicPr>
        <p:blipFill>
          <a:blip r:embed="rId4"/>
          <a:stretch>
            <a:fillRect/>
          </a:stretch>
        </p:blipFill>
        <p:spPr>
          <a:xfrm>
            <a:off x="8483600" y="4330700"/>
            <a:ext cx="2672080" cy="1508760"/>
          </a:xfrm>
          <a:prstGeom prst="rect">
            <a:avLst/>
          </a:prstGeom>
        </p:spPr>
      </p:pic>
      <p:pic>
        <p:nvPicPr>
          <p:cNvPr id="9" name="Picture 8" descr="57,600+ Web Design Stock Illustrations, Royalty-Free Vector Graphics &amp; Clip  Art - iStock | Website, Aesthetics beauty, Responsive web design">
            <a:extLst>
              <a:ext uri="{FF2B5EF4-FFF2-40B4-BE49-F238E27FC236}">
                <a16:creationId xmlns:a16="http://schemas.microsoft.com/office/drawing/2014/main" id="{679073BB-7CCA-4F38-EA6A-08EA5F78F2C0}"/>
              </a:ext>
            </a:extLst>
          </p:cNvPr>
          <p:cNvPicPr>
            <a:picLocks noChangeAspect="1"/>
          </p:cNvPicPr>
          <p:nvPr/>
        </p:nvPicPr>
        <p:blipFill>
          <a:blip r:embed="rId5"/>
          <a:stretch>
            <a:fillRect/>
          </a:stretch>
        </p:blipFill>
        <p:spPr>
          <a:xfrm>
            <a:off x="1180592" y="2177288"/>
            <a:ext cx="2668016" cy="1507744"/>
          </a:xfrm>
          <a:prstGeom prst="rect">
            <a:avLst/>
          </a:prstGeom>
        </p:spPr>
      </p:pic>
      <p:pic>
        <p:nvPicPr>
          <p:cNvPr id="7" name="Picture 6" descr="Real-time Data vs. Near-time Data | Sigma Computing | Sigma Computing">
            <a:extLst>
              <a:ext uri="{FF2B5EF4-FFF2-40B4-BE49-F238E27FC236}">
                <a16:creationId xmlns:a16="http://schemas.microsoft.com/office/drawing/2014/main" id="{BD63B40B-375E-9FA1-BD6A-F1CB1F21C877}"/>
              </a:ext>
            </a:extLst>
          </p:cNvPr>
          <p:cNvPicPr>
            <a:picLocks noChangeAspect="1"/>
          </p:cNvPicPr>
          <p:nvPr/>
        </p:nvPicPr>
        <p:blipFill>
          <a:blip r:embed="rId6"/>
          <a:stretch>
            <a:fillRect/>
          </a:stretch>
        </p:blipFill>
        <p:spPr>
          <a:xfrm>
            <a:off x="4754881" y="4330392"/>
            <a:ext cx="2743198" cy="1509376"/>
          </a:xfrm>
          <a:prstGeom prst="rect">
            <a:avLst/>
          </a:prstGeom>
        </p:spPr>
      </p:pic>
      <p:pic>
        <p:nvPicPr>
          <p:cNvPr id="6" name="Picture 5" descr="How to build a data pipeline | Blog | Fivetran">
            <a:extLst>
              <a:ext uri="{FF2B5EF4-FFF2-40B4-BE49-F238E27FC236}">
                <a16:creationId xmlns:a16="http://schemas.microsoft.com/office/drawing/2014/main" id="{C162A789-F3AC-5CFF-C80A-592302623EFF}"/>
              </a:ext>
            </a:extLst>
          </p:cNvPr>
          <p:cNvPicPr>
            <a:picLocks noChangeAspect="1"/>
          </p:cNvPicPr>
          <p:nvPr/>
        </p:nvPicPr>
        <p:blipFill>
          <a:blip r:embed="rId7"/>
          <a:stretch>
            <a:fillRect/>
          </a:stretch>
        </p:blipFill>
        <p:spPr>
          <a:xfrm>
            <a:off x="1178560" y="4331298"/>
            <a:ext cx="2743200" cy="1507563"/>
          </a:xfrm>
          <a:prstGeom prst="rect">
            <a:avLst/>
          </a:prstGeom>
        </p:spPr>
      </p:pic>
      <p:pic>
        <p:nvPicPr>
          <p:cNvPr id="10" name="Picture 9" descr="Data Management: Types and Challenges">
            <a:extLst>
              <a:ext uri="{FF2B5EF4-FFF2-40B4-BE49-F238E27FC236}">
                <a16:creationId xmlns:a16="http://schemas.microsoft.com/office/drawing/2014/main" id="{7C9F8424-59A8-1203-3FBA-A19C7DBCC8EC}"/>
              </a:ext>
            </a:extLst>
          </p:cNvPr>
          <p:cNvPicPr>
            <a:picLocks noChangeAspect="1"/>
          </p:cNvPicPr>
          <p:nvPr/>
        </p:nvPicPr>
        <p:blipFill>
          <a:blip r:embed="rId8"/>
          <a:srcRect t="214" r="-368" b="3164"/>
          <a:stretch/>
        </p:blipFill>
        <p:spPr>
          <a:xfrm>
            <a:off x="8483600" y="2179955"/>
            <a:ext cx="2672117" cy="1518835"/>
          </a:xfrm>
          <a:prstGeom prst="rect">
            <a:avLst/>
          </a:prstGeom>
        </p:spPr>
      </p:pic>
      <p:sp>
        <p:nvSpPr>
          <p:cNvPr id="11" name="TextBox 10">
            <a:extLst>
              <a:ext uri="{FF2B5EF4-FFF2-40B4-BE49-F238E27FC236}">
                <a16:creationId xmlns:a16="http://schemas.microsoft.com/office/drawing/2014/main" id="{ECC8EC41-C261-EC4A-56CC-7D4B2CB0258A}"/>
              </a:ext>
            </a:extLst>
          </p:cNvPr>
          <p:cNvSpPr txBox="1"/>
          <p:nvPr/>
        </p:nvSpPr>
        <p:spPr>
          <a:xfrm>
            <a:off x="4406476" y="3691043"/>
            <a:ext cx="34340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Frontend-Backend Communication</a:t>
            </a:r>
            <a:endParaRPr lang="en-US"/>
          </a:p>
        </p:txBody>
      </p:sp>
      <p:sp>
        <p:nvSpPr>
          <p:cNvPr id="12" name="TextBox 11">
            <a:extLst>
              <a:ext uri="{FF2B5EF4-FFF2-40B4-BE49-F238E27FC236}">
                <a16:creationId xmlns:a16="http://schemas.microsoft.com/office/drawing/2014/main" id="{399F8D92-30E0-F529-DBEC-EBF530241383}"/>
              </a:ext>
            </a:extLst>
          </p:cNvPr>
          <p:cNvSpPr txBox="1"/>
          <p:nvPr/>
        </p:nvSpPr>
        <p:spPr>
          <a:xfrm>
            <a:off x="1764876" y="3691042"/>
            <a:ext cx="15036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User Interface</a:t>
            </a:r>
            <a:endParaRPr lang="en-US"/>
          </a:p>
        </p:txBody>
      </p:sp>
      <p:sp>
        <p:nvSpPr>
          <p:cNvPr id="13" name="TextBox 12">
            <a:extLst>
              <a:ext uri="{FF2B5EF4-FFF2-40B4-BE49-F238E27FC236}">
                <a16:creationId xmlns:a16="http://schemas.microsoft.com/office/drawing/2014/main" id="{BCA213D0-0F30-BB32-FE43-EFE7E5A9F8B5}"/>
              </a:ext>
            </a:extLst>
          </p:cNvPr>
          <p:cNvSpPr txBox="1"/>
          <p:nvPr/>
        </p:nvSpPr>
        <p:spPr>
          <a:xfrm>
            <a:off x="9069916" y="3691042"/>
            <a:ext cx="15036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Data Handling</a:t>
            </a:r>
            <a:endParaRPr lang="en-US"/>
          </a:p>
        </p:txBody>
      </p:sp>
      <p:sp>
        <p:nvSpPr>
          <p:cNvPr id="14" name="TextBox 13">
            <a:extLst>
              <a:ext uri="{FF2B5EF4-FFF2-40B4-BE49-F238E27FC236}">
                <a16:creationId xmlns:a16="http://schemas.microsoft.com/office/drawing/2014/main" id="{B38EE06C-BC46-0A5E-558A-EAA7005C391E}"/>
              </a:ext>
            </a:extLst>
          </p:cNvPr>
          <p:cNvSpPr txBox="1"/>
          <p:nvPr/>
        </p:nvSpPr>
        <p:spPr>
          <a:xfrm>
            <a:off x="1592156" y="5844962"/>
            <a:ext cx="184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Machine Learning</a:t>
            </a:r>
            <a:endParaRPr lang="en-US"/>
          </a:p>
        </p:txBody>
      </p:sp>
      <p:sp>
        <p:nvSpPr>
          <p:cNvPr id="15" name="TextBox 14">
            <a:extLst>
              <a:ext uri="{FF2B5EF4-FFF2-40B4-BE49-F238E27FC236}">
                <a16:creationId xmlns:a16="http://schemas.microsoft.com/office/drawing/2014/main" id="{8694B211-2304-99D1-2AEE-E55F238B83A9}"/>
              </a:ext>
            </a:extLst>
          </p:cNvPr>
          <p:cNvSpPr txBox="1"/>
          <p:nvPr/>
        </p:nvSpPr>
        <p:spPr>
          <a:xfrm>
            <a:off x="5107516" y="5844962"/>
            <a:ext cx="1981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Real-Time Updates</a:t>
            </a:r>
            <a:endParaRPr lang="en-US"/>
          </a:p>
        </p:txBody>
      </p:sp>
      <p:sp>
        <p:nvSpPr>
          <p:cNvPr id="16" name="TextBox 15">
            <a:extLst>
              <a:ext uri="{FF2B5EF4-FFF2-40B4-BE49-F238E27FC236}">
                <a16:creationId xmlns:a16="http://schemas.microsoft.com/office/drawing/2014/main" id="{F3B8C2B8-6E30-400D-A155-01CC29997C17}"/>
              </a:ext>
            </a:extLst>
          </p:cNvPr>
          <p:cNvSpPr txBox="1"/>
          <p:nvPr/>
        </p:nvSpPr>
        <p:spPr>
          <a:xfrm>
            <a:off x="8419676" y="5844962"/>
            <a:ext cx="279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Security and Authentication</a:t>
            </a:r>
          </a:p>
        </p:txBody>
      </p:sp>
    </p:spTree>
    <p:extLst>
      <p:ext uri="{BB962C8B-B14F-4D97-AF65-F5344CB8AC3E}">
        <p14:creationId xmlns:p14="http://schemas.microsoft.com/office/powerpoint/2010/main" val="3656696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Integration</a:t>
            </a:r>
          </a:p>
        </p:txBody>
      </p:sp>
      <p:pic>
        <p:nvPicPr>
          <p:cNvPr id="2" name="Picture 1" descr="A Quick Guide to Continuous Integration and Continuous Delivery | by  Xenonstack | Digital Transformation and Platform Engineering Insights |  Medium">
            <a:extLst>
              <a:ext uri="{FF2B5EF4-FFF2-40B4-BE49-F238E27FC236}">
                <a16:creationId xmlns:a16="http://schemas.microsoft.com/office/drawing/2014/main" id="{B4E20564-4364-CB22-EFC8-7BC503CBB10A}"/>
              </a:ext>
            </a:extLst>
          </p:cNvPr>
          <p:cNvPicPr>
            <a:picLocks noChangeAspect="1"/>
          </p:cNvPicPr>
          <p:nvPr/>
        </p:nvPicPr>
        <p:blipFill>
          <a:blip r:embed="rId3"/>
          <a:stretch>
            <a:fillRect/>
          </a:stretch>
        </p:blipFill>
        <p:spPr>
          <a:xfrm>
            <a:off x="1235241" y="2567240"/>
            <a:ext cx="5919391" cy="3393619"/>
          </a:xfrm>
          <a:prstGeom prst="rect">
            <a:avLst/>
          </a:prstGeom>
        </p:spPr>
      </p:pic>
      <p:pic>
        <p:nvPicPr>
          <p:cNvPr id="7" name="Picture 6" descr="Premium Vector | Mock Data icon vector image Can be used for Software  Testing">
            <a:extLst>
              <a:ext uri="{FF2B5EF4-FFF2-40B4-BE49-F238E27FC236}">
                <a16:creationId xmlns:a16="http://schemas.microsoft.com/office/drawing/2014/main" id="{AA20F7E8-A914-A04B-D355-E0B220B778E0}"/>
              </a:ext>
            </a:extLst>
          </p:cNvPr>
          <p:cNvPicPr>
            <a:picLocks noChangeAspect="1"/>
          </p:cNvPicPr>
          <p:nvPr/>
        </p:nvPicPr>
        <p:blipFill>
          <a:blip r:embed="rId4"/>
          <a:stretch>
            <a:fillRect/>
          </a:stretch>
        </p:blipFill>
        <p:spPr>
          <a:xfrm>
            <a:off x="8132234" y="2533650"/>
            <a:ext cx="1727201" cy="1706034"/>
          </a:xfrm>
          <a:prstGeom prst="rect">
            <a:avLst/>
          </a:prstGeom>
        </p:spPr>
      </p:pic>
      <p:sp>
        <p:nvSpPr>
          <p:cNvPr id="8" name="TextBox 7">
            <a:extLst>
              <a:ext uri="{FF2B5EF4-FFF2-40B4-BE49-F238E27FC236}">
                <a16:creationId xmlns:a16="http://schemas.microsoft.com/office/drawing/2014/main" id="{FAE4F12D-01AD-9B97-1B06-697467B7DA5C}"/>
              </a:ext>
            </a:extLst>
          </p:cNvPr>
          <p:cNvSpPr txBox="1"/>
          <p:nvPr/>
        </p:nvSpPr>
        <p:spPr>
          <a:xfrm>
            <a:off x="10175874" y="3212042"/>
            <a:ext cx="1198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Mock Data</a:t>
            </a:r>
            <a:endParaRPr lang="en-US"/>
          </a:p>
        </p:txBody>
      </p:sp>
      <p:pic>
        <p:nvPicPr>
          <p:cNvPr id="10" name="Picture 9" descr="Automation Clipart Images | Free Download | PNG Transparent Background -  Pngtree">
            <a:extLst>
              <a:ext uri="{FF2B5EF4-FFF2-40B4-BE49-F238E27FC236}">
                <a16:creationId xmlns:a16="http://schemas.microsoft.com/office/drawing/2014/main" id="{EF20940B-734E-868A-A3E1-0131F23865FF}"/>
              </a:ext>
            </a:extLst>
          </p:cNvPr>
          <p:cNvPicPr>
            <a:picLocks noChangeAspect="1"/>
          </p:cNvPicPr>
          <p:nvPr/>
        </p:nvPicPr>
        <p:blipFill>
          <a:blip r:embed="rId5"/>
          <a:srcRect l="11807" r="11646" b="-1258"/>
          <a:stretch/>
        </p:blipFill>
        <p:spPr>
          <a:xfrm>
            <a:off x="9865784" y="4384040"/>
            <a:ext cx="2018788" cy="1709489"/>
          </a:xfrm>
          <a:prstGeom prst="rect">
            <a:avLst/>
          </a:prstGeom>
        </p:spPr>
      </p:pic>
      <p:sp>
        <p:nvSpPr>
          <p:cNvPr id="11" name="TextBox 10">
            <a:extLst>
              <a:ext uri="{FF2B5EF4-FFF2-40B4-BE49-F238E27FC236}">
                <a16:creationId xmlns:a16="http://schemas.microsoft.com/office/drawing/2014/main" id="{6CA9DB94-B22C-385C-991E-CC41A5D4E812}"/>
              </a:ext>
            </a:extLst>
          </p:cNvPr>
          <p:cNvSpPr txBox="1"/>
          <p:nvPr/>
        </p:nvSpPr>
        <p:spPr>
          <a:xfrm>
            <a:off x="8101540" y="5053541"/>
            <a:ext cx="1758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Automated Tests</a:t>
            </a:r>
            <a:endParaRPr lang="en-US"/>
          </a:p>
        </p:txBody>
      </p:sp>
    </p:spTree>
    <p:extLst>
      <p:ext uri="{BB962C8B-B14F-4D97-AF65-F5344CB8AC3E}">
        <p14:creationId xmlns:p14="http://schemas.microsoft.com/office/powerpoint/2010/main" val="33233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Setup  - Performance</a:t>
            </a:r>
          </a:p>
        </p:txBody>
      </p:sp>
      <p:pic>
        <p:nvPicPr>
          <p:cNvPr id="6" name="Picture 5" descr="User Group Team Social Business Human Person Stick Figure Teamwork Office  Partnership Black White Icon Sign Symbol Vector Artwork Clipart  Illustration 26306343 Vector Art at Vecteezy">
            <a:extLst>
              <a:ext uri="{FF2B5EF4-FFF2-40B4-BE49-F238E27FC236}">
                <a16:creationId xmlns:a16="http://schemas.microsoft.com/office/drawing/2014/main" id="{768E0803-25E1-CEFD-AC05-E7DD8283D807}"/>
              </a:ext>
            </a:extLst>
          </p:cNvPr>
          <p:cNvPicPr>
            <a:picLocks noChangeAspect="1"/>
          </p:cNvPicPr>
          <p:nvPr/>
        </p:nvPicPr>
        <p:blipFill>
          <a:blip r:embed="rId3"/>
          <a:stretch>
            <a:fillRect/>
          </a:stretch>
        </p:blipFill>
        <p:spPr>
          <a:xfrm>
            <a:off x="1095214" y="3030400"/>
            <a:ext cx="2743200" cy="2194560"/>
          </a:xfrm>
          <a:prstGeom prst="rect">
            <a:avLst/>
          </a:prstGeom>
        </p:spPr>
      </p:pic>
      <p:pic>
        <p:nvPicPr>
          <p:cNvPr id="14" name="Picture 13" descr="1,100+ Broken Timer Stock Illustrations, Royalty-Free Vector Graphics &amp; Clip  Art - iStock | Clock">
            <a:extLst>
              <a:ext uri="{FF2B5EF4-FFF2-40B4-BE49-F238E27FC236}">
                <a16:creationId xmlns:a16="http://schemas.microsoft.com/office/drawing/2014/main" id="{DC97E631-FEA5-8B25-CCF2-AA5078D68014}"/>
              </a:ext>
            </a:extLst>
          </p:cNvPr>
          <p:cNvPicPr>
            <a:picLocks noChangeAspect="1"/>
          </p:cNvPicPr>
          <p:nvPr/>
        </p:nvPicPr>
        <p:blipFill>
          <a:blip r:embed="rId4"/>
          <a:stretch>
            <a:fillRect/>
          </a:stretch>
        </p:blipFill>
        <p:spPr>
          <a:xfrm>
            <a:off x="8317145" y="2739729"/>
            <a:ext cx="2553292" cy="2680292"/>
          </a:xfrm>
          <a:prstGeom prst="rect">
            <a:avLst/>
          </a:prstGeom>
        </p:spPr>
      </p:pic>
      <p:cxnSp>
        <p:nvCxnSpPr>
          <p:cNvPr id="16" name="Straight Arrow Connector 15">
            <a:extLst>
              <a:ext uri="{FF2B5EF4-FFF2-40B4-BE49-F238E27FC236}">
                <a16:creationId xmlns:a16="http://schemas.microsoft.com/office/drawing/2014/main" id="{BFBD9084-8534-8EEC-5F2C-ED8356ECDE07}"/>
              </a:ext>
            </a:extLst>
          </p:cNvPr>
          <p:cNvCxnSpPr>
            <a:cxnSpLocks/>
            <a:stCxn id="4" idx="2"/>
            <a:endCxn id="7" idx="0"/>
          </p:cNvCxnSpPr>
          <p:nvPr/>
        </p:nvCxnSpPr>
        <p:spPr>
          <a:xfrm>
            <a:off x="6272050" y="4434110"/>
            <a:ext cx="0" cy="522060"/>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F4AA4E7-AE8B-8D3A-C0A5-490CE102E0E5}"/>
              </a:ext>
            </a:extLst>
          </p:cNvPr>
          <p:cNvCxnSpPr>
            <a:cxnSpLocks/>
            <a:stCxn id="2" idx="2"/>
            <a:endCxn id="4" idx="0"/>
          </p:cNvCxnSpPr>
          <p:nvPr/>
        </p:nvCxnSpPr>
        <p:spPr>
          <a:xfrm>
            <a:off x="6272050" y="3429000"/>
            <a:ext cx="0" cy="467530"/>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E609B95-1BE6-DF14-01EF-A052A16B0099}"/>
              </a:ext>
            </a:extLst>
          </p:cNvPr>
          <p:cNvSpPr/>
          <p:nvPr/>
        </p:nvSpPr>
        <p:spPr>
          <a:xfrm>
            <a:off x="4895524" y="2891420"/>
            <a:ext cx="2753052"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Data Loading</a:t>
            </a:r>
          </a:p>
        </p:txBody>
      </p:sp>
      <p:sp>
        <p:nvSpPr>
          <p:cNvPr id="4" name="Rectangle 3">
            <a:extLst>
              <a:ext uri="{FF2B5EF4-FFF2-40B4-BE49-F238E27FC236}">
                <a16:creationId xmlns:a16="http://schemas.microsoft.com/office/drawing/2014/main" id="{02AB3687-576F-6D1B-E152-8AC181FA39D5}"/>
              </a:ext>
            </a:extLst>
          </p:cNvPr>
          <p:cNvSpPr/>
          <p:nvPr/>
        </p:nvSpPr>
        <p:spPr>
          <a:xfrm>
            <a:off x="4895524" y="3896530"/>
            <a:ext cx="2753052"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Algorithm Selection</a:t>
            </a:r>
          </a:p>
        </p:txBody>
      </p:sp>
      <p:sp>
        <p:nvSpPr>
          <p:cNvPr id="7" name="Rectangle 6">
            <a:extLst>
              <a:ext uri="{FF2B5EF4-FFF2-40B4-BE49-F238E27FC236}">
                <a16:creationId xmlns:a16="http://schemas.microsoft.com/office/drawing/2014/main" id="{2D534549-90AF-06CB-79D9-B7513D3F931D}"/>
              </a:ext>
            </a:extLst>
          </p:cNvPr>
          <p:cNvSpPr/>
          <p:nvPr/>
        </p:nvSpPr>
        <p:spPr>
          <a:xfrm>
            <a:off x="4895524" y="4956170"/>
            <a:ext cx="2753052"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Model Evaluation</a:t>
            </a:r>
          </a:p>
        </p:txBody>
      </p:sp>
      <p:sp>
        <p:nvSpPr>
          <p:cNvPr id="9" name="TextBox 8">
            <a:extLst>
              <a:ext uri="{FF2B5EF4-FFF2-40B4-BE49-F238E27FC236}">
                <a16:creationId xmlns:a16="http://schemas.microsoft.com/office/drawing/2014/main" id="{52E803B2-1807-1554-FE08-B15A3628EC3A}"/>
              </a:ext>
            </a:extLst>
          </p:cNvPr>
          <p:cNvSpPr txBox="1"/>
          <p:nvPr/>
        </p:nvSpPr>
        <p:spPr>
          <a:xfrm>
            <a:off x="8969374" y="5138210"/>
            <a:ext cx="12297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Time Users</a:t>
            </a:r>
          </a:p>
        </p:txBody>
      </p:sp>
      <p:sp>
        <p:nvSpPr>
          <p:cNvPr id="11" name="TextBox 10">
            <a:extLst>
              <a:ext uri="{FF2B5EF4-FFF2-40B4-BE49-F238E27FC236}">
                <a16:creationId xmlns:a16="http://schemas.microsoft.com/office/drawing/2014/main" id="{67880E1B-FD65-3DE1-3DDF-3FECDC1BBFFA}"/>
              </a:ext>
            </a:extLst>
          </p:cNvPr>
          <p:cNvSpPr txBox="1"/>
          <p:nvPr/>
        </p:nvSpPr>
        <p:spPr>
          <a:xfrm>
            <a:off x="1406524" y="5227110"/>
            <a:ext cx="2139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Select Random Users</a:t>
            </a:r>
            <a:endParaRPr lang="en-US"/>
          </a:p>
        </p:txBody>
      </p:sp>
    </p:spTree>
    <p:extLst>
      <p:ext uri="{BB962C8B-B14F-4D97-AF65-F5344CB8AC3E}">
        <p14:creationId xmlns:p14="http://schemas.microsoft.com/office/powerpoint/2010/main" val="34461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 Performance Benchmarks</a:t>
            </a:r>
          </a:p>
        </p:txBody>
      </p:sp>
      <p:graphicFrame>
        <p:nvGraphicFramePr>
          <p:cNvPr id="2" name="Table 1">
            <a:extLst>
              <a:ext uri="{FF2B5EF4-FFF2-40B4-BE49-F238E27FC236}">
                <a16:creationId xmlns:a16="http://schemas.microsoft.com/office/drawing/2014/main" id="{1909D73E-EC3D-DBDB-8DD3-ABCD00A8D579}"/>
              </a:ext>
            </a:extLst>
          </p:cNvPr>
          <p:cNvGraphicFramePr>
            <a:graphicFrameLocks noGrp="1"/>
          </p:cNvGraphicFramePr>
          <p:nvPr>
            <p:extLst>
              <p:ext uri="{D42A27DB-BD31-4B8C-83A1-F6EECF244321}">
                <p14:modId xmlns:p14="http://schemas.microsoft.com/office/powerpoint/2010/main" val="1137571642"/>
              </p:ext>
            </p:extLst>
          </p:nvPr>
        </p:nvGraphicFramePr>
        <p:xfrm>
          <a:off x="245525" y="1800746"/>
          <a:ext cx="8162154" cy="2971435"/>
        </p:xfrm>
        <a:graphic>
          <a:graphicData uri="http://schemas.openxmlformats.org/drawingml/2006/table">
            <a:tbl>
              <a:tblPr/>
              <a:tblGrid>
                <a:gridCol w="627858">
                  <a:extLst>
                    <a:ext uri="{9D8B030D-6E8A-4147-A177-3AD203B41FA5}">
                      <a16:colId xmlns:a16="http://schemas.microsoft.com/office/drawing/2014/main" val="3892160032"/>
                    </a:ext>
                  </a:extLst>
                </a:gridCol>
                <a:gridCol w="627858">
                  <a:extLst>
                    <a:ext uri="{9D8B030D-6E8A-4147-A177-3AD203B41FA5}">
                      <a16:colId xmlns:a16="http://schemas.microsoft.com/office/drawing/2014/main" val="479110885"/>
                    </a:ext>
                  </a:extLst>
                </a:gridCol>
                <a:gridCol w="627858">
                  <a:extLst>
                    <a:ext uri="{9D8B030D-6E8A-4147-A177-3AD203B41FA5}">
                      <a16:colId xmlns:a16="http://schemas.microsoft.com/office/drawing/2014/main" val="2329292947"/>
                    </a:ext>
                  </a:extLst>
                </a:gridCol>
                <a:gridCol w="627858">
                  <a:extLst>
                    <a:ext uri="{9D8B030D-6E8A-4147-A177-3AD203B41FA5}">
                      <a16:colId xmlns:a16="http://schemas.microsoft.com/office/drawing/2014/main" val="2806303891"/>
                    </a:ext>
                  </a:extLst>
                </a:gridCol>
                <a:gridCol w="627858">
                  <a:extLst>
                    <a:ext uri="{9D8B030D-6E8A-4147-A177-3AD203B41FA5}">
                      <a16:colId xmlns:a16="http://schemas.microsoft.com/office/drawing/2014/main" val="296568894"/>
                    </a:ext>
                  </a:extLst>
                </a:gridCol>
                <a:gridCol w="627858">
                  <a:extLst>
                    <a:ext uri="{9D8B030D-6E8A-4147-A177-3AD203B41FA5}">
                      <a16:colId xmlns:a16="http://schemas.microsoft.com/office/drawing/2014/main" val="1439897786"/>
                    </a:ext>
                  </a:extLst>
                </a:gridCol>
                <a:gridCol w="627858">
                  <a:extLst>
                    <a:ext uri="{9D8B030D-6E8A-4147-A177-3AD203B41FA5}">
                      <a16:colId xmlns:a16="http://schemas.microsoft.com/office/drawing/2014/main" val="3294221506"/>
                    </a:ext>
                  </a:extLst>
                </a:gridCol>
                <a:gridCol w="627858">
                  <a:extLst>
                    <a:ext uri="{9D8B030D-6E8A-4147-A177-3AD203B41FA5}">
                      <a16:colId xmlns:a16="http://schemas.microsoft.com/office/drawing/2014/main" val="1588265780"/>
                    </a:ext>
                  </a:extLst>
                </a:gridCol>
                <a:gridCol w="627858">
                  <a:extLst>
                    <a:ext uri="{9D8B030D-6E8A-4147-A177-3AD203B41FA5}">
                      <a16:colId xmlns:a16="http://schemas.microsoft.com/office/drawing/2014/main" val="1450111661"/>
                    </a:ext>
                  </a:extLst>
                </a:gridCol>
                <a:gridCol w="627858">
                  <a:extLst>
                    <a:ext uri="{9D8B030D-6E8A-4147-A177-3AD203B41FA5}">
                      <a16:colId xmlns:a16="http://schemas.microsoft.com/office/drawing/2014/main" val="3856660443"/>
                    </a:ext>
                  </a:extLst>
                </a:gridCol>
                <a:gridCol w="627858">
                  <a:extLst>
                    <a:ext uri="{9D8B030D-6E8A-4147-A177-3AD203B41FA5}">
                      <a16:colId xmlns:a16="http://schemas.microsoft.com/office/drawing/2014/main" val="3349766950"/>
                    </a:ext>
                  </a:extLst>
                </a:gridCol>
                <a:gridCol w="627858">
                  <a:extLst>
                    <a:ext uri="{9D8B030D-6E8A-4147-A177-3AD203B41FA5}">
                      <a16:colId xmlns:a16="http://schemas.microsoft.com/office/drawing/2014/main" val="3151542006"/>
                    </a:ext>
                  </a:extLst>
                </a:gridCol>
                <a:gridCol w="627858">
                  <a:extLst>
                    <a:ext uri="{9D8B030D-6E8A-4147-A177-3AD203B41FA5}">
                      <a16:colId xmlns:a16="http://schemas.microsoft.com/office/drawing/2014/main" val="1790643520"/>
                    </a:ext>
                  </a:extLst>
                </a:gridCol>
              </a:tblGrid>
              <a:tr h="246541">
                <a:tc rowSpan="2">
                  <a:txBody>
                    <a:bodyPr/>
                    <a:lstStyle/>
                    <a:p>
                      <a:pPr algn="l" fontAlgn="auto"/>
                      <a:r>
                        <a:rPr lang="en-US" sz="1100" b="0" i="0">
                          <a:solidFill>
                            <a:srgbClr val="000000"/>
                          </a:solidFill>
                          <a:effectLst/>
                          <a:latin typeface="Calibri" panose="020F0502020204030204" pitchFamily="34" charset="0"/>
                        </a:rPr>
                        <a:t>​</a:t>
                      </a: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gridSpan="6">
                  <a:txBody>
                    <a:bodyPr/>
                    <a:lstStyle/>
                    <a:p>
                      <a:pPr algn="ctr" fontAlgn="base"/>
                      <a:r>
                        <a:rPr lang="en-US" sz="1100" b="1" i="0">
                          <a:solidFill>
                            <a:srgbClr val="000000"/>
                          </a:solidFill>
                          <a:effectLst/>
                          <a:latin typeface="Calibri" panose="020F0502020204030204" pitchFamily="34" charset="0"/>
                        </a:rPr>
                        <a:t>Train (seconds)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fontAlgn="base"/>
                      <a:r>
                        <a:rPr lang="en-US" sz="1100" b="1" i="0">
                          <a:solidFill>
                            <a:srgbClr val="000000"/>
                          </a:solidFill>
                          <a:effectLst/>
                          <a:latin typeface="Calibri" panose="020F0502020204030204" pitchFamily="34" charset="0"/>
                        </a:rPr>
                        <a:t>Eval (seconds)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5999211"/>
                  </a:ext>
                </a:extLst>
              </a:tr>
              <a:tr h="446189">
                <a:tc vMerge="1">
                  <a:txBody>
                    <a:bodyPr/>
                    <a:lstStyle/>
                    <a:p>
                      <a:endParaRPr lang="en-US"/>
                    </a:p>
                  </a:txBody>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#1</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#2</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#3</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#4</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#5</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Average</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#1</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#2</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#3</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#4</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Run </a:t>
                      </a:r>
                    </a:p>
                    <a:p>
                      <a:pPr algn="l" fontAlgn="base"/>
                      <a:r>
                        <a:rPr lang="en-US" sz="1100" b="1" i="0">
                          <a:solidFill>
                            <a:srgbClr val="000000"/>
                          </a:solidFill>
                          <a:effectLst/>
                          <a:latin typeface="Calibri" panose="020F0502020204030204" pitchFamily="34" charset="0"/>
                        </a:rPr>
                        <a:t>Time #5</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Average</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1383654834"/>
                  </a:ext>
                </a:extLst>
              </a:tr>
              <a:tr h="260258">
                <a:tc>
                  <a:txBody>
                    <a:bodyPr/>
                    <a:lstStyle/>
                    <a:p>
                      <a:pPr algn="l" fontAlgn="base"/>
                      <a:r>
                        <a:rPr lang="en-US" sz="1100" b="1" i="0">
                          <a:solidFill>
                            <a:srgbClr val="000000"/>
                          </a:solidFill>
                          <a:effectLst/>
                          <a:latin typeface="Calibri" panose="020F0502020204030204" pitchFamily="34" charset="0"/>
                        </a:rPr>
                        <a:t>PCA</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1.090​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1.166​</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dirty="0">
                          <a:solidFill>
                            <a:srgbClr val="000000"/>
                          </a:solidFill>
                          <a:effectLst/>
                          <a:latin typeface="Calibri" panose="020F0502020204030204" pitchFamily="34" charset="0"/>
                        </a:rPr>
                        <a:t>0.900​</a:t>
                      </a:r>
                      <a:endParaRPr lang="en-US" sz="1600" b="0" i="0" dirty="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0.890​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1.000​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0.858​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567027083"/>
                  </a:ext>
                </a:extLst>
              </a:tr>
              <a:tr h="465563">
                <a:tc>
                  <a:txBody>
                    <a:bodyPr/>
                    <a:lstStyle/>
                    <a:p>
                      <a:pPr algn="l" fontAlgn="base"/>
                      <a:r>
                        <a:rPr lang="en-US" sz="1100" b="1" i="0">
                          <a:solidFill>
                            <a:srgbClr val="000000"/>
                          </a:solidFill>
                          <a:effectLst/>
                          <a:latin typeface="Calibri" panose="020F0502020204030204" pitchFamily="34" charset="0"/>
                        </a:rPr>
                        <a:t>Naive </a:t>
                      </a:r>
                    </a:p>
                    <a:p>
                      <a:pPr algn="l" fontAlgn="base"/>
                      <a:r>
                        <a:rPr lang="en-US" sz="1100" b="1" i="0">
                          <a:solidFill>
                            <a:srgbClr val="000000"/>
                          </a:solidFill>
                          <a:effectLst/>
                          <a:latin typeface="Calibri" panose="020F0502020204030204" pitchFamily="34" charset="0"/>
                        </a:rPr>
                        <a:t>Bayes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0.240​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0.120​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0.208​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211985132"/>
                  </a:ext>
                </a:extLst>
              </a:tr>
              <a:tr h="260258">
                <a:tc>
                  <a:txBody>
                    <a:bodyPr/>
                    <a:lstStyle/>
                    <a:p>
                      <a:pPr algn="l" fontAlgn="base"/>
                      <a:r>
                        <a:rPr lang="en-US" sz="1100" b="1" i="0">
                          <a:solidFill>
                            <a:srgbClr val="000000"/>
                          </a:solidFill>
                          <a:effectLst/>
                          <a:latin typeface="Calibri" panose="020F0502020204030204" pitchFamily="34" charset="0"/>
                        </a:rPr>
                        <a:t>KNN</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2.780​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2.640​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2.590​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2.730​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2.800​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2.708​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1.460​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1.512​</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881830986"/>
                  </a:ext>
                </a:extLst>
              </a:tr>
              <a:tr h="260258">
                <a:tc>
                  <a:txBody>
                    <a:bodyPr/>
                    <a:lstStyle/>
                    <a:p>
                      <a:pPr algn="l" fontAlgn="base"/>
                      <a:r>
                        <a:rPr lang="en-US" sz="1100" b="1" i="0">
                          <a:solidFill>
                            <a:srgbClr val="000000"/>
                          </a:solidFill>
                          <a:effectLst/>
                          <a:latin typeface="Calibri" panose="020F0502020204030204" pitchFamily="34" charset="0"/>
                        </a:rPr>
                        <a:t>RNF</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1.830​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1.768​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0.208​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834489623"/>
                  </a:ext>
                </a:extLst>
              </a:tr>
              <a:tr h="508657">
                <a:tc>
                  <a:txBody>
                    <a:bodyPr/>
                    <a:lstStyle/>
                    <a:p>
                      <a:pPr algn="l" fontAlgn="base"/>
                      <a:r>
                        <a:rPr lang="en-US" sz="1100" b="1" i="0">
                          <a:solidFill>
                            <a:srgbClr val="000000"/>
                          </a:solidFill>
                          <a:effectLst/>
                          <a:latin typeface="Calibri" panose="020F0502020204030204" pitchFamily="34" charset="0"/>
                        </a:rPr>
                        <a:t>K-Means</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22.450​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23.330​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22.110​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21.680​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23.070​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22.528​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1.490​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1.390​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1.434​</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230772907"/>
                  </a:ext>
                </a:extLst>
              </a:tr>
              <a:tr h="260258">
                <a:tc>
                  <a:txBody>
                    <a:bodyPr/>
                    <a:lstStyle/>
                    <a:p>
                      <a:pPr algn="l" fontAlgn="base"/>
                      <a:r>
                        <a:rPr lang="en-US" sz="1100" b="1" i="0">
                          <a:solidFill>
                            <a:srgbClr val="000000"/>
                          </a:solidFill>
                          <a:effectLst/>
                          <a:latin typeface="Calibri" panose="020F0502020204030204" pitchFamily="34" charset="0"/>
                        </a:rPr>
                        <a:t>SVM</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0.500​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0.560​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0.420​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0.468​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0.290​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0.340​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0.170​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0.300​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1153921129"/>
                  </a:ext>
                </a:extLst>
              </a:tr>
              <a:tr h="260258">
                <a:tc>
                  <a:txBody>
                    <a:bodyPr/>
                    <a:lstStyle/>
                    <a:p>
                      <a:pPr algn="l" fontAlgn="base"/>
                      <a:r>
                        <a:rPr lang="en-US" sz="1100" b="1" i="0">
                          <a:solidFill>
                            <a:srgbClr val="000000"/>
                          </a:solidFill>
                          <a:effectLst/>
                          <a:latin typeface="Calibri" panose="020F0502020204030204" pitchFamily="34" charset="0"/>
                        </a:rPr>
                        <a:t>MLP</a:t>
                      </a:r>
                      <a:r>
                        <a:rPr lang="en-US" sz="1100" b="0" i="0">
                          <a:solidFill>
                            <a:srgbClr val="000000"/>
                          </a:solidFill>
                          <a:effectLst/>
                          <a:latin typeface="Calibri" panose="020F0502020204030204" pitchFamily="34" charset="0"/>
                        </a:rPr>
                        <a:t>​</a:t>
                      </a:r>
                      <a:endParaRPr lang="en-US" sz="1600" b="0" i="0">
                        <a:solidFill>
                          <a:srgbClr val="000000"/>
                        </a:solidFill>
                        <a:effectLst/>
                      </a:endParaRPr>
                    </a:p>
                  </a:txBody>
                  <a:tcPr marL="82096" marR="82096" marT="41048" marB="41048" anchor="b">
                    <a:lnL w="9266"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0.700​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0.810​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0.670​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0.750​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0.738​</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0" i="0">
                          <a:solidFill>
                            <a:srgbClr val="000000"/>
                          </a:solidFill>
                          <a:effectLst/>
                          <a:latin typeface="Calibri" panose="020F0502020204030204" pitchFamily="34" charset="0"/>
                        </a:rPr>
                        <a:t>0.320​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0.260​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0.210​</a:t>
                      </a:r>
                      <a:endParaRPr lang="en-US" sz="1600" b="0" i="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100" b="0" i="0" dirty="0">
                          <a:solidFill>
                            <a:srgbClr val="000000"/>
                          </a:solidFill>
                          <a:effectLst/>
                          <a:latin typeface="Calibri" panose="020F0502020204030204" pitchFamily="34" charset="0"/>
                        </a:rPr>
                        <a:t>0.242​</a:t>
                      </a:r>
                      <a:endParaRPr lang="en-US" sz="1600" b="0" i="0" dirty="0">
                        <a:solidFill>
                          <a:srgbClr val="000000"/>
                        </a:solidFill>
                        <a:effectLst/>
                      </a:endParaRPr>
                    </a:p>
                  </a:txBody>
                  <a:tcPr marL="82096" marR="82096" marT="41048" marB="41048"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61427845"/>
                  </a:ext>
                </a:extLst>
              </a:tr>
            </a:tbl>
          </a:graphicData>
        </a:graphic>
      </p:graphicFrame>
      <p:sp>
        <p:nvSpPr>
          <p:cNvPr id="3" name="Rectangle 1">
            <a:extLst>
              <a:ext uri="{FF2B5EF4-FFF2-40B4-BE49-F238E27FC236}">
                <a16:creationId xmlns:a16="http://schemas.microsoft.com/office/drawing/2014/main" id="{D9A1F04F-2EA2-6682-F8CE-9CFBCD6584E2}"/>
              </a:ext>
            </a:extLst>
          </p:cNvPr>
          <p:cNvSpPr>
            <a:spLocks noChangeArrowheads="1"/>
          </p:cNvSpPr>
          <p:nvPr/>
        </p:nvSpPr>
        <p:spPr bwMode="auto">
          <a:xfrm>
            <a:off x="3063875" y="1811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7933981C-DEB6-123B-FCFE-A7FE96A4290C}"/>
              </a:ext>
            </a:extLst>
          </p:cNvPr>
          <p:cNvGraphicFramePr>
            <a:graphicFrameLocks noGrp="1"/>
          </p:cNvGraphicFramePr>
          <p:nvPr>
            <p:extLst>
              <p:ext uri="{D42A27DB-BD31-4B8C-83A1-F6EECF244321}">
                <p14:modId xmlns:p14="http://schemas.microsoft.com/office/powerpoint/2010/main" val="1935188607"/>
              </p:ext>
            </p:extLst>
          </p:nvPr>
        </p:nvGraphicFramePr>
        <p:xfrm>
          <a:off x="245525" y="4835567"/>
          <a:ext cx="8162149" cy="1388165"/>
        </p:xfrm>
        <a:graphic>
          <a:graphicData uri="http://schemas.openxmlformats.org/drawingml/2006/table">
            <a:tbl>
              <a:tblPr/>
              <a:tblGrid>
                <a:gridCol w="1542674">
                  <a:extLst>
                    <a:ext uri="{9D8B030D-6E8A-4147-A177-3AD203B41FA5}">
                      <a16:colId xmlns:a16="http://schemas.microsoft.com/office/drawing/2014/main" val="1186860153"/>
                    </a:ext>
                  </a:extLst>
                </a:gridCol>
                <a:gridCol w="1206091">
                  <a:extLst>
                    <a:ext uri="{9D8B030D-6E8A-4147-A177-3AD203B41FA5}">
                      <a16:colId xmlns:a16="http://schemas.microsoft.com/office/drawing/2014/main" val="3404587196"/>
                    </a:ext>
                  </a:extLst>
                </a:gridCol>
                <a:gridCol w="1206091">
                  <a:extLst>
                    <a:ext uri="{9D8B030D-6E8A-4147-A177-3AD203B41FA5}">
                      <a16:colId xmlns:a16="http://schemas.microsoft.com/office/drawing/2014/main" val="2184808067"/>
                    </a:ext>
                  </a:extLst>
                </a:gridCol>
                <a:gridCol w="1121945">
                  <a:extLst>
                    <a:ext uri="{9D8B030D-6E8A-4147-A177-3AD203B41FA5}">
                      <a16:colId xmlns:a16="http://schemas.microsoft.com/office/drawing/2014/main" val="1721713702"/>
                    </a:ext>
                  </a:extLst>
                </a:gridCol>
                <a:gridCol w="1121945">
                  <a:extLst>
                    <a:ext uri="{9D8B030D-6E8A-4147-A177-3AD203B41FA5}">
                      <a16:colId xmlns:a16="http://schemas.microsoft.com/office/drawing/2014/main" val="3326891956"/>
                    </a:ext>
                  </a:extLst>
                </a:gridCol>
                <a:gridCol w="1121945">
                  <a:extLst>
                    <a:ext uri="{9D8B030D-6E8A-4147-A177-3AD203B41FA5}">
                      <a16:colId xmlns:a16="http://schemas.microsoft.com/office/drawing/2014/main" val="2183445692"/>
                    </a:ext>
                  </a:extLst>
                </a:gridCol>
                <a:gridCol w="841458">
                  <a:extLst>
                    <a:ext uri="{9D8B030D-6E8A-4147-A177-3AD203B41FA5}">
                      <a16:colId xmlns:a16="http://schemas.microsoft.com/office/drawing/2014/main" val="3079250882"/>
                    </a:ext>
                  </a:extLst>
                </a:gridCol>
              </a:tblGrid>
              <a:tr h="244237">
                <a:tc rowSpan="2">
                  <a:txBody>
                    <a:bodyPr/>
                    <a:lstStyle/>
                    <a:p>
                      <a:pPr algn="l" fontAlgn="auto"/>
                      <a:r>
                        <a:rPr lang="en-US" sz="1200" b="0" i="0">
                          <a:solidFill>
                            <a:srgbClr val="000000"/>
                          </a:solidFill>
                          <a:effectLst/>
                          <a:latin typeface="Calibri" panose="020F0502020204030204" pitchFamily="34" charset="0"/>
                        </a:rPr>
                        <a:t>​</a:t>
                      </a: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gridSpan="6">
                  <a:txBody>
                    <a:bodyPr/>
                    <a:lstStyle/>
                    <a:p>
                      <a:pPr algn="ctr" fontAlgn="base"/>
                      <a:r>
                        <a:rPr lang="en-US" sz="1200" b="1" i="0">
                          <a:solidFill>
                            <a:srgbClr val="000000"/>
                          </a:solidFill>
                          <a:effectLst/>
                          <a:latin typeface="Calibri" panose="020F0502020204030204" pitchFamily="34" charset="0"/>
                        </a:rPr>
                        <a:t>Load Time (seconds)</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72236514"/>
                  </a:ext>
                </a:extLst>
              </a:tr>
              <a:tr h="290885">
                <a:tc vMerge="1">
                  <a:txBody>
                    <a:bodyPr/>
                    <a:lstStyle/>
                    <a:p>
                      <a:endParaRPr lang="en-US"/>
                    </a:p>
                  </a:txBody>
                  <a:tcPr/>
                </a:tc>
                <a:tc>
                  <a:txBody>
                    <a:bodyPr/>
                    <a:lstStyle/>
                    <a:p>
                      <a:pPr algn="l" fontAlgn="base"/>
                      <a:r>
                        <a:rPr lang="en-US" sz="1200" b="1" i="0">
                          <a:solidFill>
                            <a:srgbClr val="000000"/>
                          </a:solidFill>
                          <a:effectLst/>
                          <a:latin typeface="Calibri" panose="020F0502020204030204" pitchFamily="34" charset="0"/>
                        </a:rPr>
                        <a:t>Run Time #1</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#2</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#3</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#4</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Run Time #5</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200" b="1" i="0">
                          <a:solidFill>
                            <a:srgbClr val="000000"/>
                          </a:solidFill>
                          <a:effectLst/>
                          <a:latin typeface="Calibri" panose="020F0502020204030204" pitchFamily="34" charset="0"/>
                        </a:rPr>
                        <a:t>Average</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4125347498"/>
                  </a:ext>
                </a:extLst>
              </a:tr>
              <a:tr h="244237">
                <a:tc>
                  <a:txBody>
                    <a:bodyPr/>
                    <a:lstStyle/>
                    <a:p>
                      <a:pPr algn="l" fontAlgn="base"/>
                      <a:r>
                        <a:rPr lang="en-US" sz="1200" b="1" i="0">
                          <a:solidFill>
                            <a:srgbClr val="000000"/>
                          </a:solidFill>
                          <a:effectLst/>
                          <a:latin typeface="Calibri" panose="020F0502020204030204" pitchFamily="34" charset="0"/>
                        </a:rPr>
                        <a:t>Vector Size 10k</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1.750​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1.730​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1.930​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1.870​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1.520​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1.760​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3280509513"/>
                  </a:ext>
                </a:extLst>
              </a:tr>
              <a:tr h="244237">
                <a:tc>
                  <a:txBody>
                    <a:bodyPr/>
                    <a:lstStyle/>
                    <a:p>
                      <a:pPr algn="l" fontAlgn="base"/>
                      <a:r>
                        <a:rPr lang="en-US" sz="1200" b="1" i="0">
                          <a:solidFill>
                            <a:srgbClr val="000000"/>
                          </a:solidFill>
                          <a:effectLst/>
                          <a:latin typeface="Calibri" panose="020F0502020204030204" pitchFamily="34" charset="0"/>
                        </a:rPr>
                        <a:t>Vector Size 50k</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1.890​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2.020​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1.810​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1.840​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1.720​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1.856​</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00"/>
                    </a:solidFill>
                  </a:tcPr>
                </a:tc>
                <a:extLst>
                  <a:ext uri="{0D108BD9-81ED-4DB2-BD59-A6C34878D82A}">
                    <a16:rowId xmlns:a16="http://schemas.microsoft.com/office/drawing/2014/main" val="4047957858"/>
                  </a:ext>
                </a:extLst>
              </a:tr>
              <a:tr h="244237">
                <a:tc>
                  <a:txBody>
                    <a:bodyPr/>
                    <a:lstStyle/>
                    <a:p>
                      <a:pPr algn="l" fontAlgn="base"/>
                      <a:r>
                        <a:rPr lang="en-US" sz="1200" b="1" i="0">
                          <a:solidFill>
                            <a:srgbClr val="000000"/>
                          </a:solidFill>
                          <a:effectLst/>
                          <a:latin typeface="Calibri" panose="020F0502020204030204" pitchFamily="34" charset="0"/>
                        </a:rPr>
                        <a:t>Vector Size 100k</a:t>
                      </a:r>
                      <a:r>
                        <a:rPr lang="en-US" sz="1200" b="0" i="0">
                          <a:solidFill>
                            <a:srgbClr val="000000"/>
                          </a:solidFill>
                          <a:effectLst/>
                          <a:latin typeface="Calibri" panose="020F0502020204030204" pitchFamily="34" charset="0"/>
                        </a:rPr>
                        <a:t>​</a:t>
                      </a:r>
                      <a:endParaRPr lang="en-US" b="0" i="0">
                        <a:solidFill>
                          <a:srgbClr val="000000"/>
                        </a:solidFill>
                        <a:effectLst/>
                      </a:endParaRPr>
                    </a:p>
                  </a:txBody>
                  <a:tcPr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1.970​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2.080​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2.310​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2.420​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1.860​</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noFill/>
                  </a:tcPr>
                </a:tc>
                <a:tc>
                  <a:txBody>
                    <a:bodyPr/>
                    <a:lstStyle/>
                    <a:p>
                      <a:pPr algn="r" fontAlgn="base"/>
                      <a:r>
                        <a:rPr lang="en-US" sz="1200" b="0" i="0">
                          <a:solidFill>
                            <a:srgbClr val="000000"/>
                          </a:solidFill>
                          <a:effectLst/>
                          <a:latin typeface="Calibri" panose="020F0502020204030204" pitchFamily="34" charset="0"/>
                        </a:rPr>
                        <a:t>2.128​</a:t>
                      </a:r>
                      <a:endParaRPr lang="en-US" b="0" i="0">
                        <a:solidFill>
                          <a:srgbClr val="000000"/>
                        </a:solidFill>
                        <a:effectLst/>
                      </a:endParaRPr>
                    </a:p>
                  </a:txBody>
                  <a:tcPr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51144037"/>
                  </a:ext>
                </a:extLst>
              </a:tr>
            </a:tbl>
          </a:graphicData>
        </a:graphic>
      </p:graphicFrame>
      <p:sp>
        <p:nvSpPr>
          <p:cNvPr id="7" name="Rectangle 2">
            <a:extLst>
              <a:ext uri="{FF2B5EF4-FFF2-40B4-BE49-F238E27FC236}">
                <a16:creationId xmlns:a16="http://schemas.microsoft.com/office/drawing/2014/main" id="{A02EA91E-96B7-8717-5D68-BA5579B3BFFF}"/>
              </a:ext>
            </a:extLst>
          </p:cNvPr>
          <p:cNvSpPr>
            <a:spLocks noChangeArrowheads="1"/>
          </p:cNvSpPr>
          <p:nvPr/>
        </p:nvSpPr>
        <p:spPr bwMode="auto">
          <a:xfrm>
            <a:off x="1685653" y="519069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2C403074-BE5E-1812-EB04-8E79C9BE4B06}"/>
              </a:ext>
            </a:extLst>
          </p:cNvPr>
          <p:cNvGraphicFramePr>
            <a:graphicFrameLocks noGrp="1"/>
          </p:cNvGraphicFramePr>
          <p:nvPr>
            <p:extLst>
              <p:ext uri="{D42A27DB-BD31-4B8C-83A1-F6EECF244321}">
                <p14:modId xmlns:p14="http://schemas.microsoft.com/office/powerpoint/2010/main" val="301446602"/>
              </p:ext>
            </p:extLst>
          </p:nvPr>
        </p:nvGraphicFramePr>
        <p:xfrm>
          <a:off x="8476906" y="1800747"/>
          <a:ext cx="3469569" cy="4424036"/>
        </p:xfrm>
        <a:graphic>
          <a:graphicData uri="http://schemas.openxmlformats.org/drawingml/2006/table">
            <a:tbl>
              <a:tblPr/>
              <a:tblGrid>
                <a:gridCol w="1240940">
                  <a:extLst>
                    <a:ext uri="{9D8B030D-6E8A-4147-A177-3AD203B41FA5}">
                      <a16:colId xmlns:a16="http://schemas.microsoft.com/office/drawing/2014/main" val="703379594"/>
                    </a:ext>
                  </a:extLst>
                </a:gridCol>
                <a:gridCol w="747098">
                  <a:extLst>
                    <a:ext uri="{9D8B030D-6E8A-4147-A177-3AD203B41FA5}">
                      <a16:colId xmlns:a16="http://schemas.microsoft.com/office/drawing/2014/main" val="204237476"/>
                    </a:ext>
                  </a:extLst>
                </a:gridCol>
                <a:gridCol w="734433">
                  <a:extLst>
                    <a:ext uri="{9D8B030D-6E8A-4147-A177-3AD203B41FA5}">
                      <a16:colId xmlns:a16="http://schemas.microsoft.com/office/drawing/2014/main" val="2282835806"/>
                    </a:ext>
                  </a:extLst>
                </a:gridCol>
                <a:gridCol w="747098">
                  <a:extLst>
                    <a:ext uri="{9D8B030D-6E8A-4147-A177-3AD203B41FA5}">
                      <a16:colId xmlns:a16="http://schemas.microsoft.com/office/drawing/2014/main" val="1926965835"/>
                    </a:ext>
                  </a:extLst>
                </a:gridCol>
              </a:tblGrid>
              <a:tr h="206163">
                <a:tc gridSpan="4">
                  <a:txBody>
                    <a:bodyPr/>
                    <a:lstStyle/>
                    <a:p>
                      <a:pPr algn="ctr" fontAlgn="base"/>
                      <a:r>
                        <a:rPr lang="en-US" sz="1100" b="1" i="0">
                          <a:solidFill>
                            <a:srgbClr val="000000"/>
                          </a:solidFill>
                          <a:effectLst/>
                          <a:latin typeface="Calibri" panose="020F0502020204030204" pitchFamily="34" charset="0"/>
                        </a:rPr>
                        <a:t>Totals</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46299731"/>
                  </a:ext>
                </a:extLst>
              </a:tr>
              <a:tr h="443124">
                <a:tc>
                  <a:txBody>
                    <a:bodyPr/>
                    <a:lstStyle/>
                    <a:p>
                      <a:pPr algn="l" fontAlgn="base"/>
                      <a:r>
                        <a:rPr lang="en-US" sz="1100" b="1" i="0">
                          <a:solidFill>
                            <a:srgbClr val="000000"/>
                          </a:solidFill>
                          <a:effectLst/>
                          <a:latin typeface="Calibri" panose="020F0502020204030204" pitchFamily="34" charset="0"/>
                        </a:rPr>
                        <a:t>Person</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Load Time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Train Time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l" fontAlgn="base"/>
                      <a:r>
                        <a:rPr lang="en-US" sz="1100" b="1" i="0">
                          <a:solidFill>
                            <a:srgbClr val="000000"/>
                          </a:solidFill>
                          <a:effectLst/>
                          <a:latin typeface="Calibri" panose="020F0502020204030204" pitchFamily="34" charset="0"/>
                        </a:rPr>
                        <a:t>Eval Time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93828803"/>
                  </a:ext>
                </a:extLst>
              </a:tr>
              <a:tr h="343064">
                <a:tc>
                  <a:txBody>
                    <a:bodyPr/>
                    <a:lstStyle/>
                    <a:p>
                      <a:pPr algn="l" fontAlgn="base"/>
                      <a:r>
                        <a:rPr lang="en-US" sz="1100" b="0" i="0">
                          <a:solidFill>
                            <a:srgbClr val="000000"/>
                          </a:solidFill>
                          <a:effectLst/>
                          <a:latin typeface="Calibri" panose="020F0502020204030204" pitchFamily="34" charset="0"/>
                        </a:rPr>
                        <a:t>Person #1​</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19.990​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47.250​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14.940​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74596535"/>
                  </a:ext>
                </a:extLst>
              </a:tr>
              <a:tr h="343064">
                <a:tc>
                  <a:txBody>
                    <a:bodyPr/>
                    <a:lstStyle/>
                    <a:p>
                      <a:pPr algn="l" fontAlgn="base"/>
                      <a:r>
                        <a:rPr lang="en-US" sz="1100" b="0" i="0">
                          <a:solidFill>
                            <a:srgbClr val="000000"/>
                          </a:solidFill>
                          <a:effectLst/>
                          <a:latin typeface="Calibri" panose="020F0502020204030204" pitchFamily="34" charset="0"/>
                        </a:rPr>
                        <a:t>Person #2​</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35.990​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41.670​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8.730​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78724466"/>
                  </a:ext>
                </a:extLst>
              </a:tr>
              <a:tr h="343064">
                <a:tc>
                  <a:txBody>
                    <a:bodyPr/>
                    <a:lstStyle/>
                    <a:p>
                      <a:pPr algn="l" fontAlgn="base"/>
                      <a:r>
                        <a:rPr lang="en-US" sz="1100" b="0" i="0">
                          <a:solidFill>
                            <a:srgbClr val="000000"/>
                          </a:solidFill>
                          <a:effectLst/>
                          <a:latin typeface="Calibri" panose="020F0502020204030204" pitchFamily="34" charset="0"/>
                        </a:rPr>
                        <a:t>Person #3​</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28.730​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22.750​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6.840​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22767314"/>
                  </a:ext>
                </a:extLst>
              </a:tr>
              <a:tr h="343064">
                <a:tc>
                  <a:txBody>
                    <a:bodyPr/>
                    <a:lstStyle/>
                    <a:p>
                      <a:pPr algn="l" fontAlgn="base"/>
                      <a:r>
                        <a:rPr lang="en-US" sz="1100" b="0" i="0">
                          <a:solidFill>
                            <a:srgbClr val="000000"/>
                          </a:solidFill>
                          <a:effectLst/>
                          <a:latin typeface="Calibri" panose="020F0502020204030204" pitchFamily="34" charset="0"/>
                        </a:rPr>
                        <a:t>Person #4​</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29.800​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23.800​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3.720​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69424998"/>
                  </a:ext>
                </a:extLst>
              </a:tr>
              <a:tr h="343064">
                <a:tc>
                  <a:txBody>
                    <a:bodyPr/>
                    <a:lstStyle/>
                    <a:p>
                      <a:pPr algn="l" fontAlgn="base"/>
                      <a:r>
                        <a:rPr lang="en-US" sz="1100" b="0" i="0">
                          <a:solidFill>
                            <a:srgbClr val="000000"/>
                          </a:solidFill>
                          <a:effectLst/>
                          <a:latin typeface="Calibri" panose="020F0502020204030204" pitchFamily="34" charset="0"/>
                        </a:rPr>
                        <a:t>Person #5​</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40.630​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75.790​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12.130​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889696382"/>
                  </a:ext>
                </a:extLst>
              </a:tr>
              <a:tr h="343064">
                <a:tc>
                  <a:txBody>
                    <a:bodyPr/>
                    <a:lstStyle/>
                    <a:p>
                      <a:pPr algn="l" fontAlgn="base"/>
                      <a:r>
                        <a:rPr lang="en-US" sz="1100" b="0" i="0">
                          <a:solidFill>
                            <a:srgbClr val="000000"/>
                          </a:solidFill>
                          <a:effectLst/>
                          <a:latin typeface="Calibri" panose="020F0502020204030204" pitchFamily="34" charset="0"/>
                        </a:rPr>
                        <a:t>Person #6​</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29.070​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39.730​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12.980​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409229703"/>
                  </a:ext>
                </a:extLst>
              </a:tr>
              <a:tr h="343064">
                <a:tc>
                  <a:txBody>
                    <a:bodyPr/>
                    <a:lstStyle/>
                    <a:p>
                      <a:pPr algn="l" fontAlgn="base"/>
                      <a:r>
                        <a:rPr lang="en-US" sz="1100" b="0" i="0">
                          <a:solidFill>
                            <a:srgbClr val="000000"/>
                          </a:solidFill>
                          <a:effectLst/>
                          <a:latin typeface="Calibri" panose="020F0502020204030204" pitchFamily="34" charset="0"/>
                        </a:rPr>
                        <a:t>Person #7​</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17.160​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26.780​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4.090​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519824990"/>
                  </a:ext>
                </a:extLst>
              </a:tr>
              <a:tr h="343064">
                <a:tc>
                  <a:txBody>
                    <a:bodyPr/>
                    <a:lstStyle/>
                    <a:p>
                      <a:pPr algn="l" fontAlgn="base"/>
                      <a:r>
                        <a:rPr lang="en-US" sz="1100" b="0" i="0">
                          <a:solidFill>
                            <a:srgbClr val="000000"/>
                          </a:solidFill>
                          <a:effectLst/>
                          <a:latin typeface="Calibri" panose="020F0502020204030204" pitchFamily="34" charset="0"/>
                        </a:rPr>
                        <a:t>Person #8​</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21.020​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11.300​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1.690​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99056589"/>
                  </a:ext>
                </a:extLst>
              </a:tr>
              <a:tr h="343064">
                <a:tc>
                  <a:txBody>
                    <a:bodyPr/>
                    <a:lstStyle/>
                    <a:p>
                      <a:pPr algn="l" fontAlgn="base"/>
                      <a:r>
                        <a:rPr lang="en-US" sz="1100" b="0" i="0">
                          <a:solidFill>
                            <a:srgbClr val="000000"/>
                          </a:solidFill>
                          <a:effectLst/>
                          <a:latin typeface="Calibri" panose="020F0502020204030204" pitchFamily="34" charset="0"/>
                        </a:rPr>
                        <a:t>Person #9​</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19.460​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25.120​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3.320​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093828799"/>
                  </a:ext>
                </a:extLst>
              </a:tr>
              <a:tr h="343064">
                <a:tc>
                  <a:txBody>
                    <a:bodyPr/>
                    <a:lstStyle/>
                    <a:p>
                      <a:pPr algn="l" fontAlgn="base"/>
                      <a:r>
                        <a:rPr lang="en-US" sz="1100" b="0" i="0">
                          <a:solidFill>
                            <a:srgbClr val="000000"/>
                          </a:solidFill>
                          <a:effectLst/>
                          <a:latin typeface="Calibri" panose="020F0502020204030204" pitchFamily="34" charset="0"/>
                        </a:rPr>
                        <a:t>Person #10​</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13.910​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39.980​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algn="r" fontAlgn="base"/>
                      <a:r>
                        <a:rPr lang="en-US" sz="1100" b="0" i="0">
                          <a:solidFill>
                            <a:srgbClr val="000000"/>
                          </a:solidFill>
                          <a:effectLst/>
                          <a:latin typeface="Calibri" panose="020F0502020204030204" pitchFamily="34" charset="0"/>
                        </a:rPr>
                        <a:t>1.530​</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463532636"/>
                  </a:ext>
                </a:extLst>
              </a:tr>
              <a:tr h="343064">
                <a:tc>
                  <a:txBody>
                    <a:bodyPr/>
                    <a:lstStyle/>
                    <a:p>
                      <a:pPr algn="l" fontAlgn="base"/>
                      <a:r>
                        <a:rPr lang="en-US" sz="1100" b="1" i="0">
                          <a:solidFill>
                            <a:srgbClr val="000000"/>
                          </a:solidFill>
                          <a:effectLst/>
                          <a:latin typeface="Calibri" panose="020F0502020204030204" pitchFamily="34" charset="0"/>
                        </a:rPr>
                        <a:t>Average</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1" i="0">
                          <a:solidFill>
                            <a:srgbClr val="000000"/>
                          </a:solidFill>
                          <a:effectLst/>
                          <a:latin typeface="Calibri" panose="020F0502020204030204" pitchFamily="34" charset="0"/>
                        </a:rPr>
                        <a:t>25.576</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1" i="0">
                          <a:solidFill>
                            <a:srgbClr val="000000"/>
                          </a:solidFill>
                          <a:effectLst/>
                          <a:latin typeface="Calibri" panose="020F0502020204030204" pitchFamily="34" charset="0"/>
                        </a:rPr>
                        <a:t>35.417</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tc>
                  <a:txBody>
                    <a:bodyPr/>
                    <a:lstStyle/>
                    <a:p>
                      <a:pPr algn="r" fontAlgn="base"/>
                      <a:r>
                        <a:rPr lang="en-US" sz="1100" b="1" i="0">
                          <a:solidFill>
                            <a:srgbClr val="000000"/>
                          </a:solidFill>
                          <a:effectLst/>
                          <a:latin typeface="Calibri" panose="020F0502020204030204" pitchFamily="34" charset="0"/>
                        </a:rPr>
                        <a:t>6.997</a:t>
                      </a:r>
                      <a:r>
                        <a:rPr lang="en-US" sz="1100" b="0" i="0">
                          <a:solidFill>
                            <a:srgbClr val="000000"/>
                          </a:solidFill>
                          <a:effectLst/>
                          <a:latin typeface="Calibri" panose="020F0502020204030204" pitchFamily="34" charset="0"/>
                        </a:rPr>
                        <a:t>​</a:t>
                      </a:r>
                      <a:endParaRPr lang="en-US" sz="1100" b="0" i="0">
                        <a:solidFill>
                          <a:srgbClr val="000000"/>
                        </a:solidFill>
                        <a:effectLst/>
                      </a:endParaRPr>
                    </a:p>
                  </a:txBody>
                  <a:tcPr marL="39568" marR="39568" marT="19784" marB="19784"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122554"/>
                  </a:ext>
                </a:extLst>
              </a:tr>
            </a:tbl>
          </a:graphicData>
        </a:graphic>
      </p:graphicFrame>
    </p:spTree>
    <p:extLst>
      <p:ext uri="{BB962C8B-B14F-4D97-AF65-F5344CB8AC3E}">
        <p14:creationId xmlns:p14="http://schemas.microsoft.com/office/powerpoint/2010/main" val="40204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53B3B-AE62-BB23-FA7F-1029F08093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F22C8-2613-DB1A-C017-5D41C5B3516D}"/>
              </a:ext>
            </a:extLst>
          </p:cNvPr>
          <p:cNvSpPr>
            <a:spLocks noGrp="1"/>
          </p:cNvSpPr>
          <p:nvPr>
            <p:ph type="title"/>
          </p:nvPr>
        </p:nvSpPr>
        <p:spPr/>
        <p:txBody>
          <a:bodyPr/>
          <a:lstStyle/>
          <a:p>
            <a:pPr algn="ctr"/>
            <a:r>
              <a:rPr lang="en-US"/>
              <a:t>The Problem</a:t>
            </a:r>
          </a:p>
        </p:txBody>
      </p:sp>
      <p:sp>
        <p:nvSpPr>
          <p:cNvPr id="7" name="TextBox 6">
            <a:extLst>
              <a:ext uri="{FF2B5EF4-FFF2-40B4-BE49-F238E27FC236}">
                <a16:creationId xmlns:a16="http://schemas.microsoft.com/office/drawing/2014/main" id="{03C2BA13-A9D8-8203-EF70-89DD70290F8B}"/>
              </a:ext>
            </a:extLst>
          </p:cNvPr>
          <p:cNvSpPr txBox="1"/>
          <p:nvPr/>
        </p:nvSpPr>
        <p:spPr>
          <a:xfrm>
            <a:off x="3759708" y="2459504"/>
            <a:ext cx="4672584" cy="1938992"/>
          </a:xfrm>
          <a:prstGeom prst="rect">
            <a:avLst/>
          </a:prstGeom>
          <a:noFill/>
        </p:spPr>
        <p:txBody>
          <a:bodyPr wrap="square" rtlCol="0">
            <a:spAutoFit/>
          </a:bodyPr>
          <a:lstStyle/>
          <a:p>
            <a:pPr algn="ctr"/>
            <a:r>
              <a:rPr lang="en-US" sz="2400" dirty="0">
                <a:solidFill>
                  <a:schemeClr val="tx1">
                    <a:lumMod val="75000"/>
                    <a:lumOff val="25000"/>
                  </a:schemeClr>
                </a:solidFill>
              </a:rPr>
              <a:t>“Artificial Intelligence, deep learning, machine learning — whatever you’re doing if you don’t understand it — learn it.”</a:t>
            </a:r>
          </a:p>
          <a:p>
            <a:pPr algn="ctr"/>
            <a:r>
              <a:rPr lang="en-US" sz="2400" dirty="0">
                <a:solidFill>
                  <a:schemeClr val="tx1">
                    <a:lumMod val="75000"/>
                    <a:lumOff val="25000"/>
                  </a:schemeClr>
                </a:solidFill>
              </a:rPr>
              <a:t>- Mark Cuban [</a:t>
            </a:r>
            <a:r>
              <a:rPr lang="en-US" sz="2400" dirty="0" err="1">
                <a:hlinkClick r:id="rId3"/>
              </a:rPr>
              <a:t>src</a:t>
            </a:r>
            <a:r>
              <a:rPr lang="en-US" sz="2400" dirty="0">
                <a:solidFill>
                  <a:schemeClr val="tx1">
                    <a:lumMod val="75000"/>
                    <a:lumOff val="25000"/>
                  </a:schemeClr>
                </a:solidFill>
              </a:rPr>
              <a:t>]</a:t>
            </a:r>
          </a:p>
        </p:txBody>
      </p:sp>
    </p:spTree>
    <p:extLst>
      <p:ext uri="{BB962C8B-B14F-4D97-AF65-F5344CB8AC3E}">
        <p14:creationId xmlns:p14="http://schemas.microsoft.com/office/powerpoint/2010/main" val="256171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48" name="Straight Arrow Connector 47">
            <a:extLst>
              <a:ext uri="{FF2B5EF4-FFF2-40B4-BE49-F238E27FC236}">
                <a16:creationId xmlns:a16="http://schemas.microsoft.com/office/drawing/2014/main" id="{C4CB4813-9B66-5825-B8E2-61390096189B}"/>
              </a:ext>
            </a:extLst>
          </p:cNvPr>
          <p:cNvCxnSpPr>
            <a:cxnSpLocks/>
          </p:cNvCxnSpPr>
          <p:nvPr/>
        </p:nvCxnSpPr>
        <p:spPr>
          <a:xfrm>
            <a:off x="4777740" y="4845468"/>
            <a:ext cx="741176" cy="770051"/>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130069F8-2F9B-328B-9AE8-79CFF76C14B4}"/>
              </a:ext>
            </a:extLst>
          </p:cNvPr>
          <p:cNvCxnSpPr>
            <a:cxnSpLocks/>
          </p:cNvCxnSpPr>
          <p:nvPr/>
        </p:nvCxnSpPr>
        <p:spPr>
          <a:xfrm flipV="1">
            <a:off x="1839179" y="4727519"/>
            <a:ext cx="1177772" cy="97171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7" name="Straight Arrow Connector 46">
            <a:extLst>
              <a:ext uri="{FF2B5EF4-FFF2-40B4-BE49-F238E27FC236}">
                <a16:creationId xmlns:a16="http://schemas.microsoft.com/office/drawing/2014/main" id="{7B52B778-83DA-DD67-9676-5952CBD10F4E}"/>
              </a:ext>
            </a:extLst>
          </p:cNvPr>
          <p:cNvCxnSpPr>
            <a:cxnSpLocks/>
          </p:cNvCxnSpPr>
          <p:nvPr/>
        </p:nvCxnSpPr>
        <p:spPr>
          <a:xfrm>
            <a:off x="1641351" y="3381060"/>
            <a:ext cx="964552" cy="325309"/>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95E00D5C-3F3A-3200-7499-191CF93C2F8C}"/>
              </a:ext>
            </a:extLst>
          </p:cNvPr>
          <p:cNvCxnSpPr>
            <a:cxnSpLocks/>
          </p:cNvCxnSpPr>
          <p:nvPr/>
        </p:nvCxnSpPr>
        <p:spPr>
          <a:xfrm flipH="1">
            <a:off x="3922744" y="3381971"/>
            <a:ext cx="2352449" cy="681552"/>
          </a:xfrm>
          <a:prstGeom prst="straightConnector1">
            <a:avLst/>
          </a:prstGeom>
          <a:ln/>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3D82F227-8419-FADE-1A17-5B49B406CFA0}"/>
              </a:ext>
            </a:extLst>
          </p:cNvPr>
          <p:cNvCxnSpPr>
            <a:cxnSpLocks/>
          </p:cNvCxnSpPr>
          <p:nvPr/>
        </p:nvCxnSpPr>
        <p:spPr>
          <a:xfrm>
            <a:off x="3774825" y="2332990"/>
            <a:ext cx="0" cy="1232365"/>
          </a:xfrm>
          <a:prstGeom prst="straightConnector1">
            <a:avLst/>
          </a:prstGeom>
          <a:ln/>
        </p:spPr>
        <p:style>
          <a:lnRef idx="3">
            <a:schemeClr val="dk1"/>
          </a:lnRef>
          <a:fillRef idx="0">
            <a:schemeClr val="dk1"/>
          </a:fillRef>
          <a:effectRef idx="2">
            <a:schemeClr val="dk1"/>
          </a:effectRef>
          <a:fontRef idx="minor">
            <a:schemeClr val="tx1"/>
          </a:fontRef>
        </p:style>
      </p:cxn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Testing - Integration</a:t>
            </a:r>
          </a:p>
        </p:txBody>
      </p:sp>
      <p:pic>
        <p:nvPicPr>
          <p:cNvPr id="8" name="Picture 7" descr="Text x python filetypes - Files &amp; Folders Icons">
            <a:extLst>
              <a:ext uri="{FF2B5EF4-FFF2-40B4-BE49-F238E27FC236}">
                <a16:creationId xmlns:a16="http://schemas.microsoft.com/office/drawing/2014/main" id="{BECE28AC-8FF0-1C16-6722-A6F3BB7A9F0A}"/>
              </a:ext>
            </a:extLst>
          </p:cNvPr>
          <p:cNvPicPr>
            <a:picLocks noChangeAspect="1"/>
          </p:cNvPicPr>
          <p:nvPr/>
        </p:nvPicPr>
        <p:blipFill>
          <a:blip r:embed="rId3"/>
          <a:stretch>
            <a:fillRect/>
          </a:stretch>
        </p:blipFill>
        <p:spPr>
          <a:xfrm>
            <a:off x="8505655" y="4457530"/>
            <a:ext cx="1300501" cy="1300501"/>
          </a:xfrm>
          <a:prstGeom prst="rect">
            <a:avLst/>
          </a:prstGeom>
        </p:spPr>
      </p:pic>
      <p:pic>
        <p:nvPicPr>
          <p:cNvPr id="12" name="Picture 11" descr="Text x python filetypes - Files &amp; Folders Icons">
            <a:extLst>
              <a:ext uri="{FF2B5EF4-FFF2-40B4-BE49-F238E27FC236}">
                <a16:creationId xmlns:a16="http://schemas.microsoft.com/office/drawing/2014/main" id="{124FAFD3-0296-3F08-184A-96078D5EF277}"/>
              </a:ext>
            </a:extLst>
          </p:cNvPr>
          <p:cNvPicPr>
            <a:picLocks noChangeAspect="1"/>
          </p:cNvPicPr>
          <p:nvPr/>
        </p:nvPicPr>
        <p:blipFill>
          <a:blip r:embed="rId3"/>
          <a:stretch>
            <a:fillRect/>
          </a:stretch>
        </p:blipFill>
        <p:spPr>
          <a:xfrm>
            <a:off x="8505655" y="2147717"/>
            <a:ext cx="1300501" cy="1300501"/>
          </a:xfrm>
          <a:prstGeom prst="rect">
            <a:avLst/>
          </a:prstGeom>
        </p:spPr>
      </p:pic>
      <p:sp>
        <p:nvSpPr>
          <p:cNvPr id="2" name="TextBox 1">
            <a:extLst>
              <a:ext uri="{FF2B5EF4-FFF2-40B4-BE49-F238E27FC236}">
                <a16:creationId xmlns:a16="http://schemas.microsoft.com/office/drawing/2014/main" id="{8AC2772A-8843-C759-4780-6FBF94615B47}"/>
              </a:ext>
            </a:extLst>
          </p:cNvPr>
          <p:cNvSpPr txBox="1"/>
          <p:nvPr/>
        </p:nvSpPr>
        <p:spPr>
          <a:xfrm>
            <a:off x="9810750" y="2536031"/>
            <a:ext cx="19573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nedc_ml_tools.py</a:t>
            </a:r>
          </a:p>
        </p:txBody>
      </p:sp>
      <p:sp>
        <p:nvSpPr>
          <p:cNvPr id="4" name="TextBox 3">
            <a:extLst>
              <a:ext uri="{FF2B5EF4-FFF2-40B4-BE49-F238E27FC236}">
                <a16:creationId xmlns:a16="http://schemas.microsoft.com/office/drawing/2014/main" id="{45668AFF-B92F-51C9-33D8-5687A8DE277A}"/>
              </a:ext>
            </a:extLst>
          </p:cNvPr>
          <p:cNvSpPr txBox="1"/>
          <p:nvPr/>
        </p:nvSpPr>
        <p:spPr>
          <a:xfrm>
            <a:off x="9810749" y="4929187"/>
            <a:ext cx="21359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nedc_imld_tools.py</a:t>
            </a:r>
          </a:p>
        </p:txBody>
      </p:sp>
      <p:cxnSp>
        <p:nvCxnSpPr>
          <p:cNvPr id="10" name="Straight Arrow Connector 9">
            <a:extLst>
              <a:ext uri="{FF2B5EF4-FFF2-40B4-BE49-F238E27FC236}">
                <a16:creationId xmlns:a16="http://schemas.microsoft.com/office/drawing/2014/main" id="{6EC53485-503A-2B34-7B20-3BFDAF45D996}"/>
              </a:ext>
            </a:extLst>
          </p:cNvPr>
          <p:cNvCxnSpPr>
            <a:cxnSpLocks/>
          </p:cNvCxnSpPr>
          <p:nvPr/>
        </p:nvCxnSpPr>
        <p:spPr>
          <a:xfrm flipH="1">
            <a:off x="9151112" y="3565355"/>
            <a:ext cx="11907" cy="78202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63329CB0-C285-4B1B-3867-BBC64C6AD1BA}"/>
              </a:ext>
            </a:extLst>
          </p:cNvPr>
          <p:cNvSpPr/>
          <p:nvPr/>
        </p:nvSpPr>
        <p:spPr>
          <a:xfrm>
            <a:off x="2226944" y="3206697"/>
            <a:ext cx="3067401" cy="2125371"/>
          </a:xfrm>
          <a:prstGeom prst="roundRect">
            <a:avLst/>
          </a:prstGeom>
          <a:blipFill dpi="0" rotWithShape="0">
            <a:blip r:embed="rId4"/>
            <a:srcRect/>
            <a:stretch>
              <a:fillRect l="6860" t="2377" r="6860" b="2377"/>
            </a:stretch>
          </a:blipFill>
          <a:ln>
            <a:noFill/>
          </a:ln>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2A4BD5D5-83C3-6C03-18FC-F5FD25936BA7}"/>
              </a:ext>
            </a:extLst>
          </p:cNvPr>
          <p:cNvGrpSpPr/>
          <p:nvPr/>
        </p:nvGrpSpPr>
        <p:grpSpPr>
          <a:xfrm>
            <a:off x="3159554" y="1887574"/>
            <a:ext cx="1251990" cy="794355"/>
            <a:chOff x="3113957" y="1935482"/>
            <a:chExt cx="1251990" cy="794355"/>
          </a:xfrm>
        </p:grpSpPr>
        <p:sp>
          <p:nvSpPr>
            <p:cNvPr id="30" name="Rectangle: Rounded Corners 29">
              <a:extLst>
                <a:ext uri="{FF2B5EF4-FFF2-40B4-BE49-F238E27FC236}">
                  <a16:creationId xmlns:a16="http://schemas.microsoft.com/office/drawing/2014/main" id="{C741433B-E567-62F3-4490-4C4B5D273021}"/>
                </a:ext>
              </a:extLst>
            </p:cNvPr>
            <p:cNvSpPr/>
            <p:nvPr/>
          </p:nvSpPr>
          <p:spPr>
            <a:xfrm>
              <a:off x="3113957" y="1994622"/>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3" name="Group 2">
              <a:extLst>
                <a:ext uri="{FF2B5EF4-FFF2-40B4-BE49-F238E27FC236}">
                  <a16:creationId xmlns:a16="http://schemas.microsoft.com/office/drawing/2014/main" id="{9C346CDD-A0C7-2CAC-DB52-F5F7E4014C3A}"/>
                </a:ext>
              </a:extLst>
            </p:cNvPr>
            <p:cNvGrpSpPr/>
            <p:nvPr/>
          </p:nvGrpSpPr>
          <p:grpSpPr>
            <a:xfrm>
              <a:off x="3127498" y="1935482"/>
              <a:ext cx="1238449" cy="789418"/>
              <a:chOff x="3130281" y="1864198"/>
              <a:chExt cx="1238449" cy="789418"/>
            </a:xfrm>
          </p:grpSpPr>
          <p:sp>
            <p:nvSpPr>
              <p:cNvPr id="31" name="Rectangle: Rounded Corners 4">
                <a:extLst>
                  <a:ext uri="{FF2B5EF4-FFF2-40B4-BE49-F238E27FC236}">
                    <a16:creationId xmlns:a16="http://schemas.microsoft.com/office/drawing/2014/main" id="{F8544CCE-5E6E-1E6D-37F6-0A1E5ABCB3E9}"/>
                  </a:ext>
                </a:extLst>
              </p:cNvPr>
              <p:cNvSpPr txBox="1"/>
              <p:nvPr/>
            </p:nvSpPr>
            <p:spPr>
              <a:xfrm>
                <a:off x="3154927" y="1864198"/>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44" name="TextBox 43">
                <a:extLst>
                  <a:ext uri="{FF2B5EF4-FFF2-40B4-BE49-F238E27FC236}">
                    <a16:creationId xmlns:a16="http://schemas.microsoft.com/office/drawing/2014/main" id="{C35D8151-0A95-EADB-0BE6-22F3C73740FA}"/>
                  </a:ext>
                </a:extLst>
              </p:cNvPr>
              <p:cNvSpPr txBox="1"/>
              <p:nvPr/>
            </p:nvSpPr>
            <p:spPr>
              <a:xfrm>
                <a:off x="3130281" y="2315062"/>
                <a:ext cx="12384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9" name="Group 8">
            <a:extLst>
              <a:ext uri="{FF2B5EF4-FFF2-40B4-BE49-F238E27FC236}">
                <a16:creationId xmlns:a16="http://schemas.microsoft.com/office/drawing/2014/main" id="{571CABFF-BFA1-ECD2-DD6F-00399DE75696}"/>
              </a:ext>
            </a:extLst>
          </p:cNvPr>
          <p:cNvGrpSpPr/>
          <p:nvPr/>
        </p:nvGrpSpPr>
        <p:grpSpPr>
          <a:xfrm>
            <a:off x="5942366" y="3101053"/>
            <a:ext cx="1230542" cy="794355"/>
            <a:chOff x="3113957" y="1935482"/>
            <a:chExt cx="1230542" cy="794355"/>
          </a:xfrm>
          <a:effectLst>
            <a:outerShdw blurRad="50800" dist="38100" algn="l" rotWithShape="0">
              <a:prstClr val="black">
                <a:alpha val="40000"/>
              </a:prstClr>
            </a:outerShdw>
          </a:effectLst>
        </p:grpSpPr>
        <p:sp>
          <p:nvSpPr>
            <p:cNvPr id="13" name="Rectangle: Rounded Corners 12">
              <a:extLst>
                <a:ext uri="{FF2B5EF4-FFF2-40B4-BE49-F238E27FC236}">
                  <a16:creationId xmlns:a16="http://schemas.microsoft.com/office/drawing/2014/main" id="{6BA12F62-5A92-B948-D545-6F74CCC34711}"/>
                </a:ext>
              </a:extLst>
            </p:cNvPr>
            <p:cNvSpPr/>
            <p:nvPr/>
          </p:nvSpPr>
          <p:spPr>
            <a:xfrm>
              <a:off x="3113957" y="1994622"/>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C8399A0A-37EB-842B-1AAA-17897B076119}"/>
                </a:ext>
              </a:extLst>
            </p:cNvPr>
            <p:cNvGrpSpPr/>
            <p:nvPr/>
          </p:nvGrpSpPr>
          <p:grpSpPr>
            <a:xfrm>
              <a:off x="3147550" y="1935482"/>
              <a:ext cx="1163356" cy="789418"/>
              <a:chOff x="3150333" y="1864198"/>
              <a:chExt cx="1163356" cy="789418"/>
            </a:xfrm>
          </p:grpSpPr>
          <p:sp>
            <p:nvSpPr>
              <p:cNvPr id="16" name="Rectangle: Rounded Corners 4">
                <a:extLst>
                  <a:ext uri="{FF2B5EF4-FFF2-40B4-BE49-F238E27FC236}">
                    <a16:creationId xmlns:a16="http://schemas.microsoft.com/office/drawing/2014/main" id="{905BE546-50F0-89AB-30BB-6E37D25EFFB2}"/>
                  </a:ext>
                </a:extLst>
              </p:cNvPr>
              <p:cNvSpPr txBox="1"/>
              <p:nvPr/>
            </p:nvSpPr>
            <p:spPr>
              <a:xfrm>
                <a:off x="3154927" y="1864198"/>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17" name="TextBox 16">
                <a:extLst>
                  <a:ext uri="{FF2B5EF4-FFF2-40B4-BE49-F238E27FC236}">
                    <a16:creationId xmlns:a16="http://schemas.microsoft.com/office/drawing/2014/main" id="{5ECBBAB1-598F-B75D-D282-719DDFE782F1}"/>
                  </a:ext>
                </a:extLst>
              </p:cNvPr>
              <p:cNvSpPr txBox="1"/>
              <p:nvPr/>
            </p:nvSpPr>
            <p:spPr>
              <a:xfrm>
                <a:off x="3150333" y="2315062"/>
                <a:ext cx="11582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6" name="Group 5">
            <a:extLst>
              <a:ext uri="{FF2B5EF4-FFF2-40B4-BE49-F238E27FC236}">
                <a16:creationId xmlns:a16="http://schemas.microsoft.com/office/drawing/2014/main" id="{63C3D953-2200-EA58-28FB-E529F05D604C}"/>
              </a:ext>
            </a:extLst>
          </p:cNvPr>
          <p:cNvGrpSpPr/>
          <p:nvPr/>
        </p:nvGrpSpPr>
        <p:grpSpPr>
          <a:xfrm>
            <a:off x="5480729" y="5296717"/>
            <a:ext cx="1268248" cy="797668"/>
            <a:chOff x="5480729" y="5296717"/>
            <a:chExt cx="1268248" cy="797668"/>
          </a:xfrm>
        </p:grpSpPr>
        <p:sp>
          <p:nvSpPr>
            <p:cNvPr id="20" name="Rectangle: Rounded Corners 19">
              <a:extLst>
                <a:ext uri="{FF2B5EF4-FFF2-40B4-BE49-F238E27FC236}">
                  <a16:creationId xmlns:a16="http://schemas.microsoft.com/office/drawing/2014/main" id="{36879435-A6E1-B233-6B2C-45C0E58FD30C}"/>
                </a:ext>
              </a:extLst>
            </p:cNvPr>
            <p:cNvSpPr/>
            <p:nvPr/>
          </p:nvSpPr>
          <p:spPr>
            <a:xfrm>
              <a:off x="5480729" y="5342941"/>
              <a:ext cx="1230542" cy="735215"/>
            </a:xfrm>
            <a:prstGeom prst="roundRect">
              <a:avLst/>
            </a:prstGeom>
            <a:solidFill>
              <a:srgbClr val="9DB17A"/>
            </a:solid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45F29D19-2643-22DD-6782-53070417661B}"/>
                </a:ext>
              </a:extLst>
            </p:cNvPr>
            <p:cNvGrpSpPr/>
            <p:nvPr/>
          </p:nvGrpSpPr>
          <p:grpSpPr>
            <a:xfrm>
              <a:off x="5506071" y="5296717"/>
              <a:ext cx="1242906" cy="797668"/>
              <a:chOff x="1760150" y="1489656"/>
              <a:chExt cx="1242906" cy="797668"/>
            </a:xfrm>
            <a:effectLst/>
          </p:grpSpPr>
          <p:sp>
            <p:nvSpPr>
              <p:cNvPr id="22" name="Rectangle: Rounded Corners 4">
                <a:extLst>
                  <a:ext uri="{FF2B5EF4-FFF2-40B4-BE49-F238E27FC236}">
                    <a16:creationId xmlns:a16="http://schemas.microsoft.com/office/drawing/2014/main" id="{647D748B-DE4E-DA19-2CBD-2B4BE118B35F}"/>
                  </a:ext>
                </a:extLst>
              </p:cNvPr>
              <p:cNvSpPr txBox="1"/>
              <p:nvPr/>
            </p:nvSpPr>
            <p:spPr>
              <a:xfrm>
                <a:off x="1798825" y="1489656"/>
                <a:ext cx="1158762" cy="663435"/>
              </a:xfrm>
              <a:prstGeom prst="rect">
                <a:avLst/>
              </a:prstGeom>
              <a:effectLst/>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3" name="TextBox 22">
                <a:extLst>
                  <a:ext uri="{FF2B5EF4-FFF2-40B4-BE49-F238E27FC236}">
                    <a16:creationId xmlns:a16="http://schemas.microsoft.com/office/drawing/2014/main" id="{2841A6AF-0364-F877-4D4E-B646B51A7C0E}"/>
                  </a:ext>
                </a:extLst>
              </p:cNvPr>
              <p:cNvSpPr txBox="1"/>
              <p:nvPr/>
            </p:nvSpPr>
            <p:spPr>
              <a:xfrm>
                <a:off x="1760150" y="1948770"/>
                <a:ext cx="12429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11" name="Group 10">
            <a:extLst>
              <a:ext uri="{FF2B5EF4-FFF2-40B4-BE49-F238E27FC236}">
                <a16:creationId xmlns:a16="http://schemas.microsoft.com/office/drawing/2014/main" id="{894CDBD9-473C-8FF3-6C21-4D190B358980}"/>
              </a:ext>
            </a:extLst>
          </p:cNvPr>
          <p:cNvGrpSpPr/>
          <p:nvPr/>
        </p:nvGrpSpPr>
        <p:grpSpPr>
          <a:xfrm>
            <a:off x="760004" y="5360134"/>
            <a:ext cx="1234688" cy="783483"/>
            <a:chOff x="760004" y="5360134"/>
            <a:chExt cx="1234688" cy="783483"/>
          </a:xfrm>
        </p:grpSpPr>
        <p:sp>
          <p:nvSpPr>
            <p:cNvPr id="25" name="Rectangle: Rounded Corners 24">
              <a:extLst>
                <a:ext uri="{FF2B5EF4-FFF2-40B4-BE49-F238E27FC236}">
                  <a16:creationId xmlns:a16="http://schemas.microsoft.com/office/drawing/2014/main" id="{B9530983-C8DC-A3BE-32C4-5721BF9331EB}"/>
                </a:ext>
              </a:extLst>
            </p:cNvPr>
            <p:cNvSpPr/>
            <p:nvPr/>
          </p:nvSpPr>
          <p:spPr>
            <a:xfrm>
              <a:off x="764150" y="5408402"/>
              <a:ext cx="1230542" cy="735215"/>
            </a:xfrm>
            <a:prstGeom prst="roundRect">
              <a:avLst/>
            </a:prstGeom>
            <a:solidFill>
              <a:srgbClr val="9DB17A"/>
            </a:solidFill>
            <a:ln>
              <a:noFill/>
            </a:ln>
            <a:effectLst>
              <a:outerShdw blurRad="50800" dist="38100" dir="8100000" algn="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26" name="Group 25">
              <a:extLst>
                <a:ext uri="{FF2B5EF4-FFF2-40B4-BE49-F238E27FC236}">
                  <a16:creationId xmlns:a16="http://schemas.microsoft.com/office/drawing/2014/main" id="{1825602F-C59C-EFA8-5526-08B2F9FEDBFC}"/>
                </a:ext>
              </a:extLst>
            </p:cNvPr>
            <p:cNvGrpSpPr/>
            <p:nvPr/>
          </p:nvGrpSpPr>
          <p:grpSpPr>
            <a:xfrm>
              <a:off x="760004" y="5360134"/>
              <a:ext cx="1227729" cy="757668"/>
              <a:chOff x="837177" y="1631365"/>
              <a:chExt cx="1227729" cy="757668"/>
            </a:xfrm>
          </p:grpSpPr>
          <p:sp>
            <p:nvSpPr>
              <p:cNvPr id="28" name="Rectangle: Rounded Corners 4">
                <a:extLst>
                  <a:ext uri="{FF2B5EF4-FFF2-40B4-BE49-F238E27FC236}">
                    <a16:creationId xmlns:a16="http://schemas.microsoft.com/office/drawing/2014/main" id="{027DD225-7D07-7E60-DFCD-85CA8550A9C6}"/>
                  </a:ext>
                </a:extLst>
              </p:cNvPr>
              <p:cNvSpPr txBox="1"/>
              <p:nvPr/>
            </p:nvSpPr>
            <p:spPr>
              <a:xfrm>
                <a:off x="837177" y="1631365"/>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29" name="TextBox 28">
                <a:extLst>
                  <a:ext uri="{FF2B5EF4-FFF2-40B4-BE49-F238E27FC236}">
                    <a16:creationId xmlns:a16="http://schemas.microsoft.com/office/drawing/2014/main" id="{87884890-1669-7AF0-B4B0-3014299B2624}"/>
                  </a:ext>
                </a:extLst>
              </p:cNvPr>
              <p:cNvSpPr txBox="1"/>
              <p:nvPr/>
            </p:nvSpPr>
            <p:spPr>
              <a:xfrm>
                <a:off x="843167" y="2050479"/>
                <a:ext cx="122173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grpSp>
        <p:nvGrpSpPr>
          <p:cNvPr id="32" name="Group 31">
            <a:extLst>
              <a:ext uri="{FF2B5EF4-FFF2-40B4-BE49-F238E27FC236}">
                <a16:creationId xmlns:a16="http://schemas.microsoft.com/office/drawing/2014/main" id="{4C243105-6F75-FF7A-10CA-CD5806B61577}"/>
              </a:ext>
            </a:extLst>
          </p:cNvPr>
          <p:cNvGrpSpPr/>
          <p:nvPr/>
        </p:nvGrpSpPr>
        <p:grpSpPr>
          <a:xfrm>
            <a:off x="449519" y="3103939"/>
            <a:ext cx="1230542" cy="799444"/>
            <a:chOff x="3113957" y="1935482"/>
            <a:chExt cx="1230542" cy="799444"/>
          </a:xfrm>
          <a:effectLst>
            <a:outerShdw blurRad="50800" dist="38100" dir="10800000" algn="r" rotWithShape="0">
              <a:prstClr val="black">
                <a:alpha val="40000"/>
              </a:prstClr>
            </a:outerShdw>
          </a:effectLst>
        </p:grpSpPr>
        <p:sp>
          <p:nvSpPr>
            <p:cNvPr id="33" name="Rectangle: Rounded Corners 32">
              <a:extLst>
                <a:ext uri="{FF2B5EF4-FFF2-40B4-BE49-F238E27FC236}">
                  <a16:creationId xmlns:a16="http://schemas.microsoft.com/office/drawing/2014/main" id="{6F627C1B-45F5-7E2B-CEC2-6DEB80C678CF}"/>
                </a:ext>
              </a:extLst>
            </p:cNvPr>
            <p:cNvSpPr/>
            <p:nvPr/>
          </p:nvSpPr>
          <p:spPr>
            <a:xfrm>
              <a:off x="3113957" y="1994622"/>
              <a:ext cx="1230542" cy="735215"/>
            </a:xfrm>
            <a:prstGeom prst="roundRect">
              <a:avLst/>
            </a:prstGeom>
            <a:solidFill>
              <a:srgbClr val="9DB17A"/>
            </a:solidFill>
            <a:ln>
              <a:noFill/>
            </a:ln>
            <a:effectLst>
              <a:outerShdw blurRad="50800" dist="38100" dir="16200000"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grpSp>
          <p:nvGrpSpPr>
            <p:cNvPr id="34" name="Group 33">
              <a:extLst>
                <a:ext uri="{FF2B5EF4-FFF2-40B4-BE49-F238E27FC236}">
                  <a16:creationId xmlns:a16="http://schemas.microsoft.com/office/drawing/2014/main" id="{EDEFDF20-7919-1430-767E-392FCD9F3637}"/>
                </a:ext>
              </a:extLst>
            </p:cNvPr>
            <p:cNvGrpSpPr/>
            <p:nvPr/>
          </p:nvGrpSpPr>
          <p:grpSpPr>
            <a:xfrm>
              <a:off x="3127498" y="1935482"/>
              <a:ext cx="1208370" cy="799444"/>
              <a:chOff x="3130281" y="1864198"/>
              <a:chExt cx="1208370" cy="799444"/>
            </a:xfrm>
          </p:grpSpPr>
          <p:sp>
            <p:nvSpPr>
              <p:cNvPr id="35" name="Rectangle: Rounded Corners 4">
                <a:extLst>
                  <a:ext uri="{FF2B5EF4-FFF2-40B4-BE49-F238E27FC236}">
                    <a16:creationId xmlns:a16="http://schemas.microsoft.com/office/drawing/2014/main" id="{B281CCBC-34F7-5859-6024-44F7BD19E62F}"/>
                  </a:ext>
                </a:extLst>
              </p:cNvPr>
              <p:cNvSpPr txBox="1"/>
              <p:nvPr/>
            </p:nvSpPr>
            <p:spPr>
              <a:xfrm>
                <a:off x="3154927" y="1864198"/>
                <a:ext cx="1158762" cy="663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marL="0" lvl="0" indent="0" algn="ctr" defTabSz="1511300">
                  <a:lnSpc>
                    <a:spcPct val="90000"/>
                  </a:lnSpc>
                  <a:spcBef>
                    <a:spcPct val="0"/>
                  </a:spcBef>
                  <a:spcAft>
                    <a:spcPct val="35000"/>
                  </a:spcAft>
                  <a:buNone/>
                </a:pPr>
                <a:r>
                  <a:rPr lang="en-US" sz="3400" kern="1200">
                    <a:solidFill>
                      <a:schemeClr val="tx1"/>
                    </a:solidFill>
                  </a:rPr>
                  <a:t>&lt;/&gt;</a:t>
                </a:r>
              </a:p>
            </p:txBody>
          </p:sp>
          <p:sp>
            <p:nvSpPr>
              <p:cNvPr id="36" name="TextBox 35">
                <a:extLst>
                  <a:ext uri="{FF2B5EF4-FFF2-40B4-BE49-F238E27FC236}">
                    <a16:creationId xmlns:a16="http://schemas.microsoft.com/office/drawing/2014/main" id="{0B5ADCAB-F215-104E-A170-D14464BA28A0}"/>
                  </a:ext>
                </a:extLst>
              </p:cNvPr>
              <p:cNvSpPr txBox="1"/>
              <p:nvPr/>
            </p:nvSpPr>
            <p:spPr>
              <a:xfrm>
                <a:off x="3130281" y="2315062"/>
                <a:ext cx="1208370" cy="3485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cs typeface="Calibri"/>
                  </a:rPr>
                  <a:t>Component</a:t>
                </a:r>
              </a:p>
            </p:txBody>
          </p:sp>
        </p:grpSp>
      </p:grpSp>
    </p:spTree>
    <p:extLst>
      <p:ext uri="{BB962C8B-B14F-4D97-AF65-F5344CB8AC3E}">
        <p14:creationId xmlns:p14="http://schemas.microsoft.com/office/powerpoint/2010/main" val="26810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ppt_x"/>
                                          </p:val>
                                        </p:tav>
                                        <p:tav tm="100000">
                                          <p:val>
                                            <p:strVal val="#ppt_x"/>
                                          </p:val>
                                        </p:tav>
                                      </p:tavLst>
                                    </p:anim>
                                    <p:anim calcmode="lin" valueType="num">
                                      <p:cBhvr additive="base">
                                        <p:cTn id="66" dur="500" fill="hold"/>
                                        <p:tgtEl>
                                          <p:spTgt spid="10"/>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a:xfrm>
            <a:off x="1306830" y="271202"/>
            <a:ext cx="10058400" cy="1450757"/>
          </a:xfrm>
        </p:spPr>
        <p:txBody>
          <a:bodyPr/>
          <a:lstStyle/>
          <a:p>
            <a:pPr algn="ctr"/>
            <a:r>
              <a:rPr lang="en-US"/>
              <a:t>Results</a:t>
            </a:r>
          </a:p>
        </p:txBody>
      </p:sp>
      <p:grpSp>
        <p:nvGrpSpPr>
          <p:cNvPr id="22" name="Group 21">
            <a:extLst>
              <a:ext uri="{FF2B5EF4-FFF2-40B4-BE49-F238E27FC236}">
                <a16:creationId xmlns:a16="http://schemas.microsoft.com/office/drawing/2014/main" id="{2E361C0B-252A-7395-7914-CAB7B16C93A2}"/>
              </a:ext>
            </a:extLst>
          </p:cNvPr>
          <p:cNvGrpSpPr/>
          <p:nvPr/>
        </p:nvGrpSpPr>
        <p:grpSpPr>
          <a:xfrm>
            <a:off x="7679559" y="4234171"/>
            <a:ext cx="3730181" cy="1814274"/>
            <a:chOff x="2146921" y="2616357"/>
            <a:chExt cx="3730181" cy="1814274"/>
          </a:xfrm>
        </p:grpSpPr>
        <p:grpSp>
          <p:nvGrpSpPr>
            <p:cNvPr id="18" name="Group 17">
              <a:extLst>
                <a:ext uri="{FF2B5EF4-FFF2-40B4-BE49-F238E27FC236}">
                  <a16:creationId xmlns:a16="http://schemas.microsoft.com/office/drawing/2014/main" id="{233026F1-95EC-E1E6-C2F4-4101A27BB57E}"/>
                </a:ext>
              </a:extLst>
            </p:cNvPr>
            <p:cNvGrpSpPr/>
            <p:nvPr/>
          </p:nvGrpSpPr>
          <p:grpSpPr>
            <a:xfrm>
              <a:off x="2146921" y="2979873"/>
              <a:ext cx="3730181" cy="1450758"/>
              <a:chOff x="331434" y="1976005"/>
              <a:chExt cx="5267071" cy="2048491"/>
            </a:xfrm>
          </p:grpSpPr>
          <p:pic>
            <p:nvPicPr>
              <p:cNvPr id="2" name="Picture 1" descr="A screenshot of a graph&#10;&#10;Description automatically generated">
                <a:extLst>
                  <a:ext uri="{FF2B5EF4-FFF2-40B4-BE49-F238E27FC236}">
                    <a16:creationId xmlns:a16="http://schemas.microsoft.com/office/drawing/2014/main" id="{A1626C26-4533-3C8B-6B9C-62EE99C297D9}"/>
                  </a:ext>
                </a:extLst>
              </p:cNvPr>
              <p:cNvPicPr>
                <a:picLocks noChangeAspect="1"/>
              </p:cNvPicPr>
              <p:nvPr/>
            </p:nvPicPr>
            <p:blipFill>
              <a:blip r:embed="rId3"/>
              <a:srcRect l="3046" t="12043" r="66393" b="30314"/>
              <a:stretch/>
            </p:blipFill>
            <p:spPr>
              <a:xfrm>
                <a:off x="331434" y="1976005"/>
                <a:ext cx="2075008" cy="2048491"/>
              </a:xfrm>
              <a:prstGeom prst="rect">
                <a:avLst/>
              </a:prstGeom>
            </p:spPr>
          </p:pic>
          <p:pic>
            <p:nvPicPr>
              <p:cNvPr id="11" name="Picture 10">
                <a:extLst>
                  <a:ext uri="{FF2B5EF4-FFF2-40B4-BE49-F238E27FC236}">
                    <a16:creationId xmlns:a16="http://schemas.microsoft.com/office/drawing/2014/main" id="{53283488-AFEA-BA94-6A6D-9EB2904E836A}"/>
                  </a:ext>
                </a:extLst>
              </p:cNvPr>
              <p:cNvPicPr>
                <a:picLocks noChangeAspect="1"/>
              </p:cNvPicPr>
              <p:nvPr/>
            </p:nvPicPr>
            <p:blipFill>
              <a:blip r:embed="rId4"/>
              <a:srcRect l="958" t="11450" r="67625" b="31589"/>
              <a:stretch/>
            </p:blipFill>
            <p:spPr>
              <a:xfrm>
                <a:off x="3232642" y="1976005"/>
                <a:ext cx="2365863" cy="2048491"/>
              </a:xfrm>
              <a:prstGeom prst="rect">
                <a:avLst/>
              </a:prstGeom>
            </p:spPr>
          </p:pic>
        </p:grpSp>
        <p:sp>
          <p:nvSpPr>
            <p:cNvPr id="21" name="TextBox 20">
              <a:extLst>
                <a:ext uri="{FF2B5EF4-FFF2-40B4-BE49-F238E27FC236}">
                  <a16:creationId xmlns:a16="http://schemas.microsoft.com/office/drawing/2014/main" id="{51806554-8949-7002-4307-7B6353900025}"/>
                </a:ext>
              </a:extLst>
            </p:cNvPr>
            <p:cNvSpPr txBox="1"/>
            <p:nvPr/>
          </p:nvSpPr>
          <p:spPr>
            <a:xfrm>
              <a:off x="2614728" y="2616357"/>
              <a:ext cx="2678546" cy="369332"/>
            </a:xfrm>
            <a:prstGeom prst="rect">
              <a:avLst/>
            </a:prstGeom>
            <a:noFill/>
          </p:spPr>
          <p:txBody>
            <a:bodyPr wrap="square" rtlCol="0">
              <a:spAutoFit/>
            </a:bodyPr>
            <a:lstStyle/>
            <a:p>
              <a:pPr algn="ctr"/>
              <a:r>
                <a:rPr lang="en-US"/>
                <a:t>Graph Component</a:t>
              </a:r>
            </a:p>
          </p:txBody>
        </p:sp>
      </p:grpSp>
      <p:grpSp>
        <p:nvGrpSpPr>
          <p:cNvPr id="24" name="Group 23">
            <a:extLst>
              <a:ext uri="{FF2B5EF4-FFF2-40B4-BE49-F238E27FC236}">
                <a16:creationId xmlns:a16="http://schemas.microsoft.com/office/drawing/2014/main" id="{716DACAA-7C0D-FF55-2277-8F2DBBDD6DE0}"/>
              </a:ext>
            </a:extLst>
          </p:cNvPr>
          <p:cNvGrpSpPr/>
          <p:nvPr/>
        </p:nvGrpSpPr>
        <p:grpSpPr>
          <a:xfrm>
            <a:off x="7865854" y="1917375"/>
            <a:ext cx="3333288" cy="2257382"/>
            <a:chOff x="7844127" y="1836600"/>
            <a:chExt cx="3333288" cy="2257382"/>
          </a:xfrm>
        </p:grpSpPr>
        <p:grpSp>
          <p:nvGrpSpPr>
            <p:cNvPr id="15" name="Group 14">
              <a:extLst>
                <a:ext uri="{FF2B5EF4-FFF2-40B4-BE49-F238E27FC236}">
                  <a16:creationId xmlns:a16="http://schemas.microsoft.com/office/drawing/2014/main" id="{D1550775-521E-150B-3F2A-036FBFF9A029}"/>
                </a:ext>
              </a:extLst>
            </p:cNvPr>
            <p:cNvGrpSpPr/>
            <p:nvPr/>
          </p:nvGrpSpPr>
          <p:grpSpPr>
            <a:xfrm>
              <a:off x="7844127" y="2237733"/>
              <a:ext cx="3333288" cy="1856249"/>
              <a:chOff x="6493489" y="1977098"/>
              <a:chExt cx="4638056" cy="2582850"/>
            </a:xfrm>
          </p:grpSpPr>
          <p:pic>
            <p:nvPicPr>
              <p:cNvPr id="8" name="Picture 7" descr="A screenshot of a graph&#10;&#10;Description automatically generated">
                <a:extLst>
                  <a:ext uri="{FF2B5EF4-FFF2-40B4-BE49-F238E27FC236}">
                    <a16:creationId xmlns:a16="http://schemas.microsoft.com/office/drawing/2014/main" id="{25E15B1E-D3D7-2D62-4D9E-E532EE2689CE}"/>
                  </a:ext>
                </a:extLst>
              </p:cNvPr>
              <p:cNvPicPr>
                <a:picLocks noChangeAspect="1"/>
              </p:cNvPicPr>
              <p:nvPr/>
            </p:nvPicPr>
            <p:blipFill>
              <a:blip r:embed="rId3"/>
              <a:srcRect l="67528" t="12657" r="1748" b="2593"/>
              <a:stretch/>
            </p:blipFill>
            <p:spPr>
              <a:xfrm>
                <a:off x="6493489" y="1988447"/>
                <a:ext cx="1781175" cy="2571501"/>
              </a:xfrm>
              <a:prstGeom prst="rect">
                <a:avLst/>
              </a:prstGeom>
            </p:spPr>
          </p:pic>
          <p:pic>
            <p:nvPicPr>
              <p:cNvPr id="10" name="Picture 9">
                <a:extLst>
                  <a:ext uri="{FF2B5EF4-FFF2-40B4-BE49-F238E27FC236}">
                    <a16:creationId xmlns:a16="http://schemas.microsoft.com/office/drawing/2014/main" id="{3C4B0699-7A4A-20DD-30D3-4F75E9B28E9F}"/>
                  </a:ext>
                </a:extLst>
              </p:cNvPr>
              <p:cNvPicPr>
                <a:picLocks noChangeAspect="1"/>
              </p:cNvPicPr>
              <p:nvPr/>
            </p:nvPicPr>
            <p:blipFill>
              <a:blip r:embed="rId4"/>
              <a:srcRect l="66775" t="11948" r="467" b="1407"/>
              <a:stretch/>
            </p:blipFill>
            <p:spPr>
              <a:xfrm>
                <a:off x="9093195" y="1977098"/>
                <a:ext cx="2038350" cy="2574758"/>
              </a:xfrm>
              <a:prstGeom prst="rect">
                <a:avLst/>
              </a:prstGeom>
            </p:spPr>
          </p:pic>
        </p:grpSp>
        <p:sp>
          <p:nvSpPr>
            <p:cNvPr id="23" name="TextBox 22">
              <a:extLst>
                <a:ext uri="{FF2B5EF4-FFF2-40B4-BE49-F238E27FC236}">
                  <a16:creationId xmlns:a16="http://schemas.microsoft.com/office/drawing/2014/main" id="{D78FEE82-C507-8D42-EB8A-071AE6D103B7}"/>
                </a:ext>
              </a:extLst>
            </p:cNvPr>
            <p:cNvSpPr txBox="1"/>
            <p:nvPr/>
          </p:nvSpPr>
          <p:spPr>
            <a:xfrm>
              <a:off x="7977299" y="1836600"/>
              <a:ext cx="2975227" cy="369332"/>
            </a:xfrm>
            <a:prstGeom prst="rect">
              <a:avLst/>
            </a:prstGeom>
            <a:noFill/>
          </p:spPr>
          <p:txBody>
            <a:bodyPr wrap="square" rtlCol="0">
              <a:spAutoFit/>
            </a:bodyPr>
            <a:lstStyle/>
            <a:p>
              <a:pPr algn="ctr"/>
              <a:r>
                <a:rPr lang="en-US"/>
                <a:t>Algorithm Tool Component</a:t>
              </a:r>
            </a:p>
          </p:txBody>
        </p:sp>
      </p:grpSp>
      <p:grpSp>
        <p:nvGrpSpPr>
          <p:cNvPr id="26" name="Group 25">
            <a:extLst>
              <a:ext uri="{FF2B5EF4-FFF2-40B4-BE49-F238E27FC236}">
                <a16:creationId xmlns:a16="http://schemas.microsoft.com/office/drawing/2014/main" id="{EC901A67-A7D6-9994-2195-C671E865D4DE}"/>
              </a:ext>
            </a:extLst>
          </p:cNvPr>
          <p:cNvGrpSpPr/>
          <p:nvPr/>
        </p:nvGrpSpPr>
        <p:grpSpPr>
          <a:xfrm>
            <a:off x="296016" y="4578335"/>
            <a:ext cx="7004827" cy="1208589"/>
            <a:chOff x="201799" y="4630803"/>
            <a:chExt cx="7004827" cy="1208589"/>
          </a:xfrm>
        </p:grpSpPr>
        <p:grpSp>
          <p:nvGrpSpPr>
            <p:cNvPr id="20" name="Group 19">
              <a:extLst>
                <a:ext uri="{FF2B5EF4-FFF2-40B4-BE49-F238E27FC236}">
                  <a16:creationId xmlns:a16="http://schemas.microsoft.com/office/drawing/2014/main" id="{706C8E2F-0634-4357-F9E1-995686470A4D}"/>
                </a:ext>
              </a:extLst>
            </p:cNvPr>
            <p:cNvGrpSpPr/>
            <p:nvPr/>
          </p:nvGrpSpPr>
          <p:grpSpPr>
            <a:xfrm>
              <a:off x="201799" y="5167733"/>
              <a:ext cx="7004827" cy="671659"/>
              <a:chOff x="1294990" y="5024190"/>
              <a:chExt cx="9402561" cy="901566"/>
            </a:xfrm>
          </p:grpSpPr>
          <p:pic>
            <p:nvPicPr>
              <p:cNvPr id="12" name="Picture 11">
                <a:extLst>
                  <a:ext uri="{FF2B5EF4-FFF2-40B4-BE49-F238E27FC236}">
                    <a16:creationId xmlns:a16="http://schemas.microsoft.com/office/drawing/2014/main" id="{06DEA487-7FB3-83B5-7348-D9FF5167879A}"/>
                  </a:ext>
                </a:extLst>
              </p:cNvPr>
              <p:cNvPicPr>
                <a:picLocks noChangeAspect="1"/>
              </p:cNvPicPr>
              <p:nvPr/>
            </p:nvPicPr>
            <p:blipFill>
              <a:blip r:embed="rId4"/>
              <a:srcRect l="920" t="70129" r="34712" b="989"/>
              <a:stretch/>
            </p:blipFill>
            <p:spPr>
              <a:xfrm>
                <a:off x="6498179" y="5024190"/>
                <a:ext cx="4199372" cy="899867"/>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3402D5C7-96B1-3031-2A5F-DB86BC9A6092}"/>
                  </a:ext>
                </a:extLst>
              </p:cNvPr>
              <p:cNvPicPr>
                <a:picLocks noChangeAspect="1"/>
              </p:cNvPicPr>
              <p:nvPr/>
            </p:nvPicPr>
            <p:blipFill>
              <a:blip r:embed="rId3"/>
              <a:srcRect l="3011" t="73120" r="34319" b="2444"/>
              <a:stretch/>
            </p:blipFill>
            <p:spPr>
              <a:xfrm>
                <a:off x="1294990" y="5025889"/>
                <a:ext cx="4409348" cy="899867"/>
              </a:xfrm>
              <a:prstGeom prst="rect">
                <a:avLst/>
              </a:prstGeom>
            </p:spPr>
          </p:pic>
        </p:grpSp>
        <p:sp>
          <p:nvSpPr>
            <p:cNvPr id="25" name="TextBox 24">
              <a:extLst>
                <a:ext uri="{FF2B5EF4-FFF2-40B4-BE49-F238E27FC236}">
                  <a16:creationId xmlns:a16="http://schemas.microsoft.com/office/drawing/2014/main" id="{225DFDF5-8D36-4C2F-CC23-25BD00E4AF42}"/>
                </a:ext>
              </a:extLst>
            </p:cNvPr>
            <p:cNvSpPr txBox="1"/>
            <p:nvPr/>
          </p:nvSpPr>
          <p:spPr>
            <a:xfrm>
              <a:off x="2323654" y="4630803"/>
              <a:ext cx="2678546" cy="369332"/>
            </a:xfrm>
            <a:prstGeom prst="rect">
              <a:avLst/>
            </a:prstGeom>
            <a:noFill/>
          </p:spPr>
          <p:txBody>
            <a:bodyPr wrap="square" rtlCol="0">
              <a:spAutoFit/>
            </a:bodyPr>
            <a:lstStyle/>
            <a:p>
              <a:pPr algn="ctr"/>
              <a:r>
                <a:rPr lang="en-US"/>
                <a:t>Process Log Component</a:t>
              </a:r>
            </a:p>
          </p:txBody>
        </p:sp>
      </p:grpSp>
      <p:grpSp>
        <p:nvGrpSpPr>
          <p:cNvPr id="33" name="Group 32">
            <a:extLst>
              <a:ext uri="{FF2B5EF4-FFF2-40B4-BE49-F238E27FC236}">
                <a16:creationId xmlns:a16="http://schemas.microsoft.com/office/drawing/2014/main" id="{A5F09865-E794-805F-D0E3-60020EDA7399}"/>
              </a:ext>
            </a:extLst>
          </p:cNvPr>
          <p:cNvGrpSpPr/>
          <p:nvPr/>
        </p:nvGrpSpPr>
        <p:grpSpPr>
          <a:xfrm>
            <a:off x="374230" y="1917375"/>
            <a:ext cx="7004827" cy="1689931"/>
            <a:chOff x="311658" y="2016854"/>
            <a:chExt cx="7004827" cy="1689931"/>
          </a:xfrm>
        </p:grpSpPr>
        <p:pic>
          <p:nvPicPr>
            <p:cNvPr id="28" name="Picture 27">
              <a:extLst>
                <a:ext uri="{FF2B5EF4-FFF2-40B4-BE49-F238E27FC236}">
                  <a16:creationId xmlns:a16="http://schemas.microsoft.com/office/drawing/2014/main" id="{F2642B7C-A566-98E5-553F-3E04D0708029}"/>
                </a:ext>
              </a:extLst>
            </p:cNvPr>
            <p:cNvPicPr>
              <a:picLocks noChangeAspect="1"/>
            </p:cNvPicPr>
            <p:nvPr/>
          </p:nvPicPr>
          <p:blipFill>
            <a:blip r:embed="rId5"/>
            <a:stretch>
              <a:fillRect/>
            </a:stretch>
          </p:blipFill>
          <p:spPr>
            <a:xfrm>
              <a:off x="311658" y="3370787"/>
              <a:ext cx="7004827" cy="335998"/>
            </a:xfrm>
            <a:prstGeom prst="rect">
              <a:avLst/>
            </a:prstGeom>
          </p:spPr>
        </p:pic>
        <p:pic>
          <p:nvPicPr>
            <p:cNvPr id="29" name="Picture 28" descr="A screenshot of a graph&#10;&#10;Description automatically generated">
              <a:extLst>
                <a:ext uri="{FF2B5EF4-FFF2-40B4-BE49-F238E27FC236}">
                  <a16:creationId xmlns:a16="http://schemas.microsoft.com/office/drawing/2014/main" id="{39FC05DD-790B-5233-60A4-88B8E2566132}"/>
                </a:ext>
              </a:extLst>
            </p:cNvPr>
            <p:cNvPicPr>
              <a:picLocks noChangeAspect="1"/>
            </p:cNvPicPr>
            <p:nvPr/>
          </p:nvPicPr>
          <p:blipFill>
            <a:blip r:embed="rId3"/>
            <a:srcRect b="91872"/>
            <a:stretch/>
          </p:blipFill>
          <p:spPr>
            <a:xfrm>
              <a:off x="311658" y="2611577"/>
              <a:ext cx="7004827" cy="297967"/>
            </a:xfrm>
            <a:prstGeom prst="rect">
              <a:avLst/>
            </a:prstGeom>
          </p:spPr>
        </p:pic>
        <p:sp>
          <p:nvSpPr>
            <p:cNvPr id="32" name="TextBox 31">
              <a:extLst>
                <a:ext uri="{FF2B5EF4-FFF2-40B4-BE49-F238E27FC236}">
                  <a16:creationId xmlns:a16="http://schemas.microsoft.com/office/drawing/2014/main" id="{8CA5C27B-38F6-0BD6-1E21-009FAD2E425D}"/>
                </a:ext>
              </a:extLst>
            </p:cNvPr>
            <p:cNvSpPr txBox="1"/>
            <p:nvPr/>
          </p:nvSpPr>
          <p:spPr>
            <a:xfrm>
              <a:off x="2285172" y="2016854"/>
              <a:ext cx="2975226" cy="369332"/>
            </a:xfrm>
            <a:prstGeom prst="rect">
              <a:avLst/>
            </a:prstGeom>
            <a:noFill/>
          </p:spPr>
          <p:txBody>
            <a:bodyPr wrap="square" rtlCol="0">
              <a:spAutoFit/>
            </a:bodyPr>
            <a:lstStyle/>
            <a:p>
              <a:pPr algn="ctr"/>
              <a:r>
                <a:rPr lang="en-US"/>
                <a:t>Header/Toolbar Component</a:t>
              </a:r>
            </a:p>
          </p:txBody>
        </p:sp>
      </p:grpSp>
      <p:cxnSp>
        <p:nvCxnSpPr>
          <p:cNvPr id="7" name="Straight Arrow Connector 6">
            <a:extLst>
              <a:ext uri="{FF2B5EF4-FFF2-40B4-BE49-F238E27FC236}">
                <a16:creationId xmlns:a16="http://schemas.microsoft.com/office/drawing/2014/main" id="{1C98B4D6-4D58-4A61-8D9F-891A0A427F70}"/>
              </a:ext>
            </a:extLst>
          </p:cNvPr>
          <p:cNvCxnSpPr>
            <a:cxnSpLocks/>
            <a:stCxn id="13" idx="3"/>
            <a:endCxn id="12" idx="1"/>
          </p:cNvCxnSpPr>
          <p:nvPr/>
        </p:nvCxnSpPr>
        <p:spPr>
          <a:xfrm flipV="1">
            <a:off x="3580942" y="5450462"/>
            <a:ext cx="591405" cy="126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85CD88-082F-C1ED-61CF-67680385E2F0}"/>
              </a:ext>
            </a:extLst>
          </p:cNvPr>
          <p:cNvCxnSpPr>
            <a:cxnSpLocks/>
            <a:stCxn id="8" idx="3"/>
            <a:endCxn id="10" idx="1"/>
          </p:cNvCxnSpPr>
          <p:nvPr/>
        </p:nvCxnSpPr>
        <p:spPr>
          <a:xfrm flipV="1">
            <a:off x="9145953" y="3243725"/>
            <a:ext cx="588263" cy="698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DA5FC7F-21C1-8625-B3E6-9A5222E98A9F}"/>
              </a:ext>
            </a:extLst>
          </p:cNvPr>
          <p:cNvCxnSpPr>
            <a:cxnSpLocks/>
          </p:cNvCxnSpPr>
          <p:nvPr/>
        </p:nvCxnSpPr>
        <p:spPr>
          <a:xfrm flipV="1">
            <a:off x="9145954" y="5450461"/>
            <a:ext cx="591405" cy="1266"/>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E59F1C6-2F45-E8E6-EF0C-022F69303538}"/>
              </a:ext>
            </a:extLst>
          </p:cNvPr>
          <p:cNvCxnSpPr>
            <a:cxnSpLocks/>
            <a:stCxn id="29" idx="2"/>
            <a:endCxn id="28" idx="0"/>
          </p:cNvCxnSpPr>
          <p:nvPr/>
        </p:nvCxnSpPr>
        <p:spPr>
          <a:xfrm>
            <a:off x="3876644" y="2810065"/>
            <a:ext cx="0" cy="461243"/>
          </a:xfrm>
          <a:prstGeom prst="straightConnector1">
            <a:avLst/>
          </a:prstGeom>
          <a:ln>
            <a:solidFill>
              <a:schemeClr val="tx1"/>
            </a:solidFill>
            <a:headEnd w="med" len="lg"/>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17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ppt_x"/>
                                          </p:val>
                                        </p:tav>
                                        <p:tav tm="100000">
                                          <p:val>
                                            <p:strVal val="#ppt_x"/>
                                          </p:val>
                                        </p:tav>
                                      </p:tavLst>
                                    </p:anim>
                                    <p:anim calcmode="lin" valueType="num">
                                      <p:cBhvr additive="base">
                                        <p:cTn id="4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Standards</a:t>
            </a:r>
          </a:p>
        </p:txBody>
      </p:sp>
      <p:sp>
        <p:nvSpPr>
          <p:cNvPr id="2" name="Rectangle 1">
            <a:extLst>
              <a:ext uri="{FF2B5EF4-FFF2-40B4-BE49-F238E27FC236}">
                <a16:creationId xmlns:a16="http://schemas.microsoft.com/office/drawing/2014/main" id="{650A1C95-09F3-2144-8C7B-D2ABFC660017}"/>
              </a:ext>
            </a:extLst>
          </p:cNvPr>
          <p:cNvSpPr/>
          <p:nvPr/>
        </p:nvSpPr>
        <p:spPr>
          <a:xfrm>
            <a:off x="573655" y="5348032"/>
            <a:ext cx="3154789"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Research</a:t>
            </a:r>
          </a:p>
        </p:txBody>
      </p:sp>
      <p:cxnSp>
        <p:nvCxnSpPr>
          <p:cNvPr id="7" name="Straight Arrow Connector 6">
            <a:extLst>
              <a:ext uri="{FF2B5EF4-FFF2-40B4-BE49-F238E27FC236}">
                <a16:creationId xmlns:a16="http://schemas.microsoft.com/office/drawing/2014/main" id="{C273783A-2ABD-1394-6DFB-96939C87AE38}"/>
              </a:ext>
            </a:extLst>
          </p:cNvPr>
          <p:cNvCxnSpPr>
            <a:cxnSpLocks/>
            <a:stCxn id="2" idx="0"/>
            <a:endCxn id="48" idx="2"/>
          </p:cNvCxnSpPr>
          <p:nvPr/>
        </p:nvCxnSpPr>
        <p:spPr>
          <a:xfrm flipV="1">
            <a:off x="2151050" y="4385372"/>
            <a:ext cx="0" cy="962660"/>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58C1124-2194-A057-0C83-75AB9F0A4F78}"/>
              </a:ext>
            </a:extLst>
          </p:cNvPr>
          <p:cNvCxnSpPr>
            <a:cxnSpLocks/>
            <a:stCxn id="48" idx="0"/>
            <a:endCxn id="49" idx="2"/>
          </p:cNvCxnSpPr>
          <p:nvPr/>
        </p:nvCxnSpPr>
        <p:spPr>
          <a:xfrm flipV="1">
            <a:off x="2151050" y="2894665"/>
            <a:ext cx="0" cy="953127"/>
          </a:xfrm>
          <a:prstGeom prst="straightConnector1">
            <a:avLst/>
          </a:prstGeom>
          <a:ln w="19050" cap="sq">
            <a:headEnd type="none"/>
            <a:tailEnd type="triangle" w="med" len="lg"/>
          </a:ln>
        </p:spPr>
        <p:style>
          <a:lnRef idx="1">
            <a:schemeClr val="dk1"/>
          </a:lnRef>
          <a:fillRef idx="0">
            <a:schemeClr val="dk1"/>
          </a:fillRef>
          <a:effectRef idx="0">
            <a:schemeClr val="dk1"/>
          </a:effectRef>
          <a:fontRef idx="minor">
            <a:schemeClr val="tx1"/>
          </a:fontRef>
        </p:style>
      </p:cxnSp>
      <p:pic>
        <p:nvPicPr>
          <p:cNvPr id="5122" name="Picture 2" descr="PEP8 — Python Code Writing Guide. If a programmer has a task to write an… |  by Digital Anarchist | Medium">
            <a:extLst>
              <a:ext uri="{FF2B5EF4-FFF2-40B4-BE49-F238E27FC236}">
                <a16:creationId xmlns:a16="http://schemas.microsoft.com/office/drawing/2014/main" id="{2108F04F-F19D-6F81-DFDD-3D5621848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7624" y="2058222"/>
            <a:ext cx="3176751" cy="29815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0C22E94B-4E60-DA33-9EEA-1EE3E12EAFE5}"/>
              </a:ext>
            </a:extLst>
          </p:cNvPr>
          <p:cNvPicPr>
            <a:picLocks noChangeAspect="1"/>
          </p:cNvPicPr>
          <p:nvPr/>
        </p:nvPicPr>
        <p:blipFill>
          <a:blip r:embed="rId4"/>
          <a:stretch>
            <a:fillRect/>
          </a:stretch>
        </p:blipFill>
        <p:spPr>
          <a:xfrm>
            <a:off x="8324061" y="2193137"/>
            <a:ext cx="2981531" cy="2981531"/>
          </a:xfrm>
          <a:prstGeom prst="rect">
            <a:avLst/>
          </a:prstGeom>
        </p:spPr>
      </p:pic>
      <p:sp>
        <p:nvSpPr>
          <p:cNvPr id="48" name="Rectangle 47">
            <a:extLst>
              <a:ext uri="{FF2B5EF4-FFF2-40B4-BE49-F238E27FC236}">
                <a16:creationId xmlns:a16="http://schemas.microsoft.com/office/drawing/2014/main" id="{0C6936B4-5DE5-3A71-DDE0-33B9E7898D0D}"/>
              </a:ext>
            </a:extLst>
          </p:cNvPr>
          <p:cNvSpPr/>
          <p:nvPr/>
        </p:nvSpPr>
        <p:spPr>
          <a:xfrm>
            <a:off x="573655" y="3847792"/>
            <a:ext cx="3154789"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Development</a:t>
            </a:r>
          </a:p>
        </p:txBody>
      </p:sp>
      <p:sp>
        <p:nvSpPr>
          <p:cNvPr id="49" name="Rectangle 48">
            <a:extLst>
              <a:ext uri="{FF2B5EF4-FFF2-40B4-BE49-F238E27FC236}">
                <a16:creationId xmlns:a16="http://schemas.microsoft.com/office/drawing/2014/main" id="{9DDA5168-C0C9-6989-0A23-D659D6EA62C6}"/>
              </a:ext>
            </a:extLst>
          </p:cNvPr>
          <p:cNvSpPr/>
          <p:nvPr/>
        </p:nvSpPr>
        <p:spPr>
          <a:xfrm>
            <a:off x="573655" y="2357085"/>
            <a:ext cx="3154789" cy="537580"/>
          </a:xfrm>
          <a:prstGeom prst="rect">
            <a:avLst/>
          </a:prstGeom>
          <a:solidFill>
            <a:schemeClr val="accent4">
              <a:lumMod val="40000"/>
              <a:lumOff val="6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Production</a:t>
            </a:r>
          </a:p>
        </p:txBody>
      </p:sp>
      <p:sp>
        <p:nvSpPr>
          <p:cNvPr id="56" name="TextBox 55">
            <a:extLst>
              <a:ext uri="{FF2B5EF4-FFF2-40B4-BE49-F238E27FC236}">
                <a16:creationId xmlns:a16="http://schemas.microsoft.com/office/drawing/2014/main" id="{1AD4B8D8-F59D-6940-FE79-F2656628B9C8}"/>
              </a:ext>
            </a:extLst>
          </p:cNvPr>
          <p:cNvSpPr txBox="1"/>
          <p:nvPr/>
        </p:nvSpPr>
        <p:spPr>
          <a:xfrm>
            <a:off x="4843832" y="5432156"/>
            <a:ext cx="2504333" cy="646331"/>
          </a:xfrm>
          <a:prstGeom prst="rect">
            <a:avLst/>
          </a:prstGeom>
          <a:noFill/>
        </p:spPr>
        <p:txBody>
          <a:bodyPr wrap="square" rtlCol="0">
            <a:spAutoFit/>
          </a:bodyPr>
          <a:lstStyle/>
          <a:p>
            <a:pPr algn="ctr"/>
            <a:r>
              <a:rPr lang="en-US"/>
              <a:t>Python Code Style Guide PEP 8 (</a:t>
            </a:r>
            <a:r>
              <a:rPr lang="en-US" err="1">
                <a:hlinkClick r:id="rId5"/>
              </a:rPr>
              <a:t>src</a:t>
            </a:r>
            <a:r>
              <a:rPr lang="en-US"/>
              <a:t>)</a:t>
            </a:r>
          </a:p>
        </p:txBody>
      </p:sp>
      <p:sp>
        <p:nvSpPr>
          <p:cNvPr id="57" name="TextBox 56">
            <a:extLst>
              <a:ext uri="{FF2B5EF4-FFF2-40B4-BE49-F238E27FC236}">
                <a16:creationId xmlns:a16="http://schemas.microsoft.com/office/drawing/2014/main" id="{BF27DF4D-E7A0-0C43-9814-09749E9EE4DD}"/>
              </a:ext>
            </a:extLst>
          </p:cNvPr>
          <p:cNvSpPr txBox="1"/>
          <p:nvPr/>
        </p:nvSpPr>
        <p:spPr>
          <a:xfrm>
            <a:off x="8562659" y="5432156"/>
            <a:ext cx="2504333" cy="646331"/>
          </a:xfrm>
          <a:prstGeom prst="rect">
            <a:avLst/>
          </a:prstGeom>
          <a:noFill/>
        </p:spPr>
        <p:txBody>
          <a:bodyPr wrap="square" rtlCol="0">
            <a:spAutoFit/>
          </a:bodyPr>
          <a:lstStyle/>
          <a:p>
            <a:pPr algn="ctr"/>
            <a:r>
              <a:rPr lang="en-US"/>
              <a:t>Comment to Code Ratio</a:t>
            </a:r>
          </a:p>
          <a:p>
            <a:pPr algn="ctr"/>
            <a:r>
              <a:rPr lang="en-US"/>
              <a:t>of 50%-60%</a:t>
            </a:r>
          </a:p>
        </p:txBody>
      </p:sp>
    </p:spTree>
    <p:extLst>
      <p:ext uri="{BB962C8B-B14F-4D97-AF65-F5344CB8AC3E}">
        <p14:creationId xmlns:p14="http://schemas.microsoft.com/office/powerpoint/2010/main" val="1856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down)">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122"/>
                                        </p:tgtEl>
                                        <p:attrNameLst>
                                          <p:attrName>style.visibility</p:attrName>
                                        </p:attrNameLst>
                                      </p:cBhvr>
                                      <p:to>
                                        <p:strVal val="visible"/>
                                      </p:to>
                                    </p:set>
                                    <p:anim calcmode="lin" valueType="num">
                                      <p:cBhvr additive="base">
                                        <p:cTn id="30" dur="500" fill="hold"/>
                                        <p:tgtEl>
                                          <p:spTgt spid="5122"/>
                                        </p:tgtEl>
                                        <p:attrNameLst>
                                          <p:attrName>ppt_x</p:attrName>
                                        </p:attrNameLst>
                                      </p:cBhvr>
                                      <p:tavLst>
                                        <p:tav tm="0">
                                          <p:val>
                                            <p:strVal val="#ppt_x"/>
                                          </p:val>
                                        </p:tav>
                                        <p:tav tm="100000">
                                          <p:val>
                                            <p:strVal val="#ppt_x"/>
                                          </p:val>
                                        </p:tav>
                                      </p:tavLst>
                                    </p:anim>
                                    <p:anim calcmode="lin" valueType="num">
                                      <p:cBhvr additive="base">
                                        <p:cTn id="31" dur="500" fill="hold"/>
                                        <p:tgtEl>
                                          <p:spTgt spid="512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 calcmode="lin" valueType="num">
                                      <p:cBhvr additive="base">
                                        <p:cTn id="40" dur="500" fill="hold"/>
                                        <p:tgtEl>
                                          <p:spTgt spid="41"/>
                                        </p:tgtEl>
                                        <p:attrNameLst>
                                          <p:attrName>ppt_x</p:attrName>
                                        </p:attrNameLst>
                                      </p:cBhvr>
                                      <p:tavLst>
                                        <p:tav tm="0">
                                          <p:val>
                                            <p:strVal val="#ppt_x"/>
                                          </p:val>
                                        </p:tav>
                                        <p:tav tm="100000">
                                          <p:val>
                                            <p:strVal val="#ppt_x"/>
                                          </p:val>
                                        </p:tav>
                                      </p:tavLst>
                                    </p:anim>
                                    <p:anim calcmode="lin" valueType="num">
                                      <p:cBhvr additive="base">
                                        <p:cTn id="41" dur="500" fill="hold"/>
                                        <p:tgtEl>
                                          <p:spTgt spid="41"/>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 calcmode="lin" valueType="num">
                                      <p:cBhvr additive="base">
                                        <p:cTn id="44" dur="500" fill="hold"/>
                                        <p:tgtEl>
                                          <p:spTgt spid="57"/>
                                        </p:tgtEl>
                                        <p:attrNameLst>
                                          <p:attrName>ppt_x</p:attrName>
                                        </p:attrNameLst>
                                      </p:cBhvr>
                                      <p:tavLst>
                                        <p:tav tm="0">
                                          <p:val>
                                            <p:strVal val="#ppt_x"/>
                                          </p:val>
                                        </p:tav>
                                        <p:tav tm="100000">
                                          <p:val>
                                            <p:strVal val="#ppt_x"/>
                                          </p:val>
                                        </p:tav>
                                      </p:tavLst>
                                    </p:anim>
                                    <p:anim calcmode="lin" valueType="num">
                                      <p:cBhvr additive="base">
                                        <p:cTn id="45"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P spid="49" grpId="0" animBg="1"/>
      <p:bldP spid="56"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Improvements</a:t>
            </a:r>
          </a:p>
        </p:txBody>
      </p:sp>
      <p:pic>
        <p:nvPicPr>
          <p:cNvPr id="4" name="Picture 3">
            <a:extLst>
              <a:ext uri="{FF2B5EF4-FFF2-40B4-BE49-F238E27FC236}">
                <a16:creationId xmlns:a16="http://schemas.microsoft.com/office/drawing/2014/main" id="{B4222EDF-C934-99D0-791B-01397E14AE79}"/>
              </a:ext>
            </a:extLst>
          </p:cNvPr>
          <p:cNvPicPr>
            <a:picLocks noChangeAspect="1"/>
          </p:cNvPicPr>
          <p:nvPr/>
        </p:nvPicPr>
        <p:blipFill>
          <a:blip r:embed="rId3"/>
          <a:srcRect l="20961" t="19608" r="24382" b="27233"/>
          <a:stretch/>
        </p:blipFill>
        <p:spPr>
          <a:xfrm>
            <a:off x="568182" y="2108553"/>
            <a:ext cx="2988142" cy="2906260"/>
          </a:xfrm>
          <a:prstGeom prst="rect">
            <a:avLst/>
          </a:prstGeom>
        </p:spPr>
      </p:pic>
      <p:sp>
        <p:nvSpPr>
          <p:cNvPr id="6" name="TextBox 5">
            <a:extLst>
              <a:ext uri="{FF2B5EF4-FFF2-40B4-BE49-F238E27FC236}">
                <a16:creationId xmlns:a16="http://schemas.microsoft.com/office/drawing/2014/main" id="{D2368AE0-6516-C3D8-BA77-194BFC09FE30}"/>
              </a:ext>
            </a:extLst>
          </p:cNvPr>
          <p:cNvSpPr txBox="1"/>
          <p:nvPr/>
        </p:nvSpPr>
        <p:spPr>
          <a:xfrm>
            <a:off x="810228" y="5247285"/>
            <a:ext cx="2743200" cy="830997"/>
          </a:xfrm>
          <a:prstGeom prst="rect">
            <a:avLst/>
          </a:prstGeom>
          <a:noFill/>
        </p:spPr>
        <p:txBody>
          <a:bodyPr wrap="square" rtlCol="0">
            <a:spAutoFit/>
          </a:bodyPr>
          <a:lstStyle/>
          <a:p>
            <a:pPr algn="ctr"/>
            <a:r>
              <a:rPr lang="en-US" sz="2400"/>
              <a:t>Subsystem Integration</a:t>
            </a:r>
          </a:p>
        </p:txBody>
      </p:sp>
      <p:pic>
        <p:nvPicPr>
          <p:cNvPr id="7" name="Picture 6">
            <a:extLst>
              <a:ext uri="{FF2B5EF4-FFF2-40B4-BE49-F238E27FC236}">
                <a16:creationId xmlns:a16="http://schemas.microsoft.com/office/drawing/2014/main" id="{C70C547F-BB35-F574-92A1-F880B80B275B}"/>
              </a:ext>
            </a:extLst>
          </p:cNvPr>
          <p:cNvPicPr>
            <a:picLocks noChangeAspect="1"/>
          </p:cNvPicPr>
          <p:nvPr/>
        </p:nvPicPr>
        <p:blipFill>
          <a:blip r:embed="rId4"/>
          <a:srcRect l="18675" r="17437"/>
          <a:stretch/>
        </p:blipFill>
        <p:spPr>
          <a:xfrm>
            <a:off x="4219603" y="1928013"/>
            <a:ext cx="3717071" cy="3309743"/>
          </a:xfrm>
          <a:prstGeom prst="rect">
            <a:avLst/>
          </a:prstGeom>
        </p:spPr>
      </p:pic>
      <p:sp>
        <p:nvSpPr>
          <p:cNvPr id="8" name="TextBox 7">
            <a:extLst>
              <a:ext uri="{FF2B5EF4-FFF2-40B4-BE49-F238E27FC236}">
                <a16:creationId xmlns:a16="http://schemas.microsoft.com/office/drawing/2014/main" id="{88CFC8FB-A6ED-7A96-6E1B-FFB32467F293}"/>
              </a:ext>
            </a:extLst>
          </p:cNvPr>
          <p:cNvSpPr txBox="1"/>
          <p:nvPr/>
        </p:nvSpPr>
        <p:spPr>
          <a:xfrm>
            <a:off x="4724399" y="5247286"/>
            <a:ext cx="2743200" cy="830997"/>
          </a:xfrm>
          <a:prstGeom prst="rect">
            <a:avLst/>
          </a:prstGeom>
          <a:noFill/>
        </p:spPr>
        <p:txBody>
          <a:bodyPr wrap="square" rtlCol="0">
            <a:spAutoFit/>
          </a:bodyPr>
          <a:lstStyle/>
          <a:p>
            <a:pPr algn="ctr"/>
            <a:r>
              <a:rPr lang="en-US" sz="2400"/>
              <a:t>Integration </a:t>
            </a:r>
          </a:p>
          <a:p>
            <a:pPr algn="ctr"/>
            <a:r>
              <a:rPr lang="en-US" sz="2400"/>
              <a:t>Testing</a:t>
            </a:r>
          </a:p>
        </p:txBody>
      </p:sp>
      <p:pic>
        <p:nvPicPr>
          <p:cNvPr id="10" name="Picture 9">
            <a:extLst>
              <a:ext uri="{FF2B5EF4-FFF2-40B4-BE49-F238E27FC236}">
                <a16:creationId xmlns:a16="http://schemas.microsoft.com/office/drawing/2014/main" id="{AA91C2D0-E1D1-3EEB-8239-39FE7CA4E1C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5889" y1="40000" x2="25889" y2="40000"/>
                        <a14:foregroundMark x1="17222" y1="55857" x2="17222" y2="55857"/>
                        <a14:foregroundMark x1="42667" y1="67714" x2="42667" y2="67714"/>
                        <a14:foregroundMark x1="27111" y1="39714" x2="27111" y2="39714"/>
                        <a14:foregroundMark x1="45556" y1="69714" x2="45556" y2="69714"/>
                        <a14:foregroundMark x1="46222" y1="65000" x2="46222" y2="65000"/>
                        <a14:foregroundMark x1="77000" y1="59286" x2="77000" y2="59286"/>
                        <a14:foregroundMark x1="73778" y1="52000" x2="73000" y2="54286"/>
                        <a14:foregroundMark x1="68556" y1="52714" x2="68556" y2="52714"/>
                        <a14:foregroundMark x1="68556" y1="52714" x2="68556" y2="52714"/>
                        <a14:foregroundMark x1="32889" y1="37143" x2="32889" y2="37143"/>
                        <a14:foregroundMark x1="32889" y1="37143" x2="32889" y2="37143"/>
                        <a14:foregroundMark x1="19556" y1="43429" x2="27889" y2="45143"/>
                        <a14:foregroundMark x1="27889" y1="45143" x2="34000" y2="39286"/>
                        <a14:foregroundMark x1="34000" y1="39286" x2="23667" y2="42429"/>
                        <a14:foregroundMark x1="23667" y1="42429" x2="27889" y2="37571"/>
                        <a14:foregroundMark x1="27889" y1="37571" x2="25889" y2="36429"/>
                        <a14:foregroundMark x1="17000" y1="51714" x2="13444" y2="69429"/>
                        <a14:foregroundMark x1="40333" y1="70143" x2="53778" y2="62000"/>
                        <a14:foregroundMark x1="53778" y1="62000" x2="53778" y2="62000"/>
                        <a14:foregroundMark x1="70889" y1="46429" x2="77444" y2="59857"/>
                        <a14:foregroundMark x1="77444" y1="59857" x2="77778" y2="63000"/>
                        <a14:foregroundMark x1="73111" y1="35429" x2="59778" y2="53429"/>
                        <a14:foregroundMark x1="60222" y1="52857" x2="67333" y2="67714"/>
                        <a14:foregroundMark x1="67333" y1="67714" x2="66000" y2="71000"/>
                        <a14:foregroundMark x1="66111" y1="71857" x2="83778" y2="70857"/>
                        <a14:foregroundMark x1="83778" y1="70857" x2="88111" y2="71143"/>
                        <a14:foregroundMark x1="88222" y1="71286" x2="79556" y2="43571"/>
                        <a14:foregroundMark x1="79556" y1="43571" x2="73111" y2="35571"/>
                        <a14:foregroundMark x1="57556" y1="58571" x2="44000" y2="71286"/>
                        <a14:foregroundMark x1="47222" y1="62286" x2="37222" y2="68286"/>
                        <a14:foregroundMark x1="37222" y1="68286" x2="43778" y2="72000"/>
                        <a14:foregroundMark x1="43778" y1="72000" x2="44556" y2="70857"/>
                        <a14:foregroundMark x1="36556" y1="68571" x2="41556" y2="75286"/>
                        <a14:foregroundMark x1="41556" y1="75286" x2="44889" y2="71429"/>
                      </a14:backgroundRemoval>
                    </a14:imgEffect>
                  </a14:imgLayer>
                </a14:imgProps>
              </a:ext>
            </a:extLst>
          </a:blip>
          <a:stretch>
            <a:fillRect/>
          </a:stretch>
        </p:blipFill>
        <p:spPr>
          <a:xfrm>
            <a:off x="7936674" y="2108553"/>
            <a:ext cx="4255384" cy="3309743"/>
          </a:xfrm>
          <a:prstGeom prst="rect">
            <a:avLst/>
          </a:prstGeom>
        </p:spPr>
      </p:pic>
      <p:sp>
        <p:nvSpPr>
          <p:cNvPr id="12" name="TextBox 11">
            <a:extLst>
              <a:ext uri="{FF2B5EF4-FFF2-40B4-BE49-F238E27FC236}">
                <a16:creationId xmlns:a16="http://schemas.microsoft.com/office/drawing/2014/main" id="{2D845BC9-B07A-A284-2C88-FC428865B413}"/>
              </a:ext>
            </a:extLst>
          </p:cNvPr>
          <p:cNvSpPr txBox="1"/>
          <p:nvPr/>
        </p:nvSpPr>
        <p:spPr>
          <a:xfrm>
            <a:off x="8716579" y="5247285"/>
            <a:ext cx="2743200" cy="830997"/>
          </a:xfrm>
          <a:prstGeom prst="rect">
            <a:avLst/>
          </a:prstGeom>
          <a:noFill/>
        </p:spPr>
        <p:txBody>
          <a:bodyPr wrap="square" rtlCol="0">
            <a:spAutoFit/>
          </a:bodyPr>
          <a:lstStyle/>
          <a:p>
            <a:pPr algn="ctr"/>
            <a:r>
              <a:rPr lang="en-US" sz="2400"/>
              <a:t>Performance </a:t>
            </a:r>
          </a:p>
          <a:p>
            <a:pPr algn="ctr"/>
            <a:r>
              <a:rPr lang="en-US" sz="2400"/>
              <a:t>Testing</a:t>
            </a:r>
          </a:p>
        </p:txBody>
      </p:sp>
    </p:spTree>
    <p:extLst>
      <p:ext uri="{BB962C8B-B14F-4D97-AF65-F5344CB8AC3E}">
        <p14:creationId xmlns:p14="http://schemas.microsoft.com/office/powerpoint/2010/main" val="6418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GANTT Chart / Milestones</a:t>
            </a:r>
          </a:p>
        </p:txBody>
      </p:sp>
      <p:pic>
        <p:nvPicPr>
          <p:cNvPr id="3074" name="Picture 2">
            <a:extLst>
              <a:ext uri="{FF2B5EF4-FFF2-40B4-BE49-F238E27FC236}">
                <a16:creationId xmlns:a16="http://schemas.microsoft.com/office/drawing/2014/main" id="{818EB936-700C-DEF6-A0CE-1B14732E8B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42" r="28757"/>
          <a:stretch/>
        </p:blipFill>
        <p:spPr bwMode="auto">
          <a:xfrm>
            <a:off x="5154804" y="2548812"/>
            <a:ext cx="3414799" cy="2571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AC318EE-8C2F-E6A0-A67F-9955BF3391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7958"/>
          <a:stretch/>
        </p:blipFill>
        <p:spPr bwMode="auto">
          <a:xfrm>
            <a:off x="248855" y="2548812"/>
            <a:ext cx="4916532" cy="25718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1D1F642-C690-58D7-1013-590D7816B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244" r="-1"/>
          <a:stretch/>
        </p:blipFill>
        <p:spPr bwMode="auto">
          <a:xfrm>
            <a:off x="8580186" y="2548812"/>
            <a:ext cx="3362958" cy="257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63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p:txBody>
          <a:bodyPr/>
          <a:lstStyle/>
          <a:p>
            <a:pPr algn="ctr"/>
            <a:r>
              <a:rPr lang="en-US"/>
              <a:t>Questions?</a:t>
            </a:r>
          </a:p>
        </p:txBody>
      </p:sp>
      <p:pic>
        <p:nvPicPr>
          <p:cNvPr id="2" name="Picture 1">
            <a:extLst>
              <a:ext uri="{FF2B5EF4-FFF2-40B4-BE49-F238E27FC236}">
                <a16:creationId xmlns:a16="http://schemas.microsoft.com/office/drawing/2014/main" id="{1B525A3E-3EE2-73AE-326F-06D75BB131BF}"/>
              </a:ext>
            </a:extLst>
          </p:cNvPr>
          <p:cNvPicPr>
            <a:picLocks noChangeAspect="1"/>
          </p:cNvPicPr>
          <p:nvPr/>
        </p:nvPicPr>
        <p:blipFill>
          <a:blip r:embed="rId3"/>
          <a:stretch>
            <a:fillRect/>
          </a:stretch>
        </p:blipFill>
        <p:spPr>
          <a:xfrm>
            <a:off x="2568466" y="1737360"/>
            <a:ext cx="7454462" cy="4429906"/>
          </a:xfrm>
          <a:prstGeom prst="rect">
            <a:avLst/>
          </a:prstGeom>
        </p:spPr>
      </p:pic>
    </p:spTree>
    <p:extLst>
      <p:ext uri="{BB962C8B-B14F-4D97-AF65-F5344CB8AC3E}">
        <p14:creationId xmlns:p14="http://schemas.microsoft.com/office/powerpoint/2010/main" val="4028632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DFCF-317E-1625-6F08-D30CA03AA059}"/>
              </a:ext>
            </a:extLst>
          </p:cNvPr>
          <p:cNvSpPr>
            <a:spLocks noGrp="1"/>
          </p:cNvSpPr>
          <p:nvPr>
            <p:ph type="title"/>
          </p:nvPr>
        </p:nvSpPr>
        <p:spPr/>
        <p:txBody>
          <a:bodyPr/>
          <a:lstStyle/>
          <a:p>
            <a:pPr algn="ctr"/>
            <a:r>
              <a:rPr lang="en-US"/>
              <a:t>The Problem</a:t>
            </a:r>
          </a:p>
        </p:txBody>
      </p:sp>
      <p:sp>
        <p:nvSpPr>
          <p:cNvPr id="3" name="Content Placeholder 2">
            <a:extLst>
              <a:ext uri="{FF2B5EF4-FFF2-40B4-BE49-F238E27FC236}">
                <a16:creationId xmlns:a16="http://schemas.microsoft.com/office/drawing/2014/main" id="{D285E154-6F14-043A-D58E-BE25D870FF05}"/>
              </a:ext>
            </a:extLst>
          </p:cNvPr>
          <p:cNvSpPr>
            <a:spLocks noGrp="1"/>
          </p:cNvSpPr>
          <p:nvPr>
            <p:ph idx="1"/>
          </p:nvPr>
        </p:nvSpPr>
        <p:spPr>
          <a:xfrm>
            <a:off x="3009900" y="1964753"/>
            <a:ext cx="6172200" cy="473536"/>
          </a:xfrm>
        </p:spPr>
        <p:txBody>
          <a:bodyPr>
            <a:normAutofit lnSpcReduction="10000"/>
          </a:bodyPr>
          <a:lstStyle/>
          <a:p>
            <a:pPr algn="ctr"/>
            <a:r>
              <a:rPr lang="en-US" sz="2800" b="1" dirty="0"/>
              <a:t>“Machine Learning is difficult to learn.”</a:t>
            </a:r>
          </a:p>
        </p:txBody>
      </p:sp>
      <p:sp>
        <p:nvSpPr>
          <p:cNvPr id="4" name="Content Placeholder 2">
            <a:extLst>
              <a:ext uri="{FF2B5EF4-FFF2-40B4-BE49-F238E27FC236}">
                <a16:creationId xmlns:a16="http://schemas.microsoft.com/office/drawing/2014/main" id="{EC5F7FB0-49B1-6E6C-9C39-68A2C9ECC48A}"/>
              </a:ext>
            </a:extLst>
          </p:cNvPr>
          <p:cNvSpPr txBox="1">
            <a:spLocks/>
          </p:cNvSpPr>
          <p:nvPr/>
        </p:nvSpPr>
        <p:spPr>
          <a:xfrm>
            <a:off x="3976287" y="5090421"/>
            <a:ext cx="4300384" cy="9381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“65% of the population are visual learners” [</a:t>
            </a:r>
            <a:r>
              <a:rPr lang="en-US" dirty="0" err="1">
                <a:hlinkClick r:id="rId3"/>
              </a:rPr>
              <a:t>src</a:t>
            </a:r>
            <a:r>
              <a:rPr lang="en-US" dirty="0">
                <a:solidFill>
                  <a:schemeClr val="tx1">
                    <a:lumMod val="75000"/>
                    <a:lumOff val="25000"/>
                  </a:schemeClr>
                </a:solidFill>
              </a:rPr>
              <a:t>]</a:t>
            </a:r>
          </a:p>
        </p:txBody>
      </p:sp>
      <p:sp>
        <p:nvSpPr>
          <p:cNvPr id="5" name="Content Placeholder 2">
            <a:extLst>
              <a:ext uri="{FF2B5EF4-FFF2-40B4-BE49-F238E27FC236}">
                <a16:creationId xmlns:a16="http://schemas.microsoft.com/office/drawing/2014/main" id="{1BAFDFA5-41D6-FD36-C387-9682B7296A25}"/>
              </a:ext>
            </a:extLst>
          </p:cNvPr>
          <p:cNvSpPr txBox="1">
            <a:spLocks/>
          </p:cNvSpPr>
          <p:nvPr/>
        </p:nvSpPr>
        <p:spPr>
          <a:xfrm>
            <a:off x="3699448" y="3005097"/>
            <a:ext cx="4854063" cy="14252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“the failure rate of [college level] introductory statistics courses is around 50%.” [</a:t>
            </a:r>
            <a:r>
              <a:rPr lang="en-US" dirty="0" err="1">
                <a:hlinkClick r:id="rId4"/>
              </a:rPr>
              <a:t>src</a:t>
            </a:r>
            <a:r>
              <a:rPr lang="en-US" dirty="0">
                <a:solidFill>
                  <a:schemeClr val="tx1">
                    <a:lumMod val="75000"/>
                    <a:lumOff val="25000"/>
                  </a:schemeClr>
                </a:solidFill>
              </a:rPr>
              <a:t>]</a:t>
            </a:r>
          </a:p>
        </p:txBody>
      </p:sp>
    </p:spTree>
    <p:extLst>
      <p:ext uri="{BB962C8B-B14F-4D97-AF65-F5344CB8AC3E}">
        <p14:creationId xmlns:p14="http://schemas.microsoft.com/office/powerpoint/2010/main" val="1059765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ADFCF-317E-1625-6F08-D30CA03AA059}"/>
              </a:ext>
            </a:extLst>
          </p:cNvPr>
          <p:cNvSpPr>
            <a:spLocks noGrp="1"/>
          </p:cNvSpPr>
          <p:nvPr>
            <p:ph type="title"/>
          </p:nvPr>
        </p:nvSpPr>
        <p:spPr/>
        <p:txBody>
          <a:bodyPr/>
          <a:lstStyle/>
          <a:p>
            <a:pPr algn="ctr"/>
            <a:r>
              <a:rPr lang="en-US"/>
              <a:t>Problem Statement</a:t>
            </a:r>
          </a:p>
        </p:txBody>
      </p:sp>
      <p:sp>
        <p:nvSpPr>
          <p:cNvPr id="6" name="Content Placeholder 2">
            <a:extLst>
              <a:ext uri="{FF2B5EF4-FFF2-40B4-BE49-F238E27FC236}">
                <a16:creationId xmlns:a16="http://schemas.microsoft.com/office/drawing/2014/main" id="{5AA233AB-B01E-3B0B-045A-E90EA2E944AC}"/>
              </a:ext>
            </a:extLst>
          </p:cNvPr>
          <p:cNvSpPr txBox="1">
            <a:spLocks/>
          </p:cNvSpPr>
          <p:nvPr/>
        </p:nvSpPr>
        <p:spPr>
          <a:xfrm>
            <a:off x="1698276" y="2998572"/>
            <a:ext cx="8856407" cy="86085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n-US" sz="2800"/>
              <a:t>“Machine learning is hard to learn due to a lack of visual feedback and accessibility.”</a:t>
            </a:r>
          </a:p>
        </p:txBody>
      </p:sp>
    </p:spTree>
    <p:extLst>
      <p:ext uri="{BB962C8B-B14F-4D97-AF65-F5344CB8AC3E}">
        <p14:creationId xmlns:p14="http://schemas.microsoft.com/office/powerpoint/2010/main" val="1625784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4121-B29E-8140-C07E-23686252C7D4}"/>
              </a:ext>
            </a:extLst>
          </p:cNvPr>
          <p:cNvSpPr>
            <a:spLocks noGrp="1"/>
          </p:cNvSpPr>
          <p:nvPr>
            <p:ph type="title"/>
          </p:nvPr>
        </p:nvSpPr>
        <p:spPr/>
        <p:txBody>
          <a:bodyPr/>
          <a:lstStyle/>
          <a:p>
            <a:pPr algn="ctr"/>
            <a:r>
              <a:rPr lang="en-US" dirty="0"/>
              <a:t>Proposed Solution</a:t>
            </a:r>
          </a:p>
        </p:txBody>
      </p:sp>
      <p:pic>
        <p:nvPicPr>
          <p:cNvPr id="5" name="Picture 4">
            <a:extLst>
              <a:ext uri="{FF2B5EF4-FFF2-40B4-BE49-F238E27FC236}">
                <a16:creationId xmlns:a16="http://schemas.microsoft.com/office/drawing/2014/main" id="{4A87D235-70E6-157E-A123-0B4BC4B8E4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70950" y="1878601"/>
            <a:ext cx="2805661" cy="2800061"/>
          </a:xfrm>
          <a:prstGeom prst="rect">
            <a:avLst/>
          </a:prstGeom>
          <a:ln w="38100" cap="sq">
            <a:solidFill>
              <a:schemeClr val="tx1">
                <a:lumMod val="65000"/>
                <a:lumOff val="35000"/>
              </a:schemeClr>
            </a:solidFill>
            <a:prstDash val="solid"/>
            <a:miter lim="800000"/>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50B47DF-9780-5697-4F7A-650760D526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33991" y="1930445"/>
            <a:ext cx="2984977" cy="2696375"/>
          </a:xfrm>
          <a:prstGeom prst="rect">
            <a:avLst/>
          </a:prstGeom>
          <a:ln w="38100">
            <a:solidFill>
              <a:schemeClr val="tx1">
                <a:lumMod val="65000"/>
                <a:lumOff val="35000"/>
              </a:schemeClr>
            </a:solidFill>
          </a:ln>
          <a:effectLst>
            <a:outerShdw blurRad="50800" dist="38100" dir="2700000" algn="tl" rotWithShape="0">
              <a:prstClr val="black">
                <a:alpha val="40000"/>
              </a:prstClr>
            </a:outerShdw>
          </a:effectLst>
        </p:spPr>
      </p:pic>
      <p:pic>
        <p:nvPicPr>
          <p:cNvPr id="11" name="Picture 10" descr="A brain in a blue square&#10;&#10;Description automatically generated">
            <a:extLst>
              <a:ext uri="{FF2B5EF4-FFF2-40B4-BE49-F238E27FC236}">
                <a16:creationId xmlns:a16="http://schemas.microsoft.com/office/drawing/2014/main" id="{DC3AC8F7-1EBF-493D-7288-C55F9E2A8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702" y="2023593"/>
            <a:ext cx="2510307" cy="2510307"/>
          </a:xfrm>
          <a:prstGeom prst="rect">
            <a:avLst/>
          </a:prstGeom>
        </p:spPr>
      </p:pic>
      <p:sp>
        <p:nvSpPr>
          <p:cNvPr id="12" name="TextBox 11">
            <a:extLst>
              <a:ext uri="{FF2B5EF4-FFF2-40B4-BE49-F238E27FC236}">
                <a16:creationId xmlns:a16="http://schemas.microsoft.com/office/drawing/2014/main" id="{E5953687-5A34-4247-407E-BB36EC416BC1}"/>
              </a:ext>
            </a:extLst>
          </p:cNvPr>
          <p:cNvSpPr txBox="1"/>
          <p:nvPr/>
        </p:nvSpPr>
        <p:spPr>
          <a:xfrm>
            <a:off x="667389" y="5081683"/>
            <a:ext cx="2918932" cy="646331"/>
          </a:xfrm>
          <a:prstGeom prst="rect">
            <a:avLst/>
          </a:prstGeom>
          <a:noFill/>
        </p:spPr>
        <p:txBody>
          <a:bodyPr wrap="square" rtlCol="0">
            <a:spAutoFit/>
          </a:bodyPr>
          <a:lstStyle/>
          <a:p>
            <a:pPr algn="ctr"/>
            <a:r>
              <a:rPr lang="en-US" dirty="0"/>
              <a:t>Interactive Machine Learning Algorithms</a:t>
            </a:r>
          </a:p>
        </p:txBody>
      </p:sp>
      <p:sp>
        <p:nvSpPr>
          <p:cNvPr id="13" name="TextBox 12">
            <a:extLst>
              <a:ext uri="{FF2B5EF4-FFF2-40B4-BE49-F238E27FC236}">
                <a16:creationId xmlns:a16="http://schemas.microsoft.com/office/drawing/2014/main" id="{8D674C84-E9E9-9AE3-8164-98833EA33DAD}"/>
              </a:ext>
            </a:extLst>
          </p:cNvPr>
          <p:cNvSpPr txBox="1"/>
          <p:nvPr/>
        </p:nvSpPr>
        <p:spPr>
          <a:xfrm>
            <a:off x="4802547" y="5220183"/>
            <a:ext cx="2586905" cy="369332"/>
          </a:xfrm>
          <a:prstGeom prst="rect">
            <a:avLst/>
          </a:prstGeom>
          <a:noFill/>
        </p:spPr>
        <p:txBody>
          <a:bodyPr wrap="square" rtlCol="0">
            <a:spAutoFit/>
          </a:bodyPr>
          <a:lstStyle/>
          <a:p>
            <a:r>
              <a:rPr lang="en-US" dirty="0"/>
              <a:t>Educational Visualizations</a:t>
            </a:r>
          </a:p>
        </p:txBody>
      </p:sp>
      <p:sp>
        <p:nvSpPr>
          <p:cNvPr id="14" name="TextBox 13">
            <a:extLst>
              <a:ext uri="{FF2B5EF4-FFF2-40B4-BE49-F238E27FC236}">
                <a16:creationId xmlns:a16="http://schemas.microsoft.com/office/drawing/2014/main" id="{F559C6FA-D6CB-B49D-BD58-0D407291F06B}"/>
              </a:ext>
            </a:extLst>
          </p:cNvPr>
          <p:cNvSpPr txBox="1"/>
          <p:nvPr/>
        </p:nvSpPr>
        <p:spPr>
          <a:xfrm>
            <a:off x="9082281" y="5211141"/>
            <a:ext cx="2382998" cy="369332"/>
          </a:xfrm>
          <a:prstGeom prst="rect">
            <a:avLst/>
          </a:prstGeom>
          <a:noFill/>
        </p:spPr>
        <p:txBody>
          <a:bodyPr wrap="square" rtlCol="0">
            <a:spAutoFit/>
          </a:bodyPr>
          <a:lstStyle/>
          <a:p>
            <a:r>
              <a:rPr lang="en-US" dirty="0"/>
              <a:t>Intuitive User Interface</a:t>
            </a:r>
          </a:p>
        </p:txBody>
      </p:sp>
    </p:spTree>
    <p:extLst>
      <p:ext uri="{BB962C8B-B14F-4D97-AF65-F5344CB8AC3E}">
        <p14:creationId xmlns:p14="http://schemas.microsoft.com/office/powerpoint/2010/main" val="9449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5" name="Rectangle 34">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6" name="Straight Connector 35">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5F229E2-43FB-2C35-3CB3-8E8936EDC042}"/>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Proposed Solution</a:t>
            </a:r>
          </a:p>
        </p:txBody>
      </p:sp>
      <p:pic>
        <p:nvPicPr>
          <p:cNvPr id="3" name="Picture 2" descr="A screenshot of a graph&#10;&#10;Description automatically generated">
            <a:extLst>
              <a:ext uri="{FF2B5EF4-FFF2-40B4-BE49-F238E27FC236}">
                <a16:creationId xmlns:a16="http://schemas.microsoft.com/office/drawing/2014/main" id="{2C7E7DE9-2D6F-44A5-CFA4-0C3BA2C820FE}"/>
              </a:ext>
            </a:extLst>
          </p:cNvPr>
          <p:cNvPicPr>
            <a:picLocks noChangeAspect="1"/>
          </p:cNvPicPr>
          <p:nvPr/>
        </p:nvPicPr>
        <p:blipFill>
          <a:blip r:embed="rId3"/>
          <a:stretch>
            <a:fillRect/>
          </a:stretch>
        </p:blipFill>
        <p:spPr>
          <a:xfrm>
            <a:off x="466172" y="1120046"/>
            <a:ext cx="5131653" cy="2642801"/>
          </a:xfrm>
          <a:prstGeom prst="rect">
            <a:avLst/>
          </a:prstGeom>
        </p:spPr>
      </p:pic>
      <p:sp>
        <p:nvSpPr>
          <p:cNvPr id="38" name="Rectangle 37">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computer system&#10;&#10;Description automatically generated">
            <a:extLst>
              <a:ext uri="{FF2B5EF4-FFF2-40B4-BE49-F238E27FC236}">
                <a16:creationId xmlns:a16="http://schemas.microsoft.com/office/drawing/2014/main" id="{84357907-FD37-B123-840B-F1EC48161E82}"/>
              </a:ext>
            </a:extLst>
          </p:cNvPr>
          <p:cNvPicPr>
            <a:picLocks noChangeAspect="1"/>
          </p:cNvPicPr>
          <p:nvPr/>
        </p:nvPicPr>
        <p:blipFill>
          <a:blip r:embed="rId4"/>
          <a:stretch>
            <a:fillRect/>
          </a:stretch>
        </p:blipFill>
        <p:spPr>
          <a:xfrm>
            <a:off x="6424891" y="1046660"/>
            <a:ext cx="5118182" cy="2789575"/>
          </a:xfrm>
          <a:prstGeom prst="rect">
            <a:avLst/>
          </a:prstGeom>
        </p:spPr>
      </p:pic>
      <p:cxnSp>
        <p:nvCxnSpPr>
          <p:cNvPr id="39" name="Straight Connector 38">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1" name="Rectangle 40">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51364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F2143-D40A-3BC0-9EC1-A768EA54399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8794F47-2F8E-B3DC-CBB7-978F2F2F6C74}"/>
              </a:ext>
            </a:extLst>
          </p:cNvPr>
          <p:cNvSpPr>
            <a:spLocks noGrp="1"/>
          </p:cNvSpPr>
          <p:nvPr>
            <p:ph type="title"/>
          </p:nvPr>
        </p:nvSpPr>
        <p:spPr>
          <a:xfrm>
            <a:off x="1110195" y="854874"/>
            <a:ext cx="9980909" cy="856656"/>
          </a:xfrm>
        </p:spPr>
        <p:txBody>
          <a:bodyPr/>
          <a:lstStyle/>
          <a:p>
            <a:pPr algn="ctr"/>
            <a:r>
              <a:rPr lang="en-US"/>
              <a:t>Design Requirements</a:t>
            </a:r>
          </a:p>
        </p:txBody>
      </p:sp>
      <p:sp>
        <p:nvSpPr>
          <p:cNvPr id="7" name="AutoShape 3">
            <a:extLst>
              <a:ext uri="{FF2B5EF4-FFF2-40B4-BE49-F238E27FC236}">
                <a16:creationId xmlns:a16="http://schemas.microsoft.com/office/drawing/2014/main" id="{477F6781-6A4F-8883-A81E-59AA5E59F499}"/>
              </a:ext>
            </a:extLst>
          </p:cNvPr>
          <p:cNvSpPr>
            <a:spLocks noChangeAspect="1" noChangeArrowheads="1" noTextEdit="1"/>
          </p:cNvSpPr>
          <p:nvPr/>
        </p:nvSpPr>
        <p:spPr bwMode="auto">
          <a:xfrm>
            <a:off x="242888" y="1711325"/>
            <a:ext cx="117062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6C0EE422-CD97-E67A-F7B0-D09353456892}"/>
              </a:ext>
            </a:extLst>
          </p:cNvPr>
          <p:cNvSpPr>
            <a:spLocks noChangeArrowheads="1"/>
          </p:cNvSpPr>
          <p:nvPr/>
        </p:nvSpPr>
        <p:spPr bwMode="auto">
          <a:xfrm>
            <a:off x="249238" y="1804988"/>
            <a:ext cx="31146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DB5DDE2-0021-9D60-1691-1255FC75B5B5}"/>
              </a:ext>
            </a:extLst>
          </p:cNvPr>
          <p:cNvSpPr>
            <a:spLocks noChangeArrowheads="1"/>
          </p:cNvSpPr>
          <p:nvPr/>
        </p:nvSpPr>
        <p:spPr bwMode="auto">
          <a:xfrm>
            <a:off x="3363913" y="1804988"/>
            <a:ext cx="2224088"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B7F9F90C-CD93-899A-2361-0A53A4834EBB}"/>
              </a:ext>
            </a:extLst>
          </p:cNvPr>
          <p:cNvSpPr>
            <a:spLocks noChangeArrowheads="1"/>
          </p:cNvSpPr>
          <p:nvPr/>
        </p:nvSpPr>
        <p:spPr bwMode="auto">
          <a:xfrm>
            <a:off x="5588001" y="1804988"/>
            <a:ext cx="1947863"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8DF69EDF-2439-350F-2A5D-BDD44DAD9EDE}"/>
              </a:ext>
            </a:extLst>
          </p:cNvPr>
          <p:cNvSpPr>
            <a:spLocks noChangeArrowheads="1"/>
          </p:cNvSpPr>
          <p:nvPr/>
        </p:nvSpPr>
        <p:spPr bwMode="auto">
          <a:xfrm>
            <a:off x="7535863" y="1804988"/>
            <a:ext cx="4397375" cy="5080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C2959FE3-DF38-B2C2-23BC-A4245565FE99}"/>
              </a:ext>
            </a:extLst>
          </p:cNvPr>
          <p:cNvSpPr>
            <a:spLocks noChangeArrowheads="1"/>
          </p:cNvSpPr>
          <p:nvPr/>
        </p:nvSpPr>
        <p:spPr bwMode="auto">
          <a:xfrm>
            <a:off x="249238" y="2312988"/>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AFCAA6EF-0038-A3F4-512A-9C129EE0792A}"/>
              </a:ext>
            </a:extLst>
          </p:cNvPr>
          <p:cNvSpPr>
            <a:spLocks noChangeArrowheads="1"/>
          </p:cNvSpPr>
          <p:nvPr/>
        </p:nvSpPr>
        <p:spPr bwMode="auto">
          <a:xfrm>
            <a:off x="3363913" y="2312988"/>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6CD175A3-21FA-99DD-773A-8DD5DF2BAC83}"/>
              </a:ext>
            </a:extLst>
          </p:cNvPr>
          <p:cNvSpPr>
            <a:spLocks noChangeArrowheads="1"/>
          </p:cNvSpPr>
          <p:nvPr/>
        </p:nvSpPr>
        <p:spPr bwMode="auto">
          <a:xfrm>
            <a:off x="5588001" y="2312988"/>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F82DFC2D-D08D-5A2F-6507-4FF356AA7136}"/>
              </a:ext>
            </a:extLst>
          </p:cNvPr>
          <p:cNvSpPr>
            <a:spLocks noChangeArrowheads="1"/>
          </p:cNvSpPr>
          <p:nvPr/>
        </p:nvSpPr>
        <p:spPr bwMode="auto">
          <a:xfrm>
            <a:off x="7535863" y="2312988"/>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24FB91A2-2A33-A70E-81DE-0FD57F28E9F4}"/>
              </a:ext>
            </a:extLst>
          </p:cNvPr>
          <p:cNvSpPr>
            <a:spLocks noChangeArrowheads="1"/>
          </p:cNvSpPr>
          <p:nvPr/>
        </p:nvSpPr>
        <p:spPr bwMode="auto">
          <a:xfrm>
            <a:off x="249238" y="2646363"/>
            <a:ext cx="31146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807FD154-42DA-FF46-7DED-8D262D544167}"/>
              </a:ext>
            </a:extLst>
          </p:cNvPr>
          <p:cNvSpPr>
            <a:spLocks noChangeArrowheads="1"/>
          </p:cNvSpPr>
          <p:nvPr/>
        </p:nvSpPr>
        <p:spPr bwMode="auto">
          <a:xfrm>
            <a:off x="3363913" y="2646363"/>
            <a:ext cx="2224088"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B7C9AB32-3CFB-C3C8-A753-3931F3A9DF87}"/>
              </a:ext>
            </a:extLst>
          </p:cNvPr>
          <p:cNvSpPr>
            <a:spLocks noChangeArrowheads="1"/>
          </p:cNvSpPr>
          <p:nvPr/>
        </p:nvSpPr>
        <p:spPr bwMode="auto">
          <a:xfrm>
            <a:off x="5588001" y="2646363"/>
            <a:ext cx="1947863"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5C091238-7DBF-1D0E-7EE2-2CA4970A9E90}"/>
              </a:ext>
            </a:extLst>
          </p:cNvPr>
          <p:cNvSpPr>
            <a:spLocks noChangeArrowheads="1"/>
          </p:cNvSpPr>
          <p:nvPr/>
        </p:nvSpPr>
        <p:spPr bwMode="auto">
          <a:xfrm>
            <a:off x="7535863" y="2646363"/>
            <a:ext cx="4397375" cy="398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7">
            <a:extLst>
              <a:ext uri="{FF2B5EF4-FFF2-40B4-BE49-F238E27FC236}">
                <a16:creationId xmlns:a16="http://schemas.microsoft.com/office/drawing/2014/main" id="{46A7365E-CE32-94BC-9016-43F46061F814}"/>
              </a:ext>
            </a:extLst>
          </p:cNvPr>
          <p:cNvSpPr>
            <a:spLocks noChangeArrowheads="1"/>
          </p:cNvSpPr>
          <p:nvPr/>
        </p:nvSpPr>
        <p:spPr bwMode="auto">
          <a:xfrm>
            <a:off x="249238" y="3044825"/>
            <a:ext cx="31146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8">
            <a:extLst>
              <a:ext uri="{FF2B5EF4-FFF2-40B4-BE49-F238E27FC236}">
                <a16:creationId xmlns:a16="http://schemas.microsoft.com/office/drawing/2014/main" id="{7DFD63F7-30B3-555B-676F-FDCA31AA81FE}"/>
              </a:ext>
            </a:extLst>
          </p:cNvPr>
          <p:cNvSpPr>
            <a:spLocks noChangeArrowheads="1"/>
          </p:cNvSpPr>
          <p:nvPr/>
        </p:nvSpPr>
        <p:spPr bwMode="auto">
          <a:xfrm>
            <a:off x="3363913" y="3044825"/>
            <a:ext cx="2224088"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9">
            <a:extLst>
              <a:ext uri="{FF2B5EF4-FFF2-40B4-BE49-F238E27FC236}">
                <a16:creationId xmlns:a16="http://schemas.microsoft.com/office/drawing/2014/main" id="{2A17795D-0C78-6880-6D81-D284EECD15CA}"/>
              </a:ext>
            </a:extLst>
          </p:cNvPr>
          <p:cNvSpPr>
            <a:spLocks noChangeArrowheads="1"/>
          </p:cNvSpPr>
          <p:nvPr/>
        </p:nvSpPr>
        <p:spPr bwMode="auto">
          <a:xfrm>
            <a:off x="5588001" y="3044825"/>
            <a:ext cx="1947863"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0">
            <a:extLst>
              <a:ext uri="{FF2B5EF4-FFF2-40B4-BE49-F238E27FC236}">
                <a16:creationId xmlns:a16="http://schemas.microsoft.com/office/drawing/2014/main" id="{B1591616-426A-5E35-F5D5-55AC0524D148}"/>
              </a:ext>
            </a:extLst>
          </p:cNvPr>
          <p:cNvSpPr>
            <a:spLocks noChangeArrowheads="1"/>
          </p:cNvSpPr>
          <p:nvPr/>
        </p:nvSpPr>
        <p:spPr bwMode="auto">
          <a:xfrm>
            <a:off x="7535863" y="3044825"/>
            <a:ext cx="4397375" cy="333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
            <a:extLst>
              <a:ext uri="{FF2B5EF4-FFF2-40B4-BE49-F238E27FC236}">
                <a16:creationId xmlns:a16="http://schemas.microsoft.com/office/drawing/2014/main" id="{B3741CA2-47C1-FFEE-EDE5-E4A1C75B2DBB}"/>
              </a:ext>
            </a:extLst>
          </p:cNvPr>
          <p:cNvSpPr>
            <a:spLocks noChangeArrowheads="1"/>
          </p:cNvSpPr>
          <p:nvPr/>
        </p:nvSpPr>
        <p:spPr bwMode="auto">
          <a:xfrm>
            <a:off x="249238" y="3378200"/>
            <a:ext cx="31146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2">
            <a:extLst>
              <a:ext uri="{FF2B5EF4-FFF2-40B4-BE49-F238E27FC236}">
                <a16:creationId xmlns:a16="http://schemas.microsoft.com/office/drawing/2014/main" id="{5FCBCD9A-0C47-8CA6-E62B-64632939C492}"/>
              </a:ext>
            </a:extLst>
          </p:cNvPr>
          <p:cNvSpPr>
            <a:spLocks noChangeArrowheads="1"/>
          </p:cNvSpPr>
          <p:nvPr/>
        </p:nvSpPr>
        <p:spPr bwMode="auto">
          <a:xfrm>
            <a:off x="3363913" y="3378200"/>
            <a:ext cx="2224088"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3">
            <a:extLst>
              <a:ext uri="{FF2B5EF4-FFF2-40B4-BE49-F238E27FC236}">
                <a16:creationId xmlns:a16="http://schemas.microsoft.com/office/drawing/2014/main" id="{E98A2A3E-0F22-F380-6E5C-5C3AD65C657A}"/>
              </a:ext>
            </a:extLst>
          </p:cNvPr>
          <p:cNvSpPr>
            <a:spLocks noChangeArrowheads="1"/>
          </p:cNvSpPr>
          <p:nvPr/>
        </p:nvSpPr>
        <p:spPr bwMode="auto">
          <a:xfrm>
            <a:off x="5588001" y="3378200"/>
            <a:ext cx="1947863"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4">
            <a:extLst>
              <a:ext uri="{FF2B5EF4-FFF2-40B4-BE49-F238E27FC236}">
                <a16:creationId xmlns:a16="http://schemas.microsoft.com/office/drawing/2014/main" id="{D94C68A2-DF21-B054-F108-C5DE749FAF98}"/>
              </a:ext>
            </a:extLst>
          </p:cNvPr>
          <p:cNvSpPr>
            <a:spLocks noChangeArrowheads="1"/>
          </p:cNvSpPr>
          <p:nvPr/>
        </p:nvSpPr>
        <p:spPr bwMode="auto">
          <a:xfrm>
            <a:off x="7535863" y="3378200"/>
            <a:ext cx="4397375" cy="5873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5">
            <a:extLst>
              <a:ext uri="{FF2B5EF4-FFF2-40B4-BE49-F238E27FC236}">
                <a16:creationId xmlns:a16="http://schemas.microsoft.com/office/drawing/2014/main" id="{442B8577-AF26-1BC0-E193-43027B27FCCE}"/>
              </a:ext>
            </a:extLst>
          </p:cNvPr>
          <p:cNvSpPr>
            <a:spLocks noChangeArrowheads="1"/>
          </p:cNvSpPr>
          <p:nvPr/>
        </p:nvSpPr>
        <p:spPr bwMode="auto">
          <a:xfrm>
            <a:off x="249238" y="3965575"/>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9F2AC66D-6B85-2166-4D55-F3F3C1297B0A}"/>
              </a:ext>
            </a:extLst>
          </p:cNvPr>
          <p:cNvSpPr>
            <a:spLocks noChangeArrowheads="1"/>
          </p:cNvSpPr>
          <p:nvPr/>
        </p:nvSpPr>
        <p:spPr bwMode="auto">
          <a:xfrm>
            <a:off x="3363913" y="3965575"/>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7">
            <a:extLst>
              <a:ext uri="{FF2B5EF4-FFF2-40B4-BE49-F238E27FC236}">
                <a16:creationId xmlns:a16="http://schemas.microsoft.com/office/drawing/2014/main" id="{630FCB04-818C-6AAA-0B07-249163308849}"/>
              </a:ext>
            </a:extLst>
          </p:cNvPr>
          <p:cNvSpPr>
            <a:spLocks noChangeArrowheads="1"/>
          </p:cNvSpPr>
          <p:nvPr/>
        </p:nvSpPr>
        <p:spPr bwMode="auto">
          <a:xfrm>
            <a:off x="5588001" y="3965575"/>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8">
            <a:extLst>
              <a:ext uri="{FF2B5EF4-FFF2-40B4-BE49-F238E27FC236}">
                <a16:creationId xmlns:a16="http://schemas.microsoft.com/office/drawing/2014/main" id="{6E19BA09-3308-F981-349D-936EA0F9B9DB}"/>
              </a:ext>
            </a:extLst>
          </p:cNvPr>
          <p:cNvSpPr>
            <a:spLocks noChangeArrowheads="1"/>
          </p:cNvSpPr>
          <p:nvPr/>
        </p:nvSpPr>
        <p:spPr bwMode="auto">
          <a:xfrm>
            <a:off x="7535863" y="3965575"/>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9">
            <a:extLst>
              <a:ext uri="{FF2B5EF4-FFF2-40B4-BE49-F238E27FC236}">
                <a16:creationId xmlns:a16="http://schemas.microsoft.com/office/drawing/2014/main" id="{5363CC9C-6FDE-00D9-8BE7-EEB44B53DA84}"/>
              </a:ext>
            </a:extLst>
          </p:cNvPr>
          <p:cNvSpPr>
            <a:spLocks noChangeArrowheads="1"/>
          </p:cNvSpPr>
          <p:nvPr/>
        </p:nvSpPr>
        <p:spPr bwMode="auto">
          <a:xfrm>
            <a:off x="249238" y="452120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0">
            <a:extLst>
              <a:ext uri="{FF2B5EF4-FFF2-40B4-BE49-F238E27FC236}">
                <a16:creationId xmlns:a16="http://schemas.microsoft.com/office/drawing/2014/main" id="{C9FBB386-D516-B050-B056-8C080EE73FDF}"/>
              </a:ext>
            </a:extLst>
          </p:cNvPr>
          <p:cNvSpPr>
            <a:spLocks noChangeArrowheads="1"/>
          </p:cNvSpPr>
          <p:nvPr/>
        </p:nvSpPr>
        <p:spPr bwMode="auto">
          <a:xfrm>
            <a:off x="3363913" y="452120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1">
            <a:extLst>
              <a:ext uri="{FF2B5EF4-FFF2-40B4-BE49-F238E27FC236}">
                <a16:creationId xmlns:a16="http://schemas.microsoft.com/office/drawing/2014/main" id="{0DE88257-8174-94E3-9BB1-B1E3CDD2F51B}"/>
              </a:ext>
            </a:extLst>
          </p:cNvPr>
          <p:cNvSpPr>
            <a:spLocks noChangeArrowheads="1"/>
          </p:cNvSpPr>
          <p:nvPr/>
        </p:nvSpPr>
        <p:spPr bwMode="auto">
          <a:xfrm>
            <a:off x="5588001" y="4521201"/>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2">
            <a:extLst>
              <a:ext uri="{FF2B5EF4-FFF2-40B4-BE49-F238E27FC236}">
                <a16:creationId xmlns:a16="http://schemas.microsoft.com/office/drawing/2014/main" id="{92DDB229-5398-93E9-5A87-A7188169F19F}"/>
              </a:ext>
            </a:extLst>
          </p:cNvPr>
          <p:cNvSpPr>
            <a:spLocks noChangeArrowheads="1"/>
          </p:cNvSpPr>
          <p:nvPr/>
        </p:nvSpPr>
        <p:spPr bwMode="auto">
          <a:xfrm>
            <a:off x="7535863" y="4521201"/>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3">
            <a:extLst>
              <a:ext uri="{FF2B5EF4-FFF2-40B4-BE49-F238E27FC236}">
                <a16:creationId xmlns:a16="http://schemas.microsoft.com/office/drawing/2014/main" id="{476FB3F3-FF9F-50DF-988A-4489C8C19BEB}"/>
              </a:ext>
            </a:extLst>
          </p:cNvPr>
          <p:cNvSpPr>
            <a:spLocks noChangeArrowheads="1"/>
          </p:cNvSpPr>
          <p:nvPr/>
        </p:nvSpPr>
        <p:spPr bwMode="auto">
          <a:xfrm>
            <a:off x="249238" y="5076826"/>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4">
            <a:extLst>
              <a:ext uri="{FF2B5EF4-FFF2-40B4-BE49-F238E27FC236}">
                <a16:creationId xmlns:a16="http://schemas.microsoft.com/office/drawing/2014/main" id="{7E9F67EE-778F-768E-2FEB-C18A8253E866}"/>
              </a:ext>
            </a:extLst>
          </p:cNvPr>
          <p:cNvSpPr>
            <a:spLocks noChangeArrowheads="1"/>
          </p:cNvSpPr>
          <p:nvPr/>
        </p:nvSpPr>
        <p:spPr bwMode="auto">
          <a:xfrm>
            <a:off x="3363913" y="5076826"/>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5">
            <a:extLst>
              <a:ext uri="{FF2B5EF4-FFF2-40B4-BE49-F238E27FC236}">
                <a16:creationId xmlns:a16="http://schemas.microsoft.com/office/drawing/2014/main" id="{9BC1D7C9-382A-A1F7-BAC3-7D2A032E1044}"/>
              </a:ext>
            </a:extLst>
          </p:cNvPr>
          <p:cNvSpPr>
            <a:spLocks noChangeArrowheads="1"/>
          </p:cNvSpPr>
          <p:nvPr/>
        </p:nvSpPr>
        <p:spPr bwMode="auto">
          <a:xfrm>
            <a:off x="5588001" y="5076826"/>
            <a:ext cx="194786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36">
            <a:extLst>
              <a:ext uri="{FF2B5EF4-FFF2-40B4-BE49-F238E27FC236}">
                <a16:creationId xmlns:a16="http://schemas.microsoft.com/office/drawing/2014/main" id="{38FD570D-991D-F4C5-AA68-6652397F7D4C}"/>
              </a:ext>
            </a:extLst>
          </p:cNvPr>
          <p:cNvSpPr>
            <a:spLocks noChangeArrowheads="1"/>
          </p:cNvSpPr>
          <p:nvPr/>
        </p:nvSpPr>
        <p:spPr bwMode="auto">
          <a:xfrm>
            <a:off x="7535863" y="5076826"/>
            <a:ext cx="43973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37">
            <a:extLst>
              <a:ext uri="{FF2B5EF4-FFF2-40B4-BE49-F238E27FC236}">
                <a16:creationId xmlns:a16="http://schemas.microsoft.com/office/drawing/2014/main" id="{B03C8041-1204-375E-91E6-B4BA74B6F914}"/>
              </a:ext>
            </a:extLst>
          </p:cNvPr>
          <p:cNvSpPr>
            <a:spLocks noChangeArrowheads="1"/>
          </p:cNvSpPr>
          <p:nvPr/>
        </p:nvSpPr>
        <p:spPr bwMode="auto">
          <a:xfrm>
            <a:off x="249238" y="5632451"/>
            <a:ext cx="311467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38">
            <a:extLst>
              <a:ext uri="{FF2B5EF4-FFF2-40B4-BE49-F238E27FC236}">
                <a16:creationId xmlns:a16="http://schemas.microsoft.com/office/drawing/2014/main" id="{48F34158-8B02-4620-E784-0DEED2ADFA26}"/>
              </a:ext>
            </a:extLst>
          </p:cNvPr>
          <p:cNvSpPr>
            <a:spLocks noChangeArrowheads="1"/>
          </p:cNvSpPr>
          <p:nvPr/>
        </p:nvSpPr>
        <p:spPr bwMode="auto">
          <a:xfrm>
            <a:off x="3363913" y="5632451"/>
            <a:ext cx="2224088"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39">
            <a:extLst>
              <a:ext uri="{FF2B5EF4-FFF2-40B4-BE49-F238E27FC236}">
                <a16:creationId xmlns:a16="http://schemas.microsoft.com/office/drawing/2014/main" id="{C325744D-8C9C-7BFC-5D3C-E63112324913}"/>
              </a:ext>
            </a:extLst>
          </p:cNvPr>
          <p:cNvSpPr>
            <a:spLocks noChangeArrowheads="1"/>
          </p:cNvSpPr>
          <p:nvPr/>
        </p:nvSpPr>
        <p:spPr bwMode="auto">
          <a:xfrm>
            <a:off x="5588001" y="5632451"/>
            <a:ext cx="1947863"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0">
            <a:extLst>
              <a:ext uri="{FF2B5EF4-FFF2-40B4-BE49-F238E27FC236}">
                <a16:creationId xmlns:a16="http://schemas.microsoft.com/office/drawing/2014/main" id="{561DB336-37AE-D2EF-8F04-A7043AD8C369}"/>
              </a:ext>
            </a:extLst>
          </p:cNvPr>
          <p:cNvSpPr>
            <a:spLocks noChangeArrowheads="1"/>
          </p:cNvSpPr>
          <p:nvPr/>
        </p:nvSpPr>
        <p:spPr bwMode="auto">
          <a:xfrm>
            <a:off x="7535863" y="5632451"/>
            <a:ext cx="4397375" cy="5572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41">
            <a:extLst>
              <a:ext uri="{FF2B5EF4-FFF2-40B4-BE49-F238E27FC236}">
                <a16:creationId xmlns:a16="http://schemas.microsoft.com/office/drawing/2014/main" id="{A5900DDF-F49E-D8C0-4E37-D115B3EC5FC8}"/>
              </a:ext>
            </a:extLst>
          </p:cNvPr>
          <p:cNvSpPr>
            <a:spLocks noChangeShapeType="1"/>
          </p:cNvSpPr>
          <p:nvPr/>
        </p:nvSpPr>
        <p:spPr bwMode="auto">
          <a:xfrm>
            <a:off x="336391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2">
            <a:extLst>
              <a:ext uri="{FF2B5EF4-FFF2-40B4-BE49-F238E27FC236}">
                <a16:creationId xmlns:a16="http://schemas.microsoft.com/office/drawing/2014/main" id="{6EE6B15C-71C1-1F3B-2ACC-13806E6388B2}"/>
              </a:ext>
            </a:extLst>
          </p:cNvPr>
          <p:cNvSpPr>
            <a:spLocks noChangeShapeType="1"/>
          </p:cNvSpPr>
          <p:nvPr/>
        </p:nvSpPr>
        <p:spPr bwMode="auto">
          <a:xfrm>
            <a:off x="336391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3">
            <a:extLst>
              <a:ext uri="{FF2B5EF4-FFF2-40B4-BE49-F238E27FC236}">
                <a16:creationId xmlns:a16="http://schemas.microsoft.com/office/drawing/2014/main" id="{150A15CA-45E1-46E7-1EFA-557FB40439D5}"/>
              </a:ext>
            </a:extLst>
          </p:cNvPr>
          <p:cNvSpPr>
            <a:spLocks noChangeShapeType="1"/>
          </p:cNvSpPr>
          <p:nvPr/>
        </p:nvSpPr>
        <p:spPr bwMode="auto">
          <a:xfrm>
            <a:off x="5588001"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4">
            <a:extLst>
              <a:ext uri="{FF2B5EF4-FFF2-40B4-BE49-F238E27FC236}">
                <a16:creationId xmlns:a16="http://schemas.microsoft.com/office/drawing/2014/main" id="{139489FA-C7AA-F0C1-C86C-2869109072A1}"/>
              </a:ext>
            </a:extLst>
          </p:cNvPr>
          <p:cNvSpPr>
            <a:spLocks noChangeShapeType="1"/>
          </p:cNvSpPr>
          <p:nvPr/>
        </p:nvSpPr>
        <p:spPr bwMode="auto">
          <a:xfrm>
            <a:off x="5588001"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5">
            <a:extLst>
              <a:ext uri="{FF2B5EF4-FFF2-40B4-BE49-F238E27FC236}">
                <a16:creationId xmlns:a16="http://schemas.microsoft.com/office/drawing/2014/main" id="{05B0CC2B-60D5-8D50-1EF1-524466680255}"/>
              </a:ext>
            </a:extLst>
          </p:cNvPr>
          <p:cNvSpPr>
            <a:spLocks noChangeShapeType="1"/>
          </p:cNvSpPr>
          <p:nvPr/>
        </p:nvSpPr>
        <p:spPr bwMode="auto">
          <a:xfrm>
            <a:off x="7535863"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6">
            <a:extLst>
              <a:ext uri="{FF2B5EF4-FFF2-40B4-BE49-F238E27FC236}">
                <a16:creationId xmlns:a16="http://schemas.microsoft.com/office/drawing/2014/main" id="{1FC1312D-BF45-6070-A18A-A1A9713D64EB}"/>
              </a:ext>
            </a:extLst>
          </p:cNvPr>
          <p:cNvSpPr>
            <a:spLocks noChangeShapeType="1"/>
          </p:cNvSpPr>
          <p:nvPr/>
        </p:nvSpPr>
        <p:spPr bwMode="auto">
          <a:xfrm>
            <a:off x="7535863"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7">
            <a:extLst>
              <a:ext uri="{FF2B5EF4-FFF2-40B4-BE49-F238E27FC236}">
                <a16:creationId xmlns:a16="http://schemas.microsoft.com/office/drawing/2014/main" id="{45B85A0C-6C60-0C4C-2378-98377C8F538D}"/>
              </a:ext>
            </a:extLst>
          </p:cNvPr>
          <p:cNvSpPr>
            <a:spLocks noChangeShapeType="1"/>
          </p:cNvSpPr>
          <p:nvPr/>
        </p:nvSpPr>
        <p:spPr bwMode="auto">
          <a:xfrm>
            <a:off x="244476" y="2312988"/>
            <a:ext cx="11693525"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8">
            <a:extLst>
              <a:ext uri="{FF2B5EF4-FFF2-40B4-BE49-F238E27FC236}">
                <a16:creationId xmlns:a16="http://schemas.microsoft.com/office/drawing/2014/main" id="{49146D7E-A391-1A6A-A343-F1CCB00968AE}"/>
              </a:ext>
            </a:extLst>
          </p:cNvPr>
          <p:cNvSpPr>
            <a:spLocks noChangeShapeType="1"/>
          </p:cNvSpPr>
          <p:nvPr/>
        </p:nvSpPr>
        <p:spPr bwMode="auto">
          <a:xfrm>
            <a:off x="244476" y="26463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49">
            <a:extLst>
              <a:ext uri="{FF2B5EF4-FFF2-40B4-BE49-F238E27FC236}">
                <a16:creationId xmlns:a16="http://schemas.microsoft.com/office/drawing/2014/main" id="{65D1CE29-B862-FAEC-E67D-333D7A539C1B}"/>
              </a:ext>
            </a:extLst>
          </p:cNvPr>
          <p:cNvSpPr>
            <a:spLocks noChangeShapeType="1"/>
          </p:cNvSpPr>
          <p:nvPr/>
        </p:nvSpPr>
        <p:spPr bwMode="auto">
          <a:xfrm>
            <a:off x="244476" y="304482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0">
            <a:extLst>
              <a:ext uri="{FF2B5EF4-FFF2-40B4-BE49-F238E27FC236}">
                <a16:creationId xmlns:a16="http://schemas.microsoft.com/office/drawing/2014/main" id="{C5077A9E-2A73-DB38-8F91-0B158BFE0A85}"/>
              </a:ext>
            </a:extLst>
          </p:cNvPr>
          <p:cNvSpPr>
            <a:spLocks noChangeShapeType="1"/>
          </p:cNvSpPr>
          <p:nvPr/>
        </p:nvSpPr>
        <p:spPr bwMode="auto">
          <a:xfrm>
            <a:off x="244476" y="3378200"/>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1">
            <a:extLst>
              <a:ext uri="{FF2B5EF4-FFF2-40B4-BE49-F238E27FC236}">
                <a16:creationId xmlns:a16="http://schemas.microsoft.com/office/drawing/2014/main" id="{FD705F50-7CCF-7BF7-F3CD-1E7D6018E4FB}"/>
              </a:ext>
            </a:extLst>
          </p:cNvPr>
          <p:cNvSpPr>
            <a:spLocks noChangeShapeType="1"/>
          </p:cNvSpPr>
          <p:nvPr/>
        </p:nvSpPr>
        <p:spPr bwMode="auto">
          <a:xfrm>
            <a:off x="244476" y="3965575"/>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2">
            <a:extLst>
              <a:ext uri="{FF2B5EF4-FFF2-40B4-BE49-F238E27FC236}">
                <a16:creationId xmlns:a16="http://schemas.microsoft.com/office/drawing/2014/main" id="{1D7C02FB-13A3-0426-A959-F492F92CAF2D}"/>
              </a:ext>
            </a:extLst>
          </p:cNvPr>
          <p:cNvSpPr>
            <a:spLocks noChangeShapeType="1"/>
          </p:cNvSpPr>
          <p:nvPr/>
        </p:nvSpPr>
        <p:spPr bwMode="auto">
          <a:xfrm>
            <a:off x="244476" y="452120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3">
            <a:extLst>
              <a:ext uri="{FF2B5EF4-FFF2-40B4-BE49-F238E27FC236}">
                <a16:creationId xmlns:a16="http://schemas.microsoft.com/office/drawing/2014/main" id="{94556D5E-F81F-843D-E958-40E5FC6A9C79}"/>
              </a:ext>
            </a:extLst>
          </p:cNvPr>
          <p:cNvSpPr>
            <a:spLocks noChangeShapeType="1"/>
          </p:cNvSpPr>
          <p:nvPr/>
        </p:nvSpPr>
        <p:spPr bwMode="auto">
          <a:xfrm>
            <a:off x="244476" y="5076826"/>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4">
            <a:extLst>
              <a:ext uri="{FF2B5EF4-FFF2-40B4-BE49-F238E27FC236}">
                <a16:creationId xmlns:a16="http://schemas.microsoft.com/office/drawing/2014/main" id="{EF15DD94-5376-3902-9D81-0752B65B5939}"/>
              </a:ext>
            </a:extLst>
          </p:cNvPr>
          <p:cNvSpPr>
            <a:spLocks noChangeShapeType="1"/>
          </p:cNvSpPr>
          <p:nvPr/>
        </p:nvSpPr>
        <p:spPr bwMode="auto">
          <a:xfrm>
            <a:off x="244476" y="5632451"/>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55">
            <a:extLst>
              <a:ext uri="{FF2B5EF4-FFF2-40B4-BE49-F238E27FC236}">
                <a16:creationId xmlns:a16="http://schemas.microsoft.com/office/drawing/2014/main" id="{4CAE567C-C17E-293D-2027-7168E9A75E26}"/>
              </a:ext>
            </a:extLst>
          </p:cNvPr>
          <p:cNvSpPr>
            <a:spLocks noChangeShapeType="1"/>
          </p:cNvSpPr>
          <p:nvPr/>
        </p:nvSpPr>
        <p:spPr bwMode="auto">
          <a:xfrm>
            <a:off x="249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Line 56">
            <a:extLst>
              <a:ext uri="{FF2B5EF4-FFF2-40B4-BE49-F238E27FC236}">
                <a16:creationId xmlns:a16="http://schemas.microsoft.com/office/drawing/2014/main" id="{D296E554-194A-F6A7-2DBF-D0D962301300}"/>
              </a:ext>
            </a:extLst>
          </p:cNvPr>
          <p:cNvSpPr>
            <a:spLocks noChangeShapeType="1"/>
          </p:cNvSpPr>
          <p:nvPr/>
        </p:nvSpPr>
        <p:spPr bwMode="auto">
          <a:xfrm>
            <a:off x="249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Line 57">
            <a:extLst>
              <a:ext uri="{FF2B5EF4-FFF2-40B4-BE49-F238E27FC236}">
                <a16:creationId xmlns:a16="http://schemas.microsoft.com/office/drawing/2014/main" id="{D66C434F-3B91-8B70-639B-288B5593AC1D}"/>
              </a:ext>
            </a:extLst>
          </p:cNvPr>
          <p:cNvSpPr>
            <a:spLocks noChangeShapeType="1"/>
          </p:cNvSpPr>
          <p:nvPr/>
        </p:nvSpPr>
        <p:spPr bwMode="auto">
          <a:xfrm>
            <a:off x="11933238" y="1800225"/>
            <a:ext cx="0" cy="21701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Line 58">
            <a:extLst>
              <a:ext uri="{FF2B5EF4-FFF2-40B4-BE49-F238E27FC236}">
                <a16:creationId xmlns:a16="http://schemas.microsoft.com/office/drawing/2014/main" id="{B0152A9C-4E91-99F4-1995-D4737C25B96C}"/>
              </a:ext>
            </a:extLst>
          </p:cNvPr>
          <p:cNvSpPr>
            <a:spLocks noChangeShapeType="1"/>
          </p:cNvSpPr>
          <p:nvPr/>
        </p:nvSpPr>
        <p:spPr bwMode="auto">
          <a:xfrm>
            <a:off x="11933238" y="3970338"/>
            <a:ext cx="0" cy="222250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2" name="Line 59">
            <a:extLst>
              <a:ext uri="{FF2B5EF4-FFF2-40B4-BE49-F238E27FC236}">
                <a16:creationId xmlns:a16="http://schemas.microsoft.com/office/drawing/2014/main" id="{EDBC8A4E-9BC4-DAB1-E7C2-64FB6BAE99A4}"/>
              </a:ext>
            </a:extLst>
          </p:cNvPr>
          <p:cNvSpPr>
            <a:spLocks noChangeShapeType="1"/>
          </p:cNvSpPr>
          <p:nvPr/>
        </p:nvSpPr>
        <p:spPr bwMode="auto">
          <a:xfrm>
            <a:off x="244476" y="1804988"/>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Line 60">
            <a:extLst>
              <a:ext uri="{FF2B5EF4-FFF2-40B4-BE49-F238E27FC236}">
                <a16:creationId xmlns:a16="http://schemas.microsoft.com/office/drawing/2014/main" id="{16B17EC2-6E14-FDC7-221E-EDA67DCEACB4}"/>
              </a:ext>
            </a:extLst>
          </p:cNvPr>
          <p:cNvSpPr>
            <a:spLocks noChangeShapeType="1"/>
          </p:cNvSpPr>
          <p:nvPr/>
        </p:nvSpPr>
        <p:spPr bwMode="auto">
          <a:xfrm>
            <a:off x="244476" y="6189663"/>
            <a:ext cx="11693525"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61">
            <a:extLst>
              <a:ext uri="{FF2B5EF4-FFF2-40B4-BE49-F238E27FC236}">
                <a16:creationId xmlns:a16="http://schemas.microsoft.com/office/drawing/2014/main" id="{25886FB8-B535-E71B-F84B-EA21DC047C5E}"/>
              </a:ext>
            </a:extLst>
          </p:cNvPr>
          <p:cNvSpPr>
            <a:spLocks noChangeArrowheads="1"/>
          </p:cNvSpPr>
          <p:nvPr/>
        </p:nvSpPr>
        <p:spPr bwMode="auto">
          <a:xfrm>
            <a:off x="9229726" y="1889125"/>
            <a:ext cx="1120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63DE3D3F-0D13-3152-6189-807F8104C752}"/>
              </a:ext>
            </a:extLst>
          </p:cNvPr>
          <p:cNvSpPr>
            <a:spLocks noChangeArrowheads="1"/>
          </p:cNvSpPr>
          <p:nvPr/>
        </p:nvSpPr>
        <p:spPr bwMode="auto">
          <a:xfrm>
            <a:off x="6018213" y="17716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0E44BC0-3A56-327E-DA83-66BD29EE63E2}"/>
              </a:ext>
            </a:extLst>
          </p:cNvPr>
          <p:cNvSpPr>
            <a:spLocks noChangeArrowheads="1"/>
          </p:cNvSpPr>
          <p:nvPr/>
        </p:nvSpPr>
        <p:spPr bwMode="auto">
          <a:xfrm>
            <a:off x="6583363" y="17716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E11B9F34-E6BD-8ACB-389C-A462BA23DF89}"/>
              </a:ext>
            </a:extLst>
          </p:cNvPr>
          <p:cNvSpPr>
            <a:spLocks noChangeArrowheads="1"/>
          </p:cNvSpPr>
          <p:nvPr/>
        </p:nvSpPr>
        <p:spPr bwMode="auto">
          <a:xfrm>
            <a:off x="5778501" y="20066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FE3D2B37-B945-294B-04C6-0FF298F23928}"/>
              </a:ext>
            </a:extLst>
          </p:cNvPr>
          <p:cNvSpPr>
            <a:spLocks noChangeArrowheads="1"/>
          </p:cNvSpPr>
          <p:nvPr/>
        </p:nvSpPr>
        <p:spPr bwMode="auto">
          <a:xfrm>
            <a:off x="6397626" y="20066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0259E74F-C130-62AB-0A29-56C73614B4E5}"/>
              </a:ext>
            </a:extLst>
          </p:cNvPr>
          <p:cNvSpPr>
            <a:spLocks noChangeArrowheads="1"/>
          </p:cNvSpPr>
          <p:nvPr/>
        </p:nvSpPr>
        <p:spPr bwMode="auto">
          <a:xfrm>
            <a:off x="6626226" y="20066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10C0476B-FE75-444C-2241-A2DBBA0FE7AC}"/>
              </a:ext>
            </a:extLst>
          </p:cNvPr>
          <p:cNvSpPr>
            <a:spLocks noChangeArrowheads="1"/>
          </p:cNvSpPr>
          <p:nvPr/>
        </p:nvSpPr>
        <p:spPr bwMode="auto">
          <a:xfrm>
            <a:off x="4200526" y="18891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0BEF493B-8B7D-A69A-7433-B4A44850D512}"/>
              </a:ext>
            </a:extLst>
          </p:cNvPr>
          <p:cNvSpPr>
            <a:spLocks noChangeArrowheads="1"/>
          </p:cNvSpPr>
          <p:nvPr/>
        </p:nvSpPr>
        <p:spPr bwMode="auto">
          <a:xfrm>
            <a:off x="1258888" y="1889125"/>
            <a:ext cx="12128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Requirement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291E9420-3279-F9E6-5336-4AB26764EC1C}"/>
              </a:ext>
            </a:extLst>
          </p:cNvPr>
          <p:cNvSpPr>
            <a:spLocks noChangeArrowheads="1"/>
          </p:cNvSpPr>
          <p:nvPr/>
        </p:nvSpPr>
        <p:spPr bwMode="auto">
          <a:xfrm>
            <a:off x="7775576" y="2336800"/>
            <a:ext cx="40417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44BA29C-97F0-4DAB-8C8A-772B6308BC09}"/>
              </a:ext>
            </a:extLst>
          </p:cNvPr>
          <p:cNvSpPr>
            <a:spLocks noChangeArrowheads="1"/>
          </p:cNvSpPr>
          <p:nvPr/>
        </p:nvSpPr>
        <p:spPr bwMode="auto">
          <a:xfrm>
            <a:off x="6030913" y="2336800"/>
            <a:ext cx="11715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25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0B99BAC2-DBBC-56DF-5610-4E070065C0B0}"/>
              </a:ext>
            </a:extLst>
          </p:cNvPr>
          <p:cNvSpPr>
            <a:spLocks noChangeArrowheads="1"/>
          </p:cNvSpPr>
          <p:nvPr/>
        </p:nvSpPr>
        <p:spPr bwMode="auto">
          <a:xfrm>
            <a:off x="3541713" y="2336800"/>
            <a:ext cx="1992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F3EC5B69-7174-6005-7835-7E9DAACFE576}"/>
              </a:ext>
            </a:extLst>
          </p:cNvPr>
          <p:cNvSpPr>
            <a:spLocks noChangeArrowheads="1"/>
          </p:cNvSpPr>
          <p:nvPr/>
        </p:nvSpPr>
        <p:spPr bwMode="auto">
          <a:xfrm>
            <a:off x="568326" y="2309813"/>
            <a:ext cx="2503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Intuitive Data Loading Feature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761845F9-6EA7-F395-29E3-AAABC6768DE0}"/>
              </a:ext>
            </a:extLst>
          </p:cNvPr>
          <p:cNvSpPr>
            <a:spLocks noChangeArrowheads="1"/>
          </p:cNvSpPr>
          <p:nvPr/>
        </p:nvSpPr>
        <p:spPr bwMode="auto">
          <a:xfrm>
            <a:off x="7775576" y="2703513"/>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808A6EAC-2ACE-9489-9C99-6EF8A4E3384C}"/>
              </a:ext>
            </a:extLst>
          </p:cNvPr>
          <p:cNvSpPr>
            <a:spLocks noChangeArrowheads="1"/>
          </p:cNvSpPr>
          <p:nvPr/>
        </p:nvSpPr>
        <p:spPr bwMode="auto">
          <a:xfrm>
            <a:off x="6030913" y="2703513"/>
            <a:ext cx="11715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35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43F06036-29FB-6FA2-D082-72C3BF9388B8}"/>
              </a:ext>
            </a:extLst>
          </p:cNvPr>
          <p:cNvSpPr>
            <a:spLocks noChangeArrowheads="1"/>
          </p:cNvSpPr>
          <p:nvPr/>
        </p:nvSpPr>
        <p:spPr bwMode="auto">
          <a:xfrm>
            <a:off x="3541713" y="2703513"/>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39F8253F-FD85-86DC-B47D-0E872904A0F3}"/>
              </a:ext>
            </a:extLst>
          </p:cNvPr>
          <p:cNvSpPr>
            <a:spLocks noChangeArrowheads="1"/>
          </p:cNvSpPr>
          <p:nvPr/>
        </p:nvSpPr>
        <p:spPr bwMode="auto">
          <a:xfrm>
            <a:off x="293688" y="2674938"/>
            <a:ext cx="305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Algorithm Selection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B89E98C0-6354-BE4E-1B32-4CE5EF44C10D}"/>
              </a:ext>
            </a:extLst>
          </p:cNvPr>
          <p:cNvSpPr>
            <a:spLocks noChangeArrowheads="1"/>
          </p:cNvSpPr>
          <p:nvPr/>
        </p:nvSpPr>
        <p:spPr bwMode="auto">
          <a:xfrm>
            <a:off x="7775576" y="3068638"/>
            <a:ext cx="4041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smooth user experience &amp; fewer errors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A5CF9360-7ABC-7F8C-3F81-2F5E1D1A2183}"/>
              </a:ext>
            </a:extLst>
          </p:cNvPr>
          <p:cNvSpPr>
            <a:spLocks noChangeArrowheads="1"/>
          </p:cNvSpPr>
          <p:nvPr/>
        </p:nvSpPr>
        <p:spPr bwMode="auto">
          <a:xfrm>
            <a:off x="6081713" y="3068638"/>
            <a:ext cx="10668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&lt; 7 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42091CC7-F850-5649-6E42-C28B18E347AA}"/>
              </a:ext>
            </a:extLst>
          </p:cNvPr>
          <p:cNvSpPr>
            <a:spLocks noChangeArrowheads="1"/>
          </p:cNvSpPr>
          <p:nvPr/>
        </p:nvSpPr>
        <p:spPr bwMode="auto">
          <a:xfrm>
            <a:off x="3541713" y="3068638"/>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Time to Complete Task</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22FC515D-2D54-1126-8A1E-78ABFF047E55}"/>
              </a:ext>
            </a:extLst>
          </p:cNvPr>
          <p:cNvSpPr>
            <a:spLocks noChangeArrowheads="1"/>
          </p:cNvSpPr>
          <p:nvPr/>
        </p:nvSpPr>
        <p:spPr bwMode="auto">
          <a:xfrm>
            <a:off x="368301" y="3084513"/>
            <a:ext cx="2916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1600" b="0" i="0" u="none" strike="noStrike" cap="none" normalizeH="0" baseline="0">
                <a:ln>
                  <a:noFill/>
                </a:ln>
                <a:solidFill>
                  <a:srgbClr val="000000"/>
                </a:solidFill>
                <a:effectLst/>
                <a:latin typeface="Calibri" panose="020F0502020204030204" pitchFamily="34" charset="0"/>
              </a:rPr>
              <a:t>Intuitive Model Evaluation Feature</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6" name="Rectangle 83">
            <a:extLst>
              <a:ext uri="{FF2B5EF4-FFF2-40B4-BE49-F238E27FC236}">
                <a16:creationId xmlns:a16="http://schemas.microsoft.com/office/drawing/2014/main" id="{C2E5CC4C-FC23-5274-5D4F-362B4C19871A}"/>
              </a:ext>
            </a:extLst>
          </p:cNvPr>
          <p:cNvSpPr>
            <a:spLocks noChangeArrowheads="1"/>
          </p:cNvSpPr>
          <p:nvPr/>
        </p:nvSpPr>
        <p:spPr bwMode="auto">
          <a:xfrm>
            <a:off x="2598738" y="3040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4">
            <a:extLst>
              <a:ext uri="{FF2B5EF4-FFF2-40B4-BE49-F238E27FC236}">
                <a16:creationId xmlns:a16="http://schemas.microsoft.com/office/drawing/2014/main" id="{A61207FF-FD86-D6F5-FCA9-3D7E50FAB15D}"/>
              </a:ext>
            </a:extLst>
          </p:cNvPr>
          <p:cNvSpPr>
            <a:spLocks noChangeArrowheads="1"/>
          </p:cNvSpPr>
          <p:nvPr/>
        </p:nvSpPr>
        <p:spPr bwMode="auto">
          <a:xfrm>
            <a:off x="7789863" y="3402013"/>
            <a:ext cx="396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Scalable application ensures global accessibility</a:t>
            </a:r>
          </a:p>
          <a:p>
            <a:pPr algn="ctr"/>
            <a:r>
              <a:rPr kumimoji="0" lang="en-US" altLang="en-US" sz="1600" b="0" i="0" u="none" strike="noStrike" cap="none" normalizeH="0" baseline="0">
                <a:ln>
                  <a:noFill/>
                </a:ln>
                <a:solidFill>
                  <a:srgbClr val="000000"/>
                </a:solidFill>
                <a:effectLst/>
                <a:latin typeface="+mn-lt"/>
              </a:rPr>
              <a:t>without compromising performance under load</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mn-lt"/>
            </a:endParaRPr>
          </a:p>
        </p:txBody>
      </p:sp>
      <p:sp>
        <p:nvSpPr>
          <p:cNvPr id="90" name="Rectangle 87">
            <a:extLst>
              <a:ext uri="{FF2B5EF4-FFF2-40B4-BE49-F238E27FC236}">
                <a16:creationId xmlns:a16="http://schemas.microsoft.com/office/drawing/2014/main" id="{FB3115CF-8A45-0C2C-5888-4666C16B4347}"/>
              </a:ext>
            </a:extLst>
          </p:cNvPr>
          <p:cNvSpPr>
            <a:spLocks noChangeArrowheads="1"/>
          </p:cNvSpPr>
          <p:nvPr/>
        </p:nvSpPr>
        <p:spPr bwMode="auto">
          <a:xfrm>
            <a:off x="5640388" y="3402013"/>
            <a:ext cx="19145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Calibri" panose="020F0502020204030204" pitchFamily="34" charset="0"/>
              </a:rPr>
              <a:t>Maintain performance </a:t>
            </a:r>
            <a:endParaRPr lang="en-US" altLang="en-US" sz="1600">
              <a:solidFill>
                <a:srgbClr val="000000"/>
              </a:solidFill>
              <a:latin typeface="Calibri" panose="020F0502020204030204" pitchFamily="34" charset="0"/>
            </a:endParaRPr>
          </a:p>
          <a:p>
            <a:pPr algn="ctr"/>
            <a:r>
              <a:rPr kumimoji="0" lang="en-US" altLang="en-US" sz="1600" b="0" i="0" u="none" strike="noStrike" cap="none" normalizeH="0" baseline="0">
                <a:ln>
                  <a:noFill/>
                </a:ln>
                <a:solidFill>
                  <a:srgbClr val="000000"/>
                </a:solidFill>
                <a:effectLst/>
                <a:latin typeface="Calibri" panose="020F0502020204030204" pitchFamily="34" charset="0"/>
              </a:rPr>
              <a:t>With 100+ users</a:t>
            </a:r>
            <a:endParaRPr kumimoji="0" lang="en-US" altLang="en-US" sz="16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89">
            <a:extLst>
              <a:ext uri="{FF2B5EF4-FFF2-40B4-BE49-F238E27FC236}">
                <a16:creationId xmlns:a16="http://schemas.microsoft.com/office/drawing/2014/main" id="{1710B710-232D-E3C8-A197-8E5F74E2E2CD}"/>
              </a:ext>
            </a:extLst>
          </p:cNvPr>
          <p:cNvSpPr>
            <a:spLocks noChangeArrowheads="1"/>
          </p:cNvSpPr>
          <p:nvPr/>
        </p:nvSpPr>
        <p:spPr bwMode="auto">
          <a:xfrm>
            <a:off x="6324601" y="365601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0">
            <a:extLst>
              <a:ext uri="{FF2B5EF4-FFF2-40B4-BE49-F238E27FC236}">
                <a16:creationId xmlns:a16="http://schemas.microsoft.com/office/drawing/2014/main" id="{008CDE5F-13B0-6BD2-2444-5D480FBA4642}"/>
              </a:ext>
            </a:extLst>
          </p:cNvPr>
          <p:cNvSpPr>
            <a:spLocks noChangeArrowheads="1"/>
          </p:cNvSpPr>
          <p:nvPr/>
        </p:nvSpPr>
        <p:spPr bwMode="auto">
          <a:xfrm>
            <a:off x="4248151" y="3529013"/>
            <a:ext cx="5667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Users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1">
            <a:extLst>
              <a:ext uri="{FF2B5EF4-FFF2-40B4-BE49-F238E27FC236}">
                <a16:creationId xmlns:a16="http://schemas.microsoft.com/office/drawing/2014/main" id="{9E838E3D-62EE-B989-D1C2-FA80F6F972DE}"/>
              </a:ext>
            </a:extLst>
          </p:cNvPr>
          <p:cNvSpPr>
            <a:spLocks noChangeArrowheads="1"/>
          </p:cNvSpPr>
          <p:nvPr/>
        </p:nvSpPr>
        <p:spPr bwMode="auto">
          <a:xfrm>
            <a:off x="1393826" y="3500438"/>
            <a:ext cx="9286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Scalability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2">
            <a:extLst>
              <a:ext uri="{FF2B5EF4-FFF2-40B4-BE49-F238E27FC236}">
                <a16:creationId xmlns:a16="http://schemas.microsoft.com/office/drawing/2014/main" id="{883865C1-A6A0-7C13-9EE2-962CC11E152D}"/>
              </a:ext>
            </a:extLst>
          </p:cNvPr>
          <p:cNvSpPr>
            <a:spLocks noChangeArrowheads="1"/>
          </p:cNvSpPr>
          <p:nvPr/>
        </p:nvSpPr>
        <p:spPr bwMode="auto">
          <a:xfrm>
            <a:off x="7621588" y="3973513"/>
            <a:ext cx="4267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Load datasets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p:txBody>
      </p:sp>
      <p:sp>
        <p:nvSpPr>
          <p:cNvPr id="97" name="Rectangle 94">
            <a:extLst>
              <a:ext uri="{FF2B5EF4-FFF2-40B4-BE49-F238E27FC236}">
                <a16:creationId xmlns:a16="http://schemas.microsoft.com/office/drawing/2014/main" id="{7F50B543-CE5F-7093-74D5-25C92CFE449A}"/>
              </a:ext>
            </a:extLst>
          </p:cNvPr>
          <p:cNvSpPr>
            <a:spLocks noChangeArrowheads="1"/>
          </p:cNvSpPr>
          <p:nvPr/>
        </p:nvSpPr>
        <p:spPr bwMode="auto">
          <a:xfrm>
            <a:off x="5800726" y="4100513"/>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5">
            <a:extLst>
              <a:ext uri="{FF2B5EF4-FFF2-40B4-BE49-F238E27FC236}">
                <a16:creationId xmlns:a16="http://schemas.microsoft.com/office/drawing/2014/main" id="{8457644F-5CCD-4C93-FE9D-880ACF221E74}"/>
              </a:ext>
            </a:extLst>
          </p:cNvPr>
          <p:cNvSpPr>
            <a:spLocks noChangeArrowheads="1"/>
          </p:cNvSpPr>
          <p:nvPr/>
        </p:nvSpPr>
        <p:spPr bwMode="auto">
          <a:xfrm>
            <a:off x="4138613" y="4100513"/>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6">
            <a:extLst>
              <a:ext uri="{FF2B5EF4-FFF2-40B4-BE49-F238E27FC236}">
                <a16:creationId xmlns:a16="http://schemas.microsoft.com/office/drawing/2014/main" id="{0B54E1AE-460F-1D30-8611-3B69924B1145}"/>
              </a:ext>
            </a:extLst>
          </p:cNvPr>
          <p:cNvSpPr>
            <a:spLocks noChangeArrowheads="1"/>
          </p:cNvSpPr>
          <p:nvPr/>
        </p:nvSpPr>
        <p:spPr bwMode="auto">
          <a:xfrm>
            <a:off x="1057276" y="4071938"/>
            <a:ext cx="16160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Load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7">
            <a:extLst>
              <a:ext uri="{FF2B5EF4-FFF2-40B4-BE49-F238E27FC236}">
                <a16:creationId xmlns:a16="http://schemas.microsoft.com/office/drawing/2014/main" id="{0E0176F5-6668-88B9-8BD0-0B1D5558C4C5}"/>
              </a:ext>
            </a:extLst>
          </p:cNvPr>
          <p:cNvSpPr>
            <a:spLocks noChangeArrowheads="1"/>
          </p:cNvSpPr>
          <p:nvPr/>
        </p:nvSpPr>
        <p:spPr bwMode="auto">
          <a:xfrm>
            <a:off x="7648576" y="4533901"/>
            <a:ext cx="42116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Computation within 2x of baseline time to account</a:t>
            </a:r>
          </a:p>
          <a:p>
            <a:pPr algn="ctr"/>
            <a:r>
              <a:rPr kumimoji="0" lang="en-US" altLang="en-US" sz="1600" b="0" i="0" u="none" strike="noStrike" cap="none" normalizeH="0" baseline="0">
                <a:ln>
                  <a:noFill/>
                </a:ln>
                <a:solidFill>
                  <a:srgbClr val="000000"/>
                </a:solidFill>
                <a:effectLst/>
                <a:latin typeface="+mn-lt"/>
              </a:rPr>
              <a:t>for network delays and maintain performance</a:t>
            </a:r>
            <a:endParaRPr kumimoji="0" lang="en-US" altLang="en-US" sz="1600" b="0" i="0" u="none" strike="noStrike" cap="none" normalizeH="0" baseline="0">
              <a:ln>
                <a:noFill/>
              </a:ln>
              <a:solidFill>
                <a:schemeClr val="tx1"/>
              </a:solidFill>
              <a:effectLst/>
              <a:latin typeface="+mn-lt"/>
            </a:endParaRPr>
          </a:p>
          <a:p>
            <a:r>
              <a:rPr kumimoji="0" lang="en-US" altLang="en-US" sz="1600" b="0" i="0" u="none" strike="noStrike" cap="none" normalizeH="0" baseline="0">
                <a:ln>
                  <a:noFill/>
                </a:ln>
                <a:solidFill>
                  <a:srgbClr val="000000"/>
                </a:solidFill>
                <a:effectLst/>
                <a:latin typeface="+mn-lt"/>
              </a:rPr>
              <a:t> </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mn-lt"/>
            </a:endParaRPr>
          </a:p>
        </p:txBody>
      </p:sp>
      <p:sp>
        <p:nvSpPr>
          <p:cNvPr id="103" name="Rectangle 100">
            <a:extLst>
              <a:ext uri="{FF2B5EF4-FFF2-40B4-BE49-F238E27FC236}">
                <a16:creationId xmlns:a16="http://schemas.microsoft.com/office/drawing/2014/main" id="{5DFCA2ED-479C-48E4-7262-50FD80891612}"/>
              </a:ext>
            </a:extLst>
          </p:cNvPr>
          <p:cNvSpPr>
            <a:spLocks noChangeArrowheads="1"/>
          </p:cNvSpPr>
          <p:nvPr/>
        </p:nvSpPr>
        <p:spPr bwMode="auto">
          <a:xfrm>
            <a:off x="5800726" y="4656138"/>
            <a:ext cx="1627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Within 2x baseline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1">
            <a:extLst>
              <a:ext uri="{FF2B5EF4-FFF2-40B4-BE49-F238E27FC236}">
                <a16:creationId xmlns:a16="http://schemas.microsoft.com/office/drawing/2014/main" id="{BED3961A-7D1E-776C-27B9-828DD0982D45}"/>
              </a:ext>
            </a:extLst>
          </p:cNvPr>
          <p:cNvSpPr>
            <a:spLocks noChangeArrowheads="1"/>
          </p:cNvSpPr>
          <p:nvPr/>
        </p:nvSpPr>
        <p:spPr bwMode="auto">
          <a:xfrm>
            <a:off x="4138613" y="4656138"/>
            <a:ext cx="784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Seconds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2">
            <a:extLst>
              <a:ext uri="{FF2B5EF4-FFF2-40B4-BE49-F238E27FC236}">
                <a16:creationId xmlns:a16="http://schemas.microsoft.com/office/drawing/2014/main" id="{FEAF0DCA-2900-6760-7FD8-83976B79F21A}"/>
              </a:ext>
            </a:extLst>
          </p:cNvPr>
          <p:cNvSpPr>
            <a:spLocks noChangeArrowheads="1"/>
          </p:cNvSpPr>
          <p:nvPr/>
        </p:nvSpPr>
        <p:spPr bwMode="auto">
          <a:xfrm>
            <a:off x="844551" y="4629151"/>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3">
            <a:extLst>
              <a:ext uri="{FF2B5EF4-FFF2-40B4-BE49-F238E27FC236}">
                <a16:creationId xmlns:a16="http://schemas.microsoft.com/office/drawing/2014/main" id="{2C1C1EB8-C0E9-2794-6342-882068CE8AC8}"/>
              </a:ext>
            </a:extLst>
          </p:cNvPr>
          <p:cNvSpPr>
            <a:spLocks noChangeArrowheads="1"/>
          </p:cNvSpPr>
          <p:nvPr/>
        </p:nvSpPr>
        <p:spPr bwMode="auto">
          <a:xfrm>
            <a:off x="7769226" y="5084763"/>
            <a:ext cx="4013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kumimoji="0" lang="en-US" altLang="en-US" sz="1600" b="0" i="0" u="none" strike="noStrike" cap="none" normalizeH="0" baseline="0">
                <a:ln>
                  <a:noFill/>
                </a:ln>
                <a:solidFill>
                  <a:srgbClr val="000000"/>
                </a:solidFill>
                <a:effectLst/>
                <a:latin typeface="+mn-lt"/>
              </a:rPr>
              <a:t>Consistent algorithm outputs between web and </a:t>
            </a:r>
          </a:p>
          <a:p>
            <a:pPr algn="ctr"/>
            <a:r>
              <a:rPr kumimoji="0" lang="en-US" altLang="en-US" sz="1600" b="0" i="0" u="none" strike="noStrike" cap="none" normalizeH="0" baseline="0">
                <a:ln>
                  <a:noFill/>
                </a:ln>
                <a:solidFill>
                  <a:srgbClr val="000000"/>
                </a:solidFill>
                <a:effectLst/>
                <a:latin typeface="+mn-lt"/>
              </a:rPr>
              <a:t>legacy 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08" name="Rectangle 105">
            <a:extLst>
              <a:ext uri="{FF2B5EF4-FFF2-40B4-BE49-F238E27FC236}">
                <a16:creationId xmlns:a16="http://schemas.microsoft.com/office/drawing/2014/main" id="{691700ED-F39B-7C1C-1400-D2D1101FF718}"/>
              </a:ext>
            </a:extLst>
          </p:cNvPr>
          <p:cNvSpPr>
            <a:spLocks noChangeArrowheads="1"/>
          </p:cNvSpPr>
          <p:nvPr/>
        </p:nvSpPr>
        <p:spPr bwMode="auto">
          <a:xfrm>
            <a:off x="6205538" y="5211763"/>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6">
            <a:extLst>
              <a:ext uri="{FF2B5EF4-FFF2-40B4-BE49-F238E27FC236}">
                <a16:creationId xmlns:a16="http://schemas.microsoft.com/office/drawing/2014/main" id="{06D136E1-1E1B-A471-C7ED-7EFAC11EDF41}"/>
              </a:ext>
            </a:extLst>
          </p:cNvPr>
          <p:cNvSpPr>
            <a:spLocks noChangeArrowheads="1"/>
          </p:cNvSpPr>
          <p:nvPr/>
        </p:nvSpPr>
        <p:spPr bwMode="auto">
          <a:xfrm>
            <a:off x="3981451" y="5211763"/>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7">
            <a:extLst>
              <a:ext uri="{FF2B5EF4-FFF2-40B4-BE49-F238E27FC236}">
                <a16:creationId xmlns:a16="http://schemas.microsoft.com/office/drawing/2014/main" id="{6438185C-F3EC-B6E7-E4AE-CF4E5587A3C4}"/>
              </a:ext>
            </a:extLst>
          </p:cNvPr>
          <p:cNvSpPr>
            <a:spLocks noChangeArrowheads="1"/>
          </p:cNvSpPr>
          <p:nvPr/>
        </p:nvSpPr>
        <p:spPr bwMode="auto">
          <a:xfrm>
            <a:off x="642938" y="5184776"/>
            <a:ext cx="2439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Algorithm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8">
            <a:extLst>
              <a:ext uri="{FF2B5EF4-FFF2-40B4-BE49-F238E27FC236}">
                <a16:creationId xmlns:a16="http://schemas.microsoft.com/office/drawing/2014/main" id="{1DFF86A8-BC22-7464-C864-B3BA3E1439F2}"/>
              </a:ext>
            </a:extLst>
          </p:cNvPr>
          <p:cNvSpPr>
            <a:spLocks noChangeArrowheads="1"/>
          </p:cNvSpPr>
          <p:nvPr/>
        </p:nvSpPr>
        <p:spPr bwMode="auto">
          <a:xfrm>
            <a:off x="7653338" y="5646738"/>
            <a:ext cx="42481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Consistent graph outputs between web and legacy </a:t>
            </a:r>
          </a:p>
          <a:p>
            <a:pPr algn="ctr"/>
            <a:r>
              <a:rPr kumimoji="0" lang="en-US" altLang="en-US" sz="1600" b="0" i="0" u="none" strike="noStrike" cap="none" normalizeH="0" baseline="0">
                <a:ln>
                  <a:noFill/>
                </a:ln>
                <a:solidFill>
                  <a:srgbClr val="000000"/>
                </a:solidFill>
                <a:effectLst/>
                <a:latin typeface="+mn-lt"/>
              </a:rPr>
              <a:t>version ensures reliability &amp; accuracy</a:t>
            </a:r>
            <a:endParaRPr kumimoji="0" lang="en-US" altLang="en-US" sz="1600" b="0" i="0" u="none" strike="noStrike" cap="none" normalizeH="0" baseline="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rPr>
              <a:t> </a:t>
            </a:r>
            <a:endParaRPr kumimoji="0" lang="en-US" altLang="en-US" sz="1800" b="0" i="0" u="none" strike="noStrike" cap="none" normalizeH="0" baseline="0">
              <a:ln>
                <a:noFill/>
              </a:ln>
              <a:solidFill>
                <a:schemeClr val="tx1"/>
              </a:solidFill>
              <a:effectLst/>
              <a:latin typeface="+mn-lt"/>
            </a:endParaRPr>
          </a:p>
        </p:txBody>
      </p:sp>
      <p:sp>
        <p:nvSpPr>
          <p:cNvPr id="113" name="Rectangle 110">
            <a:extLst>
              <a:ext uri="{FF2B5EF4-FFF2-40B4-BE49-F238E27FC236}">
                <a16:creationId xmlns:a16="http://schemas.microsoft.com/office/drawing/2014/main" id="{9F49F983-CBF3-341B-509F-51B75D17620F}"/>
              </a:ext>
            </a:extLst>
          </p:cNvPr>
          <p:cNvSpPr>
            <a:spLocks noChangeArrowheads="1"/>
          </p:cNvSpPr>
          <p:nvPr/>
        </p:nvSpPr>
        <p:spPr bwMode="auto">
          <a:xfrm>
            <a:off x="6205538" y="5767388"/>
            <a:ext cx="8255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4" name="Rectangle 111">
            <a:extLst>
              <a:ext uri="{FF2B5EF4-FFF2-40B4-BE49-F238E27FC236}">
                <a16:creationId xmlns:a16="http://schemas.microsoft.com/office/drawing/2014/main" id="{8867DF85-38B5-DA6B-FD5A-711288A26CAF}"/>
              </a:ext>
            </a:extLst>
          </p:cNvPr>
          <p:cNvSpPr>
            <a:spLocks noChangeArrowheads="1"/>
          </p:cNvSpPr>
          <p:nvPr/>
        </p:nvSpPr>
        <p:spPr bwMode="auto">
          <a:xfrm>
            <a:off x="3981451" y="5767388"/>
            <a:ext cx="10953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Comparison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5" name="Rectangle 112">
            <a:extLst>
              <a:ext uri="{FF2B5EF4-FFF2-40B4-BE49-F238E27FC236}">
                <a16:creationId xmlns:a16="http://schemas.microsoft.com/office/drawing/2014/main" id="{5790440A-8E39-16DB-69B5-0CCA0E7EB8E4}"/>
              </a:ext>
            </a:extLst>
          </p:cNvPr>
          <p:cNvSpPr>
            <a:spLocks noChangeArrowheads="1"/>
          </p:cNvSpPr>
          <p:nvPr/>
        </p:nvSpPr>
        <p:spPr bwMode="auto">
          <a:xfrm>
            <a:off x="798513" y="5740401"/>
            <a:ext cx="21320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Graph Output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9218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additive="base">
                                        <p:cTn id="15" dur="500" fill="hold"/>
                                        <p:tgtEl>
                                          <p:spTgt spid="73"/>
                                        </p:tgtEl>
                                        <p:attrNameLst>
                                          <p:attrName>ppt_x</p:attrName>
                                        </p:attrNameLst>
                                      </p:cBhvr>
                                      <p:tavLst>
                                        <p:tav tm="0">
                                          <p:val>
                                            <p:strVal val="#ppt_x"/>
                                          </p:val>
                                        </p:tav>
                                        <p:tav tm="100000">
                                          <p:val>
                                            <p:strVal val="#ppt_x"/>
                                          </p:val>
                                        </p:tav>
                                      </p:tavLst>
                                    </p:anim>
                                    <p:anim calcmode="lin" valueType="num">
                                      <p:cBhvr additive="base">
                                        <p:cTn id="16" dur="500" fill="hold"/>
                                        <p:tgtEl>
                                          <p:spTgt spid="7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additive="base">
                                        <p:cTn id="19" dur="500" fill="hold"/>
                                        <p:tgtEl>
                                          <p:spTgt spid="72"/>
                                        </p:tgtEl>
                                        <p:attrNameLst>
                                          <p:attrName>ppt_x</p:attrName>
                                        </p:attrNameLst>
                                      </p:cBhvr>
                                      <p:tavLst>
                                        <p:tav tm="0">
                                          <p:val>
                                            <p:strVal val="#ppt_x"/>
                                          </p:val>
                                        </p:tav>
                                        <p:tav tm="100000">
                                          <p:val>
                                            <p:strVal val="#ppt_x"/>
                                          </p:val>
                                        </p:tav>
                                      </p:tavLst>
                                    </p:anim>
                                    <p:anim calcmode="lin" valueType="num">
                                      <p:cBhvr additive="base">
                                        <p:cTn id="20"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 calcmode="lin" valueType="num">
                                      <p:cBhvr additive="base">
                                        <p:cTn id="29" dur="500" fill="hold"/>
                                        <p:tgtEl>
                                          <p:spTgt spid="79"/>
                                        </p:tgtEl>
                                        <p:attrNameLst>
                                          <p:attrName>ppt_x</p:attrName>
                                        </p:attrNameLst>
                                      </p:cBhvr>
                                      <p:tavLst>
                                        <p:tav tm="0">
                                          <p:val>
                                            <p:strVal val="#ppt_x"/>
                                          </p:val>
                                        </p:tav>
                                        <p:tav tm="100000">
                                          <p:val>
                                            <p:strVal val="#ppt_x"/>
                                          </p:val>
                                        </p:tav>
                                      </p:tavLst>
                                    </p:anim>
                                    <p:anim calcmode="lin" valueType="num">
                                      <p:cBhvr additive="base">
                                        <p:cTn id="30" dur="500" fill="hold"/>
                                        <p:tgtEl>
                                          <p:spTgt spid="7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additive="base">
                                        <p:cTn id="33" dur="500" fill="hold"/>
                                        <p:tgtEl>
                                          <p:spTgt spid="78"/>
                                        </p:tgtEl>
                                        <p:attrNameLst>
                                          <p:attrName>ppt_x</p:attrName>
                                        </p:attrNameLst>
                                      </p:cBhvr>
                                      <p:tavLst>
                                        <p:tav tm="0">
                                          <p:val>
                                            <p:strVal val="#ppt_x"/>
                                          </p:val>
                                        </p:tav>
                                        <p:tav tm="100000">
                                          <p:val>
                                            <p:strVal val="#ppt_x"/>
                                          </p:val>
                                        </p:tav>
                                      </p:tavLst>
                                    </p:anim>
                                    <p:anim calcmode="lin" valueType="num">
                                      <p:cBhvr additive="base">
                                        <p:cTn id="34" dur="500" fill="hold"/>
                                        <p:tgtEl>
                                          <p:spTgt spid="7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additive="base">
                                        <p:cTn id="43" dur="500" fill="hold"/>
                                        <p:tgtEl>
                                          <p:spTgt spid="85"/>
                                        </p:tgtEl>
                                        <p:attrNameLst>
                                          <p:attrName>ppt_x</p:attrName>
                                        </p:attrNameLst>
                                      </p:cBhvr>
                                      <p:tavLst>
                                        <p:tav tm="0">
                                          <p:val>
                                            <p:strVal val="#ppt_x"/>
                                          </p:val>
                                        </p:tav>
                                        <p:tav tm="100000">
                                          <p:val>
                                            <p:strVal val="#ppt_x"/>
                                          </p:val>
                                        </p:tav>
                                      </p:tavLst>
                                    </p:anim>
                                    <p:anim calcmode="lin" valueType="num">
                                      <p:cBhvr additive="base">
                                        <p:cTn id="44" dur="500" fill="hold"/>
                                        <p:tgtEl>
                                          <p:spTgt spid="8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4">
                                            <p:txEl>
                                              <p:pRg st="0" end="0"/>
                                            </p:txEl>
                                          </p:spTgt>
                                        </p:tgtEl>
                                        <p:attrNameLst>
                                          <p:attrName>style.visibility</p:attrName>
                                        </p:attrNameLst>
                                      </p:cBhvr>
                                      <p:to>
                                        <p:strVal val="visible"/>
                                      </p:to>
                                    </p:set>
                                    <p:anim calcmode="lin" valueType="num">
                                      <p:cBhvr additive="base">
                                        <p:cTn id="47" dur="500" fill="hold"/>
                                        <p:tgtEl>
                                          <p:spTgt spid="84">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4">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anim calcmode="lin" valueType="num">
                                      <p:cBhvr additive="base">
                                        <p:cTn id="55" dur="500" fill="hold"/>
                                        <p:tgtEl>
                                          <p:spTgt spid="82"/>
                                        </p:tgtEl>
                                        <p:attrNameLst>
                                          <p:attrName>ppt_x</p:attrName>
                                        </p:attrNameLst>
                                      </p:cBhvr>
                                      <p:tavLst>
                                        <p:tav tm="0">
                                          <p:val>
                                            <p:strVal val="#ppt_x"/>
                                          </p:val>
                                        </p:tav>
                                        <p:tav tm="100000">
                                          <p:val>
                                            <p:strVal val="#ppt_x"/>
                                          </p:val>
                                        </p:tav>
                                      </p:tavLst>
                                    </p:anim>
                                    <p:anim calcmode="lin" valueType="num">
                                      <p:cBhvr additive="base">
                                        <p:cTn id="5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additive="base">
                                        <p:cTn id="61" dur="500" fill="hold"/>
                                        <p:tgtEl>
                                          <p:spTgt spid="94"/>
                                        </p:tgtEl>
                                        <p:attrNameLst>
                                          <p:attrName>ppt_x</p:attrName>
                                        </p:attrNameLst>
                                      </p:cBhvr>
                                      <p:tavLst>
                                        <p:tav tm="0">
                                          <p:val>
                                            <p:strVal val="#ppt_x"/>
                                          </p:val>
                                        </p:tav>
                                        <p:tav tm="100000">
                                          <p:val>
                                            <p:strVal val="#ppt_x"/>
                                          </p:val>
                                        </p:tav>
                                      </p:tavLst>
                                    </p:anim>
                                    <p:anim calcmode="lin" valueType="num">
                                      <p:cBhvr additive="base">
                                        <p:cTn id="62" dur="500" fill="hold"/>
                                        <p:tgtEl>
                                          <p:spTgt spid="9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3">
                                            <p:txEl>
                                              <p:pRg st="0" end="0"/>
                                            </p:txEl>
                                          </p:spTgt>
                                        </p:tgtEl>
                                        <p:attrNameLst>
                                          <p:attrName>style.visibility</p:attrName>
                                        </p:attrNameLst>
                                      </p:cBhvr>
                                      <p:to>
                                        <p:strVal val="visible"/>
                                      </p:to>
                                    </p:set>
                                    <p:anim calcmode="lin" valueType="num">
                                      <p:cBhvr additive="base">
                                        <p:cTn id="65"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3">
                                            <p:txEl>
                                              <p:pRg st="0" end="0"/>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87"/>
                                        </p:tgtEl>
                                        <p:attrNameLst>
                                          <p:attrName>style.visibility</p:attrName>
                                        </p:attrNameLst>
                                      </p:cBhvr>
                                      <p:to>
                                        <p:strVal val="visible"/>
                                      </p:to>
                                    </p:set>
                                    <p:anim calcmode="lin" valueType="num">
                                      <p:cBhvr additive="base">
                                        <p:cTn id="73" dur="500" fill="hold"/>
                                        <p:tgtEl>
                                          <p:spTgt spid="87"/>
                                        </p:tgtEl>
                                        <p:attrNameLst>
                                          <p:attrName>ppt_x</p:attrName>
                                        </p:attrNameLst>
                                      </p:cBhvr>
                                      <p:tavLst>
                                        <p:tav tm="0">
                                          <p:val>
                                            <p:strVal val="#ppt_x"/>
                                          </p:val>
                                        </p:tav>
                                        <p:tav tm="100000">
                                          <p:val>
                                            <p:strVal val="#ppt_x"/>
                                          </p:val>
                                        </p:tav>
                                      </p:tavLst>
                                    </p:anim>
                                    <p:anim calcmode="lin" valueType="num">
                                      <p:cBhvr additive="base">
                                        <p:cTn id="7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additive="base">
                                        <p:cTn id="79" dur="500" fill="hold"/>
                                        <p:tgtEl>
                                          <p:spTgt spid="99"/>
                                        </p:tgtEl>
                                        <p:attrNameLst>
                                          <p:attrName>ppt_x</p:attrName>
                                        </p:attrNameLst>
                                      </p:cBhvr>
                                      <p:tavLst>
                                        <p:tav tm="0">
                                          <p:val>
                                            <p:strVal val="#ppt_x"/>
                                          </p:val>
                                        </p:tav>
                                        <p:tav tm="100000">
                                          <p:val>
                                            <p:strVal val="#ppt_x"/>
                                          </p:val>
                                        </p:tav>
                                      </p:tavLst>
                                    </p:anim>
                                    <p:anim calcmode="lin" valueType="num">
                                      <p:cBhvr additive="base">
                                        <p:cTn id="80" dur="500" fill="hold"/>
                                        <p:tgtEl>
                                          <p:spTgt spid="9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8"/>
                                        </p:tgtEl>
                                        <p:attrNameLst>
                                          <p:attrName>style.visibility</p:attrName>
                                        </p:attrNameLst>
                                      </p:cBhvr>
                                      <p:to>
                                        <p:strVal val="visible"/>
                                      </p:to>
                                    </p:set>
                                    <p:anim calcmode="lin" valueType="num">
                                      <p:cBhvr additive="base">
                                        <p:cTn id="83" dur="500" fill="hold"/>
                                        <p:tgtEl>
                                          <p:spTgt spid="98"/>
                                        </p:tgtEl>
                                        <p:attrNameLst>
                                          <p:attrName>ppt_x</p:attrName>
                                        </p:attrNameLst>
                                      </p:cBhvr>
                                      <p:tavLst>
                                        <p:tav tm="0">
                                          <p:val>
                                            <p:strVal val="#ppt_x"/>
                                          </p:val>
                                        </p:tav>
                                        <p:tav tm="100000">
                                          <p:val>
                                            <p:strVal val="#ppt_x"/>
                                          </p:val>
                                        </p:tav>
                                      </p:tavLst>
                                    </p:anim>
                                    <p:anim calcmode="lin" valueType="num">
                                      <p:cBhvr additive="base">
                                        <p:cTn id="84" dur="500" fill="hold"/>
                                        <p:tgtEl>
                                          <p:spTgt spid="9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additive="base">
                                        <p:cTn id="87" dur="500" fill="hold"/>
                                        <p:tgtEl>
                                          <p:spTgt spid="97"/>
                                        </p:tgtEl>
                                        <p:attrNameLst>
                                          <p:attrName>ppt_x</p:attrName>
                                        </p:attrNameLst>
                                      </p:cBhvr>
                                      <p:tavLst>
                                        <p:tav tm="0">
                                          <p:val>
                                            <p:strVal val="#ppt_x"/>
                                          </p:val>
                                        </p:tav>
                                        <p:tav tm="100000">
                                          <p:val>
                                            <p:strVal val="#ppt_x"/>
                                          </p:val>
                                        </p:tav>
                                      </p:tavLst>
                                    </p:anim>
                                    <p:anim calcmode="lin" valueType="num">
                                      <p:cBhvr additive="base">
                                        <p:cTn id="88" dur="500" fill="hold"/>
                                        <p:tgtEl>
                                          <p:spTgt spid="9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5"/>
                                        </p:tgtEl>
                                        <p:attrNameLst>
                                          <p:attrName>style.visibility</p:attrName>
                                        </p:attrNameLst>
                                      </p:cBhvr>
                                      <p:to>
                                        <p:strVal val="visible"/>
                                      </p:to>
                                    </p:set>
                                    <p:anim calcmode="lin" valueType="num">
                                      <p:cBhvr additive="base">
                                        <p:cTn id="91" dur="500" fill="hold"/>
                                        <p:tgtEl>
                                          <p:spTgt spid="95"/>
                                        </p:tgtEl>
                                        <p:attrNameLst>
                                          <p:attrName>ppt_x</p:attrName>
                                        </p:attrNameLst>
                                      </p:cBhvr>
                                      <p:tavLst>
                                        <p:tav tm="0">
                                          <p:val>
                                            <p:strVal val="#ppt_x"/>
                                          </p:val>
                                        </p:tav>
                                        <p:tav tm="100000">
                                          <p:val>
                                            <p:strVal val="#ppt_x"/>
                                          </p:val>
                                        </p:tav>
                                      </p:tavLst>
                                    </p:anim>
                                    <p:anim calcmode="lin" valueType="num">
                                      <p:cBhvr additive="base">
                                        <p:cTn id="92"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5"/>
                                        </p:tgtEl>
                                        <p:attrNameLst>
                                          <p:attrName>style.visibility</p:attrName>
                                        </p:attrNameLst>
                                      </p:cBhvr>
                                      <p:to>
                                        <p:strVal val="visible"/>
                                      </p:to>
                                    </p:set>
                                    <p:anim calcmode="lin" valueType="num">
                                      <p:cBhvr additive="base">
                                        <p:cTn id="97" dur="500" fill="hold"/>
                                        <p:tgtEl>
                                          <p:spTgt spid="105"/>
                                        </p:tgtEl>
                                        <p:attrNameLst>
                                          <p:attrName>ppt_x</p:attrName>
                                        </p:attrNameLst>
                                      </p:cBhvr>
                                      <p:tavLst>
                                        <p:tav tm="0">
                                          <p:val>
                                            <p:strVal val="#ppt_x"/>
                                          </p:val>
                                        </p:tav>
                                        <p:tav tm="100000">
                                          <p:val>
                                            <p:strVal val="#ppt_x"/>
                                          </p:val>
                                        </p:tav>
                                      </p:tavLst>
                                    </p:anim>
                                    <p:anim calcmode="lin" valueType="num">
                                      <p:cBhvr additive="base">
                                        <p:cTn id="98" dur="500" fill="hold"/>
                                        <p:tgtEl>
                                          <p:spTgt spid="10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04"/>
                                        </p:tgtEl>
                                        <p:attrNameLst>
                                          <p:attrName>style.visibility</p:attrName>
                                        </p:attrNameLst>
                                      </p:cBhvr>
                                      <p:to>
                                        <p:strVal val="visible"/>
                                      </p:to>
                                    </p:set>
                                    <p:anim calcmode="lin" valueType="num">
                                      <p:cBhvr additive="base">
                                        <p:cTn id="101" dur="500" fill="hold"/>
                                        <p:tgtEl>
                                          <p:spTgt spid="104"/>
                                        </p:tgtEl>
                                        <p:attrNameLst>
                                          <p:attrName>ppt_x</p:attrName>
                                        </p:attrNameLst>
                                      </p:cBhvr>
                                      <p:tavLst>
                                        <p:tav tm="0">
                                          <p:val>
                                            <p:strVal val="#ppt_x"/>
                                          </p:val>
                                        </p:tav>
                                        <p:tav tm="100000">
                                          <p:val>
                                            <p:strVal val="#ppt_x"/>
                                          </p:val>
                                        </p:tav>
                                      </p:tavLst>
                                    </p:anim>
                                    <p:anim calcmode="lin" valueType="num">
                                      <p:cBhvr additive="base">
                                        <p:cTn id="102" dur="500" fill="hold"/>
                                        <p:tgtEl>
                                          <p:spTgt spid="10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03"/>
                                        </p:tgtEl>
                                        <p:attrNameLst>
                                          <p:attrName>style.visibility</p:attrName>
                                        </p:attrNameLst>
                                      </p:cBhvr>
                                      <p:to>
                                        <p:strVal val="visible"/>
                                      </p:to>
                                    </p:set>
                                    <p:anim calcmode="lin" valueType="num">
                                      <p:cBhvr additive="base">
                                        <p:cTn id="105" dur="500" fill="hold"/>
                                        <p:tgtEl>
                                          <p:spTgt spid="103"/>
                                        </p:tgtEl>
                                        <p:attrNameLst>
                                          <p:attrName>ppt_x</p:attrName>
                                        </p:attrNameLst>
                                      </p:cBhvr>
                                      <p:tavLst>
                                        <p:tav tm="0">
                                          <p:val>
                                            <p:strVal val="#ppt_x"/>
                                          </p:val>
                                        </p:tav>
                                        <p:tav tm="100000">
                                          <p:val>
                                            <p:strVal val="#ppt_x"/>
                                          </p:val>
                                        </p:tav>
                                      </p:tavLst>
                                    </p:anim>
                                    <p:anim calcmode="lin" valueType="num">
                                      <p:cBhvr additive="base">
                                        <p:cTn id="106" dur="500" fill="hold"/>
                                        <p:tgtEl>
                                          <p:spTgt spid="103"/>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0"/>
                                        </p:tgtEl>
                                        <p:attrNameLst>
                                          <p:attrName>style.visibility</p:attrName>
                                        </p:attrNameLst>
                                      </p:cBhvr>
                                      <p:to>
                                        <p:strVal val="visible"/>
                                      </p:to>
                                    </p:set>
                                    <p:anim calcmode="lin" valueType="num">
                                      <p:cBhvr additive="base">
                                        <p:cTn id="109" dur="500" fill="hold"/>
                                        <p:tgtEl>
                                          <p:spTgt spid="100"/>
                                        </p:tgtEl>
                                        <p:attrNameLst>
                                          <p:attrName>ppt_x</p:attrName>
                                        </p:attrNameLst>
                                      </p:cBhvr>
                                      <p:tavLst>
                                        <p:tav tm="0">
                                          <p:val>
                                            <p:strVal val="#ppt_x"/>
                                          </p:val>
                                        </p:tav>
                                        <p:tav tm="100000">
                                          <p:val>
                                            <p:strVal val="#ppt_x"/>
                                          </p:val>
                                        </p:tav>
                                      </p:tavLst>
                                    </p:anim>
                                    <p:anim calcmode="lin" valueType="num">
                                      <p:cBhvr additive="base">
                                        <p:cTn id="11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0"/>
                                        </p:tgtEl>
                                        <p:attrNameLst>
                                          <p:attrName>style.visibility</p:attrName>
                                        </p:attrNameLst>
                                      </p:cBhvr>
                                      <p:to>
                                        <p:strVal val="visible"/>
                                      </p:to>
                                    </p:set>
                                    <p:anim calcmode="lin" valueType="num">
                                      <p:cBhvr additive="base">
                                        <p:cTn id="115" dur="500" fill="hold"/>
                                        <p:tgtEl>
                                          <p:spTgt spid="110"/>
                                        </p:tgtEl>
                                        <p:attrNameLst>
                                          <p:attrName>ppt_x</p:attrName>
                                        </p:attrNameLst>
                                      </p:cBhvr>
                                      <p:tavLst>
                                        <p:tav tm="0">
                                          <p:val>
                                            <p:strVal val="#ppt_x"/>
                                          </p:val>
                                        </p:tav>
                                        <p:tav tm="100000">
                                          <p:val>
                                            <p:strVal val="#ppt_x"/>
                                          </p:val>
                                        </p:tav>
                                      </p:tavLst>
                                    </p:anim>
                                    <p:anim calcmode="lin" valueType="num">
                                      <p:cBhvr additive="base">
                                        <p:cTn id="116" dur="500" fill="hold"/>
                                        <p:tgtEl>
                                          <p:spTgt spid="11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9"/>
                                        </p:tgtEl>
                                        <p:attrNameLst>
                                          <p:attrName>style.visibility</p:attrName>
                                        </p:attrNameLst>
                                      </p:cBhvr>
                                      <p:to>
                                        <p:strVal val="visible"/>
                                      </p:to>
                                    </p:set>
                                    <p:anim calcmode="lin" valueType="num">
                                      <p:cBhvr additive="base">
                                        <p:cTn id="119" dur="500" fill="hold"/>
                                        <p:tgtEl>
                                          <p:spTgt spid="109"/>
                                        </p:tgtEl>
                                        <p:attrNameLst>
                                          <p:attrName>ppt_x</p:attrName>
                                        </p:attrNameLst>
                                      </p:cBhvr>
                                      <p:tavLst>
                                        <p:tav tm="0">
                                          <p:val>
                                            <p:strVal val="#ppt_x"/>
                                          </p:val>
                                        </p:tav>
                                        <p:tav tm="100000">
                                          <p:val>
                                            <p:strVal val="#ppt_x"/>
                                          </p:val>
                                        </p:tav>
                                      </p:tavLst>
                                    </p:anim>
                                    <p:anim calcmode="lin" valueType="num">
                                      <p:cBhvr additive="base">
                                        <p:cTn id="120" dur="500" fill="hold"/>
                                        <p:tgtEl>
                                          <p:spTgt spid="10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08">
                                            <p:txEl>
                                              <p:pRg st="0" end="0"/>
                                            </p:txEl>
                                          </p:spTgt>
                                        </p:tgtEl>
                                        <p:attrNameLst>
                                          <p:attrName>style.visibility</p:attrName>
                                        </p:attrNameLst>
                                      </p:cBhvr>
                                      <p:to>
                                        <p:strVal val="visible"/>
                                      </p:to>
                                    </p:set>
                                    <p:anim calcmode="lin" valueType="num">
                                      <p:cBhvr additive="base">
                                        <p:cTn id="123" dur="500" fill="hold"/>
                                        <p:tgtEl>
                                          <p:spTgt spid="108">
                                            <p:txEl>
                                              <p:pRg st="0" end="0"/>
                                            </p:txEl>
                                          </p:spTgt>
                                        </p:tgtEl>
                                        <p:attrNameLst>
                                          <p:attrName>ppt_x</p:attrName>
                                        </p:attrNameLst>
                                      </p:cBhvr>
                                      <p:tavLst>
                                        <p:tav tm="0">
                                          <p:val>
                                            <p:strVal val="#ppt_x"/>
                                          </p:val>
                                        </p:tav>
                                        <p:tav tm="100000">
                                          <p:val>
                                            <p:strVal val="#ppt_x"/>
                                          </p:val>
                                        </p:tav>
                                      </p:tavLst>
                                    </p:anim>
                                    <p:anim calcmode="lin" valueType="num">
                                      <p:cBhvr additive="base">
                                        <p:cTn id="124" dur="500" fill="hold"/>
                                        <p:tgtEl>
                                          <p:spTgt spid="108">
                                            <p:txEl>
                                              <p:pRg st="0" end="0"/>
                                            </p:txEl>
                                          </p:spTgt>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106"/>
                                        </p:tgtEl>
                                        <p:attrNameLst>
                                          <p:attrName>style.visibility</p:attrName>
                                        </p:attrNameLst>
                                      </p:cBhvr>
                                      <p:to>
                                        <p:strVal val="visible"/>
                                      </p:to>
                                    </p:set>
                                    <p:anim calcmode="lin" valueType="num">
                                      <p:cBhvr additive="base">
                                        <p:cTn id="127" dur="500" fill="hold"/>
                                        <p:tgtEl>
                                          <p:spTgt spid="106"/>
                                        </p:tgtEl>
                                        <p:attrNameLst>
                                          <p:attrName>ppt_x</p:attrName>
                                        </p:attrNameLst>
                                      </p:cBhvr>
                                      <p:tavLst>
                                        <p:tav tm="0">
                                          <p:val>
                                            <p:strVal val="#ppt_x"/>
                                          </p:val>
                                        </p:tav>
                                        <p:tav tm="100000">
                                          <p:val>
                                            <p:strVal val="#ppt_x"/>
                                          </p:val>
                                        </p:tav>
                                      </p:tavLst>
                                    </p:anim>
                                    <p:anim calcmode="lin" valueType="num">
                                      <p:cBhvr additive="base">
                                        <p:cTn id="128"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15"/>
                                        </p:tgtEl>
                                        <p:attrNameLst>
                                          <p:attrName>style.visibility</p:attrName>
                                        </p:attrNameLst>
                                      </p:cBhvr>
                                      <p:to>
                                        <p:strVal val="visible"/>
                                      </p:to>
                                    </p:set>
                                    <p:anim calcmode="lin" valueType="num">
                                      <p:cBhvr additive="base">
                                        <p:cTn id="133" dur="500" fill="hold"/>
                                        <p:tgtEl>
                                          <p:spTgt spid="115"/>
                                        </p:tgtEl>
                                        <p:attrNameLst>
                                          <p:attrName>ppt_x</p:attrName>
                                        </p:attrNameLst>
                                      </p:cBhvr>
                                      <p:tavLst>
                                        <p:tav tm="0">
                                          <p:val>
                                            <p:strVal val="#ppt_x"/>
                                          </p:val>
                                        </p:tav>
                                        <p:tav tm="100000">
                                          <p:val>
                                            <p:strVal val="#ppt_x"/>
                                          </p:val>
                                        </p:tav>
                                      </p:tavLst>
                                    </p:anim>
                                    <p:anim calcmode="lin" valueType="num">
                                      <p:cBhvr additive="base">
                                        <p:cTn id="134" dur="500" fill="hold"/>
                                        <p:tgtEl>
                                          <p:spTgt spid="115"/>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114"/>
                                        </p:tgtEl>
                                        <p:attrNameLst>
                                          <p:attrName>style.visibility</p:attrName>
                                        </p:attrNameLst>
                                      </p:cBhvr>
                                      <p:to>
                                        <p:strVal val="visible"/>
                                      </p:to>
                                    </p:set>
                                    <p:anim calcmode="lin" valueType="num">
                                      <p:cBhvr additive="base">
                                        <p:cTn id="137" dur="500" fill="hold"/>
                                        <p:tgtEl>
                                          <p:spTgt spid="114"/>
                                        </p:tgtEl>
                                        <p:attrNameLst>
                                          <p:attrName>ppt_x</p:attrName>
                                        </p:attrNameLst>
                                      </p:cBhvr>
                                      <p:tavLst>
                                        <p:tav tm="0">
                                          <p:val>
                                            <p:strVal val="#ppt_x"/>
                                          </p:val>
                                        </p:tav>
                                        <p:tav tm="100000">
                                          <p:val>
                                            <p:strVal val="#ppt_x"/>
                                          </p:val>
                                        </p:tav>
                                      </p:tavLst>
                                    </p:anim>
                                    <p:anim calcmode="lin" valueType="num">
                                      <p:cBhvr additive="base">
                                        <p:cTn id="138" dur="500" fill="hold"/>
                                        <p:tgtEl>
                                          <p:spTgt spid="114"/>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13"/>
                                        </p:tgtEl>
                                        <p:attrNameLst>
                                          <p:attrName>style.visibility</p:attrName>
                                        </p:attrNameLst>
                                      </p:cBhvr>
                                      <p:to>
                                        <p:strVal val="visible"/>
                                      </p:to>
                                    </p:set>
                                    <p:anim calcmode="lin" valueType="num">
                                      <p:cBhvr additive="base">
                                        <p:cTn id="141" dur="500" fill="hold"/>
                                        <p:tgtEl>
                                          <p:spTgt spid="113"/>
                                        </p:tgtEl>
                                        <p:attrNameLst>
                                          <p:attrName>ppt_x</p:attrName>
                                        </p:attrNameLst>
                                      </p:cBhvr>
                                      <p:tavLst>
                                        <p:tav tm="0">
                                          <p:val>
                                            <p:strVal val="#ppt_x"/>
                                          </p:val>
                                        </p:tav>
                                        <p:tav tm="100000">
                                          <p:val>
                                            <p:strVal val="#ppt_x"/>
                                          </p:val>
                                        </p:tav>
                                      </p:tavLst>
                                    </p:anim>
                                    <p:anim calcmode="lin" valueType="num">
                                      <p:cBhvr additive="base">
                                        <p:cTn id="142" dur="500" fill="hold"/>
                                        <p:tgtEl>
                                          <p:spTgt spid="11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11"/>
                                        </p:tgtEl>
                                        <p:attrNameLst>
                                          <p:attrName>style.visibility</p:attrName>
                                        </p:attrNameLst>
                                      </p:cBhvr>
                                      <p:to>
                                        <p:strVal val="visible"/>
                                      </p:to>
                                    </p:set>
                                    <p:anim calcmode="lin" valueType="num">
                                      <p:cBhvr additive="base">
                                        <p:cTn id="145" dur="500" fill="hold"/>
                                        <p:tgtEl>
                                          <p:spTgt spid="111"/>
                                        </p:tgtEl>
                                        <p:attrNameLst>
                                          <p:attrName>ppt_x</p:attrName>
                                        </p:attrNameLst>
                                      </p:cBhvr>
                                      <p:tavLst>
                                        <p:tav tm="0">
                                          <p:val>
                                            <p:strVal val="#ppt_x"/>
                                          </p:val>
                                        </p:tav>
                                        <p:tav tm="100000">
                                          <p:val>
                                            <p:strVal val="#ppt_x"/>
                                          </p:val>
                                        </p:tav>
                                      </p:tavLst>
                                    </p:anim>
                                    <p:anim calcmode="lin" valueType="num">
                                      <p:cBhvr additive="base">
                                        <p:cTn id="14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7" grpId="0"/>
      <p:bldP spid="78" grpId="0"/>
      <p:bldP spid="79" grpId="0"/>
      <p:bldP spid="80" grpId="0"/>
      <p:bldP spid="82" grpId="0"/>
      <p:bldP spid="83" grpId="0"/>
      <p:bldP spid="85" grpId="0"/>
      <p:bldP spid="87" grpId="0"/>
      <p:bldP spid="90" grpId="0"/>
      <p:bldP spid="94" grpId="0"/>
      <p:bldP spid="95" grpId="0"/>
      <p:bldP spid="97" grpId="0"/>
      <p:bldP spid="98" grpId="0"/>
      <p:bldP spid="99" grpId="0"/>
      <p:bldP spid="100" grpId="0"/>
      <p:bldP spid="103" grpId="0"/>
      <p:bldP spid="104" grpId="0"/>
      <p:bldP spid="105" grpId="0"/>
      <p:bldP spid="106" grpId="0"/>
      <p:bldP spid="109" grpId="0"/>
      <p:bldP spid="110" grpId="0"/>
      <p:bldP spid="111" grpId="0"/>
      <p:bldP spid="113" grpId="0"/>
      <p:bldP spid="114" grpId="0"/>
      <p:bldP spid="1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8EFD-6BE6-06F1-89D3-2D0B35E09F3A}"/>
            </a:ext>
          </a:extLst>
        </p:cNvPr>
        <p:cNvGrpSpPr/>
        <p:nvPr/>
      </p:nvGrpSpPr>
      <p:grpSpPr>
        <a:xfrm>
          <a:off x="0" y="0"/>
          <a:ext cx="0" cy="0"/>
          <a:chOff x="0" y="0"/>
          <a:chExt cx="0" cy="0"/>
        </a:xfrm>
      </p:grpSpPr>
      <p:sp>
        <p:nvSpPr>
          <p:cNvPr id="6" name="AutoShape 3">
            <a:extLst>
              <a:ext uri="{FF2B5EF4-FFF2-40B4-BE49-F238E27FC236}">
                <a16:creationId xmlns:a16="http://schemas.microsoft.com/office/drawing/2014/main" id="{28E10DBE-6159-BB82-D088-D51BA7A8B4C7}"/>
              </a:ext>
            </a:extLst>
          </p:cNvPr>
          <p:cNvSpPr>
            <a:spLocks noChangeAspect="1" noChangeArrowheads="1" noTextEdit="1"/>
          </p:cNvSpPr>
          <p:nvPr/>
        </p:nvSpPr>
        <p:spPr bwMode="auto">
          <a:xfrm>
            <a:off x="234950" y="1736725"/>
            <a:ext cx="117221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a:extLst>
              <a:ext uri="{FF2B5EF4-FFF2-40B4-BE49-F238E27FC236}">
                <a16:creationId xmlns:a16="http://schemas.microsoft.com/office/drawing/2014/main" id="{357D444E-FE30-5ED8-B9D7-E28E217569AE}"/>
              </a:ext>
            </a:extLst>
          </p:cNvPr>
          <p:cNvSpPr>
            <a:spLocks noChangeArrowheads="1"/>
          </p:cNvSpPr>
          <p:nvPr/>
        </p:nvSpPr>
        <p:spPr bwMode="auto">
          <a:xfrm>
            <a:off x="241300" y="1817688"/>
            <a:ext cx="336550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6">
            <a:extLst>
              <a:ext uri="{FF2B5EF4-FFF2-40B4-BE49-F238E27FC236}">
                <a16:creationId xmlns:a16="http://schemas.microsoft.com/office/drawing/2014/main" id="{DC47A801-68F9-41BF-373F-2099B15FBC0D}"/>
              </a:ext>
            </a:extLst>
          </p:cNvPr>
          <p:cNvSpPr>
            <a:spLocks noChangeArrowheads="1"/>
          </p:cNvSpPr>
          <p:nvPr/>
        </p:nvSpPr>
        <p:spPr bwMode="auto">
          <a:xfrm>
            <a:off x="3606800" y="1817688"/>
            <a:ext cx="1174750" cy="533400"/>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2453996D-931E-D409-3B45-CB245D16CC76}"/>
              </a:ext>
            </a:extLst>
          </p:cNvPr>
          <p:cNvSpPr>
            <a:spLocks noChangeArrowheads="1"/>
          </p:cNvSpPr>
          <p:nvPr/>
        </p:nvSpPr>
        <p:spPr bwMode="auto">
          <a:xfrm>
            <a:off x="4781550" y="1817688"/>
            <a:ext cx="2843213"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6D7456EF-9422-8E2A-4C18-AD6B77AA4D8E}"/>
              </a:ext>
            </a:extLst>
          </p:cNvPr>
          <p:cNvSpPr>
            <a:spLocks noChangeArrowheads="1"/>
          </p:cNvSpPr>
          <p:nvPr/>
        </p:nvSpPr>
        <p:spPr bwMode="auto">
          <a:xfrm>
            <a:off x="7624763" y="1817688"/>
            <a:ext cx="4314825" cy="534988"/>
          </a:xfrm>
          <a:prstGeom prst="rect">
            <a:avLst/>
          </a:prstGeom>
          <a:solidFill>
            <a:srgbClr val="5B9B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9">
            <a:extLst>
              <a:ext uri="{FF2B5EF4-FFF2-40B4-BE49-F238E27FC236}">
                <a16:creationId xmlns:a16="http://schemas.microsoft.com/office/drawing/2014/main" id="{C9BBA5AA-F2AA-7642-0AB0-554D5B521D06}"/>
              </a:ext>
            </a:extLst>
          </p:cNvPr>
          <p:cNvSpPr>
            <a:spLocks noChangeArrowheads="1"/>
          </p:cNvSpPr>
          <p:nvPr/>
        </p:nvSpPr>
        <p:spPr bwMode="auto">
          <a:xfrm>
            <a:off x="241300" y="2351088"/>
            <a:ext cx="336550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0">
            <a:extLst>
              <a:ext uri="{FF2B5EF4-FFF2-40B4-BE49-F238E27FC236}">
                <a16:creationId xmlns:a16="http://schemas.microsoft.com/office/drawing/2014/main" id="{7078C281-9D24-7E34-30C2-F909A5822CA0}"/>
              </a:ext>
            </a:extLst>
          </p:cNvPr>
          <p:cNvSpPr>
            <a:spLocks noChangeArrowheads="1"/>
          </p:cNvSpPr>
          <p:nvPr/>
        </p:nvSpPr>
        <p:spPr bwMode="auto">
          <a:xfrm>
            <a:off x="3606800" y="2351088"/>
            <a:ext cx="1174750" cy="52546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014000B0-5322-21E4-E026-3C750326EE40}"/>
              </a:ext>
            </a:extLst>
          </p:cNvPr>
          <p:cNvSpPr>
            <a:spLocks noChangeArrowheads="1"/>
          </p:cNvSpPr>
          <p:nvPr/>
        </p:nvSpPr>
        <p:spPr bwMode="auto">
          <a:xfrm>
            <a:off x="4781550" y="2352675"/>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2">
            <a:extLst>
              <a:ext uri="{FF2B5EF4-FFF2-40B4-BE49-F238E27FC236}">
                <a16:creationId xmlns:a16="http://schemas.microsoft.com/office/drawing/2014/main" id="{12E5BF85-A241-39F2-570C-21B0A7DF96E2}"/>
              </a:ext>
            </a:extLst>
          </p:cNvPr>
          <p:cNvSpPr>
            <a:spLocks noChangeArrowheads="1"/>
          </p:cNvSpPr>
          <p:nvPr/>
        </p:nvSpPr>
        <p:spPr bwMode="auto">
          <a:xfrm>
            <a:off x="7624763" y="2352675"/>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3">
            <a:extLst>
              <a:ext uri="{FF2B5EF4-FFF2-40B4-BE49-F238E27FC236}">
                <a16:creationId xmlns:a16="http://schemas.microsoft.com/office/drawing/2014/main" id="{FAD20AEC-FACD-68E2-80CB-64CC862069CA}"/>
              </a:ext>
            </a:extLst>
          </p:cNvPr>
          <p:cNvSpPr>
            <a:spLocks noChangeArrowheads="1"/>
          </p:cNvSpPr>
          <p:nvPr/>
        </p:nvSpPr>
        <p:spPr bwMode="auto">
          <a:xfrm>
            <a:off x="241300" y="2876550"/>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5A3FA405-EF73-4324-3F80-B81A78F29B2A}"/>
              </a:ext>
            </a:extLst>
          </p:cNvPr>
          <p:cNvSpPr>
            <a:spLocks noChangeArrowheads="1"/>
          </p:cNvSpPr>
          <p:nvPr/>
        </p:nvSpPr>
        <p:spPr bwMode="auto">
          <a:xfrm>
            <a:off x="3606800" y="2876550"/>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F72238BF-BAC6-3218-9E5E-41617600EA6C}"/>
              </a:ext>
            </a:extLst>
          </p:cNvPr>
          <p:cNvSpPr>
            <a:spLocks noChangeArrowheads="1"/>
          </p:cNvSpPr>
          <p:nvPr/>
        </p:nvSpPr>
        <p:spPr bwMode="auto">
          <a:xfrm>
            <a:off x="4781550" y="2876550"/>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E3CC9FF5-4BA8-B02B-7473-C629E1B2B2F7}"/>
              </a:ext>
            </a:extLst>
          </p:cNvPr>
          <p:cNvSpPr>
            <a:spLocks noChangeArrowheads="1"/>
          </p:cNvSpPr>
          <p:nvPr/>
        </p:nvSpPr>
        <p:spPr bwMode="auto">
          <a:xfrm>
            <a:off x="7624763" y="2876550"/>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9E17CA77-2933-0A80-762F-8D9FC5062F41}"/>
              </a:ext>
            </a:extLst>
          </p:cNvPr>
          <p:cNvSpPr>
            <a:spLocks noChangeArrowheads="1"/>
          </p:cNvSpPr>
          <p:nvPr/>
        </p:nvSpPr>
        <p:spPr bwMode="auto">
          <a:xfrm>
            <a:off x="241300" y="3432175"/>
            <a:ext cx="336550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18">
            <a:extLst>
              <a:ext uri="{FF2B5EF4-FFF2-40B4-BE49-F238E27FC236}">
                <a16:creationId xmlns:a16="http://schemas.microsoft.com/office/drawing/2014/main" id="{670E9E4F-7963-5FFD-9955-923CCFDD0694}"/>
              </a:ext>
            </a:extLst>
          </p:cNvPr>
          <p:cNvSpPr>
            <a:spLocks noChangeArrowheads="1"/>
          </p:cNvSpPr>
          <p:nvPr/>
        </p:nvSpPr>
        <p:spPr bwMode="auto">
          <a:xfrm>
            <a:off x="3606800" y="3432175"/>
            <a:ext cx="1174750"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9">
            <a:extLst>
              <a:ext uri="{FF2B5EF4-FFF2-40B4-BE49-F238E27FC236}">
                <a16:creationId xmlns:a16="http://schemas.microsoft.com/office/drawing/2014/main" id="{40B19539-3039-01DF-2410-82C5A32E884A}"/>
              </a:ext>
            </a:extLst>
          </p:cNvPr>
          <p:cNvSpPr>
            <a:spLocks noChangeArrowheads="1"/>
          </p:cNvSpPr>
          <p:nvPr/>
        </p:nvSpPr>
        <p:spPr bwMode="auto">
          <a:xfrm>
            <a:off x="4781550" y="3432175"/>
            <a:ext cx="2843213"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0">
            <a:extLst>
              <a:ext uri="{FF2B5EF4-FFF2-40B4-BE49-F238E27FC236}">
                <a16:creationId xmlns:a16="http://schemas.microsoft.com/office/drawing/2014/main" id="{8BCACB3C-8BD7-A3DB-2DD6-13AB053D63D1}"/>
              </a:ext>
            </a:extLst>
          </p:cNvPr>
          <p:cNvSpPr>
            <a:spLocks noChangeArrowheads="1"/>
          </p:cNvSpPr>
          <p:nvPr/>
        </p:nvSpPr>
        <p:spPr bwMode="auto">
          <a:xfrm>
            <a:off x="7624763" y="3432175"/>
            <a:ext cx="4314825" cy="539750"/>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
            <a:extLst>
              <a:ext uri="{FF2B5EF4-FFF2-40B4-BE49-F238E27FC236}">
                <a16:creationId xmlns:a16="http://schemas.microsoft.com/office/drawing/2014/main" id="{53DE6DB4-37D3-173B-F12C-C817DF924AAB}"/>
              </a:ext>
            </a:extLst>
          </p:cNvPr>
          <p:cNvSpPr>
            <a:spLocks noChangeArrowheads="1"/>
          </p:cNvSpPr>
          <p:nvPr/>
        </p:nvSpPr>
        <p:spPr bwMode="auto">
          <a:xfrm>
            <a:off x="241300" y="39719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
            <a:extLst>
              <a:ext uri="{FF2B5EF4-FFF2-40B4-BE49-F238E27FC236}">
                <a16:creationId xmlns:a16="http://schemas.microsoft.com/office/drawing/2014/main" id="{09471F05-730E-2D6F-7654-047DCAE235A2}"/>
              </a:ext>
            </a:extLst>
          </p:cNvPr>
          <p:cNvSpPr>
            <a:spLocks noChangeArrowheads="1"/>
          </p:cNvSpPr>
          <p:nvPr/>
        </p:nvSpPr>
        <p:spPr bwMode="auto">
          <a:xfrm>
            <a:off x="3606800" y="39719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3">
            <a:extLst>
              <a:ext uri="{FF2B5EF4-FFF2-40B4-BE49-F238E27FC236}">
                <a16:creationId xmlns:a16="http://schemas.microsoft.com/office/drawing/2014/main" id="{36682F5D-175E-D7A0-8768-C5C4B8AEFED8}"/>
              </a:ext>
            </a:extLst>
          </p:cNvPr>
          <p:cNvSpPr>
            <a:spLocks noChangeArrowheads="1"/>
          </p:cNvSpPr>
          <p:nvPr/>
        </p:nvSpPr>
        <p:spPr bwMode="auto">
          <a:xfrm>
            <a:off x="4781550" y="39719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4">
            <a:extLst>
              <a:ext uri="{FF2B5EF4-FFF2-40B4-BE49-F238E27FC236}">
                <a16:creationId xmlns:a16="http://schemas.microsoft.com/office/drawing/2014/main" id="{8E701D68-2986-2A85-4F0B-63D61BA685B8}"/>
              </a:ext>
            </a:extLst>
          </p:cNvPr>
          <p:cNvSpPr>
            <a:spLocks noChangeArrowheads="1"/>
          </p:cNvSpPr>
          <p:nvPr/>
        </p:nvSpPr>
        <p:spPr bwMode="auto">
          <a:xfrm>
            <a:off x="7624763" y="39719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5">
            <a:extLst>
              <a:ext uri="{FF2B5EF4-FFF2-40B4-BE49-F238E27FC236}">
                <a16:creationId xmlns:a16="http://schemas.microsoft.com/office/drawing/2014/main" id="{7E781CF4-5019-464F-FF05-30FA4E2DDC89}"/>
              </a:ext>
            </a:extLst>
          </p:cNvPr>
          <p:cNvSpPr>
            <a:spLocks noChangeArrowheads="1"/>
          </p:cNvSpPr>
          <p:nvPr/>
        </p:nvSpPr>
        <p:spPr bwMode="auto">
          <a:xfrm>
            <a:off x="241300" y="4527550"/>
            <a:ext cx="336550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6">
            <a:extLst>
              <a:ext uri="{FF2B5EF4-FFF2-40B4-BE49-F238E27FC236}">
                <a16:creationId xmlns:a16="http://schemas.microsoft.com/office/drawing/2014/main" id="{008306C5-48B8-DBB7-B0BC-9758EB84FC1A}"/>
              </a:ext>
            </a:extLst>
          </p:cNvPr>
          <p:cNvSpPr>
            <a:spLocks noChangeArrowheads="1"/>
          </p:cNvSpPr>
          <p:nvPr/>
        </p:nvSpPr>
        <p:spPr bwMode="auto">
          <a:xfrm>
            <a:off x="3606800" y="4527550"/>
            <a:ext cx="1174750"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7">
            <a:extLst>
              <a:ext uri="{FF2B5EF4-FFF2-40B4-BE49-F238E27FC236}">
                <a16:creationId xmlns:a16="http://schemas.microsoft.com/office/drawing/2014/main" id="{ADF5FBB3-0001-5577-348A-A4DA99B1F9DA}"/>
              </a:ext>
            </a:extLst>
          </p:cNvPr>
          <p:cNvSpPr>
            <a:spLocks noChangeArrowheads="1"/>
          </p:cNvSpPr>
          <p:nvPr/>
        </p:nvSpPr>
        <p:spPr bwMode="auto">
          <a:xfrm>
            <a:off x="4781550" y="4527550"/>
            <a:ext cx="2843213"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8">
            <a:extLst>
              <a:ext uri="{FF2B5EF4-FFF2-40B4-BE49-F238E27FC236}">
                <a16:creationId xmlns:a16="http://schemas.microsoft.com/office/drawing/2014/main" id="{AA951C4A-725C-8576-C741-D485889CA0BE}"/>
              </a:ext>
            </a:extLst>
          </p:cNvPr>
          <p:cNvSpPr>
            <a:spLocks noChangeArrowheads="1"/>
          </p:cNvSpPr>
          <p:nvPr/>
        </p:nvSpPr>
        <p:spPr bwMode="auto">
          <a:xfrm>
            <a:off x="7624763" y="4527550"/>
            <a:ext cx="4314825" cy="52387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9">
            <a:extLst>
              <a:ext uri="{FF2B5EF4-FFF2-40B4-BE49-F238E27FC236}">
                <a16:creationId xmlns:a16="http://schemas.microsoft.com/office/drawing/2014/main" id="{A0E846E3-4A00-2CB7-EB13-0051692939CD}"/>
              </a:ext>
            </a:extLst>
          </p:cNvPr>
          <p:cNvSpPr>
            <a:spLocks noChangeArrowheads="1"/>
          </p:cNvSpPr>
          <p:nvPr/>
        </p:nvSpPr>
        <p:spPr bwMode="auto">
          <a:xfrm>
            <a:off x="241300" y="5051425"/>
            <a:ext cx="336550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0">
            <a:extLst>
              <a:ext uri="{FF2B5EF4-FFF2-40B4-BE49-F238E27FC236}">
                <a16:creationId xmlns:a16="http://schemas.microsoft.com/office/drawing/2014/main" id="{49BBFFDA-884B-8D73-852B-C64B12153F35}"/>
              </a:ext>
            </a:extLst>
          </p:cNvPr>
          <p:cNvSpPr>
            <a:spLocks noChangeArrowheads="1"/>
          </p:cNvSpPr>
          <p:nvPr/>
        </p:nvSpPr>
        <p:spPr bwMode="auto">
          <a:xfrm>
            <a:off x="3606800" y="5051425"/>
            <a:ext cx="1174750"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31">
            <a:extLst>
              <a:ext uri="{FF2B5EF4-FFF2-40B4-BE49-F238E27FC236}">
                <a16:creationId xmlns:a16="http://schemas.microsoft.com/office/drawing/2014/main" id="{E7038D0B-AF63-B9C7-6208-E3DB81F4AFF1}"/>
              </a:ext>
            </a:extLst>
          </p:cNvPr>
          <p:cNvSpPr>
            <a:spLocks noChangeArrowheads="1"/>
          </p:cNvSpPr>
          <p:nvPr/>
        </p:nvSpPr>
        <p:spPr bwMode="auto">
          <a:xfrm>
            <a:off x="4781550" y="5051425"/>
            <a:ext cx="2843213"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2">
            <a:extLst>
              <a:ext uri="{FF2B5EF4-FFF2-40B4-BE49-F238E27FC236}">
                <a16:creationId xmlns:a16="http://schemas.microsoft.com/office/drawing/2014/main" id="{F292BCA7-899E-0A40-F865-1A59D06F360D}"/>
              </a:ext>
            </a:extLst>
          </p:cNvPr>
          <p:cNvSpPr>
            <a:spLocks noChangeArrowheads="1"/>
          </p:cNvSpPr>
          <p:nvPr/>
        </p:nvSpPr>
        <p:spPr bwMode="auto">
          <a:xfrm>
            <a:off x="7624763" y="5051425"/>
            <a:ext cx="4314825" cy="555625"/>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33">
            <a:extLst>
              <a:ext uri="{FF2B5EF4-FFF2-40B4-BE49-F238E27FC236}">
                <a16:creationId xmlns:a16="http://schemas.microsoft.com/office/drawing/2014/main" id="{1A1826BD-2074-F965-A057-B068B41A5123}"/>
              </a:ext>
            </a:extLst>
          </p:cNvPr>
          <p:cNvSpPr>
            <a:spLocks noChangeArrowheads="1"/>
          </p:cNvSpPr>
          <p:nvPr/>
        </p:nvSpPr>
        <p:spPr bwMode="auto">
          <a:xfrm>
            <a:off x="241300" y="5607050"/>
            <a:ext cx="336550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a:extLst>
              <a:ext uri="{FF2B5EF4-FFF2-40B4-BE49-F238E27FC236}">
                <a16:creationId xmlns:a16="http://schemas.microsoft.com/office/drawing/2014/main" id="{D364C415-1A80-C19B-30B1-24185C2C9C90}"/>
              </a:ext>
            </a:extLst>
          </p:cNvPr>
          <p:cNvSpPr>
            <a:spLocks noChangeArrowheads="1"/>
          </p:cNvSpPr>
          <p:nvPr/>
        </p:nvSpPr>
        <p:spPr bwMode="auto">
          <a:xfrm>
            <a:off x="3606800" y="5607050"/>
            <a:ext cx="1174750"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35">
            <a:extLst>
              <a:ext uri="{FF2B5EF4-FFF2-40B4-BE49-F238E27FC236}">
                <a16:creationId xmlns:a16="http://schemas.microsoft.com/office/drawing/2014/main" id="{6D20CF9A-1953-D9E5-EE1C-B6EA761E9C24}"/>
              </a:ext>
            </a:extLst>
          </p:cNvPr>
          <p:cNvSpPr>
            <a:spLocks noChangeArrowheads="1"/>
          </p:cNvSpPr>
          <p:nvPr/>
        </p:nvSpPr>
        <p:spPr bwMode="auto">
          <a:xfrm>
            <a:off x="4781550" y="5607050"/>
            <a:ext cx="2843213"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6">
            <a:extLst>
              <a:ext uri="{FF2B5EF4-FFF2-40B4-BE49-F238E27FC236}">
                <a16:creationId xmlns:a16="http://schemas.microsoft.com/office/drawing/2014/main" id="{BDF85E3F-87FE-0267-4C7B-271BA0CCA6F6}"/>
              </a:ext>
            </a:extLst>
          </p:cNvPr>
          <p:cNvSpPr>
            <a:spLocks noChangeArrowheads="1"/>
          </p:cNvSpPr>
          <p:nvPr/>
        </p:nvSpPr>
        <p:spPr bwMode="auto">
          <a:xfrm>
            <a:off x="7624763" y="5607050"/>
            <a:ext cx="4314825" cy="493713"/>
          </a:xfrm>
          <a:prstGeom prst="rect">
            <a:avLst/>
          </a:prstGeom>
          <a:solidFill>
            <a:srgbClr val="EAEE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7">
            <a:extLst>
              <a:ext uri="{FF2B5EF4-FFF2-40B4-BE49-F238E27FC236}">
                <a16:creationId xmlns:a16="http://schemas.microsoft.com/office/drawing/2014/main" id="{A8A389F5-A6CB-1641-DC0C-2CC6CA01A1EA}"/>
              </a:ext>
            </a:extLst>
          </p:cNvPr>
          <p:cNvSpPr>
            <a:spLocks noChangeShapeType="1"/>
          </p:cNvSpPr>
          <p:nvPr/>
        </p:nvSpPr>
        <p:spPr bwMode="auto">
          <a:xfrm>
            <a:off x="36068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38">
            <a:extLst>
              <a:ext uri="{FF2B5EF4-FFF2-40B4-BE49-F238E27FC236}">
                <a16:creationId xmlns:a16="http://schemas.microsoft.com/office/drawing/2014/main" id="{EDF0540E-B863-B377-B940-DF2E4592EB29}"/>
              </a:ext>
            </a:extLst>
          </p:cNvPr>
          <p:cNvSpPr>
            <a:spLocks noChangeShapeType="1"/>
          </p:cNvSpPr>
          <p:nvPr/>
        </p:nvSpPr>
        <p:spPr bwMode="auto">
          <a:xfrm>
            <a:off x="36068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39">
            <a:extLst>
              <a:ext uri="{FF2B5EF4-FFF2-40B4-BE49-F238E27FC236}">
                <a16:creationId xmlns:a16="http://schemas.microsoft.com/office/drawing/2014/main" id="{9BFAA545-E897-1663-4B8C-08B68D88D4F6}"/>
              </a:ext>
            </a:extLst>
          </p:cNvPr>
          <p:cNvSpPr>
            <a:spLocks noChangeShapeType="1"/>
          </p:cNvSpPr>
          <p:nvPr/>
        </p:nvSpPr>
        <p:spPr bwMode="auto">
          <a:xfrm>
            <a:off x="478155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40">
            <a:extLst>
              <a:ext uri="{FF2B5EF4-FFF2-40B4-BE49-F238E27FC236}">
                <a16:creationId xmlns:a16="http://schemas.microsoft.com/office/drawing/2014/main" id="{33087CFA-19D0-92F6-AFBA-B0ED99405725}"/>
              </a:ext>
            </a:extLst>
          </p:cNvPr>
          <p:cNvSpPr>
            <a:spLocks noChangeShapeType="1"/>
          </p:cNvSpPr>
          <p:nvPr/>
        </p:nvSpPr>
        <p:spPr bwMode="auto">
          <a:xfrm>
            <a:off x="478155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41">
            <a:extLst>
              <a:ext uri="{FF2B5EF4-FFF2-40B4-BE49-F238E27FC236}">
                <a16:creationId xmlns:a16="http://schemas.microsoft.com/office/drawing/2014/main" id="{EFDFC011-DF07-5B6F-5FE3-FB928F99FFFA}"/>
              </a:ext>
            </a:extLst>
          </p:cNvPr>
          <p:cNvSpPr>
            <a:spLocks noChangeShapeType="1"/>
          </p:cNvSpPr>
          <p:nvPr/>
        </p:nvSpPr>
        <p:spPr bwMode="auto">
          <a:xfrm>
            <a:off x="7624763"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42">
            <a:extLst>
              <a:ext uri="{FF2B5EF4-FFF2-40B4-BE49-F238E27FC236}">
                <a16:creationId xmlns:a16="http://schemas.microsoft.com/office/drawing/2014/main" id="{4F97F862-DDEC-B669-F7A5-A2A20EA91344}"/>
              </a:ext>
            </a:extLst>
          </p:cNvPr>
          <p:cNvSpPr>
            <a:spLocks noChangeShapeType="1"/>
          </p:cNvSpPr>
          <p:nvPr/>
        </p:nvSpPr>
        <p:spPr bwMode="auto">
          <a:xfrm>
            <a:off x="7624763"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43">
            <a:extLst>
              <a:ext uri="{FF2B5EF4-FFF2-40B4-BE49-F238E27FC236}">
                <a16:creationId xmlns:a16="http://schemas.microsoft.com/office/drawing/2014/main" id="{2E284D28-B94B-5A03-C200-4F1D28DC8967}"/>
              </a:ext>
            </a:extLst>
          </p:cNvPr>
          <p:cNvSpPr>
            <a:spLocks noChangeShapeType="1"/>
          </p:cNvSpPr>
          <p:nvPr/>
        </p:nvSpPr>
        <p:spPr bwMode="auto">
          <a:xfrm>
            <a:off x="236538" y="2352675"/>
            <a:ext cx="11707813" cy="0"/>
          </a:xfrm>
          <a:prstGeom prst="line">
            <a:avLst/>
          </a:prstGeom>
          <a:noFill/>
          <a:ln w="222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44">
            <a:extLst>
              <a:ext uri="{FF2B5EF4-FFF2-40B4-BE49-F238E27FC236}">
                <a16:creationId xmlns:a16="http://schemas.microsoft.com/office/drawing/2014/main" id="{C0B0DEB1-BEB9-6BAB-7498-7284F31CB52C}"/>
              </a:ext>
            </a:extLst>
          </p:cNvPr>
          <p:cNvSpPr>
            <a:spLocks noChangeShapeType="1"/>
          </p:cNvSpPr>
          <p:nvPr/>
        </p:nvSpPr>
        <p:spPr bwMode="auto">
          <a:xfrm>
            <a:off x="236538" y="2876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45">
            <a:extLst>
              <a:ext uri="{FF2B5EF4-FFF2-40B4-BE49-F238E27FC236}">
                <a16:creationId xmlns:a16="http://schemas.microsoft.com/office/drawing/2014/main" id="{2157F0D4-5421-BC9A-448C-B3AA17153BED}"/>
              </a:ext>
            </a:extLst>
          </p:cNvPr>
          <p:cNvSpPr>
            <a:spLocks noChangeShapeType="1"/>
          </p:cNvSpPr>
          <p:nvPr/>
        </p:nvSpPr>
        <p:spPr bwMode="auto">
          <a:xfrm>
            <a:off x="236538" y="343217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46">
            <a:extLst>
              <a:ext uri="{FF2B5EF4-FFF2-40B4-BE49-F238E27FC236}">
                <a16:creationId xmlns:a16="http://schemas.microsoft.com/office/drawing/2014/main" id="{63E3666F-E8A4-C48C-50D7-B56AF8233CA2}"/>
              </a:ext>
            </a:extLst>
          </p:cNvPr>
          <p:cNvSpPr>
            <a:spLocks noChangeShapeType="1"/>
          </p:cNvSpPr>
          <p:nvPr/>
        </p:nvSpPr>
        <p:spPr bwMode="auto">
          <a:xfrm>
            <a:off x="236538" y="39719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47">
            <a:extLst>
              <a:ext uri="{FF2B5EF4-FFF2-40B4-BE49-F238E27FC236}">
                <a16:creationId xmlns:a16="http://schemas.microsoft.com/office/drawing/2014/main" id="{3CD94803-1472-8986-16E5-6D1A922EF757}"/>
              </a:ext>
            </a:extLst>
          </p:cNvPr>
          <p:cNvSpPr>
            <a:spLocks noChangeShapeType="1"/>
          </p:cNvSpPr>
          <p:nvPr/>
        </p:nvSpPr>
        <p:spPr bwMode="auto">
          <a:xfrm>
            <a:off x="236538" y="45275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48">
            <a:extLst>
              <a:ext uri="{FF2B5EF4-FFF2-40B4-BE49-F238E27FC236}">
                <a16:creationId xmlns:a16="http://schemas.microsoft.com/office/drawing/2014/main" id="{8D0F82E8-A5C9-7DD4-6F0F-EA70E580A430}"/>
              </a:ext>
            </a:extLst>
          </p:cNvPr>
          <p:cNvSpPr>
            <a:spLocks noChangeShapeType="1"/>
          </p:cNvSpPr>
          <p:nvPr/>
        </p:nvSpPr>
        <p:spPr bwMode="auto">
          <a:xfrm>
            <a:off x="236538" y="5051425"/>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49">
            <a:extLst>
              <a:ext uri="{FF2B5EF4-FFF2-40B4-BE49-F238E27FC236}">
                <a16:creationId xmlns:a16="http://schemas.microsoft.com/office/drawing/2014/main" id="{260D9F81-D09B-536E-88E5-D0F428BBBCC6}"/>
              </a:ext>
            </a:extLst>
          </p:cNvPr>
          <p:cNvSpPr>
            <a:spLocks noChangeShapeType="1"/>
          </p:cNvSpPr>
          <p:nvPr/>
        </p:nvSpPr>
        <p:spPr bwMode="auto">
          <a:xfrm>
            <a:off x="236538" y="5607050"/>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50">
            <a:extLst>
              <a:ext uri="{FF2B5EF4-FFF2-40B4-BE49-F238E27FC236}">
                <a16:creationId xmlns:a16="http://schemas.microsoft.com/office/drawing/2014/main" id="{B6392642-84AA-C121-C55D-390E1333C44A}"/>
              </a:ext>
            </a:extLst>
          </p:cNvPr>
          <p:cNvSpPr>
            <a:spLocks noChangeShapeType="1"/>
          </p:cNvSpPr>
          <p:nvPr/>
        </p:nvSpPr>
        <p:spPr bwMode="auto">
          <a:xfrm>
            <a:off x="241300"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Line 51">
            <a:extLst>
              <a:ext uri="{FF2B5EF4-FFF2-40B4-BE49-F238E27FC236}">
                <a16:creationId xmlns:a16="http://schemas.microsoft.com/office/drawing/2014/main" id="{02A6C76B-554D-9C3C-AFD1-4D2125592FAE}"/>
              </a:ext>
            </a:extLst>
          </p:cNvPr>
          <p:cNvSpPr>
            <a:spLocks noChangeShapeType="1"/>
          </p:cNvSpPr>
          <p:nvPr/>
        </p:nvSpPr>
        <p:spPr bwMode="auto">
          <a:xfrm>
            <a:off x="241300"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Line 52">
            <a:extLst>
              <a:ext uri="{FF2B5EF4-FFF2-40B4-BE49-F238E27FC236}">
                <a16:creationId xmlns:a16="http://schemas.microsoft.com/office/drawing/2014/main" id="{89702FFC-8FCA-CFB8-7CB1-6E1C3688B321}"/>
              </a:ext>
            </a:extLst>
          </p:cNvPr>
          <p:cNvSpPr>
            <a:spLocks noChangeShapeType="1"/>
          </p:cNvSpPr>
          <p:nvPr/>
        </p:nvSpPr>
        <p:spPr bwMode="auto">
          <a:xfrm>
            <a:off x="11939588" y="1812925"/>
            <a:ext cx="0" cy="2719388"/>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Line 53">
            <a:extLst>
              <a:ext uri="{FF2B5EF4-FFF2-40B4-BE49-F238E27FC236}">
                <a16:creationId xmlns:a16="http://schemas.microsoft.com/office/drawing/2014/main" id="{D3B90C58-AB63-100B-8FCA-1C86EBD964E1}"/>
              </a:ext>
            </a:extLst>
          </p:cNvPr>
          <p:cNvSpPr>
            <a:spLocks noChangeShapeType="1"/>
          </p:cNvSpPr>
          <p:nvPr/>
        </p:nvSpPr>
        <p:spPr bwMode="auto">
          <a:xfrm>
            <a:off x="11939588" y="4532313"/>
            <a:ext cx="0" cy="1573213"/>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Line 54">
            <a:extLst>
              <a:ext uri="{FF2B5EF4-FFF2-40B4-BE49-F238E27FC236}">
                <a16:creationId xmlns:a16="http://schemas.microsoft.com/office/drawing/2014/main" id="{87641069-CE46-68CB-FC86-5F517712DDAE}"/>
              </a:ext>
            </a:extLst>
          </p:cNvPr>
          <p:cNvSpPr>
            <a:spLocks noChangeShapeType="1"/>
          </p:cNvSpPr>
          <p:nvPr/>
        </p:nvSpPr>
        <p:spPr bwMode="auto">
          <a:xfrm>
            <a:off x="236538" y="1817688"/>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Line 55">
            <a:extLst>
              <a:ext uri="{FF2B5EF4-FFF2-40B4-BE49-F238E27FC236}">
                <a16:creationId xmlns:a16="http://schemas.microsoft.com/office/drawing/2014/main" id="{6400F0D9-8A96-FBBC-161A-D1A7B328E647}"/>
              </a:ext>
            </a:extLst>
          </p:cNvPr>
          <p:cNvSpPr>
            <a:spLocks noChangeShapeType="1"/>
          </p:cNvSpPr>
          <p:nvPr/>
        </p:nvSpPr>
        <p:spPr bwMode="auto">
          <a:xfrm>
            <a:off x="236538" y="6100763"/>
            <a:ext cx="11707813" cy="0"/>
          </a:xfrm>
          <a:prstGeom prst="line">
            <a:avLst/>
          </a:prstGeom>
          <a:noFill/>
          <a:ln w="9525"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a:extLst>
              <a:ext uri="{FF2B5EF4-FFF2-40B4-BE49-F238E27FC236}">
                <a16:creationId xmlns:a16="http://schemas.microsoft.com/office/drawing/2014/main" id="{75351F66-9D14-73D4-C2D5-5D8D2738413C}"/>
              </a:ext>
            </a:extLst>
          </p:cNvPr>
          <p:cNvSpPr>
            <a:spLocks noChangeArrowheads="1"/>
          </p:cNvSpPr>
          <p:nvPr/>
        </p:nvSpPr>
        <p:spPr bwMode="auto">
          <a:xfrm>
            <a:off x="9277350" y="1914525"/>
            <a:ext cx="11191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Justification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7">
            <a:extLst>
              <a:ext uri="{FF2B5EF4-FFF2-40B4-BE49-F238E27FC236}">
                <a16:creationId xmlns:a16="http://schemas.microsoft.com/office/drawing/2014/main" id="{D42544AD-A92F-F751-2785-26BB186A11B6}"/>
              </a:ext>
            </a:extLst>
          </p:cNvPr>
          <p:cNvSpPr>
            <a:spLocks noChangeArrowheads="1"/>
          </p:cNvSpPr>
          <p:nvPr/>
        </p:nvSpPr>
        <p:spPr bwMode="auto">
          <a:xfrm>
            <a:off x="5659438" y="1797050"/>
            <a:ext cx="6477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Target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8">
            <a:extLst>
              <a:ext uri="{FF2B5EF4-FFF2-40B4-BE49-F238E27FC236}">
                <a16:creationId xmlns:a16="http://schemas.microsoft.com/office/drawing/2014/main" id="{4E0A8675-F816-C965-1ED0-5F6A6178FF9D}"/>
              </a:ext>
            </a:extLst>
          </p:cNvPr>
          <p:cNvSpPr>
            <a:spLocks noChangeArrowheads="1"/>
          </p:cNvSpPr>
          <p:nvPr/>
        </p:nvSpPr>
        <p:spPr bwMode="auto">
          <a:xfrm>
            <a:off x="6224588" y="1797050"/>
            <a:ext cx="6413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Value,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9">
            <a:extLst>
              <a:ext uri="{FF2B5EF4-FFF2-40B4-BE49-F238E27FC236}">
                <a16:creationId xmlns:a16="http://schemas.microsoft.com/office/drawing/2014/main" id="{99116259-CEF1-AC0D-2FF8-48F4F0596CED}"/>
              </a:ext>
            </a:extLst>
          </p:cNvPr>
          <p:cNvSpPr>
            <a:spLocks noChangeArrowheads="1"/>
          </p:cNvSpPr>
          <p:nvPr/>
        </p:nvSpPr>
        <p:spPr bwMode="auto">
          <a:xfrm>
            <a:off x="5419725" y="2032000"/>
            <a:ext cx="6826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Range,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0">
            <a:extLst>
              <a:ext uri="{FF2B5EF4-FFF2-40B4-BE49-F238E27FC236}">
                <a16:creationId xmlns:a16="http://schemas.microsoft.com/office/drawing/2014/main" id="{4CD9403F-1800-9246-AAF9-366D011515D2}"/>
              </a:ext>
            </a:extLst>
          </p:cNvPr>
          <p:cNvSpPr>
            <a:spLocks noChangeArrowheads="1"/>
          </p:cNvSpPr>
          <p:nvPr/>
        </p:nvSpPr>
        <p:spPr bwMode="auto">
          <a:xfrm>
            <a:off x="6038850" y="2032000"/>
            <a:ext cx="2889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or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1">
            <a:extLst>
              <a:ext uri="{FF2B5EF4-FFF2-40B4-BE49-F238E27FC236}">
                <a16:creationId xmlns:a16="http://schemas.microsoft.com/office/drawing/2014/main" id="{0BE3A185-435F-AF4E-6697-152487E0BA6C}"/>
              </a:ext>
            </a:extLst>
          </p:cNvPr>
          <p:cNvSpPr>
            <a:spLocks noChangeArrowheads="1"/>
          </p:cNvSpPr>
          <p:nvPr/>
        </p:nvSpPr>
        <p:spPr bwMode="auto">
          <a:xfrm>
            <a:off x="6267450" y="2032000"/>
            <a:ext cx="828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2">
            <a:extLst>
              <a:ext uri="{FF2B5EF4-FFF2-40B4-BE49-F238E27FC236}">
                <a16:creationId xmlns:a16="http://schemas.microsoft.com/office/drawing/2014/main" id="{5BE434ED-A11C-3018-CF6A-EDAC140B7D24}"/>
              </a:ext>
            </a:extLst>
          </p:cNvPr>
          <p:cNvSpPr>
            <a:spLocks noChangeArrowheads="1"/>
          </p:cNvSpPr>
          <p:nvPr/>
        </p:nvSpPr>
        <p:spPr bwMode="auto">
          <a:xfrm>
            <a:off x="3916363" y="1914525"/>
            <a:ext cx="6619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Metric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3">
            <a:extLst>
              <a:ext uri="{FF2B5EF4-FFF2-40B4-BE49-F238E27FC236}">
                <a16:creationId xmlns:a16="http://schemas.microsoft.com/office/drawing/2014/main" id="{46A27545-7450-DFD5-C4B8-C41D70024616}"/>
              </a:ext>
            </a:extLst>
          </p:cNvPr>
          <p:cNvSpPr>
            <a:spLocks noChangeArrowheads="1"/>
          </p:cNvSpPr>
          <p:nvPr/>
        </p:nvSpPr>
        <p:spPr bwMode="auto">
          <a:xfrm>
            <a:off x="1490663" y="1914525"/>
            <a:ext cx="985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Calibri" panose="020F0502020204030204" pitchFamily="34" charset="0"/>
              </a:rPr>
              <a:t>Constraint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4">
            <a:extLst>
              <a:ext uri="{FF2B5EF4-FFF2-40B4-BE49-F238E27FC236}">
                <a16:creationId xmlns:a16="http://schemas.microsoft.com/office/drawing/2014/main" id="{84743EB5-8365-E2E3-A5BB-C88F3A4F13B2}"/>
              </a:ext>
            </a:extLst>
          </p:cNvPr>
          <p:cNvSpPr>
            <a:spLocks noChangeArrowheads="1"/>
          </p:cNvSpPr>
          <p:nvPr/>
        </p:nvSpPr>
        <p:spPr bwMode="auto">
          <a:xfrm>
            <a:off x="7667625" y="2354263"/>
            <a:ext cx="43973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Various compatibility provides seamless experience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5">
            <a:extLst>
              <a:ext uri="{FF2B5EF4-FFF2-40B4-BE49-F238E27FC236}">
                <a16:creationId xmlns:a16="http://schemas.microsoft.com/office/drawing/2014/main" id="{0D9D5909-35DF-0E90-4C4E-B6B467577DA6}"/>
              </a:ext>
            </a:extLst>
          </p:cNvPr>
          <p:cNvSpPr>
            <a:spLocks noChangeArrowheads="1"/>
          </p:cNvSpPr>
          <p:nvPr/>
        </p:nvSpPr>
        <p:spPr bwMode="auto">
          <a:xfrm>
            <a:off x="7772400" y="2532063"/>
            <a:ext cx="4151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for broad range of users across popular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6">
            <a:extLst>
              <a:ext uri="{FF2B5EF4-FFF2-40B4-BE49-F238E27FC236}">
                <a16:creationId xmlns:a16="http://schemas.microsoft.com/office/drawing/2014/main" id="{E0C6A2F1-7964-F24F-564A-5DFEB774D929}"/>
              </a:ext>
            </a:extLst>
          </p:cNvPr>
          <p:cNvSpPr>
            <a:spLocks noChangeArrowheads="1"/>
          </p:cNvSpPr>
          <p:nvPr/>
        </p:nvSpPr>
        <p:spPr bwMode="auto">
          <a:xfrm>
            <a:off x="5016500" y="2354263"/>
            <a:ext cx="253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Successful usage on Chrome,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7">
            <a:extLst>
              <a:ext uri="{FF2B5EF4-FFF2-40B4-BE49-F238E27FC236}">
                <a16:creationId xmlns:a16="http://schemas.microsoft.com/office/drawing/2014/main" id="{2BFFD483-4568-6067-EF97-E2F386C0A4EB}"/>
              </a:ext>
            </a:extLst>
          </p:cNvPr>
          <p:cNvSpPr>
            <a:spLocks noChangeArrowheads="1"/>
          </p:cNvSpPr>
          <p:nvPr/>
        </p:nvSpPr>
        <p:spPr bwMode="auto">
          <a:xfrm>
            <a:off x="5645150" y="2532063"/>
            <a:ext cx="12382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Firefox, Safari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8">
            <a:extLst>
              <a:ext uri="{FF2B5EF4-FFF2-40B4-BE49-F238E27FC236}">
                <a16:creationId xmlns:a16="http://schemas.microsoft.com/office/drawing/2014/main" id="{AFB6A3F0-0B06-3741-E297-5049DC934C32}"/>
              </a:ext>
            </a:extLst>
          </p:cNvPr>
          <p:cNvSpPr>
            <a:spLocks noChangeArrowheads="1"/>
          </p:cNvSpPr>
          <p:nvPr/>
        </p:nvSpPr>
        <p:spPr bwMode="auto">
          <a:xfrm>
            <a:off x="3906838" y="2443163"/>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9">
            <a:extLst>
              <a:ext uri="{FF2B5EF4-FFF2-40B4-BE49-F238E27FC236}">
                <a16:creationId xmlns:a16="http://schemas.microsoft.com/office/drawing/2014/main" id="{D6DA6253-4246-77CD-FA44-EC1C89914D6C}"/>
              </a:ext>
            </a:extLst>
          </p:cNvPr>
          <p:cNvSpPr>
            <a:spLocks noChangeArrowheads="1"/>
          </p:cNvSpPr>
          <p:nvPr/>
        </p:nvSpPr>
        <p:spPr bwMode="auto">
          <a:xfrm>
            <a:off x="352425" y="2443163"/>
            <a:ext cx="20224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Compatible on Modern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70">
            <a:extLst>
              <a:ext uri="{FF2B5EF4-FFF2-40B4-BE49-F238E27FC236}">
                <a16:creationId xmlns:a16="http://schemas.microsoft.com/office/drawing/2014/main" id="{15468F8E-016A-583A-690B-8B49C6D68601}"/>
              </a:ext>
            </a:extLst>
          </p:cNvPr>
          <p:cNvSpPr>
            <a:spLocks noChangeArrowheads="1"/>
          </p:cNvSpPr>
          <p:nvPr/>
        </p:nvSpPr>
        <p:spPr bwMode="auto">
          <a:xfrm>
            <a:off x="2317750" y="2443163"/>
            <a:ext cx="13033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Web Browsers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1">
            <a:extLst>
              <a:ext uri="{FF2B5EF4-FFF2-40B4-BE49-F238E27FC236}">
                <a16:creationId xmlns:a16="http://schemas.microsoft.com/office/drawing/2014/main" id="{9D347D9C-F479-FC26-B8AC-BF2A2B7772BF}"/>
              </a:ext>
            </a:extLst>
          </p:cNvPr>
          <p:cNvSpPr>
            <a:spLocks noChangeArrowheads="1"/>
          </p:cNvSpPr>
          <p:nvPr/>
        </p:nvSpPr>
        <p:spPr bwMode="auto">
          <a:xfrm>
            <a:off x="7842250" y="2884488"/>
            <a:ext cx="4033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 enhances usability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2">
            <a:extLst>
              <a:ext uri="{FF2B5EF4-FFF2-40B4-BE49-F238E27FC236}">
                <a16:creationId xmlns:a16="http://schemas.microsoft.com/office/drawing/2014/main" id="{6BAEB7D7-8983-9975-F257-D58C2D04A6D0}"/>
              </a:ext>
            </a:extLst>
          </p:cNvPr>
          <p:cNvSpPr>
            <a:spLocks noChangeArrowheads="1"/>
          </p:cNvSpPr>
          <p:nvPr/>
        </p:nvSpPr>
        <p:spPr bwMode="auto">
          <a:xfrm>
            <a:off x="7804150" y="3138488"/>
            <a:ext cx="40830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creates a cohesive, professional user experience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3">
            <a:extLst>
              <a:ext uri="{FF2B5EF4-FFF2-40B4-BE49-F238E27FC236}">
                <a16:creationId xmlns:a16="http://schemas.microsoft.com/office/drawing/2014/main" id="{24EAAFB7-4D5C-77F8-4503-51F5A559BD58}"/>
              </a:ext>
            </a:extLst>
          </p:cNvPr>
          <p:cNvSpPr>
            <a:spLocks noChangeArrowheads="1"/>
          </p:cNvSpPr>
          <p:nvPr/>
        </p:nvSpPr>
        <p:spPr bwMode="auto">
          <a:xfrm>
            <a:off x="5846763" y="2982913"/>
            <a:ext cx="825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4">
            <a:extLst>
              <a:ext uri="{FF2B5EF4-FFF2-40B4-BE49-F238E27FC236}">
                <a16:creationId xmlns:a16="http://schemas.microsoft.com/office/drawing/2014/main" id="{5CD88027-1A06-7542-6E99-F3BD2B35BEA0}"/>
              </a:ext>
            </a:extLst>
          </p:cNvPr>
          <p:cNvSpPr>
            <a:spLocks noChangeArrowheads="1"/>
          </p:cNvSpPr>
          <p:nvPr/>
        </p:nvSpPr>
        <p:spPr bwMode="auto">
          <a:xfrm>
            <a:off x="3827463" y="2982913"/>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7" name="Rectangle 75">
            <a:extLst>
              <a:ext uri="{FF2B5EF4-FFF2-40B4-BE49-F238E27FC236}">
                <a16:creationId xmlns:a16="http://schemas.microsoft.com/office/drawing/2014/main" id="{B21CA755-765E-3290-D443-BE40FBEE9D24}"/>
              </a:ext>
            </a:extLst>
          </p:cNvPr>
          <p:cNvSpPr>
            <a:spLocks noChangeArrowheads="1"/>
          </p:cNvSpPr>
          <p:nvPr/>
        </p:nvSpPr>
        <p:spPr bwMode="auto">
          <a:xfrm>
            <a:off x="900113" y="2982913"/>
            <a:ext cx="21097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Consistent Visual Design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8" name="Rectangle 76">
            <a:extLst>
              <a:ext uri="{FF2B5EF4-FFF2-40B4-BE49-F238E27FC236}">
                <a16:creationId xmlns:a16="http://schemas.microsoft.com/office/drawing/2014/main" id="{0B1DAD24-51E6-82AE-AC9C-849793A35EDF}"/>
              </a:ext>
            </a:extLst>
          </p:cNvPr>
          <p:cNvSpPr>
            <a:spLocks noChangeArrowheads="1"/>
          </p:cNvSpPr>
          <p:nvPr/>
        </p:nvSpPr>
        <p:spPr bwMode="auto">
          <a:xfrm>
            <a:off x="8199438" y="3441700"/>
            <a:ext cx="3327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High ratio improves code readability &amp;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9" name="Rectangle 77">
            <a:extLst>
              <a:ext uri="{FF2B5EF4-FFF2-40B4-BE49-F238E27FC236}">
                <a16:creationId xmlns:a16="http://schemas.microsoft.com/office/drawing/2014/main" id="{5CB05EF4-96D2-38E3-1E93-1E8CCD3732D7}"/>
              </a:ext>
            </a:extLst>
          </p:cNvPr>
          <p:cNvSpPr>
            <a:spLocks noChangeArrowheads="1"/>
          </p:cNvSpPr>
          <p:nvPr/>
        </p:nvSpPr>
        <p:spPr bwMode="auto">
          <a:xfrm>
            <a:off x="8274050" y="3619500"/>
            <a:ext cx="31400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maintainability for future developers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0" name="Rectangle 78">
            <a:extLst>
              <a:ext uri="{FF2B5EF4-FFF2-40B4-BE49-F238E27FC236}">
                <a16:creationId xmlns:a16="http://schemas.microsoft.com/office/drawing/2014/main" id="{F27EE5A2-19DE-43F6-9F1C-5975217AC702}"/>
              </a:ext>
            </a:extLst>
          </p:cNvPr>
          <p:cNvSpPr>
            <a:spLocks noChangeArrowheads="1"/>
          </p:cNvSpPr>
          <p:nvPr/>
        </p:nvSpPr>
        <p:spPr bwMode="auto">
          <a:xfrm>
            <a:off x="4887913" y="3530600"/>
            <a:ext cx="6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0" i="0" u="none" strike="noStrike" cap="none" normalizeH="0" baseline="0">
              <a:ln>
                <a:noFill/>
              </a:ln>
              <a:solidFill>
                <a:schemeClr val="tx1"/>
              </a:solidFill>
              <a:effectLst/>
              <a:latin typeface="Calibri"/>
              <a:cs typeface="Calibri"/>
            </a:endParaRPr>
          </a:p>
        </p:txBody>
      </p:sp>
      <p:sp>
        <p:nvSpPr>
          <p:cNvPr id="81" name="Rectangle 79">
            <a:extLst>
              <a:ext uri="{FF2B5EF4-FFF2-40B4-BE49-F238E27FC236}">
                <a16:creationId xmlns:a16="http://schemas.microsoft.com/office/drawing/2014/main" id="{BC9EED35-DE61-1523-57A3-1442F2488561}"/>
              </a:ext>
            </a:extLst>
          </p:cNvPr>
          <p:cNvSpPr>
            <a:spLocks noChangeArrowheads="1"/>
          </p:cNvSpPr>
          <p:nvPr/>
        </p:nvSpPr>
        <p:spPr bwMode="auto">
          <a:xfrm>
            <a:off x="4924859" y="3516745"/>
            <a:ext cx="261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solidFill>
                  <a:srgbClr val="000000"/>
                </a:solidFill>
                <a:latin typeface="+mn-lt"/>
              </a:rPr>
              <a:t>50-60% comment-to-code ratio</a:t>
            </a:r>
            <a:endParaRPr lang="en-US" altLang="en-US" sz="160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7" name="Rectangle 85">
            <a:extLst>
              <a:ext uri="{FF2B5EF4-FFF2-40B4-BE49-F238E27FC236}">
                <a16:creationId xmlns:a16="http://schemas.microsoft.com/office/drawing/2014/main" id="{1E46477F-0B78-F364-C60A-AF96E548B0CD}"/>
              </a:ext>
            </a:extLst>
          </p:cNvPr>
          <p:cNvSpPr>
            <a:spLocks noChangeArrowheads="1"/>
          </p:cNvSpPr>
          <p:nvPr/>
        </p:nvSpPr>
        <p:spPr bwMode="auto">
          <a:xfrm>
            <a:off x="3827463" y="3530600"/>
            <a:ext cx="8477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8" name="Rectangle 86">
            <a:extLst>
              <a:ext uri="{FF2B5EF4-FFF2-40B4-BE49-F238E27FC236}">
                <a16:creationId xmlns:a16="http://schemas.microsoft.com/office/drawing/2014/main" id="{4864F599-CDF7-27AB-AC21-4C2E031DCCEF}"/>
              </a:ext>
            </a:extLst>
          </p:cNvPr>
          <p:cNvSpPr>
            <a:spLocks noChangeArrowheads="1"/>
          </p:cNvSpPr>
          <p:nvPr/>
        </p:nvSpPr>
        <p:spPr bwMode="auto">
          <a:xfrm>
            <a:off x="873125" y="3530600"/>
            <a:ext cx="22145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Sufficient Documentation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9" name="Rectangle 87">
            <a:extLst>
              <a:ext uri="{FF2B5EF4-FFF2-40B4-BE49-F238E27FC236}">
                <a16:creationId xmlns:a16="http://schemas.microsoft.com/office/drawing/2014/main" id="{ACA38D54-F162-60FA-6E90-BBCADDF6440C}"/>
              </a:ext>
            </a:extLst>
          </p:cNvPr>
          <p:cNvSpPr>
            <a:spLocks noChangeArrowheads="1"/>
          </p:cNvSpPr>
          <p:nvPr/>
        </p:nvSpPr>
        <p:spPr bwMode="auto">
          <a:xfrm>
            <a:off x="7727950" y="3990975"/>
            <a:ext cx="4300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ensures high code quality, consistency,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0" name="Rectangle 88">
            <a:extLst>
              <a:ext uri="{FF2B5EF4-FFF2-40B4-BE49-F238E27FC236}">
                <a16:creationId xmlns:a16="http://schemas.microsoft.com/office/drawing/2014/main" id="{B5833446-7AC2-23D5-9E09-518CF27898E4}"/>
              </a:ext>
            </a:extLst>
          </p:cNvPr>
          <p:cNvSpPr>
            <a:spLocks noChangeArrowheads="1"/>
          </p:cNvSpPr>
          <p:nvPr/>
        </p:nvSpPr>
        <p:spPr bwMode="auto">
          <a:xfrm>
            <a:off x="7661275" y="4167188"/>
            <a:ext cx="43608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and reduces technical debt with development team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1" name="Rectangle 89">
            <a:extLst>
              <a:ext uri="{FF2B5EF4-FFF2-40B4-BE49-F238E27FC236}">
                <a16:creationId xmlns:a16="http://schemas.microsoft.com/office/drawing/2014/main" id="{B4C4DD06-324A-9104-E8DA-72190DAF87E9}"/>
              </a:ext>
            </a:extLst>
          </p:cNvPr>
          <p:cNvSpPr>
            <a:spLocks noChangeArrowheads="1"/>
          </p:cNvSpPr>
          <p:nvPr/>
        </p:nvSpPr>
        <p:spPr bwMode="auto">
          <a:xfrm>
            <a:off x="4837113" y="4079875"/>
            <a:ext cx="17033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adherence 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2" name="Rectangle 90">
            <a:extLst>
              <a:ext uri="{FF2B5EF4-FFF2-40B4-BE49-F238E27FC236}">
                <a16:creationId xmlns:a16="http://schemas.microsoft.com/office/drawing/2014/main" id="{710BA8D7-8C87-7EA6-927A-109B52994FC1}"/>
              </a:ext>
            </a:extLst>
          </p:cNvPr>
          <p:cNvSpPr>
            <a:spLocks noChangeArrowheads="1"/>
          </p:cNvSpPr>
          <p:nvPr/>
        </p:nvSpPr>
        <p:spPr bwMode="auto">
          <a:xfrm>
            <a:off x="6480175" y="4079875"/>
            <a:ext cx="11922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chosen guide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3" name="Rectangle 91">
            <a:extLst>
              <a:ext uri="{FF2B5EF4-FFF2-40B4-BE49-F238E27FC236}">
                <a16:creationId xmlns:a16="http://schemas.microsoft.com/office/drawing/2014/main" id="{C6157AEB-875C-8CD9-3632-4C4ED181C843}"/>
              </a:ext>
            </a:extLst>
          </p:cNvPr>
          <p:cNvSpPr>
            <a:spLocks noChangeArrowheads="1"/>
          </p:cNvSpPr>
          <p:nvPr/>
        </p:nvSpPr>
        <p:spPr bwMode="auto">
          <a:xfrm>
            <a:off x="3825875" y="4079875"/>
            <a:ext cx="847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Approval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4" name="Rectangle 92">
            <a:extLst>
              <a:ext uri="{FF2B5EF4-FFF2-40B4-BE49-F238E27FC236}">
                <a16:creationId xmlns:a16="http://schemas.microsoft.com/office/drawing/2014/main" id="{3A48D186-987F-027B-1D38-EAE24492E72C}"/>
              </a:ext>
            </a:extLst>
          </p:cNvPr>
          <p:cNvSpPr>
            <a:spLocks noChangeArrowheads="1"/>
          </p:cNvSpPr>
          <p:nvPr/>
        </p:nvSpPr>
        <p:spPr bwMode="auto">
          <a:xfrm>
            <a:off x="760413" y="4079875"/>
            <a:ext cx="15700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Adherence to ISIP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5" name="Rectangle 93">
            <a:extLst>
              <a:ext uri="{FF2B5EF4-FFF2-40B4-BE49-F238E27FC236}">
                <a16:creationId xmlns:a16="http://schemas.microsoft.com/office/drawing/2014/main" id="{9DA050EF-3D6A-A844-81B9-F241F42AAEB8}"/>
              </a:ext>
            </a:extLst>
          </p:cNvPr>
          <p:cNvSpPr>
            <a:spLocks noChangeArrowheads="1"/>
          </p:cNvSpPr>
          <p:nvPr/>
        </p:nvSpPr>
        <p:spPr bwMode="auto">
          <a:xfrm>
            <a:off x="2270125" y="4079875"/>
            <a:ext cx="9302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Standards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6" name="Rectangle 94">
            <a:extLst>
              <a:ext uri="{FF2B5EF4-FFF2-40B4-BE49-F238E27FC236}">
                <a16:creationId xmlns:a16="http://schemas.microsoft.com/office/drawing/2014/main" id="{BF0AB64E-D491-7CAA-AB05-D2648F5465F0}"/>
              </a:ext>
            </a:extLst>
          </p:cNvPr>
          <p:cNvSpPr>
            <a:spLocks noChangeArrowheads="1"/>
          </p:cNvSpPr>
          <p:nvPr/>
        </p:nvSpPr>
        <p:spPr bwMode="auto">
          <a:xfrm>
            <a:off x="7874000" y="4530725"/>
            <a:ext cx="40084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Ensures data is formatted properly, preventing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7" name="Rectangle 95">
            <a:extLst>
              <a:ext uri="{FF2B5EF4-FFF2-40B4-BE49-F238E27FC236}">
                <a16:creationId xmlns:a16="http://schemas.microsoft.com/office/drawing/2014/main" id="{083A844B-2A3C-58E9-A112-B2C584AD181A}"/>
              </a:ext>
            </a:extLst>
          </p:cNvPr>
          <p:cNvSpPr>
            <a:spLocks noChangeArrowheads="1"/>
          </p:cNvSpPr>
          <p:nvPr/>
        </p:nvSpPr>
        <p:spPr bwMode="auto">
          <a:xfrm>
            <a:off x="8183563" y="4706938"/>
            <a:ext cx="3325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errors and more accurate performance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8" name="Rectangle 96">
            <a:extLst>
              <a:ext uri="{FF2B5EF4-FFF2-40B4-BE49-F238E27FC236}">
                <a16:creationId xmlns:a16="http://schemas.microsoft.com/office/drawing/2014/main" id="{3E75FC65-C428-0C09-69BE-B24B22EC52F6}"/>
              </a:ext>
            </a:extLst>
          </p:cNvPr>
          <p:cNvSpPr>
            <a:spLocks noChangeArrowheads="1"/>
          </p:cNvSpPr>
          <p:nvPr/>
        </p:nvSpPr>
        <p:spPr bwMode="auto">
          <a:xfrm>
            <a:off x="5018088" y="453072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9" name="Rectangle 97">
            <a:extLst>
              <a:ext uri="{FF2B5EF4-FFF2-40B4-BE49-F238E27FC236}">
                <a16:creationId xmlns:a16="http://schemas.microsoft.com/office/drawing/2014/main" id="{3EC1D59C-28C7-1418-4351-0F64800152F9}"/>
              </a:ext>
            </a:extLst>
          </p:cNvPr>
          <p:cNvSpPr>
            <a:spLocks noChangeArrowheads="1"/>
          </p:cNvSpPr>
          <p:nvPr/>
        </p:nvSpPr>
        <p:spPr bwMode="auto">
          <a:xfrm>
            <a:off x="5045075" y="4706938"/>
            <a:ext cx="2436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validation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0" name="Rectangle 98">
            <a:extLst>
              <a:ext uri="{FF2B5EF4-FFF2-40B4-BE49-F238E27FC236}">
                <a16:creationId xmlns:a16="http://schemas.microsoft.com/office/drawing/2014/main" id="{300286FB-437F-0AC4-3F02-4B66FA2C5E4C}"/>
              </a:ext>
            </a:extLst>
          </p:cNvPr>
          <p:cNvSpPr>
            <a:spLocks noChangeArrowheads="1"/>
          </p:cNvSpPr>
          <p:nvPr/>
        </p:nvSpPr>
        <p:spPr bwMode="auto">
          <a:xfrm>
            <a:off x="3905250" y="461962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 name="Rectangle 99">
            <a:extLst>
              <a:ext uri="{FF2B5EF4-FFF2-40B4-BE49-F238E27FC236}">
                <a16:creationId xmlns:a16="http://schemas.microsoft.com/office/drawing/2014/main" id="{B54DAC8F-AFFF-4AA0-5775-B66300B860D4}"/>
              </a:ext>
            </a:extLst>
          </p:cNvPr>
          <p:cNvSpPr>
            <a:spLocks noChangeArrowheads="1"/>
          </p:cNvSpPr>
          <p:nvPr/>
        </p:nvSpPr>
        <p:spPr bwMode="auto">
          <a:xfrm>
            <a:off x="1270000" y="4646613"/>
            <a:ext cx="14224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Input Validation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2" name="Rectangle 100">
            <a:extLst>
              <a:ext uri="{FF2B5EF4-FFF2-40B4-BE49-F238E27FC236}">
                <a16:creationId xmlns:a16="http://schemas.microsoft.com/office/drawing/2014/main" id="{50CD7610-2E5A-8063-2243-F2AC0A3CAF5E}"/>
              </a:ext>
            </a:extLst>
          </p:cNvPr>
          <p:cNvSpPr>
            <a:spLocks noChangeArrowheads="1"/>
          </p:cNvSpPr>
          <p:nvPr/>
        </p:nvSpPr>
        <p:spPr bwMode="auto">
          <a:xfrm>
            <a:off x="7710488" y="5070475"/>
            <a:ext cx="431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Verifies safety of user inputs, preventing malicious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 name="Rectangle 101">
            <a:extLst>
              <a:ext uri="{FF2B5EF4-FFF2-40B4-BE49-F238E27FC236}">
                <a16:creationId xmlns:a16="http://schemas.microsoft.com/office/drawing/2014/main" id="{943A9B3F-60AF-67A2-5372-039EBA20DCCE}"/>
              </a:ext>
            </a:extLst>
          </p:cNvPr>
          <p:cNvSpPr>
            <a:spLocks noChangeArrowheads="1"/>
          </p:cNvSpPr>
          <p:nvPr/>
        </p:nvSpPr>
        <p:spPr bwMode="auto">
          <a:xfrm>
            <a:off x="7727950" y="5246688"/>
            <a:ext cx="42275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data from being processed and protecting the site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 name="Rectangle 102">
            <a:extLst>
              <a:ext uri="{FF2B5EF4-FFF2-40B4-BE49-F238E27FC236}">
                <a16:creationId xmlns:a16="http://schemas.microsoft.com/office/drawing/2014/main" id="{B23C6294-29CA-3ABE-20C5-EA12E414D205}"/>
              </a:ext>
            </a:extLst>
          </p:cNvPr>
          <p:cNvSpPr>
            <a:spLocks noChangeArrowheads="1"/>
          </p:cNvSpPr>
          <p:nvPr/>
        </p:nvSpPr>
        <p:spPr bwMode="auto">
          <a:xfrm>
            <a:off x="5018088" y="5070475"/>
            <a:ext cx="2522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100% of user inputs undergo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5" name="Rectangle 103">
            <a:extLst>
              <a:ext uri="{FF2B5EF4-FFF2-40B4-BE49-F238E27FC236}">
                <a16:creationId xmlns:a16="http://schemas.microsoft.com/office/drawing/2014/main" id="{B41E5F93-1F51-4F89-CD59-0AC03A4FAC06}"/>
              </a:ext>
            </a:extLst>
          </p:cNvPr>
          <p:cNvSpPr>
            <a:spLocks noChangeArrowheads="1"/>
          </p:cNvSpPr>
          <p:nvPr/>
        </p:nvSpPr>
        <p:spPr bwMode="auto">
          <a:xfrm>
            <a:off x="4976813" y="5246688"/>
            <a:ext cx="25701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sanitization before processing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6" name="Rectangle 104">
            <a:extLst>
              <a:ext uri="{FF2B5EF4-FFF2-40B4-BE49-F238E27FC236}">
                <a16:creationId xmlns:a16="http://schemas.microsoft.com/office/drawing/2014/main" id="{69D48A72-AED9-7218-D67D-DF8729223E26}"/>
              </a:ext>
            </a:extLst>
          </p:cNvPr>
          <p:cNvSpPr>
            <a:spLocks noChangeArrowheads="1"/>
          </p:cNvSpPr>
          <p:nvPr/>
        </p:nvSpPr>
        <p:spPr bwMode="auto">
          <a:xfrm>
            <a:off x="3905250" y="5159375"/>
            <a:ext cx="701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Testing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7" name="Rectangle 105">
            <a:extLst>
              <a:ext uri="{FF2B5EF4-FFF2-40B4-BE49-F238E27FC236}">
                <a16:creationId xmlns:a16="http://schemas.microsoft.com/office/drawing/2014/main" id="{7836CC79-297D-861B-9F34-DBE02B79F7EE}"/>
              </a:ext>
            </a:extLst>
          </p:cNvPr>
          <p:cNvSpPr>
            <a:spLocks noChangeArrowheads="1"/>
          </p:cNvSpPr>
          <p:nvPr/>
        </p:nvSpPr>
        <p:spPr bwMode="auto">
          <a:xfrm>
            <a:off x="1362075" y="5159375"/>
            <a:ext cx="12366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Cybersecurity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8" name="Rectangle 106">
            <a:extLst>
              <a:ext uri="{FF2B5EF4-FFF2-40B4-BE49-F238E27FC236}">
                <a16:creationId xmlns:a16="http://schemas.microsoft.com/office/drawing/2014/main" id="{3FA7D585-E98D-60C3-F446-CF6A077F4C90}"/>
              </a:ext>
            </a:extLst>
          </p:cNvPr>
          <p:cNvSpPr>
            <a:spLocks noChangeArrowheads="1"/>
          </p:cNvSpPr>
          <p:nvPr/>
        </p:nvSpPr>
        <p:spPr bwMode="auto">
          <a:xfrm>
            <a:off x="7975600" y="5594350"/>
            <a:ext cx="3779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Provides data security and control, reducing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9" name="Rectangle 107">
            <a:extLst>
              <a:ext uri="{FF2B5EF4-FFF2-40B4-BE49-F238E27FC236}">
                <a16:creationId xmlns:a16="http://schemas.microsoft.com/office/drawing/2014/main" id="{0B3910C8-E84A-94BE-83B4-9B38A8569261}"/>
              </a:ext>
            </a:extLst>
          </p:cNvPr>
          <p:cNvSpPr>
            <a:spLocks noChangeArrowheads="1"/>
          </p:cNvSpPr>
          <p:nvPr/>
        </p:nvSpPr>
        <p:spPr bwMode="auto">
          <a:xfrm>
            <a:off x="8364538" y="5772150"/>
            <a:ext cx="294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reliance on external cloud services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0" name="Rectangle 108">
            <a:extLst>
              <a:ext uri="{FF2B5EF4-FFF2-40B4-BE49-F238E27FC236}">
                <a16:creationId xmlns:a16="http://schemas.microsoft.com/office/drawing/2014/main" id="{4DAB74F5-83AA-E23B-5F02-1EEC2E87EC7C}"/>
              </a:ext>
            </a:extLst>
          </p:cNvPr>
          <p:cNvSpPr>
            <a:spLocks noChangeArrowheads="1"/>
          </p:cNvSpPr>
          <p:nvPr/>
        </p:nvSpPr>
        <p:spPr bwMode="auto">
          <a:xfrm>
            <a:off x="5846763" y="5683250"/>
            <a:ext cx="827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Pass/Fail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1" name="Rectangle 109">
            <a:extLst>
              <a:ext uri="{FF2B5EF4-FFF2-40B4-BE49-F238E27FC236}">
                <a16:creationId xmlns:a16="http://schemas.microsoft.com/office/drawing/2014/main" id="{5AEDC5B3-9B82-1D95-DD0B-C417D3D171D2}"/>
              </a:ext>
            </a:extLst>
          </p:cNvPr>
          <p:cNvSpPr>
            <a:spLocks noChangeArrowheads="1"/>
          </p:cNvSpPr>
          <p:nvPr/>
        </p:nvSpPr>
        <p:spPr bwMode="auto">
          <a:xfrm>
            <a:off x="3940175" y="5683250"/>
            <a:ext cx="6175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Status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2" name="Rectangle 110">
            <a:extLst>
              <a:ext uri="{FF2B5EF4-FFF2-40B4-BE49-F238E27FC236}">
                <a16:creationId xmlns:a16="http://schemas.microsoft.com/office/drawing/2014/main" id="{F72B988D-BE50-901B-CD17-A6A7E4ED5B84}"/>
              </a:ext>
            </a:extLst>
          </p:cNvPr>
          <p:cNvSpPr>
            <a:spLocks noChangeArrowheads="1"/>
          </p:cNvSpPr>
          <p:nvPr/>
        </p:nvSpPr>
        <p:spPr bwMode="auto">
          <a:xfrm>
            <a:off x="765175" y="5683250"/>
            <a:ext cx="16748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rPr>
              <a:t>Hosted Entirely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3" name="Rectangle 111">
            <a:extLst>
              <a:ext uri="{FF2B5EF4-FFF2-40B4-BE49-F238E27FC236}">
                <a16:creationId xmlns:a16="http://schemas.microsoft.com/office/drawing/2014/main" id="{D18B9813-22D5-40C3-8927-E2FC335C4867}"/>
              </a:ext>
            </a:extLst>
          </p:cNvPr>
          <p:cNvSpPr>
            <a:spLocks noChangeArrowheads="1"/>
          </p:cNvSpPr>
          <p:nvPr/>
        </p:nvSpPr>
        <p:spPr bwMode="auto">
          <a:xfrm>
            <a:off x="2330450" y="5683250"/>
            <a:ext cx="8604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err="1">
                <a:ln>
                  <a:noFill/>
                </a:ln>
                <a:solidFill>
                  <a:srgbClr val="000000"/>
                </a:solidFill>
                <a:effectLst/>
                <a:latin typeface="Calibri" panose="020F0502020204030204" pitchFamily="34" charset="0"/>
              </a:rPr>
              <a:t>Neuronix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itle 4">
            <a:extLst>
              <a:ext uri="{FF2B5EF4-FFF2-40B4-BE49-F238E27FC236}">
                <a16:creationId xmlns:a16="http://schemas.microsoft.com/office/drawing/2014/main" id="{D8FEFC47-D03E-8083-601A-55FFFE02048D}"/>
              </a:ext>
            </a:extLst>
          </p:cNvPr>
          <p:cNvSpPr>
            <a:spLocks noGrp="1"/>
          </p:cNvSpPr>
          <p:nvPr>
            <p:ph type="title"/>
          </p:nvPr>
        </p:nvSpPr>
        <p:spPr>
          <a:xfrm>
            <a:off x="1097280" y="286603"/>
            <a:ext cx="9682478" cy="1450757"/>
          </a:xfrm>
        </p:spPr>
        <p:txBody>
          <a:bodyPr/>
          <a:lstStyle/>
          <a:p>
            <a:pPr algn="ctr"/>
            <a:r>
              <a:rPr lang="en-US"/>
              <a:t>Design Constraints</a:t>
            </a:r>
          </a:p>
        </p:txBody>
      </p:sp>
    </p:spTree>
    <p:extLst>
      <p:ext uri="{BB962C8B-B14F-4D97-AF65-F5344CB8AC3E}">
        <p14:creationId xmlns:p14="http://schemas.microsoft.com/office/powerpoint/2010/main" val="389288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ppt_x"/>
                                          </p:val>
                                        </p:tav>
                                        <p:tav tm="100000">
                                          <p:val>
                                            <p:strVal val="#ppt_x"/>
                                          </p:val>
                                        </p:tav>
                                      </p:tavLst>
                                    </p:anim>
                                    <p:anim calcmode="lin" valueType="num">
                                      <p:cBhvr additive="base">
                                        <p:cTn id="16" dur="500" fill="hold"/>
                                        <p:tgtEl>
                                          <p:spTgt spid="7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ppt_x"/>
                                          </p:val>
                                        </p:tav>
                                        <p:tav tm="100000">
                                          <p:val>
                                            <p:strVal val="#ppt_x"/>
                                          </p:val>
                                        </p:tav>
                                      </p:tavLst>
                                    </p:anim>
                                    <p:anim calcmode="lin" valueType="num">
                                      <p:cBhvr additive="base">
                                        <p:cTn id="3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
                                        </p:tgtEl>
                                        <p:attrNameLst>
                                          <p:attrName>style.visibility</p:attrName>
                                        </p:attrNameLst>
                                      </p:cBhvr>
                                      <p:to>
                                        <p:strVal val="visible"/>
                                      </p:to>
                                    </p:set>
                                    <p:anim calcmode="lin" valueType="num">
                                      <p:cBhvr additive="base">
                                        <p:cTn id="37" dur="500" fill="hold"/>
                                        <p:tgtEl>
                                          <p:spTgt spid="77"/>
                                        </p:tgtEl>
                                        <p:attrNameLst>
                                          <p:attrName>ppt_x</p:attrName>
                                        </p:attrNameLst>
                                      </p:cBhvr>
                                      <p:tavLst>
                                        <p:tav tm="0">
                                          <p:val>
                                            <p:strVal val="#ppt_x"/>
                                          </p:val>
                                        </p:tav>
                                        <p:tav tm="100000">
                                          <p:val>
                                            <p:strVal val="#ppt_x"/>
                                          </p:val>
                                        </p:tav>
                                      </p:tavLst>
                                    </p:anim>
                                    <p:anim calcmode="lin" valueType="num">
                                      <p:cBhvr additive="base">
                                        <p:cTn id="38" dur="500" fill="hold"/>
                                        <p:tgtEl>
                                          <p:spTgt spid="7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additive="base">
                                        <p:cTn id="41" dur="500" fill="hold"/>
                                        <p:tgtEl>
                                          <p:spTgt spid="76"/>
                                        </p:tgtEl>
                                        <p:attrNameLst>
                                          <p:attrName>ppt_x</p:attrName>
                                        </p:attrNameLst>
                                      </p:cBhvr>
                                      <p:tavLst>
                                        <p:tav tm="0">
                                          <p:val>
                                            <p:strVal val="#ppt_x"/>
                                          </p:val>
                                        </p:tav>
                                        <p:tav tm="100000">
                                          <p:val>
                                            <p:strVal val="#ppt_x"/>
                                          </p:val>
                                        </p:tav>
                                      </p:tavLst>
                                    </p:anim>
                                    <p:anim calcmode="lin" valueType="num">
                                      <p:cBhvr additive="base">
                                        <p:cTn id="42" dur="500" fill="hold"/>
                                        <p:tgtEl>
                                          <p:spTgt spid="7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additive="base">
                                        <p:cTn id="45" dur="500" fill="hold"/>
                                        <p:tgtEl>
                                          <p:spTgt spid="75"/>
                                        </p:tgtEl>
                                        <p:attrNameLst>
                                          <p:attrName>ppt_x</p:attrName>
                                        </p:attrNameLst>
                                      </p:cBhvr>
                                      <p:tavLst>
                                        <p:tav tm="0">
                                          <p:val>
                                            <p:strVal val="#ppt_x"/>
                                          </p:val>
                                        </p:tav>
                                        <p:tav tm="100000">
                                          <p:val>
                                            <p:strVal val="#ppt_x"/>
                                          </p:val>
                                        </p:tav>
                                      </p:tavLst>
                                    </p:anim>
                                    <p:anim calcmode="lin" valueType="num">
                                      <p:cBhvr additive="base">
                                        <p:cTn id="46" dur="500" fill="hold"/>
                                        <p:tgtEl>
                                          <p:spTgt spid="7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anim calcmode="lin" valueType="num">
                                      <p:cBhvr additive="base">
                                        <p:cTn id="59" dur="500" fill="hold"/>
                                        <p:tgtEl>
                                          <p:spTgt spid="88"/>
                                        </p:tgtEl>
                                        <p:attrNameLst>
                                          <p:attrName>ppt_x</p:attrName>
                                        </p:attrNameLst>
                                      </p:cBhvr>
                                      <p:tavLst>
                                        <p:tav tm="0">
                                          <p:val>
                                            <p:strVal val="#ppt_x"/>
                                          </p:val>
                                        </p:tav>
                                        <p:tav tm="100000">
                                          <p:val>
                                            <p:strVal val="#ppt_x"/>
                                          </p:val>
                                        </p:tav>
                                      </p:tavLst>
                                    </p:anim>
                                    <p:anim calcmode="lin" valueType="num">
                                      <p:cBhvr additive="base">
                                        <p:cTn id="60" dur="500" fill="hold"/>
                                        <p:tgtEl>
                                          <p:spTgt spid="8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 calcmode="lin" valueType="num">
                                      <p:cBhvr additive="base">
                                        <p:cTn id="63" dur="500" fill="hold"/>
                                        <p:tgtEl>
                                          <p:spTgt spid="87"/>
                                        </p:tgtEl>
                                        <p:attrNameLst>
                                          <p:attrName>ppt_x</p:attrName>
                                        </p:attrNameLst>
                                      </p:cBhvr>
                                      <p:tavLst>
                                        <p:tav tm="0">
                                          <p:val>
                                            <p:strVal val="#ppt_x"/>
                                          </p:val>
                                        </p:tav>
                                        <p:tav tm="100000">
                                          <p:val>
                                            <p:strVal val="#ppt_x"/>
                                          </p:val>
                                        </p:tav>
                                      </p:tavLst>
                                    </p:anim>
                                    <p:anim calcmode="lin" valueType="num">
                                      <p:cBhvr additive="base">
                                        <p:cTn id="64" dur="500" fill="hold"/>
                                        <p:tgtEl>
                                          <p:spTgt spid="8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nodePh="1">
                                  <p:stCondLst>
                                    <p:cond delay="0"/>
                                  </p:stCondLst>
                                  <p:endCondLst>
                                    <p:cond evt="begin" delay="0">
                                      <p:tn val="65"/>
                                    </p:cond>
                                  </p:endCondLst>
                                  <p:childTnLst>
                                    <p:set>
                                      <p:cBhvr>
                                        <p:cTn id="66" dur="1" fill="hold">
                                          <p:stCondLst>
                                            <p:cond delay="0"/>
                                          </p:stCondLst>
                                        </p:cTn>
                                        <p:tgtEl>
                                          <p:spTgt spid="80"/>
                                        </p:tgtEl>
                                        <p:attrNameLst>
                                          <p:attrName>style.visibility</p:attrName>
                                        </p:attrNameLst>
                                      </p:cBhvr>
                                      <p:to>
                                        <p:strVal val="visible"/>
                                      </p:to>
                                    </p:set>
                                    <p:anim calcmode="lin" valueType="num">
                                      <p:cBhvr additive="base">
                                        <p:cTn id="67" dur="500" fill="hold"/>
                                        <p:tgtEl>
                                          <p:spTgt spid="80"/>
                                        </p:tgtEl>
                                        <p:attrNameLst>
                                          <p:attrName>ppt_x</p:attrName>
                                        </p:attrNameLst>
                                      </p:cBhvr>
                                      <p:tavLst>
                                        <p:tav tm="0">
                                          <p:val>
                                            <p:strVal val="#ppt_x"/>
                                          </p:val>
                                        </p:tav>
                                        <p:tav tm="100000">
                                          <p:val>
                                            <p:strVal val="#ppt_x"/>
                                          </p:val>
                                        </p:tav>
                                      </p:tavLst>
                                    </p:anim>
                                    <p:anim calcmode="lin" valueType="num">
                                      <p:cBhvr additive="base">
                                        <p:cTn id="68" dur="500" fill="hold"/>
                                        <p:tgtEl>
                                          <p:spTgt spid="80"/>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 calcmode="lin" valueType="num">
                                      <p:cBhvr additive="base">
                                        <p:cTn id="71" dur="500" fill="hold"/>
                                        <p:tgtEl>
                                          <p:spTgt spid="81"/>
                                        </p:tgtEl>
                                        <p:attrNameLst>
                                          <p:attrName>ppt_x</p:attrName>
                                        </p:attrNameLst>
                                      </p:cBhvr>
                                      <p:tavLst>
                                        <p:tav tm="0">
                                          <p:val>
                                            <p:strVal val="#ppt_x"/>
                                          </p:val>
                                        </p:tav>
                                        <p:tav tm="100000">
                                          <p:val>
                                            <p:strVal val="#ppt_x"/>
                                          </p:val>
                                        </p:tav>
                                      </p:tavLst>
                                    </p:anim>
                                    <p:anim calcmode="lin" valueType="num">
                                      <p:cBhvr additive="base">
                                        <p:cTn id="72" dur="500" fill="hold"/>
                                        <p:tgtEl>
                                          <p:spTgt spid="8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9"/>
                                        </p:tgtEl>
                                        <p:attrNameLst>
                                          <p:attrName>style.visibility</p:attrName>
                                        </p:attrNameLst>
                                      </p:cBhvr>
                                      <p:to>
                                        <p:strVal val="visible"/>
                                      </p:to>
                                    </p:set>
                                    <p:anim calcmode="lin" valueType="num">
                                      <p:cBhvr additive="base">
                                        <p:cTn id="75" dur="500" fill="hold"/>
                                        <p:tgtEl>
                                          <p:spTgt spid="79"/>
                                        </p:tgtEl>
                                        <p:attrNameLst>
                                          <p:attrName>ppt_x</p:attrName>
                                        </p:attrNameLst>
                                      </p:cBhvr>
                                      <p:tavLst>
                                        <p:tav tm="0">
                                          <p:val>
                                            <p:strVal val="#ppt_x"/>
                                          </p:val>
                                        </p:tav>
                                        <p:tav tm="100000">
                                          <p:val>
                                            <p:strVal val="#ppt_x"/>
                                          </p:val>
                                        </p:tav>
                                      </p:tavLst>
                                    </p:anim>
                                    <p:anim calcmode="lin" valueType="num">
                                      <p:cBhvr additive="base">
                                        <p:cTn id="76" dur="500" fill="hold"/>
                                        <p:tgtEl>
                                          <p:spTgt spid="7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78"/>
                                        </p:tgtEl>
                                        <p:attrNameLst>
                                          <p:attrName>style.visibility</p:attrName>
                                        </p:attrNameLst>
                                      </p:cBhvr>
                                      <p:to>
                                        <p:strVal val="visible"/>
                                      </p:to>
                                    </p:set>
                                    <p:anim calcmode="lin" valueType="num">
                                      <p:cBhvr additive="base">
                                        <p:cTn id="79" dur="500" fill="hold"/>
                                        <p:tgtEl>
                                          <p:spTgt spid="78"/>
                                        </p:tgtEl>
                                        <p:attrNameLst>
                                          <p:attrName>ppt_x</p:attrName>
                                        </p:attrNameLst>
                                      </p:cBhvr>
                                      <p:tavLst>
                                        <p:tav tm="0">
                                          <p:val>
                                            <p:strVal val="#ppt_x"/>
                                          </p:val>
                                        </p:tav>
                                        <p:tav tm="100000">
                                          <p:val>
                                            <p:strVal val="#ppt_x"/>
                                          </p:val>
                                        </p:tav>
                                      </p:tavLst>
                                    </p:anim>
                                    <p:anim calcmode="lin" valueType="num">
                                      <p:cBhvr additive="base">
                                        <p:cTn id="8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anim calcmode="lin" valueType="num">
                                      <p:cBhvr additive="base">
                                        <p:cTn id="85" dur="500" fill="hold"/>
                                        <p:tgtEl>
                                          <p:spTgt spid="95"/>
                                        </p:tgtEl>
                                        <p:attrNameLst>
                                          <p:attrName>ppt_x</p:attrName>
                                        </p:attrNameLst>
                                      </p:cBhvr>
                                      <p:tavLst>
                                        <p:tav tm="0">
                                          <p:val>
                                            <p:strVal val="#ppt_x"/>
                                          </p:val>
                                        </p:tav>
                                        <p:tav tm="100000">
                                          <p:val>
                                            <p:strVal val="#ppt_x"/>
                                          </p:val>
                                        </p:tav>
                                      </p:tavLst>
                                    </p:anim>
                                    <p:anim calcmode="lin" valueType="num">
                                      <p:cBhvr additive="base">
                                        <p:cTn id="86" dur="500" fill="hold"/>
                                        <p:tgtEl>
                                          <p:spTgt spid="9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4"/>
                                        </p:tgtEl>
                                        <p:attrNameLst>
                                          <p:attrName>style.visibility</p:attrName>
                                        </p:attrNameLst>
                                      </p:cBhvr>
                                      <p:to>
                                        <p:strVal val="visible"/>
                                      </p:to>
                                    </p:set>
                                    <p:anim calcmode="lin" valueType="num">
                                      <p:cBhvr additive="base">
                                        <p:cTn id="89" dur="500" fill="hold"/>
                                        <p:tgtEl>
                                          <p:spTgt spid="94"/>
                                        </p:tgtEl>
                                        <p:attrNameLst>
                                          <p:attrName>ppt_x</p:attrName>
                                        </p:attrNameLst>
                                      </p:cBhvr>
                                      <p:tavLst>
                                        <p:tav tm="0">
                                          <p:val>
                                            <p:strVal val="#ppt_x"/>
                                          </p:val>
                                        </p:tav>
                                        <p:tav tm="100000">
                                          <p:val>
                                            <p:strVal val="#ppt_x"/>
                                          </p:val>
                                        </p:tav>
                                      </p:tavLst>
                                    </p:anim>
                                    <p:anim calcmode="lin" valueType="num">
                                      <p:cBhvr additive="base">
                                        <p:cTn id="90" dur="500" fill="hold"/>
                                        <p:tgtEl>
                                          <p:spTgt spid="9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anim calcmode="lin" valueType="num">
                                      <p:cBhvr additive="base">
                                        <p:cTn id="93" dur="500" fill="hold"/>
                                        <p:tgtEl>
                                          <p:spTgt spid="93"/>
                                        </p:tgtEl>
                                        <p:attrNameLst>
                                          <p:attrName>ppt_x</p:attrName>
                                        </p:attrNameLst>
                                      </p:cBhvr>
                                      <p:tavLst>
                                        <p:tav tm="0">
                                          <p:val>
                                            <p:strVal val="#ppt_x"/>
                                          </p:val>
                                        </p:tav>
                                        <p:tav tm="100000">
                                          <p:val>
                                            <p:strVal val="#ppt_x"/>
                                          </p:val>
                                        </p:tav>
                                      </p:tavLst>
                                    </p:anim>
                                    <p:anim calcmode="lin" valueType="num">
                                      <p:cBhvr additive="base">
                                        <p:cTn id="94" dur="500" fill="hold"/>
                                        <p:tgtEl>
                                          <p:spTgt spid="9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additive="base">
                                        <p:cTn id="97" dur="500" fill="hold"/>
                                        <p:tgtEl>
                                          <p:spTgt spid="91"/>
                                        </p:tgtEl>
                                        <p:attrNameLst>
                                          <p:attrName>ppt_x</p:attrName>
                                        </p:attrNameLst>
                                      </p:cBhvr>
                                      <p:tavLst>
                                        <p:tav tm="0">
                                          <p:val>
                                            <p:strVal val="#ppt_x"/>
                                          </p:val>
                                        </p:tav>
                                        <p:tav tm="100000">
                                          <p:val>
                                            <p:strVal val="#ppt_x"/>
                                          </p:val>
                                        </p:tav>
                                      </p:tavLst>
                                    </p:anim>
                                    <p:anim calcmode="lin" valueType="num">
                                      <p:cBhvr additive="base">
                                        <p:cTn id="98" dur="500" fill="hold"/>
                                        <p:tgtEl>
                                          <p:spTgt spid="91"/>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500" fill="hold"/>
                                        <p:tgtEl>
                                          <p:spTgt spid="92"/>
                                        </p:tgtEl>
                                        <p:attrNameLst>
                                          <p:attrName>ppt_x</p:attrName>
                                        </p:attrNameLst>
                                      </p:cBhvr>
                                      <p:tavLst>
                                        <p:tav tm="0">
                                          <p:val>
                                            <p:strVal val="#ppt_x"/>
                                          </p:val>
                                        </p:tav>
                                        <p:tav tm="100000">
                                          <p:val>
                                            <p:strVal val="#ppt_x"/>
                                          </p:val>
                                        </p:tav>
                                      </p:tavLst>
                                    </p:anim>
                                    <p:anim calcmode="lin" valueType="num">
                                      <p:cBhvr additive="base">
                                        <p:cTn id="102" dur="500" fill="hold"/>
                                        <p:tgtEl>
                                          <p:spTgt spid="92"/>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anim calcmode="lin" valueType="num">
                                      <p:cBhvr additive="base">
                                        <p:cTn id="105" dur="500" fill="hold"/>
                                        <p:tgtEl>
                                          <p:spTgt spid="90"/>
                                        </p:tgtEl>
                                        <p:attrNameLst>
                                          <p:attrName>ppt_x</p:attrName>
                                        </p:attrNameLst>
                                      </p:cBhvr>
                                      <p:tavLst>
                                        <p:tav tm="0">
                                          <p:val>
                                            <p:strVal val="#ppt_x"/>
                                          </p:val>
                                        </p:tav>
                                        <p:tav tm="100000">
                                          <p:val>
                                            <p:strVal val="#ppt_x"/>
                                          </p:val>
                                        </p:tav>
                                      </p:tavLst>
                                    </p:anim>
                                    <p:anim calcmode="lin" valueType="num">
                                      <p:cBhvr additive="base">
                                        <p:cTn id="106" dur="500" fill="hold"/>
                                        <p:tgtEl>
                                          <p:spTgt spid="90"/>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anim calcmode="lin" valueType="num">
                                      <p:cBhvr additive="base">
                                        <p:cTn id="109" dur="500" fill="hold"/>
                                        <p:tgtEl>
                                          <p:spTgt spid="89"/>
                                        </p:tgtEl>
                                        <p:attrNameLst>
                                          <p:attrName>ppt_x</p:attrName>
                                        </p:attrNameLst>
                                      </p:cBhvr>
                                      <p:tavLst>
                                        <p:tav tm="0">
                                          <p:val>
                                            <p:strVal val="#ppt_x"/>
                                          </p:val>
                                        </p:tav>
                                        <p:tav tm="100000">
                                          <p:val>
                                            <p:strVal val="#ppt_x"/>
                                          </p:val>
                                        </p:tav>
                                      </p:tavLst>
                                    </p:anim>
                                    <p:anim calcmode="lin" valueType="num">
                                      <p:cBhvr additive="base">
                                        <p:cTn id="110"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1"/>
                                        </p:tgtEl>
                                        <p:attrNameLst>
                                          <p:attrName>style.visibility</p:attrName>
                                        </p:attrNameLst>
                                      </p:cBhvr>
                                      <p:to>
                                        <p:strVal val="visible"/>
                                      </p:to>
                                    </p:set>
                                    <p:anim calcmode="lin" valueType="num">
                                      <p:cBhvr additive="base">
                                        <p:cTn id="115" dur="500" fill="hold"/>
                                        <p:tgtEl>
                                          <p:spTgt spid="101"/>
                                        </p:tgtEl>
                                        <p:attrNameLst>
                                          <p:attrName>ppt_x</p:attrName>
                                        </p:attrNameLst>
                                      </p:cBhvr>
                                      <p:tavLst>
                                        <p:tav tm="0">
                                          <p:val>
                                            <p:strVal val="#ppt_x"/>
                                          </p:val>
                                        </p:tav>
                                        <p:tav tm="100000">
                                          <p:val>
                                            <p:strVal val="#ppt_x"/>
                                          </p:val>
                                        </p:tav>
                                      </p:tavLst>
                                    </p:anim>
                                    <p:anim calcmode="lin" valueType="num">
                                      <p:cBhvr additive="base">
                                        <p:cTn id="116" dur="500" fill="hold"/>
                                        <p:tgtEl>
                                          <p:spTgt spid="101"/>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00"/>
                                        </p:tgtEl>
                                        <p:attrNameLst>
                                          <p:attrName>style.visibility</p:attrName>
                                        </p:attrNameLst>
                                      </p:cBhvr>
                                      <p:to>
                                        <p:strVal val="visible"/>
                                      </p:to>
                                    </p:set>
                                    <p:anim calcmode="lin" valueType="num">
                                      <p:cBhvr additive="base">
                                        <p:cTn id="119" dur="500" fill="hold"/>
                                        <p:tgtEl>
                                          <p:spTgt spid="100"/>
                                        </p:tgtEl>
                                        <p:attrNameLst>
                                          <p:attrName>ppt_x</p:attrName>
                                        </p:attrNameLst>
                                      </p:cBhvr>
                                      <p:tavLst>
                                        <p:tav tm="0">
                                          <p:val>
                                            <p:strVal val="#ppt_x"/>
                                          </p:val>
                                        </p:tav>
                                        <p:tav tm="100000">
                                          <p:val>
                                            <p:strVal val="#ppt_x"/>
                                          </p:val>
                                        </p:tav>
                                      </p:tavLst>
                                    </p:anim>
                                    <p:anim calcmode="lin" valueType="num">
                                      <p:cBhvr additive="base">
                                        <p:cTn id="120" dur="500" fill="hold"/>
                                        <p:tgtEl>
                                          <p:spTgt spid="10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99"/>
                                        </p:tgtEl>
                                        <p:attrNameLst>
                                          <p:attrName>style.visibility</p:attrName>
                                        </p:attrNameLst>
                                      </p:cBhvr>
                                      <p:to>
                                        <p:strVal val="visible"/>
                                      </p:to>
                                    </p:set>
                                    <p:anim calcmode="lin" valueType="num">
                                      <p:cBhvr additive="base">
                                        <p:cTn id="123" dur="500" fill="hold"/>
                                        <p:tgtEl>
                                          <p:spTgt spid="99"/>
                                        </p:tgtEl>
                                        <p:attrNameLst>
                                          <p:attrName>ppt_x</p:attrName>
                                        </p:attrNameLst>
                                      </p:cBhvr>
                                      <p:tavLst>
                                        <p:tav tm="0">
                                          <p:val>
                                            <p:strVal val="#ppt_x"/>
                                          </p:val>
                                        </p:tav>
                                        <p:tav tm="100000">
                                          <p:val>
                                            <p:strVal val="#ppt_x"/>
                                          </p:val>
                                        </p:tav>
                                      </p:tavLst>
                                    </p:anim>
                                    <p:anim calcmode="lin" valueType="num">
                                      <p:cBhvr additive="base">
                                        <p:cTn id="124" dur="500" fill="hold"/>
                                        <p:tgtEl>
                                          <p:spTgt spid="99"/>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98"/>
                                        </p:tgtEl>
                                        <p:attrNameLst>
                                          <p:attrName>style.visibility</p:attrName>
                                        </p:attrNameLst>
                                      </p:cBhvr>
                                      <p:to>
                                        <p:strVal val="visible"/>
                                      </p:to>
                                    </p:set>
                                    <p:anim calcmode="lin" valueType="num">
                                      <p:cBhvr additive="base">
                                        <p:cTn id="127" dur="500" fill="hold"/>
                                        <p:tgtEl>
                                          <p:spTgt spid="98"/>
                                        </p:tgtEl>
                                        <p:attrNameLst>
                                          <p:attrName>ppt_x</p:attrName>
                                        </p:attrNameLst>
                                      </p:cBhvr>
                                      <p:tavLst>
                                        <p:tav tm="0">
                                          <p:val>
                                            <p:strVal val="#ppt_x"/>
                                          </p:val>
                                        </p:tav>
                                        <p:tav tm="100000">
                                          <p:val>
                                            <p:strVal val="#ppt_x"/>
                                          </p:val>
                                        </p:tav>
                                      </p:tavLst>
                                    </p:anim>
                                    <p:anim calcmode="lin" valueType="num">
                                      <p:cBhvr additive="base">
                                        <p:cTn id="128" dur="500" fill="hold"/>
                                        <p:tgtEl>
                                          <p:spTgt spid="9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97"/>
                                        </p:tgtEl>
                                        <p:attrNameLst>
                                          <p:attrName>style.visibility</p:attrName>
                                        </p:attrNameLst>
                                      </p:cBhvr>
                                      <p:to>
                                        <p:strVal val="visible"/>
                                      </p:to>
                                    </p:set>
                                    <p:anim calcmode="lin" valueType="num">
                                      <p:cBhvr additive="base">
                                        <p:cTn id="131" dur="500" fill="hold"/>
                                        <p:tgtEl>
                                          <p:spTgt spid="97"/>
                                        </p:tgtEl>
                                        <p:attrNameLst>
                                          <p:attrName>ppt_x</p:attrName>
                                        </p:attrNameLst>
                                      </p:cBhvr>
                                      <p:tavLst>
                                        <p:tav tm="0">
                                          <p:val>
                                            <p:strVal val="#ppt_x"/>
                                          </p:val>
                                        </p:tav>
                                        <p:tav tm="100000">
                                          <p:val>
                                            <p:strVal val="#ppt_x"/>
                                          </p:val>
                                        </p:tav>
                                      </p:tavLst>
                                    </p:anim>
                                    <p:anim calcmode="lin" valueType="num">
                                      <p:cBhvr additive="base">
                                        <p:cTn id="132" dur="500" fill="hold"/>
                                        <p:tgtEl>
                                          <p:spTgt spid="97"/>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anim calcmode="lin" valueType="num">
                                      <p:cBhvr additive="base">
                                        <p:cTn id="135" dur="500" fill="hold"/>
                                        <p:tgtEl>
                                          <p:spTgt spid="96"/>
                                        </p:tgtEl>
                                        <p:attrNameLst>
                                          <p:attrName>ppt_x</p:attrName>
                                        </p:attrNameLst>
                                      </p:cBhvr>
                                      <p:tavLst>
                                        <p:tav tm="0">
                                          <p:val>
                                            <p:strVal val="#ppt_x"/>
                                          </p:val>
                                        </p:tav>
                                        <p:tav tm="100000">
                                          <p:val>
                                            <p:strVal val="#ppt_x"/>
                                          </p:val>
                                        </p:tav>
                                      </p:tavLst>
                                    </p:anim>
                                    <p:anim calcmode="lin" valueType="num">
                                      <p:cBhvr additive="base">
                                        <p:cTn id="13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grpId="0" nodeType="clickEffect">
                                  <p:stCondLst>
                                    <p:cond delay="0"/>
                                  </p:stCondLst>
                                  <p:childTnLst>
                                    <p:set>
                                      <p:cBhvr>
                                        <p:cTn id="140" dur="1" fill="hold">
                                          <p:stCondLst>
                                            <p:cond delay="0"/>
                                          </p:stCondLst>
                                        </p:cTn>
                                        <p:tgtEl>
                                          <p:spTgt spid="107"/>
                                        </p:tgtEl>
                                        <p:attrNameLst>
                                          <p:attrName>style.visibility</p:attrName>
                                        </p:attrNameLst>
                                      </p:cBhvr>
                                      <p:to>
                                        <p:strVal val="visible"/>
                                      </p:to>
                                    </p:set>
                                    <p:anim calcmode="lin" valueType="num">
                                      <p:cBhvr additive="base">
                                        <p:cTn id="141" dur="500" fill="hold"/>
                                        <p:tgtEl>
                                          <p:spTgt spid="107"/>
                                        </p:tgtEl>
                                        <p:attrNameLst>
                                          <p:attrName>ppt_x</p:attrName>
                                        </p:attrNameLst>
                                      </p:cBhvr>
                                      <p:tavLst>
                                        <p:tav tm="0">
                                          <p:val>
                                            <p:strVal val="#ppt_x"/>
                                          </p:val>
                                        </p:tav>
                                        <p:tav tm="100000">
                                          <p:val>
                                            <p:strVal val="#ppt_x"/>
                                          </p:val>
                                        </p:tav>
                                      </p:tavLst>
                                    </p:anim>
                                    <p:anim calcmode="lin" valueType="num">
                                      <p:cBhvr additive="base">
                                        <p:cTn id="142" dur="500" fill="hold"/>
                                        <p:tgtEl>
                                          <p:spTgt spid="107"/>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106"/>
                                        </p:tgtEl>
                                        <p:attrNameLst>
                                          <p:attrName>style.visibility</p:attrName>
                                        </p:attrNameLst>
                                      </p:cBhvr>
                                      <p:to>
                                        <p:strVal val="visible"/>
                                      </p:to>
                                    </p:set>
                                    <p:anim calcmode="lin" valueType="num">
                                      <p:cBhvr additive="base">
                                        <p:cTn id="145" dur="500" fill="hold"/>
                                        <p:tgtEl>
                                          <p:spTgt spid="106"/>
                                        </p:tgtEl>
                                        <p:attrNameLst>
                                          <p:attrName>ppt_x</p:attrName>
                                        </p:attrNameLst>
                                      </p:cBhvr>
                                      <p:tavLst>
                                        <p:tav tm="0">
                                          <p:val>
                                            <p:strVal val="#ppt_x"/>
                                          </p:val>
                                        </p:tav>
                                        <p:tav tm="100000">
                                          <p:val>
                                            <p:strVal val="#ppt_x"/>
                                          </p:val>
                                        </p:tav>
                                      </p:tavLst>
                                    </p:anim>
                                    <p:anim calcmode="lin" valueType="num">
                                      <p:cBhvr additive="base">
                                        <p:cTn id="146" dur="500" fill="hold"/>
                                        <p:tgtEl>
                                          <p:spTgt spid="106"/>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anim calcmode="lin" valueType="num">
                                      <p:cBhvr additive="base">
                                        <p:cTn id="149" dur="500" fill="hold"/>
                                        <p:tgtEl>
                                          <p:spTgt spid="104"/>
                                        </p:tgtEl>
                                        <p:attrNameLst>
                                          <p:attrName>ppt_x</p:attrName>
                                        </p:attrNameLst>
                                      </p:cBhvr>
                                      <p:tavLst>
                                        <p:tav tm="0">
                                          <p:val>
                                            <p:strVal val="#ppt_x"/>
                                          </p:val>
                                        </p:tav>
                                        <p:tav tm="100000">
                                          <p:val>
                                            <p:strVal val="#ppt_x"/>
                                          </p:val>
                                        </p:tav>
                                      </p:tavLst>
                                    </p:anim>
                                    <p:anim calcmode="lin" valueType="num">
                                      <p:cBhvr additive="base">
                                        <p:cTn id="150" dur="500" fill="hold"/>
                                        <p:tgtEl>
                                          <p:spTgt spid="104"/>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105"/>
                                        </p:tgtEl>
                                        <p:attrNameLst>
                                          <p:attrName>style.visibility</p:attrName>
                                        </p:attrNameLst>
                                      </p:cBhvr>
                                      <p:to>
                                        <p:strVal val="visible"/>
                                      </p:to>
                                    </p:set>
                                    <p:anim calcmode="lin" valueType="num">
                                      <p:cBhvr additive="base">
                                        <p:cTn id="153" dur="500" fill="hold"/>
                                        <p:tgtEl>
                                          <p:spTgt spid="105"/>
                                        </p:tgtEl>
                                        <p:attrNameLst>
                                          <p:attrName>ppt_x</p:attrName>
                                        </p:attrNameLst>
                                      </p:cBhvr>
                                      <p:tavLst>
                                        <p:tav tm="0">
                                          <p:val>
                                            <p:strVal val="#ppt_x"/>
                                          </p:val>
                                        </p:tav>
                                        <p:tav tm="100000">
                                          <p:val>
                                            <p:strVal val="#ppt_x"/>
                                          </p:val>
                                        </p:tav>
                                      </p:tavLst>
                                    </p:anim>
                                    <p:anim calcmode="lin" valueType="num">
                                      <p:cBhvr additive="base">
                                        <p:cTn id="154" dur="500" fill="hold"/>
                                        <p:tgtEl>
                                          <p:spTgt spid="105"/>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102"/>
                                        </p:tgtEl>
                                        <p:attrNameLst>
                                          <p:attrName>style.visibility</p:attrName>
                                        </p:attrNameLst>
                                      </p:cBhvr>
                                      <p:to>
                                        <p:strVal val="visible"/>
                                      </p:to>
                                    </p:set>
                                    <p:anim calcmode="lin" valueType="num">
                                      <p:cBhvr additive="base">
                                        <p:cTn id="157" dur="500" fill="hold"/>
                                        <p:tgtEl>
                                          <p:spTgt spid="102"/>
                                        </p:tgtEl>
                                        <p:attrNameLst>
                                          <p:attrName>ppt_x</p:attrName>
                                        </p:attrNameLst>
                                      </p:cBhvr>
                                      <p:tavLst>
                                        <p:tav tm="0">
                                          <p:val>
                                            <p:strVal val="#ppt_x"/>
                                          </p:val>
                                        </p:tav>
                                        <p:tav tm="100000">
                                          <p:val>
                                            <p:strVal val="#ppt_x"/>
                                          </p:val>
                                        </p:tav>
                                      </p:tavLst>
                                    </p:anim>
                                    <p:anim calcmode="lin" valueType="num">
                                      <p:cBhvr additive="base">
                                        <p:cTn id="158" dur="500" fill="hold"/>
                                        <p:tgtEl>
                                          <p:spTgt spid="102"/>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103"/>
                                        </p:tgtEl>
                                        <p:attrNameLst>
                                          <p:attrName>style.visibility</p:attrName>
                                        </p:attrNameLst>
                                      </p:cBhvr>
                                      <p:to>
                                        <p:strVal val="visible"/>
                                      </p:to>
                                    </p:set>
                                    <p:anim calcmode="lin" valueType="num">
                                      <p:cBhvr additive="base">
                                        <p:cTn id="161" dur="500" fill="hold"/>
                                        <p:tgtEl>
                                          <p:spTgt spid="103"/>
                                        </p:tgtEl>
                                        <p:attrNameLst>
                                          <p:attrName>ppt_x</p:attrName>
                                        </p:attrNameLst>
                                      </p:cBhvr>
                                      <p:tavLst>
                                        <p:tav tm="0">
                                          <p:val>
                                            <p:strVal val="#ppt_x"/>
                                          </p:val>
                                        </p:tav>
                                        <p:tav tm="100000">
                                          <p:val>
                                            <p:strVal val="#ppt_x"/>
                                          </p:val>
                                        </p:tav>
                                      </p:tavLst>
                                    </p:anim>
                                    <p:anim calcmode="lin" valueType="num">
                                      <p:cBhvr additive="base">
                                        <p:cTn id="162"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111"/>
                                        </p:tgtEl>
                                        <p:attrNameLst>
                                          <p:attrName>style.visibility</p:attrName>
                                        </p:attrNameLst>
                                      </p:cBhvr>
                                      <p:to>
                                        <p:strVal val="visible"/>
                                      </p:to>
                                    </p:set>
                                    <p:anim calcmode="lin" valueType="num">
                                      <p:cBhvr additive="base">
                                        <p:cTn id="167" dur="500" fill="hold"/>
                                        <p:tgtEl>
                                          <p:spTgt spid="111"/>
                                        </p:tgtEl>
                                        <p:attrNameLst>
                                          <p:attrName>ppt_x</p:attrName>
                                        </p:attrNameLst>
                                      </p:cBhvr>
                                      <p:tavLst>
                                        <p:tav tm="0">
                                          <p:val>
                                            <p:strVal val="#ppt_x"/>
                                          </p:val>
                                        </p:tav>
                                        <p:tav tm="100000">
                                          <p:val>
                                            <p:strVal val="#ppt_x"/>
                                          </p:val>
                                        </p:tav>
                                      </p:tavLst>
                                    </p:anim>
                                    <p:anim calcmode="lin" valueType="num">
                                      <p:cBhvr additive="base">
                                        <p:cTn id="168" dur="500" fill="hold"/>
                                        <p:tgtEl>
                                          <p:spTgt spid="111"/>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113"/>
                                        </p:tgtEl>
                                        <p:attrNameLst>
                                          <p:attrName>style.visibility</p:attrName>
                                        </p:attrNameLst>
                                      </p:cBhvr>
                                      <p:to>
                                        <p:strVal val="visible"/>
                                      </p:to>
                                    </p:set>
                                    <p:anim calcmode="lin" valueType="num">
                                      <p:cBhvr additive="base">
                                        <p:cTn id="171" dur="500" fill="hold"/>
                                        <p:tgtEl>
                                          <p:spTgt spid="113"/>
                                        </p:tgtEl>
                                        <p:attrNameLst>
                                          <p:attrName>ppt_x</p:attrName>
                                        </p:attrNameLst>
                                      </p:cBhvr>
                                      <p:tavLst>
                                        <p:tav tm="0">
                                          <p:val>
                                            <p:strVal val="#ppt_x"/>
                                          </p:val>
                                        </p:tav>
                                        <p:tav tm="100000">
                                          <p:val>
                                            <p:strVal val="#ppt_x"/>
                                          </p:val>
                                        </p:tav>
                                      </p:tavLst>
                                    </p:anim>
                                    <p:anim calcmode="lin" valueType="num">
                                      <p:cBhvr additive="base">
                                        <p:cTn id="172" dur="500" fill="hold"/>
                                        <p:tgtEl>
                                          <p:spTgt spid="11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112"/>
                                        </p:tgtEl>
                                        <p:attrNameLst>
                                          <p:attrName>style.visibility</p:attrName>
                                        </p:attrNameLst>
                                      </p:cBhvr>
                                      <p:to>
                                        <p:strVal val="visible"/>
                                      </p:to>
                                    </p:set>
                                    <p:anim calcmode="lin" valueType="num">
                                      <p:cBhvr additive="base">
                                        <p:cTn id="175" dur="500" fill="hold"/>
                                        <p:tgtEl>
                                          <p:spTgt spid="112"/>
                                        </p:tgtEl>
                                        <p:attrNameLst>
                                          <p:attrName>ppt_x</p:attrName>
                                        </p:attrNameLst>
                                      </p:cBhvr>
                                      <p:tavLst>
                                        <p:tav tm="0">
                                          <p:val>
                                            <p:strVal val="#ppt_x"/>
                                          </p:val>
                                        </p:tav>
                                        <p:tav tm="100000">
                                          <p:val>
                                            <p:strVal val="#ppt_x"/>
                                          </p:val>
                                        </p:tav>
                                      </p:tavLst>
                                    </p:anim>
                                    <p:anim calcmode="lin" valueType="num">
                                      <p:cBhvr additive="base">
                                        <p:cTn id="176" dur="500" fill="hold"/>
                                        <p:tgtEl>
                                          <p:spTgt spid="112"/>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110"/>
                                        </p:tgtEl>
                                        <p:attrNameLst>
                                          <p:attrName>style.visibility</p:attrName>
                                        </p:attrNameLst>
                                      </p:cBhvr>
                                      <p:to>
                                        <p:strVal val="visible"/>
                                      </p:to>
                                    </p:set>
                                    <p:anim calcmode="lin" valueType="num">
                                      <p:cBhvr additive="base">
                                        <p:cTn id="179" dur="500" fill="hold"/>
                                        <p:tgtEl>
                                          <p:spTgt spid="110"/>
                                        </p:tgtEl>
                                        <p:attrNameLst>
                                          <p:attrName>ppt_x</p:attrName>
                                        </p:attrNameLst>
                                      </p:cBhvr>
                                      <p:tavLst>
                                        <p:tav tm="0">
                                          <p:val>
                                            <p:strVal val="#ppt_x"/>
                                          </p:val>
                                        </p:tav>
                                        <p:tav tm="100000">
                                          <p:val>
                                            <p:strVal val="#ppt_x"/>
                                          </p:val>
                                        </p:tav>
                                      </p:tavLst>
                                    </p:anim>
                                    <p:anim calcmode="lin" valueType="num">
                                      <p:cBhvr additive="base">
                                        <p:cTn id="180" dur="500" fill="hold"/>
                                        <p:tgtEl>
                                          <p:spTgt spid="110"/>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109"/>
                                        </p:tgtEl>
                                        <p:attrNameLst>
                                          <p:attrName>style.visibility</p:attrName>
                                        </p:attrNameLst>
                                      </p:cBhvr>
                                      <p:to>
                                        <p:strVal val="visible"/>
                                      </p:to>
                                    </p:set>
                                    <p:anim calcmode="lin" valueType="num">
                                      <p:cBhvr additive="base">
                                        <p:cTn id="183" dur="500" fill="hold"/>
                                        <p:tgtEl>
                                          <p:spTgt spid="109"/>
                                        </p:tgtEl>
                                        <p:attrNameLst>
                                          <p:attrName>ppt_x</p:attrName>
                                        </p:attrNameLst>
                                      </p:cBhvr>
                                      <p:tavLst>
                                        <p:tav tm="0">
                                          <p:val>
                                            <p:strVal val="#ppt_x"/>
                                          </p:val>
                                        </p:tav>
                                        <p:tav tm="100000">
                                          <p:val>
                                            <p:strVal val="#ppt_x"/>
                                          </p:val>
                                        </p:tav>
                                      </p:tavLst>
                                    </p:anim>
                                    <p:anim calcmode="lin" valueType="num">
                                      <p:cBhvr additive="base">
                                        <p:cTn id="184" dur="500" fill="hold"/>
                                        <p:tgtEl>
                                          <p:spTgt spid="109"/>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108"/>
                                        </p:tgtEl>
                                        <p:attrNameLst>
                                          <p:attrName>style.visibility</p:attrName>
                                        </p:attrNameLst>
                                      </p:cBhvr>
                                      <p:to>
                                        <p:strVal val="visible"/>
                                      </p:to>
                                    </p:set>
                                    <p:anim calcmode="lin" valueType="num">
                                      <p:cBhvr additive="base">
                                        <p:cTn id="187" dur="500" fill="hold"/>
                                        <p:tgtEl>
                                          <p:spTgt spid="108"/>
                                        </p:tgtEl>
                                        <p:attrNameLst>
                                          <p:attrName>ppt_x</p:attrName>
                                        </p:attrNameLst>
                                      </p:cBhvr>
                                      <p:tavLst>
                                        <p:tav tm="0">
                                          <p:val>
                                            <p:strVal val="#ppt_x"/>
                                          </p:val>
                                        </p:tav>
                                        <p:tav tm="100000">
                                          <p:val>
                                            <p:strVal val="#ppt_x"/>
                                          </p:val>
                                        </p:tav>
                                      </p:tavLst>
                                    </p:anim>
                                    <p:anim calcmode="lin" valueType="num">
                                      <p:cBhvr additive="base">
                                        <p:cTn id="18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P spid="106" grpId="0"/>
      <p:bldP spid="107" grpId="0"/>
      <p:bldP spid="108" grpId="0"/>
      <p:bldP spid="109" grpId="0"/>
      <p:bldP spid="110" grpId="0"/>
      <p:bldP spid="111" grpId="0"/>
      <p:bldP spid="112" grpId="0"/>
      <p:bldP spid="1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35BE9E-CF4A-4CA3-AD55-408B33AF4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0FCB907-FEEC-4FCC-9763-908A105A9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A722B2B8-34B1-4241-8E4B-6FA962F810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01AD49CC-C3BC-4A7D-BF74-FC5E2CCCE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9DE53-9E8D-309B-28E4-76391B4E102E}"/>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dirty="0">
                <a:solidFill>
                  <a:schemeClr val="tx1">
                    <a:lumMod val="85000"/>
                    <a:lumOff val="15000"/>
                  </a:schemeClr>
                </a:solidFill>
              </a:rPr>
              <a:t>Architecture Overview</a:t>
            </a:r>
          </a:p>
        </p:txBody>
      </p:sp>
      <p:pic>
        <p:nvPicPr>
          <p:cNvPr id="3" name="Picture 2" descr="A diagram of a computer system&#10;&#10;Description automatically generated">
            <a:extLst>
              <a:ext uri="{FF2B5EF4-FFF2-40B4-BE49-F238E27FC236}">
                <a16:creationId xmlns:a16="http://schemas.microsoft.com/office/drawing/2014/main" id="{E5831B01-89D4-7350-4CA4-50ECE5BD45DB}"/>
              </a:ext>
            </a:extLst>
          </p:cNvPr>
          <p:cNvPicPr>
            <a:picLocks noChangeAspect="1"/>
          </p:cNvPicPr>
          <p:nvPr/>
        </p:nvPicPr>
        <p:blipFill>
          <a:blip r:embed="rId3"/>
          <a:stretch>
            <a:fillRect/>
          </a:stretch>
        </p:blipFill>
        <p:spPr>
          <a:xfrm>
            <a:off x="635457" y="1042989"/>
            <a:ext cx="5131653" cy="2796917"/>
          </a:xfrm>
          <a:prstGeom prst="rect">
            <a:avLst/>
          </a:prstGeom>
        </p:spPr>
      </p:pic>
      <p:sp>
        <p:nvSpPr>
          <p:cNvPr id="14" name="Rectangle 13">
            <a:extLst>
              <a:ext uri="{FF2B5EF4-FFF2-40B4-BE49-F238E27FC236}">
                <a16:creationId xmlns:a16="http://schemas.microsoft.com/office/drawing/2014/main" id="{3ED17A33-961D-49A8-99BF-D967BECAE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E00A21-6074-B303-9000-DF3F4915D8C7}"/>
              </a:ext>
            </a:extLst>
          </p:cNvPr>
          <p:cNvPicPr>
            <a:picLocks noChangeAspect="1"/>
          </p:cNvPicPr>
          <p:nvPr/>
        </p:nvPicPr>
        <p:blipFill>
          <a:blip r:embed="rId4"/>
          <a:stretch>
            <a:fillRect/>
          </a:stretch>
        </p:blipFill>
        <p:spPr>
          <a:xfrm>
            <a:off x="7330385" y="637250"/>
            <a:ext cx="3458626" cy="3602736"/>
          </a:xfrm>
          <a:prstGeom prst="rect">
            <a:avLst/>
          </a:prstGeom>
        </p:spPr>
      </p:pic>
      <p:cxnSp>
        <p:nvCxnSpPr>
          <p:cNvPr id="16" name="Straight Connector 15">
            <a:extLst>
              <a:ext uri="{FF2B5EF4-FFF2-40B4-BE49-F238E27FC236}">
                <a16:creationId xmlns:a16="http://schemas.microsoft.com/office/drawing/2014/main" id="{B357C8D6-2CCE-4C32-B718-EB7C2415F8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2B3798B-77F4-4FBC-9B9D-D5136C79B8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52FD2DC-C823-4501-B04D-0DD3CB91E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8604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theme/theme1.xml><?xml version="1.0" encoding="utf-8"?>
<a:theme xmlns:a="http://schemas.openxmlformats.org/drawingml/2006/main" name="Retrospect">
  <a:themeElements>
    <a:clrScheme name="Custom 1">
      <a:dk1>
        <a:srgbClr val="000000"/>
      </a:dk1>
      <a:lt1>
        <a:srgbClr val="FFFFFF"/>
      </a:lt1>
      <a:dk2>
        <a:srgbClr val="46464A"/>
      </a:dk2>
      <a:lt2>
        <a:srgbClr val="FFFFF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2116</Words>
  <Application>Microsoft Office PowerPoint</Application>
  <PresentationFormat>Widescreen</PresentationFormat>
  <Paragraphs>491</Paragraphs>
  <Slides>25</Slides>
  <Notes>25</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Retrospect</vt:lpstr>
      <vt:lpstr>ISIP Machine Learning Demonstration</vt:lpstr>
      <vt:lpstr>The Problem</vt:lpstr>
      <vt:lpstr>The Problem</vt:lpstr>
      <vt:lpstr>Problem Statement</vt:lpstr>
      <vt:lpstr>Proposed Solution</vt:lpstr>
      <vt:lpstr>Proposed Solution</vt:lpstr>
      <vt:lpstr>Design Requirements</vt:lpstr>
      <vt:lpstr>Design Constraints</vt:lpstr>
      <vt:lpstr>Architecture Overview</vt:lpstr>
      <vt:lpstr>Architecture  - Presentation Layer</vt:lpstr>
      <vt:lpstr>Architecture  - Communication Layer</vt:lpstr>
      <vt:lpstr>Architecture  - Application Layer</vt:lpstr>
      <vt:lpstr>Designing Subsystems</vt:lpstr>
      <vt:lpstr>The Prototype</vt:lpstr>
      <vt:lpstr>The Implementation</vt:lpstr>
      <vt:lpstr>Integrating Subsystems</vt:lpstr>
      <vt:lpstr>Testing Setup  - Integration</vt:lpstr>
      <vt:lpstr>Testing Setup  - Performance</vt:lpstr>
      <vt:lpstr>Testing – Performance Benchmarks</vt:lpstr>
      <vt:lpstr>Testing - Integration</vt:lpstr>
      <vt:lpstr>Results</vt:lpstr>
      <vt:lpstr>Standards</vt:lpstr>
      <vt:lpstr>Improvements</vt:lpstr>
      <vt:lpstr>GANTT Chart / Milestones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Shane McNicholas</dc:creator>
  <cp:lastModifiedBy>Shane McNicholas</cp:lastModifiedBy>
  <cp:revision>3</cp:revision>
  <dcterms:created xsi:type="dcterms:W3CDTF">2024-10-19T20:22:30Z</dcterms:created>
  <dcterms:modified xsi:type="dcterms:W3CDTF">2024-10-29T22:21:21Z</dcterms:modified>
</cp:coreProperties>
</file>