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73" r:id="rId5"/>
    <p:sldId id="274" r:id="rId6"/>
    <p:sldId id="275" r:id="rId7"/>
    <p:sldId id="271" r:id="rId8"/>
    <p:sldId id="266" r:id="rId9"/>
    <p:sldId id="267" r:id="rId10"/>
    <p:sldId id="270" r:id="rId11"/>
    <p:sldId id="265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2BB-F32B-CD21-D50D-4709CFE7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3C36-10F5-1A9B-A770-D00544653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F345-4092-17FC-22DA-05084C27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1C21B-7AD1-E210-8FA8-C2E1D21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1C19-FEF9-0A2A-3226-37708E8C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5C68-AEFA-3511-CB0C-98FC1A8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E6A90-DA7A-D886-3FD5-6A2A6DAC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CBAE-C767-F877-CF28-AE9D728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CC6F-0829-A642-908B-468C2158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39CC-179F-3A3B-9BA3-A720B7DC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21A92-4E3A-771F-2B6A-40E018AC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93C00-A456-3DCA-F69F-88A2C69C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4C6DF-FB95-0B1C-D7AC-150D651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8A5F-0E94-394D-3FBF-E92E80E8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DC23-5709-F4D3-20AF-1A04A89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C91C-34A9-5B84-F01C-5F384104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3687-E184-3686-519A-8A69DF72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1EFE-950C-EA06-82EF-AB7C7D58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E395-9562-251D-1C9D-EF28A86C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2C38-3A85-277C-BA42-799A3661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3BB6-E722-8F0E-8FF2-13F285D6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D9E4-1DA0-BEB7-7F41-EC25740D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B3D9-B3A5-056B-3E89-5DF18ABD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E89A-FDF3-2750-38E6-506F51D1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160E-0163-A539-F654-198579AF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B480-F60C-8E87-2EBB-89364693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3CAB-4DD1-F7CE-D4A1-16F7C658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12A5-DF88-C14D-2FCA-C0988C528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245CF-1B30-EA48-12B0-FCC1E5BA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5C70D-9950-32FB-48BE-4297BEED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E1A7-4C47-DFED-ED38-53AA49F3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C549-F873-AD97-6E70-51BD01D3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427E-FF0F-3983-BCF2-E480E8E7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49100-4F78-29F2-39F2-1D1726762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819DE-83D2-9E2C-D782-BE24CBC1E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B8180-9DE1-3190-2D81-9E761A44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72553-4A60-FF89-63F0-083D85AD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8E9AE-985A-5630-C320-D9277715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35FB0-7519-1048-F367-2AD4A4FA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32E5-9759-1806-CCE2-70455231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40BD2-4D26-1096-40DC-B7FE059D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7C159-89B8-95B6-3D68-35B0605C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2917-1308-2EE0-DD62-D002D59C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A93F0-78D3-336C-C00B-5359F8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447EF-376E-234A-D10F-B9AF86D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81309-30A7-3A29-7DD6-2C40DF1A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8DD7-E448-EDB0-68EC-F9AB72E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4FE2-8F51-5BD8-06C0-4B72E8AF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62A7E-F93D-2DB7-EE77-1FC360866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880D-F4D2-456C-6E66-35A3A4C3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2755-B83B-2006-4A16-2A0685A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AFF0-894B-BA9D-98A9-EED8FA39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A7F3-B315-BBE5-5798-B8E306D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FAEE-B97B-47F8-3168-112AF9401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3D70A-A01D-9848-268D-8B48D735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9DDE-0EC2-3122-313D-992E6266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AB58-683A-A3B0-0327-1B2CD8B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E2E1-B649-187C-FC24-D902434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A6411-A4D7-59A8-F5AE-C3B298C3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96FD-B2BC-0BC7-263C-ED847B01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28C6-3955-BEE7-8139-380FF5A2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0769-642C-4B48-AD3E-C1C531F9ACF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BA29-B836-BDEB-7DD0-625C21FF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A49DB-E062-EAC6-974E-AF30CC42D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E68A-94DC-5F8D-182B-465DE54A6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of the models as a function of number of training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70811-0837-A546-83EC-B116474BC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</p:spTree>
    <p:extLst>
      <p:ext uri="{BB962C8B-B14F-4D97-AF65-F5344CB8AC3E}">
        <p14:creationId xmlns:p14="http://schemas.microsoft.com/office/powerpoint/2010/main" val="345962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307D-3F26-E182-6CA3-0C398A23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Set-09, 40K training samples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4B279-FCC0-E752-CEAB-AA501217F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QRBM training MSE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AB4D4-EA11-CAF4-2D60-30FF420B3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QRBM training samples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34E9022-6E02-96DD-5853-CAFEAAA6EB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057922"/>
            <a:ext cx="5157787" cy="25788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B09C17-7459-BFDE-133D-B016CE4BFE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267538"/>
            <a:ext cx="5183188" cy="2159661"/>
          </a:xfrm>
        </p:spPr>
      </p:pic>
    </p:spTree>
    <p:extLst>
      <p:ext uri="{BB962C8B-B14F-4D97-AF65-F5344CB8AC3E}">
        <p14:creationId xmlns:p14="http://schemas.microsoft.com/office/powerpoint/2010/main" val="370473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C1BE-FC58-8B47-448E-757A27BA8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20FD-1A52-2AB4-E558-B586AF87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QSVM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3D766-751C-32F1-351D-8413AF32B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CEF8-79BD-5A53-35A6-A18AFEEF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SVC (QSVC) – Set-10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2173-C124-E457-B5BA-08646F30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41370-FA6D-C41F-F6C0-35D52A498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Eval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31C997-313E-7C8D-E995-7B94C0568D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291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9E42B0-7216-F31F-3528-6F5CA62628E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4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7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01D8-DF85-856D-786F-15255CDF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SVC (QSVC) – Set-10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9D0AC-7A32-B331-229F-C2BE55B2D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C33C0-9331-B597-C069-7124FFE4C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75D523-C4C5-B8B1-2505-1C79BE978A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4" y="2505075"/>
            <a:ext cx="493891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EE04AA-BBBE-C650-0F10-2BE3972793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7B10AC0-9F49-165F-3CB8-4F1C2EBC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5075"/>
            <a:ext cx="4878881" cy="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0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660F-8B6B-8C9E-9369-D4EAC1B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SVC (QSVC) – Set-10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10895-EA32-629F-3B36-6243F2D99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CA698-C7A8-9F4B-F942-5FC1E2353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6E4E89-51EE-BC5D-CDF4-C796BECE00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4" y="2505075"/>
            <a:ext cx="493107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7AD1144-66D6-DDD2-4973-0F74E5E723C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56" y="2505075"/>
            <a:ext cx="493107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9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7BB1-1578-9AFD-02BF-FD0D40BF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SVC (QSVC) – Set-10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D8FD-0E1C-6079-07E4-386666EA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QSVC Eval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10D1A-23F5-C0B6-8E54-EACCCBD05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SVC Eval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2F541B-1A42-142C-3036-1D6955FE005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4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69A8EC1-040E-D1BE-FB15-8E292D723F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1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F6F5-35F8-33AF-632E-A656B54D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0D6C-2F66-2809-2CF9-91B33715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SVC (QSVC) – Set-10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E36A-4194-A83B-E310-F9E9E1AD6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QSVC Dev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349E-C54F-4CDD-2551-D7909A67A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SVC Dev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9F240-4A3B-FB04-A804-69A6EF580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957C2B7-D19D-1B09-AA97-935804BA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6" y="2577398"/>
            <a:ext cx="4858881" cy="37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91368181-914E-7104-E9D7-6269E7C9C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4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9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7AF4-2FCF-284E-12F8-220DCA2E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38DE-F6A5-95BB-40DA-817CA452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SVC (QSVC) – Set-10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7DA61-34CA-60CB-0E1D-AE973EEC5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QSVC Train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C5EA3-8992-25C7-D938-CEBE17139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SVC Train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57B6D9D-2C7D-44AA-4645-E47DD76A1F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1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2E531C6-6BBB-5EDD-FC5F-86C2412ABCB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4" y="2505075"/>
            <a:ext cx="4752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1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D6B9-C0E4-7CF2-9648-726D1984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 number of data samples  vs error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45A8-0EF8-BCE8-690F-093B9A32A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8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BF4B-D5AE-904A-382D-E8BDD45E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Set-10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8C9E17-E854-5795-69C1-73C04CCCCA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B030F9-B06B-FDA0-8054-1BB3CA3EC6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6224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F5CE-B57B-C6BA-DBAF-B68F1783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71011-43E2-94D0-E9F6-31AF44EF0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07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1DFC9-94CE-D9C9-AE0B-C4FB6E53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6408-9F7A-6813-6CF4-2BE5B554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Set-10, 5000 training samples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1D4E-D940-4426-7CB6-AFCF6BF8D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QRBM training MSE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C23FA-F199-6DAA-794C-3A9207E74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QRBM Training Samples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D5118BA-D682-3A7C-1886-A37FD750A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3057922"/>
            <a:ext cx="5157787" cy="25788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4F7DBC-95E2-6A81-6854-3E07E3DA38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3267538"/>
            <a:ext cx="5183188" cy="2159661"/>
          </a:xfrm>
        </p:spPr>
      </p:pic>
    </p:spTree>
    <p:extLst>
      <p:ext uri="{BB962C8B-B14F-4D97-AF65-F5344CB8AC3E}">
        <p14:creationId xmlns:p14="http://schemas.microsoft.com/office/powerpoint/2010/main" val="419403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1D27-0FA3-86EF-129D-AC3FEFDC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9C0E-65A2-794A-7150-9A6487FD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Set-10, 10,000 training samples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D9835-C6E5-88A1-8CAD-6F26043B5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QRBM training MSE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17430-B89C-F4ED-3424-7711A56B7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QRBM Training Samples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3A8CEBA-2504-B5DF-693C-4C7099400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3057922"/>
            <a:ext cx="5157787" cy="25788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C15ACC-03A7-A3BC-219D-6B9633AFFB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3267538"/>
            <a:ext cx="5183188" cy="2159661"/>
          </a:xfrm>
        </p:spPr>
      </p:pic>
    </p:spTree>
    <p:extLst>
      <p:ext uri="{BB962C8B-B14F-4D97-AF65-F5344CB8AC3E}">
        <p14:creationId xmlns:p14="http://schemas.microsoft.com/office/powerpoint/2010/main" val="339172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F276-4C40-8C4F-ABC0-94E00C712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4BA4-8233-0021-A034-A70CD1EE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Set-10, 60,000 training samples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70ECC-6EA4-8D1D-E8DC-9C427DA62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QRBM training MSE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43369-4A81-2BCD-9037-804DCF649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QRBM Training Samples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DEE065F-0C00-30D4-7AAB-D58004652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3057922"/>
            <a:ext cx="5157787" cy="25788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26B135-8401-4FA8-12E5-F394EA8145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3267538"/>
            <a:ext cx="5183188" cy="2159661"/>
          </a:xfrm>
        </p:spPr>
      </p:pic>
    </p:spTree>
    <p:extLst>
      <p:ext uri="{BB962C8B-B14F-4D97-AF65-F5344CB8AC3E}">
        <p14:creationId xmlns:p14="http://schemas.microsoft.com/office/powerpoint/2010/main" val="30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8E1D-75BE-4571-9686-1FC62C2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Set-09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FCC52-BD9D-8B1B-4321-B07E3663F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0EC113-2353-5169-879A-808554287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216C1-3448-167A-24A7-E03BB55D1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7A7B3E-627C-E1B6-E5F8-5C4AADCE0E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79961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DDD6-AF75-CEA2-E13F-D0C27E07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Set-09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FF639-0D39-DC17-3A40-FB1C2C273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0694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8191</TotalTime>
  <Words>128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Performance of the models as a function of number of training points</vt:lpstr>
      <vt:lpstr>Plots number of data samples  vs error rate</vt:lpstr>
      <vt:lpstr>Set-10</vt:lpstr>
      <vt:lpstr>Set-10</vt:lpstr>
      <vt:lpstr>Set-10, 5000 training samples</vt:lpstr>
      <vt:lpstr>Set-10, 10,000 training samples</vt:lpstr>
      <vt:lpstr>Set-10, 60,000 training samples</vt:lpstr>
      <vt:lpstr>Set-09</vt:lpstr>
      <vt:lpstr>Set-09</vt:lpstr>
      <vt:lpstr>Set-09, 40K training samples</vt:lpstr>
      <vt:lpstr>QSVM</vt:lpstr>
      <vt:lpstr>Quantum SVC (QSVC) – Set-10</vt:lpstr>
      <vt:lpstr>Quantum SVC (QSVC) – Set-10</vt:lpstr>
      <vt:lpstr>Quantum SVC (QSVC) – Set-10</vt:lpstr>
      <vt:lpstr>Quantum SVC (QSVC) – Set-10</vt:lpstr>
      <vt:lpstr>Quantum SVC (QSVC) – Set-10</vt:lpstr>
      <vt:lpstr>Quantum SVC (QSVC) – Set-10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Sadia Afrin Purba</dc:creator>
  <cp:lastModifiedBy>Sadia Afrin Purba</cp:lastModifiedBy>
  <cp:revision>16</cp:revision>
  <dcterms:created xsi:type="dcterms:W3CDTF">2024-09-12T01:13:00Z</dcterms:created>
  <dcterms:modified xsi:type="dcterms:W3CDTF">2024-11-15T20:29:49Z</dcterms:modified>
</cp:coreProperties>
</file>