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42BB-F32B-CD21-D50D-4709CFE75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F3C36-10F5-1A9B-A770-D00544653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0F345-4092-17FC-22DA-05084C27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1C21B-7AD1-E210-8FA8-C2E1D213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1C19-FEF9-0A2A-3226-37708E8C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4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5C68-AEFA-3511-CB0C-98FC1A88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E6A90-DA7A-D886-3FD5-6A2A6DAC2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CBAE-C767-F877-CF28-AE9D7283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ACC6F-0829-A642-908B-468C2158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F39CC-179F-3A3B-9BA3-A720B7DC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3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21A92-4E3A-771F-2B6A-40E018ACB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93C00-A456-3DCA-F69F-88A2C69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4C6DF-FB95-0B1C-D7AC-150D6517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18A5F-0E94-394D-3FBF-E92E80E8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DDC23-5709-F4D3-20AF-1A04A89B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C91C-34A9-5B84-F01C-5F384104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83687-E184-3686-519A-8A69DF72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01EFE-950C-EA06-82EF-AB7C7D58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395-9562-251D-1C9D-EF28A86C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2C38-3A85-277C-BA42-799A3661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3BB6-E722-8F0E-8FF2-13F285D6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2D9E4-1DA0-BEB7-7F41-EC25740D7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FB3D9-B3A5-056B-3E89-5DF18ABD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E89A-FDF3-2750-38E6-506F51D1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B160E-0163-A539-F654-198579AF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4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B480-F60C-8E87-2EBB-89364693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3CAB-4DD1-F7CE-D4A1-16F7C6588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B12A5-DF88-C14D-2FCA-C0988C528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245CF-1B30-EA48-12B0-FCC1E5BA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5C70D-9950-32FB-48BE-4297BEED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DE1A7-4C47-DFED-ED38-53AA49F3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8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C549-F873-AD97-6E70-51BD01D3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D427E-FF0F-3983-BCF2-E480E8E76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49100-4F78-29F2-39F2-1D1726762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819DE-83D2-9E2C-D782-BE24CBC1E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B8180-9DE1-3190-2D81-9E761A44D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72553-4A60-FF89-63F0-083D85AD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48E9AE-985A-5630-C320-D9277715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35FB0-7519-1048-F367-2AD4A4FA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32E5-9759-1806-CCE2-704552312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40BD2-4D26-1096-40DC-B7FE059D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7C159-89B8-95B6-3D68-35B0605C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72917-1308-2EE0-DD62-D002D59C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0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A93F0-78D3-336C-C00B-5359F8C8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447EF-376E-234A-D10F-B9AF86D7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81309-30A7-3A29-7DD6-2C40DF1A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1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8DD7-E448-EDB0-68EC-F9AB72E3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4FE2-8F51-5BD8-06C0-4B72E8AFB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62A7E-F93D-2DB7-EE77-1FC360866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F880D-F4D2-456C-6E66-35A3A4C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42755-B83B-2006-4A16-2A0685A6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7AFF0-894B-BA9D-98A9-EED8FA39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2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7F3-B315-BBE5-5798-B8E306D2F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5FAEE-B97B-47F8-3168-112AF9401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3D70A-A01D-9848-268D-8B48D735F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09DDE-0EC2-3122-313D-992E6266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9AB58-683A-A3B0-0327-1B2CD8B9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1E2E1-B649-187C-FC24-D9024349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A6411-A4D7-59A8-F5AE-C3B298C3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696FD-B2BC-0BC7-263C-ED847B018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228C6-3955-BEE7-8139-380FF5A21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C0769-642C-4B48-AD3E-C1C531F9ACF6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2BA29-B836-BDEB-7DD0-625C21FF9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A49DB-E062-EAC6-974E-AF30CC42D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1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E68A-94DC-5F8D-182B-465DE54A62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 Design Comparison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70811-0837-A546-83EC-B116474BC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/>
              <a:t>Sadia Afrin Purba</a:t>
            </a:r>
          </a:p>
        </p:txBody>
      </p:sp>
    </p:spTree>
    <p:extLst>
      <p:ext uri="{BB962C8B-B14F-4D97-AF65-F5344CB8AC3E}">
        <p14:creationId xmlns:p14="http://schemas.microsoft.com/office/powerpoint/2010/main" val="345962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8C562-FD29-09AC-175A-40B345AD1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C881DD-4467-1902-16FF-642931848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37522"/>
              </p:ext>
            </p:extLst>
          </p:nvPr>
        </p:nvGraphicFramePr>
        <p:xfrm>
          <a:off x="3666240" y="147655"/>
          <a:ext cx="5274688" cy="6600839"/>
        </p:xfrm>
        <a:graphic>
          <a:graphicData uri="http://schemas.openxmlformats.org/drawingml/2006/table">
            <a:tbl>
              <a:tblPr/>
              <a:tblGrid>
                <a:gridCol w="1318672">
                  <a:extLst>
                    <a:ext uri="{9D8B030D-6E8A-4147-A177-3AD203B41FA5}">
                      <a16:colId xmlns:a16="http://schemas.microsoft.com/office/drawing/2014/main" val="1773394000"/>
                    </a:ext>
                  </a:extLst>
                </a:gridCol>
                <a:gridCol w="1318672">
                  <a:extLst>
                    <a:ext uri="{9D8B030D-6E8A-4147-A177-3AD203B41FA5}">
                      <a16:colId xmlns:a16="http://schemas.microsoft.com/office/drawing/2014/main" val="2566276651"/>
                    </a:ext>
                  </a:extLst>
                </a:gridCol>
                <a:gridCol w="1318672">
                  <a:extLst>
                    <a:ext uri="{9D8B030D-6E8A-4147-A177-3AD203B41FA5}">
                      <a16:colId xmlns:a16="http://schemas.microsoft.com/office/drawing/2014/main" val="513035538"/>
                    </a:ext>
                  </a:extLst>
                </a:gridCol>
                <a:gridCol w="1318672">
                  <a:extLst>
                    <a:ext uri="{9D8B030D-6E8A-4147-A177-3AD203B41FA5}">
                      <a16:colId xmlns:a16="http://schemas.microsoft.com/office/drawing/2014/main" val="3887527445"/>
                    </a:ext>
                  </a:extLst>
                </a:gridCol>
              </a:tblGrid>
              <a:tr h="310465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Baseline results using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03735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/>
                        <a:t>Variables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Set-08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Set-09</a:t>
                      </a:r>
                    </a:p>
                    <a:p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Set_10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06121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 err="1"/>
                        <a:t>n_features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0305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/>
                        <a:t>n_hidden_layer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40264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 err="1"/>
                        <a:t>n_visible_layer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349922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 err="1"/>
                        <a:t>learning_rate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53503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/>
                        <a:t>epoch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01216"/>
                  </a:ext>
                </a:extLst>
              </a:tr>
              <a:tr h="818767">
                <a:tc>
                  <a:txBody>
                    <a:bodyPr/>
                    <a:lstStyle/>
                    <a:p>
                      <a:r>
                        <a:rPr lang="en-US" sz="1100" dirty="0" err="1"/>
                        <a:t>batch_size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104189"/>
                  </a:ext>
                </a:extLst>
              </a:tr>
              <a:tr h="521033">
                <a:tc>
                  <a:txBody>
                    <a:bodyPr/>
                    <a:lstStyle/>
                    <a:p>
                      <a:r>
                        <a:rPr lang="en-US" sz="1100" dirty="0"/>
                        <a:t>RBM Learning 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354625"/>
                  </a:ext>
                </a:extLst>
              </a:tr>
              <a:tr h="1265367">
                <a:tc>
                  <a:txBody>
                    <a:bodyPr/>
                    <a:lstStyle/>
                    <a:p>
                      <a:r>
                        <a:rPr lang="en-US" sz="1100" dirty="0"/>
                        <a:t>Sampling Technique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solidFill>
                            <a:srgbClr val="222832"/>
                          </a:solidFill>
                          <a:effectLst/>
                          <a:latin typeface="-apple-system"/>
                        </a:rPr>
                        <a:t>Gibbs sampling 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624866"/>
                  </a:ext>
                </a:extLst>
              </a:tr>
              <a:tr h="372167">
                <a:tc>
                  <a:txBody>
                    <a:bodyPr/>
                    <a:lstStyle/>
                    <a:p>
                      <a:r>
                        <a:rPr lang="en-US" sz="1100" dirty="0"/>
                        <a:t>Evaluation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Mean Squared Error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Mean Squared Error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16704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/>
                        <a:t># of training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500,000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535217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/>
                        <a:t># of experiments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97345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/>
                        <a:t>Average </a:t>
                      </a:r>
                      <a:r>
                        <a:rPr lang="en-US" sz="1100" dirty="0" err="1"/>
                        <a:t>train_err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25.035860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28.28418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009817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/>
                        <a:t>Average </a:t>
                      </a:r>
                      <a:r>
                        <a:rPr lang="en-US" sz="1100" dirty="0" err="1"/>
                        <a:t>dev_err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25.045548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28.12582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450861"/>
                  </a:ext>
                </a:extLst>
              </a:tr>
              <a:tr h="223300">
                <a:tc>
                  <a:txBody>
                    <a:bodyPr/>
                    <a:lstStyle/>
                    <a:p>
                      <a:r>
                        <a:rPr lang="en-US" sz="1100" dirty="0"/>
                        <a:t>Average </a:t>
                      </a:r>
                      <a:r>
                        <a:rPr lang="en-US" sz="1100" dirty="0" err="1"/>
                        <a:t>eval_err</a:t>
                      </a:r>
                      <a:r>
                        <a:rPr lang="en-US" sz="11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25.046822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28.21323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93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04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52D912-63C7-412F-CD93-3462CBB0C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211241"/>
              </p:ext>
            </p:extLst>
          </p:nvPr>
        </p:nvGraphicFramePr>
        <p:xfrm>
          <a:off x="838199" y="345618"/>
          <a:ext cx="9229168" cy="6451120"/>
        </p:xfrm>
        <a:graphic>
          <a:graphicData uri="http://schemas.openxmlformats.org/drawingml/2006/table">
            <a:tbl>
              <a:tblPr/>
              <a:tblGrid>
                <a:gridCol w="1153646">
                  <a:extLst>
                    <a:ext uri="{9D8B030D-6E8A-4147-A177-3AD203B41FA5}">
                      <a16:colId xmlns:a16="http://schemas.microsoft.com/office/drawing/2014/main" val="1773394000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2566276651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513035538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3887527445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432516772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1758756987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2170856888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2539658847"/>
                    </a:ext>
                  </a:extLst>
                </a:gridCol>
              </a:tblGrid>
              <a:tr h="289149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Label Encoding (Basically Generative Usage of RBM)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RBM as classifier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03735"/>
                  </a:ext>
                </a:extLst>
              </a:tr>
              <a:tr h="340648">
                <a:tc>
                  <a:txBody>
                    <a:bodyPr/>
                    <a:lstStyle/>
                    <a:p>
                      <a:r>
                        <a:rPr lang="en-US" sz="900" dirty="0"/>
                        <a:t>Variables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[1] Mahdi's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[2] Mahdi's RBM</a:t>
                      </a:r>
                    </a:p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[3]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[4] Mahdi's QRBM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[5] Mahdi's QRBM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[6] ML Tools RBM + KNN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[7] Mahdi's QRBM + KNN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06121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 err="1"/>
                        <a:t>n_features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0305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/>
                        <a:t>n_hidden_layer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40264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 err="1"/>
                        <a:t>n_visible_layer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349922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 err="1"/>
                        <a:t>learning_rate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53503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/>
                        <a:t>epoch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01216"/>
                  </a:ext>
                </a:extLst>
              </a:tr>
              <a:tr h="851620">
                <a:tc>
                  <a:txBody>
                    <a:bodyPr/>
                    <a:lstStyle/>
                    <a:p>
                      <a:r>
                        <a:rPr lang="en-US" sz="900" dirty="0" err="1"/>
                        <a:t>batch_size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104189"/>
                  </a:ext>
                </a:extLst>
              </a:tr>
              <a:tr h="596134">
                <a:tc>
                  <a:txBody>
                    <a:bodyPr/>
                    <a:lstStyle/>
                    <a:p>
                      <a:r>
                        <a:rPr lang="en-US" sz="900" dirty="0"/>
                        <a:t>RBM Learning 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Contrastive divergence</a:t>
                      </a:r>
                    </a:p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Persistent contrastive divergence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Contrastive divergence</a:t>
                      </a:r>
                    </a:p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354625"/>
                  </a:ext>
                </a:extLst>
              </a:tr>
              <a:tr h="1178491">
                <a:tc>
                  <a:txBody>
                    <a:bodyPr/>
                    <a:lstStyle/>
                    <a:p>
                      <a:r>
                        <a:rPr lang="en-US" sz="900" dirty="0"/>
                        <a:t>Sampling Technique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222832"/>
                          </a:solidFill>
                          <a:effectLst/>
                          <a:latin typeface="-apple-system"/>
                        </a:rPr>
                        <a:t>Gibbs sampling 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Simulated annealing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Simulated annealing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Gibbs sampling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Simulated annealing sampling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624866"/>
                  </a:ext>
                </a:extLst>
              </a:tr>
              <a:tr h="723877">
                <a:tc>
                  <a:txBody>
                    <a:bodyPr/>
                    <a:lstStyle/>
                    <a:p>
                      <a:r>
                        <a:rPr lang="en-US" sz="900" dirty="0"/>
                        <a:t>Evaluation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Mean Squared Error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MCMC sampling 10 times and majority voting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Mean Squared Error</a:t>
                      </a:r>
                    </a:p>
                    <a:p>
                      <a:pPr algn="l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Corrupt the test data, generate sample from QRBM model and calculate error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Error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Error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16704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/>
                        <a:t># of training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535217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/>
                        <a:t># of experiments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Still executing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97345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/>
                        <a:t>Average </a:t>
                      </a:r>
                      <a:r>
                        <a:rPr lang="en-US" sz="900" dirty="0" err="1"/>
                        <a:t>train_err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36.87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25.42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10.182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27.49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6.752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009817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/>
                        <a:t>Average </a:t>
                      </a:r>
                      <a:r>
                        <a:rPr lang="en-US" sz="900" dirty="0" err="1"/>
                        <a:t>dev_err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37.34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49.59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25.47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10.244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27.23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40.218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450861"/>
                  </a:ext>
                </a:extLst>
              </a:tr>
              <a:tr h="212905">
                <a:tc>
                  <a:txBody>
                    <a:bodyPr/>
                    <a:lstStyle/>
                    <a:p>
                      <a:r>
                        <a:rPr lang="en-US" sz="900" dirty="0"/>
                        <a:t>Average </a:t>
                      </a:r>
                      <a:r>
                        <a:rPr lang="en-US" sz="900" dirty="0" err="1"/>
                        <a:t>eval_err</a:t>
                      </a:r>
                      <a:r>
                        <a:rPr lang="en-US" sz="9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37.26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49.95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25.43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10.193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27.05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34.708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93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79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6832</TotalTime>
  <Words>423</Words>
  <Application>Microsoft Office PowerPoint</Application>
  <PresentationFormat>Widescreen</PresentationFormat>
  <Paragraphs>182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Office Theme</vt:lpstr>
      <vt:lpstr>Experiment Design Comparison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Sadia Afrin Purba</dc:creator>
  <cp:lastModifiedBy>Sadia Afrin Purba</cp:lastModifiedBy>
  <cp:revision>9</cp:revision>
  <dcterms:created xsi:type="dcterms:W3CDTF">2024-09-12T01:13:00Z</dcterms:created>
  <dcterms:modified xsi:type="dcterms:W3CDTF">2024-10-25T18:05:30Z</dcterms:modified>
</cp:coreProperties>
</file>