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9" r:id="rId5"/>
    <p:sldId id="258" r:id="rId6"/>
    <p:sldId id="257" r:id="rId7"/>
    <p:sldId id="264" r:id="rId8"/>
    <p:sldId id="268" r:id="rId9"/>
    <p:sldId id="269" r:id="rId10"/>
    <p:sldId id="27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2BB-F32B-CD21-D50D-4709CFE7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3C36-10F5-1A9B-A770-D00544653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F345-4092-17FC-22DA-05084C27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1C21B-7AD1-E210-8FA8-C2E1D213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1C19-FEF9-0A2A-3226-37708E8C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5C68-AEFA-3511-CB0C-98FC1A8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E6A90-DA7A-D886-3FD5-6A2A6DAC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CBAE-C767-F877-CF28-AE9D728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CC6F-0829-A642-908B-468C2158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39CC-179F-3A3B-9BA3-A720B7DC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21A92-4E3A-771F-2B6A-40E018AC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93C00-A456-3DCA-F69F-88A2C69C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4C6DF-FB95-0B1C-D7AC-150D651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8A5F-0E94-394D-3FBF-E92E80E8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DC23-5709-F4D3-20AF-1A04A89B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C91C-34A9-5B84-F01C-5F384104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3687-E184-3686-519A-8A69DF72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01EFE-950C-EA06-82EF-AB7C7D58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E395-9562-251D-1C9D-EF28A86C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2C38-3A85-277C-BA42-799A3661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3BB6-E722-8F0E-8FF2-13F285D6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D9E4-1DA0-BEB7-7F41-EC25740D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B3D9-B3A5-056B-3E89-5DF18ABD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E89A-FDF3-2750-38E6-506F51D1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160E-0163-A539-F654-198579AF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B480-F60C-8E87-2EBB-89364693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33CAB-4DD1-F7CE-D4A1-16F7C6588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B12A5-DF88-C14D-2FCA-C0988C528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245CF-1B30-EA48-12B0-FCC1E5BA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5C70D-9950-32FB-48BE-4297BEED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E1A7-4C47-DFED-ED38-53AA49F3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8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C549-F873-AD97-6E70-51BD01D3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427E-FF0F-3983-BCF2-E480E8E7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49100-4F78-29F2-39F2-1D1726762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819DE-83D2-9E2C-D782-BE24CBC1E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B8180-9DE1-3190-2D81-9E761A44D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72553-4A60-FF89-63F0-083D85AD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8E9AE-985A-5630-C320-D9277715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35FB0-7519-1048-F367-2AD4A4FA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32E5-9759-1806-CCE2-70455231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40BD2-4D26-1096-40DC-B7FE059D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7C159-89B8-95B6-3D68-35B0605C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2917-1308-2EE0-DD62-D002D59C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A93F0-78D3-336C-C00B-5359F8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447EF-376E-234A-D10F-B9AF86D7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81309-30A7-3A29-7DD6-2C40DF1A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8DD7-E448-EDB0-68EC-F9AB72E3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4FE2-8F51-5BD8-06C0-4B72E8AF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62A7E-F93D-2DB7-EE77-1FC360866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F880D-F4D2-456C-6E66-35A3A4C3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42755-B83B-2006-4A16-2A0685A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AFF0-894B-BA9D-98A9-EED8FA39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A7F3-B315-BBE5-5798-B8E306D2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FAEE-B97B-47F8-3168-112AF9401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3D70A-A01D-9848-268D-8B48D735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09DDE-0EC2-3122-313D-992E6266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AB58-683A-A3B0-0327-1B2CD8B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E2E1-B649-187C-FC24-D9024349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A6411-A4D7-59A8-F5AE-C3B298C3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96FD-B2BC-0BC7-263C-ED847B01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28C6-3955-BEE7-8139-380FF5A2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0769-642C-4B48-AD3E-C1C531F9AC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BA29-B836-BDEB-7DD0-625C21FF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A49DB-E062-EAC6-974E-AF30CC42D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867E-F7A6-4114-917E-345E2E08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E68A-94DC-5F8D-182B-465DE54A6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Experiment Design Comparison (set-10)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70811-0837-A546-83EC-B116474BC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Sadia Afrin Purba</a:t>
            </a:r>
          </a:p>
        </p:txBody>
      </p:sp>
    </p:spTree>
    <p:extLst>
      <p:ext uri="{BB962C8B-B14F-4D97-AF65-F5344CB8AC3E}">
        <p14:creationId xmlns:p14="http://schemas.microsoft.com/office/powerpoint/2010/main" val="345962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9EE5-46BB-B7E1-431F-4AB3A441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QRBM with label encoding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69AEB-12D4-61A5-7240-238301CE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5108" y="1825625"/>
            <a:ext cx="5801784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C7EC1-B671-9196-BFFB-3C5CD0671239}"/>
              </a:ext>
            </a:extLst>
          </p:cNvPr>
          <p:cNvSpPr txBox="1"/>
          <p:nvPr/>
        </p:nvSpPr>
        <p:spPr>
          <a:xfrm>
            <a:off x="3655243" y="6176963"/>
            <a:ext cx="585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rate distribution for 30 different random seeds</a:t>
            </a:r>
          </a:p>
        </p:txBody>
      </p:sp>
    </p:spTree>
    <p:extLst>
      <p:ext uri="{BB962C8B-B14F-4D97-AF65-F5344CB8AC3E}">
        <p14:creationId xmlns:p14="http://schemas.microsoft.com/office/powerpoint/2010/main" val="338641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1A29-AF0C-2071-2328-0CFFA9B6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2D2B041-B476-F1A0-3A59-8BA2402DF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14071"/>
              </p:ext>
            </p:extLst>
          </p:nvPr>
        </p:nvGraphicFramePr>
        <p:xfrm>
          <a:off x="838200" y="1602557"/>
          <a:ext cx="10078040" cy="44588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9009">
                  <a:extLst>
                    <a:ext uri="{9D8B030D-6E8A-4147-A177-3AD203B41FA5}">
                      <a16:colId xmlns:a16="http://schemas.microsoft.com/office/drawing/2014/main" val="1167202075"/>
                    </a:ext>
                  </a:extLst>
                </a:gridCol>
                <a:gridCol w="3782706">
                  <a:extLst>
                    <a:ext uri="{9D8B030D-6E8A-4147-A177-3AD203B41FA5}">
                      <a16:colId xmlns:a16="http://schemas.microsoft.com/office/drawing/2014/main" val="2208308925"/>
                    </a:ext>
                  </a:extLst>
                </a:gridCol>
                <a:gridCol w="5476325">
                  <a:extLst>
                    <a:ext uri="{9D8B030D-6E8A-4147-A177-3AD203B41FA5}">
                      <a16:colId xmlns:a16="http://schemas.microsoft.com/office/drawing/2014/main" val="2131983786"/>
                    </a:ext>
                  </a:extLst>
                </a:gridCol>
              </a:tblGrid>
              <a:tr h="7055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Scripts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Experiment Results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extLst>
                  <a:ext uri="{0D108BD9-81ED-4DB2-BD59-A6C34878D82A}">
                    <a16:rowId xmlns:a16="http://schemas.microsoft.com/office/drawing/2014/main" val="406385374"/>
                  </a:ext>
                </a:extLst>
              </a:tr>
              <a:tr h="70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Mahdi's RBM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/data/isip/exp/quantum_ml/exp_0008/legacy_exp_0001/test_zero.py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/data/</a:t>
                      </a:r>
                      <a:r>
                        <a:rPr lang="en-US" sz="1200" u="none" strike="noStrike" dirty="0" err="1">
                          <a:effectLst/>
                        </a:rPr>
                        <a:t>isip</a:t>
                      </a:r>
                      <a:r>
                        <a:rPr lang="en-US" sz="1200" u="none" strike="noStrike" dirty="0">
                          <a:effectLst/>
                        </a:rPr>
                        <a:t>/exp/</a:t>
                      </a:r>
                      <a:r>
                        <a:rPr lang="en-US" sz="1200" u="none" strike="noStrike" dirty="0" err="1">
                          <a:effectLst/>
                        </a:rPr>
                        <a:t>quantum_ml</a:t>
                      </a:r>
                      <a:r>
                        <a:rPr lang="en-US" sz="1200" u="none" strike="noStrike" dirty="0">
                          <a:effectLst/>
                        </a:rPr>
                        <a:t>/exp_0008/</a:t>
                      </a:r>
                      <a:r>
                        <a:rPr lang="en-US" sz="1200" u="none" strike="noStrike" dirty="0" err="1">
                          <a:effectLst/>
                        </a:rPr>
                        <a:t>output_legacy_rbm</a:t>
                      </a:r>
                      <a:r>
                        <a:rPr lang="en-US" sz="1200" u="none" strike="noStrike" dirty="0">
                          <a:effectLst/>
                        </a:rPr>
                        <a:t>/set_10/error_rates_with_different_random_seeds.csv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extLst>
                  <a:ext uri="{0D108BD9-81ED-4DB2-BD59-A6C34878D82A}">
                    <a16:rowId xmlns:a16="http://schemas.microsoft.com/office/drawing/2014/main" val="4156974124"/>
                  </a:ext>
                </a:extLst>
              </a:tr>
              <a:tr h="70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ml_tools</a:t>
                      </a:r>
                      <a:r>
                        <a:rPr lang="en-US" sz="1200" b="1" u="none" strike="noStrike" dirty="0">
                          <a:effectLst/>
                        </a:rPr>
                        <a:t> RBM + KNN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/data/isip/exp/quantum_ml/exp_0008/run_ml_tools_rbm.sh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/data/</a:t>
                      </a:r>
                      <a:r>
                        <a:rPr lang="en-US" sz="1200" u="none" strike="noStrike" dirty="0" err="1">
                          <a:effectLst/>
                        </a:rPr>
                        <a:t>isip</a:t>
                      </a:r>
                      <a:r>
                        <a:rPr lang="en-US" sz="1200" u="none" strike="noStrike" dirty="0">
                          <a:effectLst/>
                        </a:rPr>
                        <a:t>/exp/</a:t>
                      </a:r>
                      <a:r>
                        <a:rPr lang="en-US" sz="1200" u="none" strike="noStrike" dirty="0" err="1">
                          <a:effectLst/>
                        </a:rPr>
                        <a:t>quantum_ml</a:t>
                      </a:r>
                      <a:r>
                        <a:rPr lang="en-US" sz="1200" u="none" strike="noStrike" dirty="0">
                          <a:effectLst/>
                        </a:rPr>
                        <a:t>/exp_0008/</a:t>
                      </a:r>
                      <a:r>
                        <a:rPr lang="en-US" sz="1200" u="none" strike="noStrike" dirty="0" err="1">
                          <a:effectLst/>
                        </a:rPr>
                        <a:t>output_ml_tools_rbm</a:t>
                      </a:r>
                      <a:r>
                        <a:rPr lang="en-US" sz="1200" u="none" strike="noStrike" dirty="0">
                          <a:effectLst/>
                        </a:rPr>
                        <a:t>/set_10/error_rates_with_different_random_seeds.csv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extLst>
                  <a:ext uri="{0D108BD9-81ED-4DB2-BD59-A6C34878D82A}">
                    <a16:rowId xmlns:a16="http://schemas.microsoft.com/office/drawing/2014/main" val="3391714588"/>
                  </a:ext>
                </a:extLst>
              </a:tr>
              <a:tr h="70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Mahdi's QRBM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/data/isip/exp/quantum_ml/exp_0010/legacy_exp_0003/qrbm/run.sh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/data/</a:t>
                      </a:r>
                      <a:r>
                        <a:rPr lang="en-US" sz="1200" u="none" strike="noStrike" dirty="0" err="1">
                          <a:effectLst/>
                        </a:rPr>
                        <a:t>isip</a:t>
                      </a:r>
                      <a:r>
                        <a:rPr lang="en-US" sz="1200" u="none" strike="noStrike" dirty="0">
                          <a:effectLst/>
                        </a:rPr>
                        <a:t>/exp/</a:t>
                      </a:r>
                      <a:r>
                        <a:rPr lang="en-US" sz="1200" u="none" strike="noStrike" dirty="0" err="1">
                          <a:effectLst/>
                        </a:rPr>
                        <a:t>quantum_ml</a:t>
                      </a:r>
                      <a:r>
                        <a:rPr lang="en-US" sz="1200" u="none" strike="noStrike" dirty="0">
                          <a:effectLst/>
                        </a:rPr>
                        <a:t>/exp_0010/legacy_exp_0003/</a:t>
                      </a:r>
                      <a:r>
                        <a:rPr lang="en-US" sz="1200" u="none" strike="noStrike" dirty="0" err="1">
                          <a:effectLst/>
                        </a:rPr>
                        <a:t>qrbm</a:t>
                      </a:r>
                      <a:r>
                        <a:rPr lang="en-US" sz="1200" u="none" strike="noStrike" dirty="0">
                          <a:effectLst/>
                        </a:rPr>
                        <a:t>/qrbm_error_rates_with_different_random_seeds.csv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52" marR="6552" marT="6552" marB="0" anchor="b"/>
                </a:tc>
                <a:extLst>
                  <a:ext uri="{0D108BD9-81ED-4DB2-BD59-A6C34878D82A}">
                    <a16:rowId xmlns:a16="http://schemas.microsoft.com/office/drawing/2014/main" val="297460145"/>
                  </a:ext>
                </a:extLst>
              </a:tr>
              <a:tr h="818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ml_tools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RBM with label encoding</a:t>
                      </a: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/data/isip/exp/quantum_ml/exp_0010/ml_tools_rbm/label_encoding/run.sh</a:t>
                      </a: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/data/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isip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/exp/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quantum_ml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/exp_0010/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ml_tools_rbm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label_encoding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/set_10/rseed_vs_err.csv</a:t>
                      </a:r>
                    </a:p>
                  </a:txBody>
                  <a:tcPr marL="6552" marR="6552" marT="6552" marB="0" anchor="b"/>
                </a:tc>
                <a:extLst>
                  <a:ext uri="{0D108BD9-81ED-4DB2-BD59-A6C34878D82A}">
                    <a16:rowId xmlns:a16="http://schemas.microsoft.com/office/drawing/2014/main" val="1825949217"/>
                  </a:ext>
                </a:extLst>
              </a:tr>
              <a:tr h="818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QRBM + KNN (with label encoding)</a:t>
                      </a: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/data/isip/exp/quantum_ml/exp_0010/legacy_exp_0003/qrbm/run_rbm_knn_classifier.sh</a:t>
                      </a:r>
                    </a:p>
                  </a:txBody>
                  <a:tcPr marL="6552" marR="6552" marT="6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/data/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isip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/exp/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quantum_ml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/exp_0010/legacy_exp_0003/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qrbm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/qrbm_knn_error_rates_with_different_random_seeds_data_point_50.csv</a:t>
                      </a:r>
                    </a:p>
                  </a:txBody>
                  <a:tcPr marL="6552" marR="6552" marT="6552" marB="0" anchor="b"/>
                </a:tc>
                <a:extLst>
                  <a:ext uri="{0D108BD9-81ED-4DB2-BD59-A6C34878D82A}">
                    <a16:rowId xmlns:a16="http://schemas.microsoft.com/office/drawing/2014/main" val="155414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5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52D912-63C7-412F-CD93-3462CBB0C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323"/>
              </p:ext>
            </p:extLst>
          </p:nvPr>
        </p:nvGraphicFramePr>
        <p:xfrm>
          <a:off x="838199" y="345618"/>
          <a:ext cx="10549376" cy="6207472"/>
        </p:xfrm>
        <a:graphic>
          <a:graphicData uri="http://schemas.openxmlformats.org/drawingml/2006/table">
            <a:tbl>
              <a:tblPr/>
              <a:tblGrid>
                <a:gridCol w="1318672">
                  <a:extLst>
                    <a:ext uri="{9D8B030D-6E8A-4147-A177-3AD203B41FA5}">
                      <a16:colId xmlns:a16="http://schemas.microsoft.com/office/drawing/2014/main" val="1773394000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2566276651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513035538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3887527445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432516772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1276390410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2170856888"/>
                    </a:ext>
                  </a:extLst>
                </a:gridCol>
                <a:gridCol w="1318672">
                  <a:extLst>
                    <a:ext uri="{9D8B030D-6E8A-4147-A177-3AD203B41FA5}">
                      <a16:colId xmlns:a16="http://schemas.microsoft.com/office/drawing/2014/main" val="2539658847"/>
                    </a:ext>
                  </a:extLst>
                </a:gridCol>
              </a:tblGrid>
              <a:tr h="310465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Label Encoding (Basically Generative Usage of RBM)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RBM as classifier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03735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/>
                        <a:t>Variables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Mahdi's RBM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Mahdi's RBM</a:t>
                      </a:r>
                    </a:p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ML tools RBM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Mahdi's QRBM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Mahdi's QRBM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ML Tools RBM + KNN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Mahdi's QRBM + 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806121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 err="1"/>
                        <a:t>n_features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10305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/>
                        <a:t>n_hidden_layer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540264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 err="1"/>
                        <a:t>n_visible_layer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49922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 err="1"/>
                        <a:t>learning_rate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53503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/>
                        <a:t>epoch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101216"/>
                  </a:ext>
                </a:extLst>
              </a:tr>
              <a:tr h="818767">
                <a:tc>
                  <a:txBody>
                    <a:bodyPr/>
                    <a:lstStyle/>
                    <a:p>
                      <a:r>
                        <a:rPr lang="en-US" sz="900" dirty="0" err="1"/>
                        <a:t>batch_size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NONE (in each epoch, one by one training data is used, there was not any batch-wise operation)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NONE (in each epoch, one by one training data is used, there was not any batch-wise operation)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NONE (in each epoch, one by one training data is used, there was not any batch-wise operation)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04189"/>
                  </a:ext>
                </a:extLst>
              </a:tr>
              <a:tr h="521033">
                <a:tc>
                  <a:txBody>
                    <a:bodyPr/>
                    <a:lstStyle/>
                    <a:p>
                      <a:r>
                        <a:rPr lang="en-US" sz="900" dirty="0"/>
                        <a:t>RBM Learning algorithm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Contrastive divergence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Contrastive divergence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Persistent contrastive divergence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Contrastive divergence</a:t>
                      </a:r>
                    </a:p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Contrastive divergence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Persistent contrastive divergence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Contrastive divergence</a:t>
                      </a:r>
                    </a:p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354625"/>
                  </a:ext>
                </a:extLst>
              </a:tr>
              <a:tr h="1265367">
                <a:tc>
                  <a:txBody>
                    <a:bodyPr/>
                    <a:lstStyle/>
                    <a:p>
                      <a:r>
                        <a:rPr lang="en-US" sz="900" dirty="0"/>
                        <a:t>Sampling Technique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Gibbs sampling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Gibbs sampling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222832"/>
                          </a:solidFill>
                          <a:effectLst/>
                          <a:latin typeface="-apple-system"/>
                        </a:rPr>
                        <a:t>Gibbs sampling 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Simulated annealing sampling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Simulated annealing sampling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Gibbs sampling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Simulated annealing sampling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624866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r>
                        <a:rPr lang="en-US" sz="900" dirty="0"/>
                        <a:t>Evaluation 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Mean Squared Error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MCMC sampling 10 times and majority voting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Mean Squared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Mean Squared Error</a:t>
                      </a:r>
                    </a:p>
                    <a:p>
                      <a:pPr algn="l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Corrupt the test data, generate sample from QRBM model and calculate error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Error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Error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716704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/>
                        <a:t># of training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35217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/>
                        <a:t># of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797345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/>
                        <a:t>Average </a:t>
                      </a:r>
                      <a:r>
                        <a:rPr lang="en-US" sz="900" dirty="0" err="1"/>
                        <a:t>train_err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36.87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15.28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009817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/>
                        <a:t>Average </a:t>
                      </a:r>
                      <a:r>
                        <a:rPr lang="en-US" sz="900" dirty="0" err="1"/>
                        <a:t>dev_err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37.34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49.59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25.47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47.64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450861"/>
                  </a:ext>
                </a:extLst>
              </a:tr>
              <a:tr h="223300">
                <a:tc>
                  <a:txBody>
                    <a:bodyPr/>
                    <a:lstStyle/>
                    <a:p>
                      <a:r>
                        <a:rPr lang="en-US" sz="900" dirty="0"/>
                        <a:t>Average </a:t>
                      </a:r>
                      <a:r>
                        <a:rPr lang="en-US" sz="900" dirty="0" err="1"/>
                        <a:t>eval_err</a:t>
                      </a:r>
                      <a:r>
                        <a:rPr lang="en-US" sz="9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37.26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49.95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25.43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33.47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45.88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93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79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FD72-212B-0847-032A-3A18B77B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QRBM with MSE error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4377FD-B764-846F-3CAE-FC1AC7E364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1F0923-BB13-67D0-D6F8-19F8268FDC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9806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3994-DD1D-1168-00A7-6CF60F08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tools RBM with label encoding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700BD-0CB7-D533-8894-FC1A969C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3" y="1900678"/>
            <a:ext cx="5191027" cy="3893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AAFE5-978B-63C8-AB80-C795B8D8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54" y="1900679"/>
            <a:ext cx="5191026" cy="38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4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C4FC-BB95-DD31-8E24-338A66FF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Mahdi’s RBM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F2E7FB-8FF6-13FE-199E-23F2C6F83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9FED81-DF1A-298D-F83D-FADA5E6BA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6280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9EE5-46BB-B7E1-431F-4AB3A441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Mahdi’s RBM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69AEB-12D4-61A5-7240-238301CE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0506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C4FC-BB95-DD31-8E24-338A66FF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Ml_tools</a:t>
            </a:r>
            <a:r>
              <a:rPr lang="en-US" dirty="0"/>
              <a:t> RBM without label encoding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F2E7FB-8FF6-13FE-199E-23F2C6F83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9FED81-DF1A-298D-F83D-FADA5E6BA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058194"/>
            <a:ext cx="5181600" cy="3886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19F0B-3B24-FD98-3FD1-0D4CF846892E}"/>
              </a:ext>
            </a:extLst>
          </p:cNvPr>
          <p:cNvSpPr txBox="1"/>
          <p:nvPr/>
        </p:nvSpPr>
        <p:spPr>
          <a:xfrm>
            <a:off x="1427747" y="6063916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Mahdi’s paper, reported error rate on DEV set was 41.66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C663-5CF6-E8A4-17FF-6B1BE313CD4E}"/>
              </a:ext>
            </a:extLst>
          </p:cNvPr>
          <p:cNvSpPr txBox="1"/>
          <p:nvPr/>
        </p:nvSpPr>
        <p:spPr>
          <a:xfrm>
            <a:off x="6717631" y="6063915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Mahdi’s paper, reported error rate on EVAL set was 34.69</a:t>
            </a:r>
          </a:p>
        </p:txBody>
      </p:sp>
    </p:spTree>
    <p:extLst>
      <p:ext uri="{BB962C8B-B14F-4D97-AF65-F5344CB8AC3E}">
        <p14:creationId xmlns:p14="http://schemas.microsoft.com/office/powerpoint/2010/main" val="181628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9EE5-46BB-B7E1-431F-4AB3A441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Ml_tools</a:t>
            </a:r>
            <a:r>
              <a:rPr lang="en-US" dirty="0"/>
              <a:t> RBM without label encoding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69AEB-12D4-61A5-7240-238301CE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8045" y="1289968"/>
            <a:ext cx="6695908" cy="50219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26B34-F388-9830-1CB2-1F30C3031B52}"/>
              </a:ext>
            </a:extLst>
          </p:cNvPr>
          <p:cNvSpPr txBox="1"/>
          <p:nvPr/>
        </p:nvSpPr>
        <p:spPr>
          <a:xfrm>
            <a:off x="4050630" y="6169709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Mahdi’s paper, reported error rate on Train set was 13.10</a:t>
            </a:r>
          </a:p>
        </p:txBody>
      </p:sp>
    </p:spTree>
    <p:extLst>
      <p:ext uri="{BB962C8B-B14F-4D97-AF65-F5344CB8AC3E}">
        <p14:creationId xmlns:p14="http://schemas.microsoft.com/office/powerpoint/2010/main" val="8448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C4FC-BB95-DD31-8E24-338A66FF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QRBM with label encoding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F2E7FB-8FF6-13FE-199E-23F2C6F83A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9FED81-DF1A-298D-F83D-FADA5E6BA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058194"/>
            <a:ext cx="5181600" cy="3886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B30B1-015F-49A0-0B07-26FA6659D537}"/>
              </a:ext>
            </a:extLst>
          </p:cNvPr>
          <p:cNvSpPr txBox="1"/>
          <p:nvPr/>
        </p:nvSpPr>
        <p:spPr>
          <a:xfrm>
            <a:off x="3429000" y="5942568"/>
            <a:ext cx="585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rate distribution for 30 different random seeds</a:t>
            </a:r>
          </a:p>
        </p:txBody>
      </p:sp>
    </p:spTree>
    <p:extLst>
      <p:ext uri="{BB962C8B-B14F-4D97-AF65-F5344CB8AC3E}">
        <p14:creationId xmlns:p14="http://schemas.microsoft.com/office/powerpoint/2010/main" val="286147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743</Words>
  <Application>Microsoft Office PowerPoint</Application>
  <PresentationFormat>Widescreen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Office Theme</vt:lpstr>
      <vt:lpstr>Experiment Design Comparison (set-10)</vt:lpstr>
      <vt:lpstr>PowerPoint Presentation</vt:lpstr>
      <vt:lpstr>QRBM with MSE error</vt:lpstr>
      <vt:lpstr>ML tools RBM with label encoding</vt:lpstr>
      <vt:lpstr>Mahdi’s RBM </vt:lpstr>
      <vt:lpstr>Mahdi’s RBM</vt:lpstr>
      <vt:lpstr>Ml_tools RBM without label encoding</vt:lpstr>
      <vt:lpstr>Ml_tools RBM without label encoding</vt:lpstr>
      <vt:lpstr>QRBM with label encoding</vt:lpstr>
      <vt:lpstr>QRBM with label encoding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Sadia Afrin Purba</dc:creator>
  <cp:lastModifiedBy>Sadia Afrin Purba</cp:lastModifiedBy>
  <cp:revision>7</cp:revision>
  <dcterms:created xsi:type="dcterms:W3CDTF">2024-09-12T01:13:00Z</dcterms:created>
  <dcterms:modified xsi:type="dcterms:W3CDTF">2024-10-18T18:21:40Z</dcterms:modified>
</cp:coreProperties>
</file>