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png" ContentType="image/png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64688" y="2104326"/>
            <a:ext cx="6662623" cy="1349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09815"/>
            <a:ext cx="893762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3750" y="2166150"/>
            <a:ext cx="10604500" cy="4478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7130"/>
              </a:lnSpc>
              <a:spcBef>
                <a:spcPts val="100"/>
              </a:spcBef>
            </a:pPr>
            <a:r>
              <a:rPr dirty="0" sz="6000"/>
              <a:t>Error</a:t>
            </a:r>
            <a:r>
              <a:rPr dirty="0" sz="6000" spc="-305"/>
              <a:t> </a:t>
            </a:r>
            <a:r>
              <a:rPr dirty="0" sz="6000" spc="-25"/>
              <a:t>rate</a:t>
            </a:r>
            <a:r>
              <a:rPr dirty="0" sz="6000" spc="-295"/>
              <a:t> </a:t>
            </a:r>
            <a:r>
              <a:rPr dirty="0" sz="6000" spc="-30"/>
              <a:t>distribution</a:t>
            </a:r>
            <a:endParaRPr sz="6000"/>
          </a:p>
          <a:p>
            <a:pPr algn="ctr">
              <a:lnSpc>
                <a:spcPts val="3290"/>
              </a:lnSpc>
            </a:pPr>
            <a:r>
              <a:rPr dirty="0" sz="2800" spc="-40"/>
              <a:t>Mahdi’s</a:t>
            </a:r>
            <a:r>
              <a:rPr dirty="0" sz="2800" spc="-105"/>
              <a:t> </a:t>
            </a:r>
            <a:r>
              <a:rPr dirty="0" sz="2800"/>
              <a:t>RBM</a:t>
            </a:r>
            <a:r>
              <a:rPr dirty="0" sz="2800" spc="-100"/>
              <a:t> </a:t>
            </a:r>
            <a:r>
              <a:rPr dirty="0" sz="2800"/>
              <a:t>vs</a:t>
            </a:r>
            <a:r>
              <a:rPr dirty="0" sz="2800" spc="-95"/>
              <a:t> </a:t>
            </a:r>
            <a:r>
              <a:rPr dirty="0" sz="2800"/>
              <a:t>ML</a:t>
            </a:r>
            <a:r>
              <a:rPr dirty="0" sz="2800" spc="-95"/>
              <a:t> </a:t>
            </a:r>
            <a:r>
              <a:rPr dirty="0" sz="2800"/>
              <a:t>tool</a:t>
            </a:r>
            <a:r>
              <a:rPr dirty="0" sz="2800" spc="-110"/>
              <a:t> </a:t>
            </a:r>
            <a:r>
              <a:rPr dirty="0" sz="2800"/>
              <a:t>RBM</a:t>
            </a:r>
            <a:r>
              <a:rPr dirty="0" sz="2800" spc="-100"/>
              <a:t> </a:t>
            </a:r>
            <a:r>
              <a:rPr dirty="0" sz="2800"/>
              <a:t>vs</a:t>
            </a:r>
            <a:r>
              <a:rPr dirty="0" sz="2800" spc="-95"/>
              <a:t> </a:t>
            </a:r>
            <a:r>
              <a:rPr dirty="0" sz="2800" spc="-20"/>
              <a:t>QRBM</a:t>
            </a:r>
            <a:endParaRPr sz="2800"/>
          </a:p>
        </p:txBody>
      </p:sp>
      <p:sp>
        <p:nvSpPr>
          <p:cNvPr id="3" name="object 3" descr=""/>
          <p:cNvSpPr txBox="1"/>
          <p:nvPr/>
        </p:nvSpPr>
        <p:spPr>
          <a:xfrm>
            <a:off x="5015636" y="4056507"/>
            <a:ext cx="21602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rlito"/>
                <a:cs typeface="Carlito"/>
              </a:rPr>
              <a:t>Sadia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Afrin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Purba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0"/>
              <a:t>Everything</a:t>
            </a:r>
            <a:r>
              <a:rPr dirty="0" spc="-145"/>
              <a:t> </a:t>
            </a:r>
            <a:r>
              <a:rPr dirty="0" spc="-20"/>
              <a:t>together</a:t>
            </a:r>
            <a:r>
              <a:rPr dirty="0" spc="-114"/>
              <a:t> </a:t>
            </a:r>
            <a:r>
              <a:rPr dirty="0"/>
              <a:t>–</a:t>
            </a:r>
            <a:r>
              <a:rPr dirty="0" spc="-135"/>
              <a:t> </a:t>
            </a:r>
            <a:r>
              <a:rPr dirty="0" spc="-20"/>
              <a:t>Eval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538" y="1766899"/>
            <a:ext cx="8915400" cy="457198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815"/>
            <a:ext cx="609346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0"/>
              <a:t>Everything</a:t>
            </a:r>
            <a:r>
              <a:rPr dirty="0" spc="-145"/>
              <a:t> </a:t>
            </a:r>
            <a:r>
              <a:rPr dirty="0" spc="-20"/>
              <a:t>together</a:t>
            </a:r>
            <a:r>
              <a:rPr dirty="0" spc="-114"/>
              <a:t> </a:t>
            </a:r>
            <a:r>
              <a:rPr dirty="0"/>
              <a:t>–</a:t>
            </a:r>
            <a:r>
              <a:rPr dirty="0" spc="-135"/>
              <a:t> </a:t>
            </a:r>
            <a:r>
              <a:rPr dirty="0" spc="-55"/>
              <a:t>Train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0802" y="1766899"/>
            <a:ext cx="8915400" cy="457198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More</a:t>
            </a:r>
            <a:r>
              <a:rPr dirty="0" spc="-220"/>
              <a:t> </a:t>
            </a:r>
            <a:r>
              <a:rPr dirty="0" spc="-40"/>
              <a:t>statistics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793112"/>
            <a:ext cx="216725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800" spc="-10">
                <a:latin typeface="Carlito"/>
                <a:cs typeface="Carlito"/>
              </a:rPr>
              <a:t>Mahdi’s</a:t>
            </a:r>
            <a:r>
              <a:rPr dirty="0" sz="2800" spc="-125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RBM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251132" y="1793112"/>
            <a:ext cx="238950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800">
                <a:latin typeface="Carlito"/>
                <a:cs typeface="Carlito"/>
              </a:rPr>
              <a:t>Ml_tools’</a:t>
            </a:r>
            <a:r>
              <a:rPr dirty="0" sz="2800" spc="-135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RBM</a:t>
            </a:r>
            <a:endParaRPr sz="2800">
              <a:latin typeface="Carlito"/>
              <a:cs typeface="Carlito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6251" y="2306882"/>
            <a:ext cx="4244246" cy="4390309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59740" y="2257132"/>
            <a:ext cx="4270044" cy="44491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09815"/>
            <a:ext cx="3300729" cy="696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0">
                <a:latin typeface="Carlito"/>
                <a:cs typeface="Carlito"/>
              </a:rPr>
              <a:t>More</a:t>
            </a:r>
            <a:r>
              <a:rPr dirty="0" sz="4400" spc="-220">
                <a:latin typeface="Carlito"/>
                <a:cs typeface="Carlito"/>
              </a:rPr>
              <a:t> </a:t>
            </a:r>
            <a:r>
              <a:rPr dirty="0" sz="4400" spc="-40">
                <a:latin typeface="Carlito"/>
                <a:cs typeface="Carlito"/>
              </a:rPr>
              <a:t>statistics</a:t>
            </a:r>
            <a:endParaRPr sz="4400">
              <a:latin typeface="Carlito"/>
              <a:cs typeface="Carlito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5567" y="2070766"/>
            <a:ext cx="2903448" cy="4322591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25581" y="1668487"/>
            <a:ext cx="95631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>
                <a:latin typeface="Carlito"/>
                <a:cs typeface="Carlito"/>
              </a:rPr>
              <a:t>QRBM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0"/>
              <a:t>References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76235" y="2501176"/>
          <a:ext cx="9431655" cy="2545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9460"/>
                <a:gridCol w="3507104"/>
                <a:gridCol w="5076825"/>
              </a:tblGrid>
              <a:tr h="63627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60"/>
                        </a:lnSpc>
                      </a:pPr>
                      <a:r>
                        <a:rPr dirty="0" sz="1400" spc="-10" b="1">
                          <a:latin typeface="Carlito"/>
                          <a:cs typeface="Carlito"/>
                        </a:rPr>
                        <a:t>Scripts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60"/>
                        </a:lnSpc>
                      </a:pPr>
                      <a:r>
                        <a:rPr dirty="0" sz="1400" spc="-10" b="1">
                          <a:latin typeface="Carlito"/>
                          <a:cs typeface="Carlito"/>
                        </a:rPr>
                        <a:t>Experiment</a:t>
                      </a:r>
                      <a:r>
                        <a:rPr dirty="0" sz="1400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400" spc="-10" b="1">
                          <a:latin typeface="Carlito"/>
                          <a:cs typeface="Carlito"/>
                        </a:rPr>
                        <a:t>Results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marR="238760">
                        <a:lnSpc>
                          <a:spcPct val="100000"/>
                        </a:lnSpc>
                      </a:pPr>
                      <a:r>
                        <a:rPr dirty="0" sz="1200" spc="-10" b="1">
                          <a:latin typeface="Carlito"/>
                          <a:cs typeface="Carlito"/>
                        </a:rPr>
                        <a:t>Mahdi's </a:t>
                      </a:r>
                      <a:r>
                        <a:rPr dirty="0" sz="1200" spc="-25" b="1">
                          <a:latin typeface="Carlito"/>
                          <a:cs typeface="Carlito"/>
                        </a:rPr>
                        <a:t>RBM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marR="438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rlito"/>
                          <a:cs typeface="Carlito"/>
                        </a:rPr>
                        <a:t>/data/isip/exp/quantum_ml/exp_0008/legacy_exp_000 1/test_zero.py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marR="9398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rlito"/>
                          <a:cs typeface="Carlito"/>
                        </a:rPr>
                        <a:t>/data/isip/exp/quantum_ml/exp_0008/output_legacy_rbm/set_10/error_rates_ with_different_random_seeds.csv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marR="191770">
                        <a:lnSpc>
                          <a:spcPct val="100000"/>
                        </a:lnSpc>
                      </a:pPr>
                      <a:r>
                        <a:rPr dirty="0" sz="1200" spc="-10" b="1">
                          <a:latin typeface="Carlito"/>
                          <a:cs typeface="Carlito"/>
                        </a:rPr>
                        <a:t>ml_tools </a:t>
                      </a:r>
                      <a:r>
                        <a:rPr dirty="0" sz="1200" spc="-25" b="1">
                          <a:latin typeface="Carlito"/>
                          <a:cs typeface="Carlito"/>
                        </a:rPr>
                        <a:t>RBM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rlito"/>
                          <a:cs typeface="Carlito"/>
                        </a:rPr>
                        <a:t>/data/isip/exp/quantum_ml/exp_0008/run_ml_tools_rb </a:t>
                      </a:r>
                      <a:r>
                        <a:rPr dirty="0" sz="1200" spc="-20">
                          <a:latin typeface="Carlito"/>
                          <a:cs typeface="Carlito"/>
                        </a:rPr>
                        <a:t>m.sh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rlito"/>
                          <a:cs typeface="Carlito"/>
                        </a:rPr>
                        <a:t>/data/isip/exp/quantum_ml/exp_0008/output_ml_tools_rbm/set_10/error_rates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6350">
                        <a:lnSpc>
                          <a:spcPts val="1410"/>
                        </a:lnSpc>
                      </a:pPr>
                      <a:r>
                        <a:rPr dirty="0" sz="1200" spc="-10">
                          <a:latin typeface="Carlito"/>
                          <a:cs typeface="Carlito"/>
                        </a:rPr>
                        <a:t>_with_different_random_seeds.csv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marR="238760">
                        <a:lnSpc>
                          <a:spcPct val="100000"/>
                        </a:lnSpc>
                      </a:pPr>
                      <a:r>
                        <a:rPr dirty="0" sz="1200" spc="-10" b="1">
                          <a:latin typeface="Carlito"/>
                          <a:cs typeface="Carlito"/>
                        </a:rPr>
                        <a:t>Mahdi's </a:t>
                      </a:r>
                      <a:r>
                        <a:rPr dirty="0" sz="1200" spc="-20" b="1">
                          <a:latin typeface="Carlito"/>
                          <a:cs typeface="Carlito"/>
                        </a:rPr>
                        <a:t>QRBM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marR="438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rlito"/>
                          <a:cs typeface="Carlito"/>
                        </a:rPr>
                        <a:t>/data/isip/exp/quantum_ml/exp_0010/legacy_exp_000 3/qrbm/run.sh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marR="4127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rlito"/>
                          <a:cs typeface="Carlito"/>
                        </a:rPr>
                        <a:t>/data/isip/exp/quantum_ml/exp_0010/legacy_exp_0003/qrbm/qrbm_error_rate s_with_different_random_seeds.csv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5"/>
              <a:t>Experiment</a:t>
            </a:r>
            <a:r>
              <a:rPr dirty="0" spc="-180"/>
              <a:t> </a:t>
            </a:r>
            <a:r>
              <a:rPr dirty="0" spc="-10"/>
              <a:t>Design</a:t>
            </a:r>
            <a:r>
              <a:rPr dirty="0" spc="-175"/>
              <a:t> </a:t>
            </a:r>
            <a:r>
              <a:rPr dirty="0" spc="-20"/>
              <a:t>Comparison</a:t>
            </a:r>
            <a:r>
              <a:rPr dirty="0" spc="-165"/>
              <a:t> </a:t>
            </a:r>
            <a:r>
              <a:rPr dirty="0" spc="-40"/>
              <a:t>(set-</a:t>
            </a:r>
            <a:r>
              <a:rPr dirty="0" spc="-25"/>
              <a:t>10)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31850" y="2166150"/>
          <a:ext cx="10604500" cy="4478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Parameters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rlito"/>
                          <a:cs typeface="Carlito"/>
                        </a:rPr>
                        <a:t>Mahdi's</a:t>
                      </a:r>
                      <a:r>
                        <a:rPr dirty="0" sz="1800" spc="-3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25">
                          <a:latin typeface="Carlito"/>
                          <a:cs typeface="Carlito"/>
                        </a:rPr>
                        <a:t>RBM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rlito"/>
                          <a:cs typeface="Carlito"/>
                        </a:rPr>
                        <a:t>ml_tools</a:t>
                      </a:r>
                      <a:r>
                        <a:rPr dirty="0" sz="1800" spc="-6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25">
                          <a:latin typeface="Carlito"/>
                          <a:cs typeface="Carlito"/>
                        </a:rPr>
                        <a:t>RBM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rlito"/>
                          <a:cs typeface="Carlito"/>
                        </a:rPr>
                        <a:t>Mahdi's</a:t>
                      </a:r>
                      <a:r>
                        <a:rPr dirty="0" sz="1800" spc="-3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20">
                          <a:latin typeface="Carlito"/>
                          <a:cs typeface="Carlito"/>
                        </a:rPr>
                        <a:t>QRBM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n_features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33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32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33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n_hidden_layer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128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0">
                          <a:latin typeface="Carlito"/>
                          <a:cs typeface="Carlito"/>
                        </a:rPr>
                        <a:t>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32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n_visible_layer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33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32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33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learning_rate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0">
                          <a:latin typeface="Carlito"/>
                          <a:cs typeface="Carlito"/>
                        </a:rPr>
                        <a:t>0.01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0">
                          <a:latin typeface="Carlito"/>
                          <a:cs typeface="Carlito"/>
                        </a:rPr>
                        <a:t>0.01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0.0001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epoch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100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50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8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batch_size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1790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256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1790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25">
                          <a:latin typeface="Carlito"/>
                          <a:cs typeface="Carlito"/>
                        </a:rPr>
                        <a:t>32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1790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933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rlito"/>
                          <a:cs typeface="Carlito"/>
                        </a:rPr>
                        <a:t>NONE</a:t>
                      </a:r>
                      <a:r>
                        <a:rPr dirty="0" sz="1800" spc="-3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(in</a:t>
                      </a:r>
                      <a:r>
                        <a:rPr dirty="0" sz="1800" spc="-1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each</a:t>
                      </a:r>
                      <a:r>
                        <a:rPr dirty="0" sz="1800" spc="-2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epoch,</a:t>
                      </a:r>
                      <a:r>
                        <a:rPr dirty="0" sz="1800" spc="-1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25">
                          <a:latin typeface="Carlito"/>
                          <a:cs typeface="Carlito"/>
                        </a:rPr>
                        <a:t>one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by</a:t>
                      </a:r>
                      <a:r>
                        <a:rPr dirty="0" sz="1800" spc="-5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one</a:t>
                      </a:r>
                      <a:r>
                        <a:rPr dirty="0" sz="1800" spc="-3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training</a:t>
                      </a:r>
                      <a:r>
                        <a:rPr dirty="0" sz="18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data</a:t>
                      </a:r>
                      <a:r>
                        <a:rPr dirty="0" sz="1800" spc="-5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25">
                          <a:latin typeface="Carlito"/>
                          <a:cs typeface="Carlito"/>
                        </a:rPr>
                        <a:t>is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used,</a:t>
                      </a:r>
                      <a:r>
                        <a:rPr dirty="0" sz="18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there</a:t>
                      </a:r>
                      <a:r>
                        <a:rPr dirty="0" sz="1800" spc="-3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was</a:t>
                      </a:r>
                      <a:r>
                        <a:rPr dirty="0" sz="1800" spc="-3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not</a:t>
                      </a:r>
                      <a:r>
                        <a:rPr dirty="0" sz="1800" spc="-3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25">
                          <a:latin typeface="Carlito"/>
                          <a:cs typeface="Carlito"/>
                        </a:rPr>
                        <a:t>any </a:t>
                      </a:r>
                      <a:r>
                        <a:rPr dirty="0" sz="1800" spc="-20">
                          <a:latin typeface="Carlito"/>
                          <a:cs typeface="Carlito"/>
                        </a:rPr>
                        <a:t>batch-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wise</a:t>
                      </a:r>
                      <a:r>
                        <a:rPr dirty="0" sz="1800" spc="2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10">
                          <a:latin typeface="Carlito"/>
                          <a:cs typeface="Carlito"/>
                        </a:rPr>
                        <a:t>operation)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train_err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0">
                          <a:latin typeface="Carlito"/>
                          <a:cs typeface="Carlito"/>
                        </a:rPr>
                        <a:t>13.1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0">
                          <a:latin typeface="Carlito"/>
                          <a:cs typeface="Carlito"/>
                        </a:rPr>
                        <a:t>8.18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27.49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dev_err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49.59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0">
                          <a:latin typeface="Carlito"/>
                          <a:cs typeface="Carlito"/>
                        </a:rPr>
                        <a:t>44.4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27.23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eval_err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49.95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33.47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27.05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0"/>
              <a:t>Mahdi’s</a:t>
            </a:r>
            <a:r>
              <a:rPr dirty="0" spc="-135"/>
              <a:t> </a:t>
            </a:r>
            <a:r>
              <a:rPr dirty="0" spc="-25"/>
              <a:t>RBM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7280" y="2369089"/>
            <a:ext cx="4456176" cy="347167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83096" y="2369089"/>
            <a:ext cx="4404359" cy="34716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5"/>
              <a:t>Mahdi’s</a:t>
            </a:r>
            <a:r>
              <a:rPr dirty="0" spc="-135"/>
              <a:t> </a:t>
            </a:r>
            <a:r>
              <a:rPr dirty="0" spc="-25"/>
              <a:t>RBM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43210" y="2173732"/>
            <a:ext cx="4931512" cy="38871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5"/>
              <a:t>Ml_tools</a:t>
            </a:r>
            <a:r>
              <a:rPr dirty="0" spc="-200"/>
              <a:t> </a:t>
            </a:r>
            <a:r>
              <a:rPr dirty="0" spc="-25"/>
              <a:t>RBM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9096" y="2369089"/>
            <a:ext cx="4404359" cy="347167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83096" y="2369089"/>
            <a:ext cx="4404359" cy="3471672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506486" y="6081695"/>
            <a:ext cx="37331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rlito"/>
                <a:cs typeface="Carlito"/>
              </a:rPr>
              <a:t>In</a:t>
            </a:r>
            <a:r>
              <a:rPr dirty="0" sz="1800" spc="-7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Mahdi’s</a:t>
            </a:r>
            <a:r>
              <a:rPr dirty="0" sz="1800" spc="-65">
                <a:latin typeface="Carlito"/>
                <a:cs typeface="Carlito"/>
              </a:rPr>
              <a:t> </a:t>
            </a:r>
            <a:r>
              <a:rPr dirty="0" sz="1800" spc="-20">
                <a:latin typeface="Carlito"/>
                <a:cs typeface="Carlito"/>
              </a:rPr>
              <a:t>paper,</a:t>
            </a:r>
            <a:r>
              <a:rPr dirty="0" sz="1800" spc="-5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reported</a:t>
            </a:r>
            <a:r>
              <a:rPr dirty="0" sz="1800" spc="-6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error</a:t>
            </a:r>
            <a:r>
              <a:rPr dirty="0" sz="1800" spc="-7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rate</a:t>
            </a:r>
            <a:r>
              <a:rPr dirty="0" sz="1800" spc="-65">
                <a:latin typeface="Carlito"/>
                <a:cs typeface="Carlito"/>
              </a:rPr>
              <a:t> </a:t>
            </a:r>
            <a:r>
              <a:rPr dirty="0" sz="1800" spc="-25">
                <a:latin typeface="Carlito"/>
                <a:cs typeface="Carlito"/>
              </a:rPr>
              <a:t>on </a:t>
            </a:r>
            <a:r>
              <a:rPr dirty="0" sz="1800">
                <a:latin typeface="Carlito"/>
                <a:cs typeface="Carlito"/>
              </a:rPr>
              <a:t>DEV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set</a:t>
            </a:r>
            <a:r>
              <a:rPr dirty="0" sz="1800" spc="-4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was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41.66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796290" y="6081695"/>
            <a:ext cx="37331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rlito"/>
                <a:cs typeface="Carlito"/>
              </a:rPr>
              <a:t>In</a:t>
            </a:r>
            <a:r>
              <a:rPr dirty="0" sz="1800" spc="-7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Mahdi’s</a:t>
            </a:r>
            <a:r>
              <a:rPr dirty="0" sz="1800" spc="-65">
                <a:latin typeface="Carlito"/>
                <a:cs typeface="Carlito"/>
              </a:rPr>
              <a:t> </a:t>
            </a:r>
            <a:r>
              <a:rPr dirty="0" sz="1800" spc="-20">
                <a:latin typeface="Carlito"/>
                <a:cs typeface="Carlito"/>
              </a:rPr>
              <a:t>paper,</a:t>
            </a:r>
            <a:r>
              <a:rPr dirty="0" sz="1800" spc="-5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reported</a:t>
            </a:r>
            <a:r>
              <a:rPr dirty="0" sz="1800" spc="-6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error</a:t>
            </a:r>
            <a:r>
              <a:rPr dirty="0" sz="1800" spc="-7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rate</a:t>
            </a:r>
            <a:r>
              <a:rPr dirty="0" sz="1800" spc="-65">
                <a:latin typeface="Carlito"/>
                <a:cs typeface="Carlito"/>
              </a:rPr>
              <a:t> </a:t>
            </a:r>
            <a:r>
              <a:rPr dirty="0" sz="1800" spc="-25">
                <a:latin typeface="Carlito"/>
                <a:cs typeface="Carlito"/>
              </a:rPr>
              <a:t>on </a:t>
            </a:r>
            <a:r>
              <a:rPr dirty="0" sz="1800">
                <a:latin typeface="Carlito"/>
                <a:cs typeface="Carlito"/>
              </a:rPr>
              <a:t>EVAL</a:t>
            </a:r>
            <a:r>
              <a:rPr dirty="0" sz="1800" spc="-5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set</a:t>
            </a:r>
            <a:r>
              <a:rPr dirty="0" sz="1800" spc="-6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was</a:t>
            </a:r>
            <a:r>
              <a:rPr dirty="0" sz="1800" spc="-5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34.69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5"/>
              <a:t>Ml_tools</a:t>
            </a:r>
            <a:r>
              <a:rPr dirty="0" spc="-200"/>
              <a:t> </a:t>
            </a:r>
            <a:r>
              <a:rPr dirty="0" spc="-25"/>
              <a:t>RBM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48038" y="1289963"/>
            <a:ext cx="6695909" cy="502193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129366" y="6187489"/>
            <a:ext cx="37331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rlito"/>
                <a:cs typeface="Carlito"/>
              </a:rPr>
              <a:t>In</a:t>
            </a:r>
            <a:r>
              <a:rPr dirty="0" sz="1800" spc="-7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Mahdi’s</a:t>
            </a:r>
            <a:r>
              <a:rPr dirty="0" sz="1800" spc="-65">
                <a:latin typeface="Carlito"/>
                <a:cs typeface="Carlito"/>
              </a:rPr>
              <a:t> </a:t>
            </a:r>
            <a:r>
              <a:rPr dirty="0" sz="1800" spc="-20">
                <a:latin typeface="Carlito"/>
                <a:cs typeface="Carlito"/>
              </a:rPr>
              <a:t>paper,</a:t>
            </a:r>
            <a:r>
              <a:rPr dirty="0" sz="1800" spc="-5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reported</a:t>
            </a:r>
            <a:r>
              <a:rPr dirty="0" sz="1800" spc="-6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error</a:t>
            </a:r>
            <a:r>
              <a:rPr dirty="0" sz="1800" spc="-7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rate</a:t>
            </a:r>
            <a:r>
              <a:rPr dirty="0" sz="1800" spc="-65">
                <a:latin typeface="Carlito"/>
                <a:cs typeface="Carlito"/>
              </a:rPr>
              <a:t> </a:t>
            </a:r>
            <a:r>
              <a:rPr dirty="0" sz="1800" spc="-25">
                <a:latin typeface="Carlito"/>
                <a:cs typeface="Carlito"/>
              </a:rPr>
              <a:t>on </a:t>
            </a:r>
            <a:r>
              <a:rPr dirty="0" sz="1800" spc="-20">
                <a:latin typeface="Carlito"/>
                <a:cs typeface="Carlito"/>
              </a:rPr>
              <a:t>Train</a:t>
            </a:r>
            <a:r>
              <a:rPr dirty="0" sz="1800" spc="-4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set</a:t>
            </a:r>
            <a:r>
              <a:rPr dirty="0" sz="1800" spc="-4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was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13.10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815"/>
            <a:ext cx="146621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QRBM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9096" y="2369089"/>
            <a:ext cx="4404359" cy="347167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83096" y="2369089"/>
            <a:ext cx="4456176" cy="3471672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3507740" y="5960347"/>
            <a:ext cx="48653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rlito"/>
                <a:cs typeface="Carlito"/>
              </a:rPr>
              <a:t>Error</a:t>
            </a:r>
            <a:r>
              <a:rPr dirty="0" sz="1800" spc="-7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rate</a:t>
            </a:r>
            <a:r>
              <a:rPr dirty="0" sz="1800" spc="-6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distribution</a:t>
            </a:r>
            <a:r>
              <a:rPr dirty="0" sz="1800" spc="-4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for</a:t>
            </a:r>
            <a:r>
              <a:rPr dirty="0" sz="1800" spc="-7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30</a:t>
            </a:r>
            <a:r>
              <a:rPr dirty="0" sz="1800" spc="-7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different</a:t>
            </a:r>
            <a:r>
              <a:rPr dirty="0" sz="1800" spc="-6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random</a:t>
            </a:r>
            <a:r>
              <a:rPr dirty="0" sz="1800" spc="-7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seeds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815"/>
            <a:ext cx="146621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QRBM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01228" y="2173732"/>
            <a:ext cx="4873494" cy="3887194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733977" y="6194743"/>
            <a:ext cx="48653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rlito"/>
                <a:cs typeface="Carlito"/>
              </a:rPr>
              <a:t>Error</a:t>
            </a:r>
            <a:r>
              <a:rPr dirty="0" sz="1800" spc="-7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rate</a:t>
            </a:r>
            <a:r>
              <a:rPr dirty="0" sz="1800" spc="-6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distribution</a:t>
            </a:r>
            <a:r>
              <a:rPr dirty="0" sz="1800" spc="-4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for</a:t>
            </a:r>
            <a:r>
              <a:rPr dirty="0" sz="1800" spc="-7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30</a:t>
            </a:r>
            <a:r>
              <a:rPr dirty="0" sz="1800" spc="-7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different</a:t>
            </a:r>
            <a:r>
              <a:rPr dirty="0" sz="1800" spc="-6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random</a:t>
            </a:r>
            <a:r>
              <a:rPr dirty="0" sz="1800" spc="-7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seeds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0"/>
              <a:t>Everything</a:t>
            </a:r>
            <a:r>
              <a:rPr dirty="0" spc="-145"/>
              <a:t> </a:t>
            </a:r>
            <a:r>
              <a:rPr dirty="0" spc="-20"/>
              <a:t>together</a:t>
            </a:r>
            <a:r>
              <a:rPr dirty="0" spc="-114"/>
              <a:t> </a:t>
            </a:r>
            <a:r>
              <a:rPr dirty="0"/>
              <a:t>–</a:t>
            </a:r>
            <a:r>
              <a:rPr dirty="0" spc="-135"/>
              <a:t> </a:t>
            </a:r>
            <a:r>
              <a:rPr dirty="0" spc="-25"/>
              <a:t>Dev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333500" y="1489876"/>
            <a:ext cx="9525000" cy="4762500"/>
            <a:chOff x="1333500" y="1489876"/>
            <a:chExt cx="9525000" cy="47625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43210" y="2173732"/>
              <a:ext cx="4931512" cy="3887194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3500" y="1489876"/>
              <a:ext cx="9525000" cy="47625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Sadia Afrin Purba</dc:creator>
  <dcterms:created xsi:type="dcterms:W3CDTF">2024-10-18T18:18:44Z</dcterms:created>
  <dcterms:modified xsi:type="dcterms:W3CDTF">2024-10-18T18:18:44Z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2024-10-01T00:00:00Z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2024-10-18T00:00:00Z</vt:filetime>
  </property>
  <property fmtid="{D5CDD505-2E9C-101B-9397-08002B2CF9AE}" pid="5" name="Producer">
    <vt:lpwstr>3-Heights(TM) PDF Security Shell 4.8.25.2 (http://www.pdf-tools.com)</vt:lpwstr>
  </property>
</Properties>
</file>